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257" r:id="rId3"/>
    <p:sldId id="273" r:id="rId4"/>
    <p:sldId id="258" r:id="rId5"/>
    <p:sldId id="259" r:id="rId6"/>
    <p:sldId id="260" r:id="rId7"/>
    <p:sldId id="262" r:id="rId8"/>
    <p:sldId id="263" r:id="rId9"/>
    <p:sldId id="264" r:id="rId10"/>
    <p:sldId id="265" r:id="rId11"/>
    <p:sldId id="266" r:id="rId12"/>
    <p:sldId id="267" r:id="rId13"/>
    <p:sldId id="268" r:id="rId14"/>
    <p:sldId id="269" r:id="rId15"/>
    <p:sldId id="270" r:id="rId16"/>
    <p:sldId id="272" r:id="rId1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00FF00"/>
    <a:srgbClr val="FF0066"/>
    <a:srgbClr val="0000CC"/>
    <a:srgbClr val="990000"/>
    <a:srgbClr val="FFFF00"/>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38" d="100"/>
          <a:sy n="38" d="100"/>
        </p:scale>
        <p:origin x="-1398"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934200"/>
            <a:chOff x="0" y="0"/>
            <a:chExt cx="5760" cy="4368"/>
          </a:xfrm>
        </p:grpSpPr>
        <p:sp>
          <p:nvSpPr>
            <p:cNvPr id="5"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en-US"/>
            </a:p>
          </p:txBody>
        </p:sp>
        <p:sp>
          <p:nvSpPr>
            <p:cNvPr id="6" name="Freeform 4"/>
            <p:cNvSpPr>
              <a:spLocks/>
            </p:cNvSpPr>
            <p:nvPr/>
          </p:nvSpPr>
          <p:spPr bwMode="hidden">
            <a:xfrm>
              <a:off x="0" y="2496"/>
              <a:ext cx="2112" cy="1604"/>
            </a:xfrm>
            <a:custGeom>
              <a:avLst/>
              <a:gdLst>
                <a:gd name="T0" fmla="*/ 580 w 2123"/>
                <a:gd name="T1" fmla="*/ 1043 h 1696"/>
                <a:gd name="T2" fmla="*/ 544 w 2123"/>
                <a:gd name="T3" fmla="*/ 683 h 1696"/>
                <a:gd name="T4" fmla="*/ 670 w 2123"/>
                <a:gd name="T5" fmla="*/ 395 h 1696"/>
                <a:gd name="T6" fmla="*/ 927 w 2123"/>
                <a:gd name="T7" fmla="*/ 587 h 1696"/>
                <a:gd name="T8" fmla="*/ 1214 w 2123"/>
                <a:gd name="T9" fmla="*/ 869 h 1696"/>
                <a:gd name="T10" fmla="*/ 1483 w 2123"/>
                <a:gd name="T11" fmla="*/ 1109 h 1696"/>
                <a:gd name="T12" fmla="*/ 1800 w 2123"/>
                <a:gd name="T13" fmla="*/ 1360 h 1696"/>
                <a:gd name="T14" fmla="*/ 1883 w 2123"/>
                <a:gd name="T15" fmla="*/ 1414 h 1696"/>
                <a:gd name="T16" fmla="*/ 1836 w 2123"/>
                <a:gd name="T17" fmla="*/ 1354 h 1696"/>
                <a:gd name="T18" fmla="*/ 1411 w 2123"/>
                <a:gd name="T19" fmla="*/ 1001 h 1696"/>
                <a:gd name="T20" fmla="*/ 1088 w 2123"/>
                <a:gd name="T21" fmla="*/ 683 h 1696"/>
                <a:gd name="T22" fmla="*/ 723 w 2123"/>
                <a:gd name="T23" fmla="*/ 329 h 1696"/>
                <a:gd name="T24" fmla="*/ 999 w 2123"/>
                <a:gd name="T25" fmla="*/ 311 h 1696"/>
                <a:gd name="T26" fmla="*/ 1286 w 2123"/>
                <a:gd name="T27" fmla="*/ 317 h 1696"/>
                <a:gd name="T28" fmla="*/ 1614 w 2123"/>
                <a:gd name="T29" fmla="*/ 269 h 1696"/>
                <a:gd name="T30" fmla="*/ 2123 w 2123"/>
                <a:gd name="T31" fmla="*/ 197 h 1696"/>
                <a:gd name="T32" fmla="*/ 2075 w 2123"/>
                <a:gd name="T33" fmla="*/ 173 h 1696"/>
                <a:gd name="T34" fmla="*/ 1543 w 2123"/>
                <a:gd name="T35" fmla="*/ 257 h 1696"/>
                <a:gd name="T36" fmla="*/ 1208 w 2123"/>
                <a:gd name="T37" fmla="*/ 275 h 1696"/>
                <a:gd name="T38" fmla="*/ 759 w 2123"/>
                <a:gd name="T39" fmla="*/ 257 h 1696"/>
                <a:gd name="T40" fmla="*/ 819 w 2123"/>
                <a:gd name="T41" fmla="*/ 227 h 1696"/>
                <a:gd name="T42" fmla="*/ 1142 w 2123"/>
                <a:gd name="T43" fmla="*/ 0 h 1696"/>
                <a:gd name="T44" fmla="*/ 1088 w 2123"/>
                <a:gd name="T45" fmla="*/ 30 h 1696"/>
                <a:gd name="T46" fmla="*/ 1010 w 2123"/>
                <a:gd name="T47" fmla="*/ 84 h 1696"/>
                <a:gd name="T48" fmla="*/ 855 w 2123"/>
                <a:gd name="T49" fmla="*/ 191 h 1696"/>
                <a:gd name="T50" fmla="*/ 670 w 2123"/>
                <a:gd name="T51" fmla="*/ 281 h 1696"/>
                <a:gd name="T52" fmla="*/ 634 w 2123"/>
                <a:gd name="T53" fmla="*/ 359 h 1696"/>
                <a:gd name="T54" fmla="*/ 305 w 2123"/>
                <a:gd name="T55" fmla="*/ 587 h 1696"/>
                <a:gd name="T56" fmla="*/ 0 w 2123"/>
                <a:gd name="T57" fmla="*/ 725 h 1696"/>
                <a:gd name="T58" fmla="*/ 0 w 2123"/>
                <a:gd name="T59" fmla="*/ 731 h 1696"/>
                <a:gd name="T60" fmla="*/ 0 w 2123"/>
                <a:gd name="T61" fmla="*/ 767 h 1696"/>
                <a:gd name="T62" fmla="*/ 299 w 2123"/>
                <a:gd name="T63" fmla="*/ 635 h 1696"/>
                <a:gd name="T64" fmla="*/ 592 w 2123"/>
                <a:gd name="T65" fmla="*/ 431 h 1696"/>
                <a:gd name="T66" fmla="*/ 508 w 2123"/>
                <a:gd name="T67" fmla="*/ 671 h 1696"/>
                <a:gd name="T68" fmla="*/ 526 w 2123"/>
                <a:gd name="T69" fmla="*/ 995 h 1696"/>
                <a:gd name="T70" fmla="*/ 460 w 2123"/>
                <a:gd name="T71" fmla="*/ 1168 h 1696"/>
                <a:gd name="T72" fmla="*/ 329 w 2123"/>
                <a:gd name="T73" fmla="*/ 1480 h 1696"/>
                <a:gd name="T74" fmla="*/ 323 w 2123"/>
                <a:gd name="T75" fmla="*/ 1696 h 1696"/>
                <a:gd name="T76" fmla="*/ 329 w 2123"/>
                <a:gd name="T77" fmla="*/ 1696 h 1696"/>
                <a:gd name="T78" fmla="*/ 347 w 2123"/>
                <a:gd name="T79" fmla="*/ 1552 h 1696"/>
                <a:gd name="T80" fmla="*/ 580 w 2123"/>
                <a:gd name="T81" fmla="*/ 1043 h 1696"/>
                <a:gd name="T82" fmla="*/ 580 w 2123"/>
                <a:gd name="T83" fmla="*/ 1043 h 16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n-US"/>
            </a:p>
          </p:txBody>
        </p:sp>
        <p:sp>
          <p:nvSpPr>
            <p:cNvPr id="7" name="Freeform 5"/>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p>
          </p:txBody>
        </p:sp>
        <p:sp>
          <p:nvSpPr>
            <p:cNvPr id="8" name="Freeform 6"/>
            <p:cNvSpPr>
              <a:spLocks/>
            </p:cNvSpPr>
            <p:nvPr/>
          </p:nvSpPr>
          <p:spPr bwMode="hidden">
            <a:xfrm>
              <a:off x="0" y="524"/>
              <a:ext cx="973" cy="1195"/>
            </a:xfrm>
            <a:custGeom>
              <a:avLst/>
              <a:gdLst>
                <a:gd name="T0" fmla="*/ 323 w 969"/>
                <a:gd name="T1" fmla="*/ 1186 h 1192"/>
                <a:gd name="T2" fmla="*/ 490 w 969"/>
                <a:gd name="T3" fmla="*/ 1192 h 1192"/>
                <a:gd name="T4" fmla="*/ 580 w 969"/>
                <a:gd name="T5" fmla="*/ 1150 h 1192"/>
                <a:gd name="T6" fmla="*/ 813 w 969"/>
                <a:gd name="T7" fmla="*/ 1085 h 1192"/>
                <a:gd name="T8" fmla="*/ 933 w 969"/>
                <a:gd name="T9" fmla="*/ 1055 h 1192"/>
                <a:gd name="T10" fmla="*/ 759 w 969"/>
                <a:gd name="T11" fmla="*/ 989 h 1192"/>
                <a:gd name="T12" fmla="*/ 556 w 969"/>
                <a:gd name="T13" fmla="*/ 953 h 1192"/>
                <a:gd name="T14" fmla="*/ 197 w 969"/>
                <a:gd name="T15" fmla="*/ 971 h 1192"/>
                <a:gd name="T16" fmla="*/ 299 w 969"/>
                <a:gd name="T17" fmla="*/ 893 h 1192"/>
                <a:gd name="T18" fmla="*/ 496 w 969"/>
                <a:gd name="T19" fmla="*/ 803 h 1192"/>
                <a:gd name="T20" fmla="*/ 694 w 969"/>
                <a:gd name="T21" fmla="*/ 671 h 1192"/>
                <a:gd name="T22" fmla="*/ 700 w 969"/>
                <a:gd name="T23" fmla="*/ 671 h 1192"/>
                <a:gd name="T24" fmla="*/ 712 w 969"/>
                <a:gd name="T25" fmla="*/ 665 h 1192"/>
                <a:gd name="T26" fmla="*/ 753 w 969"/>
                <a:gd name="T27" fmla="*/ 647 h 1192"/>
                <a:gd name="T28" fmla="*/ 777 w 969"/>
                <a:gd name="T29" fmla="*/ 641 h 1192"/>
                <a:gd name="T30" fmla="*/ 789 w 969"/>
                <a:gd name="T31" fmla="*/ 629 h 1192"/>
                <a:gd name="T32" fmla="*/ 795 w 969"/>
                <a:gd name="T33" fmla="*/ 617 h 1192"/>
                <a:gd name="T34" fmla="*/ 789 w 969"/>
                <a:gd name="T35" fmla="*/ 611 h 1192"/>
                <a:gd name="T36" fmla="*/ 783 w 969"/>
                <a:gd name="T37" fmla="*/ 599 h 1192"/>
                <a:gd name="T38" fmla="*/ 783 w 969"/>
                <a:gd name="T39" fmla="*/ 575 h 1192"/>
                <a:gd name="T40" fmla="*/ 795 w 969"/>
                <a:gd name="T41" fmla="*/ 545 h 1192"/>
                <a:gd name="T42" fmla="*/ 807 w 969"/>
                <a:gd name="T43" fmla="*/ 515 h 1192"/>
                <a:gd name="T44" fmla="*/ 825 w 969"/>
                <a:gd name="T45" fmla="*/ 485 h 1192"/>
                <a:gd name="T46" fmla="*/ 837 w 969"/>
                <a:gd name="T47" fmla="*/ 455 h 1192"/>
                <a:gd name="T48" fmla="*/ 843 w 969"/>
                <a:gd name="T49" fmla="*/ 437 h 1192"/>
                <a:gd name="T50" fmla="*/ 849 w 969"/>
                <a:gd name="T51" fmla="*/ 431 h 1192"/>
                <a:gd name="T52" fmla="*/ 849 w 969"/>
                <a:gd name="T53" fmla="*/ 347 h 1192"/>
                <a:gd name="T54" fmla="*/ 849 w 969"/>
                <a:gd name="T55" fmla="*/ 341 h 1192"/>
                <a:gd name="T56" fmla="*/ 855 w 969"/>
                <a:gd name="T57" fmla="*/ 335 h 1192"/>
                <a:gd name="T58" fmla="*/ 873 w 969"/>
                <a:gd name="T59" fmla="*/ 305 h 1192"/>
                <a:gd name="T60" fmla="*/ 885 w 969"/>
                <a:gd name="T61" fmla="*/ 269 h 1192"/>
                <a:gd name="T62" fmla="*/ 897 w 969"/>
                <a:gd name="T63" fmla="*/ 239 h 1192"/>
                <a:gd name="T64" fmla="*/ 903 w 969"/>
                <a:gd name="T65" fmla="*/ 227 h 1192"/>
                <a:gd name="T66" fmla="*/ 909 w 969"/>
                <a:gd name="T67" fmla="*/ 215 h 1192"/>
                <a:gd name="T68" fmla="*/ 927 w 969"/>
                <a:gd name="T69" fmla="*/ 173 h 1192"/>
                <a:gd name="T70" fmla="*/ 945 w 969"/>
                <a:gd name="T71" fmla="*/ 137 h 1192"/>
                <a:gd name="T72" fmla="*/ 951 w 969"/>
                <a:gd name="T73" fmla="*/ 125 h 1192"/>
                <a:gd name="T74" fmla="*/ 951 w 969"/>
                <a:gd name="T75" fmla="*/ 119 h 1192"/>
                <a:gd name="T76" fmla="*/ 969 w 969"/>
                <a:gd name="T77" fmla="*/ 0 h 1192"/>
                <a:gd name="T78" fmla="*/ 945 w 969"/>
                <a:gd name="T79" fmla="*/ 47 h 1192"/>
                <a:gd name="T80" fmla="*/ 783 w 969"/>
                <a:gd name="T81" fmla="*/ 113 h 1192"/>
                <a:gd name="T82" fmla="*/ 706 w 969"/>
                <a:gd name="T83" fmla="*/ 161 h 1192"/>
                <a:gd name="T84" fmla="*/ 460 w 969"/>
                <a:gd name="T85" fmla="*/ 233 h 1192"/>
                <a:gd name="T86" fmla="*/ 281 w 969"/>
                <a:gd name="T87" fmla="*/ 287 h 1192"/>
                <a:gd name="T88" fmla="*/ 173 w 969"/>
                <a:gd name="T89" fmla="*/ 293 h 1192"/>
                <a:gd name="T90" fmla="*/ 12 w 969"/>
                <a:gd name="T91" fmla="*/ 485 h 1192"/>
                <a:gd name="T92" fmla="*/ 0 w 969"/>
                <a:gd name="T93" fmla="*/ 509 h 1192"/>
                <a:gd name="T94" fmla="*/ 0 w 969"/>
                <a:gd name="T95" fmla="*/ 1186 h 1192"/>
                <a:gd name="T96" fmla="*/ 96 w 969"/>
                <a:gd name="T97" fmla="*/ 1180 h 1192"/>
                <a:gd name="T98" fmla="*/ 323 w 969"/>
                <a:gd name="T99" fmla="*/ 1186 h 1192"/>
                <a:gd name="T100" fmla="*/ 323 w 969"/>
                <a:gd name="T101" fmla="*/ 1186 h 11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p>
          </p:txBody>
        </p:sp>
        <p:sp>
          <p:nvSpPr>
            <p:cNvPr id="9" name="Freeform 7"/>
            <p:cNvSpPr>
              <a:spLocks/>
            </p:cNvSpPr>
            <p:nvPr/>
          </p:nvSpPr>
          <p:spPr bwMode="hidden">
            <a:xfrm>
              <a:off x="3188" y="1"/>
              <a:ext cx="2570" cy="2266"/>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5 h 2266"/>
                <a:gd name="T14" fmla="*/ 361 w 2570"/>
                <a:gd name="T15" fmla="*/ 1256 h 2266"/>
                <a:gd name="T16" fmla="*/ 444 w 2570"/>
                <a:gd name="T17" fmla="*/ 1316 h 2266"/>
                <a:gd name="T18" fmla="*/ 697 w 2570"/>
                <a:gd name="T19" fmla="*/ 1400 h 2266"/>
                <a:gd name="T20" fmla="*/ 1026 w 2570"/>
                <a:gd name="T21" fmla="*/ 1346 h 2266"/>
                <a:gd name="T22" fmla="*/ 991 w 2570"/>
                <a:gd name="T23" fmla="*/ 1412 h 2266"/>
                <a:gd name="T24" fmla="*/ 804 w 2570"/>
                <a:gd name="T25" fmla="*/ 1574 h 2266"/>
                <a:gd name="T26" fmla="*/ 726 w 2570"/>
                <a:gd name="T27" fmla="*/ 1718 h 2266"/>
                <a:gd name="T28" fmla="*/ 768 w 2570"/>
                <a:gd name="T29" fmla="*/ 1742 h 2266"/>
                <a:gd name="T30" fmla="*/ 865 w 2570"/>
                <a:gd name="T31" fmla="*/ 1693 h 2266"/>
                <a:gd name="T32" fmla="*/ 991 w 2570"/>
                <a:gd name="T33" fmla="*/ 1699 h 2266"/>
                <a:gd name="T34" fmla="*/ 1135 w 2570"/>
                <a:gd name="T35" fmla="*/ 1627 h 2266"/>
                <a:gd name="T36" fmla="*/ 1183 w 2570"/>
                <a:gd name="T37" fmla="*/ 1669 h 2266"/>
                <a:gd name="T38" fmla="*/ 1399 w 2570"/>
                <a:gd name="T39" fmla="*/ 1436 h 2266"/>
                <a:gd name="T40" fmla="*/ 1615 w 2570"/>
                <a:gd name="T41" fmla="*/ 1334 h 2266"/>
                <a:gd name="T42" fmla="*/ 1645 w 2570"/>
                <a:gd name="T43" fmla="*/ 1370 h 2266"/>
                <a:gd name="T44" fmla="*/ 1681 w 2570"/>
                <a:gd name="T45" fmla="*/ 1430 h 2266"/>
                <a:gd name="T46" fmla="*/ 1699 w 2570"/>
                <a:gd name="T47" fmla="*/ 1466 h 2266"/>
                <a:gd name="T48" fmla="*/ 1747 w 2570"/>
                <a:gd name="T49" fmla="*/ 1550 h 2266"/>
                <a:gd name="T50" fmla="*/ 1772 w 2570"/>
                <a:gd name="T51" fmla="*/ 1586 h 2266"/>
                <a:gd name="T52" fmla="*/ 2124 w 2570"/>
                <a:gd name="T53" fmla="*/ 2248 h 2266"/>
                <a:gd name="T54" fmla="*/ 1693 w 2570"/>
                <a:gd name="T55" fmla="*/ 1322 h 2266"/>
                <a:gd name="T56" fmla="*/ 1861 w 2570"/>
                <a:gd name="T57" fmla="*/ 1165 h 2266"/>
                <a:gd name="T58" fmla="*/ 2173 w 2570"/>
                <a:gd name="T59" fmla="*/ 1099 h 2266"/>
                <a:gd name="T60" fmla="*/ 2390 w 2570"/>
                <a:gd name="T61" fmla="*/ 1009 h 2266"/>
                <a:gd name="T62" fmla="*/ 2570 w 2570"/>
                <a:gd name="T63" fmla="*/ 805 h 2266"/>
                <a:gd name="T64" fmla="*/ 2342 w 2570"/>
                <a:gd name="T65" fmla="*/ 781 h 2266"/>
                <a:gd name="T66" fmla="*/ 2114 w 2570"/>
                <a:gd name="T67" fmla="*/ 763 h 2266"/>
                <a:gd name="T68" fmla="*/ 2408 w 2570"/>
                <a:gd name="T69" fmla="*/ 433 h 2266"/>
                <a:gd name="T70" fmla="*/ 2426 w 2570"/>
                <a:gd name="T71" fmla="*/ 421 h 2266"/>
                <a:gd name="T72" fmla="*/ 2474 w 2570"/>
                <a:gd name="T73" fmla="*/ 379 h 2266"/>
                <a:gd name="T74" fmla="*/ 2492 w 2570"/>
                <a:gd name="T75" fmla="*/ 355 h 2266"/>
                <a:gd name="T76" fmla="*/ 2474 w 2570"/>
                <a:gd name="T77" fmla="*/ 337 h 2266"/>
                <a:gd name="T78" fmla="*/ 2474 w 2570"/>
                <a:gd name="T79" fmla="*/ 271 h 2266"/>
                <a:gd name="T80" fmla="*/ 2492 w 2570"/>
                <a:gd name="T81" fmla="*/ 192 h 2266"/>
                <a:gd name="T82" fmla="*/ 2504 w 2570"/>
                <a:gd name="T83" fmla="*/ 132 h 2266"/>
                <a:gd name="T84" fmla="*/ 2492 w 2570"/>
                <a:gd name="T85" fmla="*/ 36 h 2266"/>
                <a:gd name="T86" fmla="*/ 2492 w 2570"/>
                <a:gd name="T87" fmla="*/ 24 h 2266"/>
                <a:gd name="T88" fmla="*/ 2102 w 2570"/>
                <a:gd name="T89" fmla="*/ 0 h 2266"/>
                <a:gd name="T90" fmla="*/ 1909 w 2570"/>
                <a:gd name="T91" fmla="*/ 90 h 2266"/>
                <a:gd name="T92" fmla="*/ 1747 w 2570"/>
                <a:gd name="T93" fmla="*/ 535 h 2266"/>
                <a:gd name="T94" fmla="*/ 1711 w 2570"/>
                <a:gd name="T95" fmla="*/ 469 h 2266"/>
                <a:gd name="T96" fmla="*/ 1633 w 2570"/>
                <a:gd name="T97" fmla="*/ 144 h 2266"/>
                <a:gd name="T98" fmla="*/ 1579 w 2570"/>
                <a:gd name="T99" fmla="*/ 0 h 2266"/>
                <a:gd name="T100" fmla="*/ 738 w 2570"/>
                <a:gd name="T101" fmla="*/ 186 h 2266"/>
                <a:gd name="T102" fmla="*/ 756 w 2570"/>
                <a:gd name="T103" fmla="*/ 463 h 2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p>
          </p:txBody>
        </p:sp>
        <p:sp>
          <p:nvSpPr>
            <p:cNvPr id="10" name="Freeform 8"/>
            <p:cNvSpPr>
              <a:spLocks/>
            </p:cNvSpPr>
            <p:nvPr/>
          </p:nvSpPr>
          <p:spPr bwMode="hidden">
            <a:xfrm>
              <a:off x="3525" y="1"/>
              <a:ext cx="2185" cy="1508"/>
            </a:xfrm>
            <a:custGeom>
              <a:avLst/>
              <a:gdLst>
                <a:gd name="T0" fmla="*/ 1034 w 2176"/>
                <a:gd name="T1" fmla="*/ 767 h 1505"/>
                <a:gd name="T2" fmla="*/ 1190 w 2176"/>
                <a:gd name="T3" fmla="*/ 1235 h 1505"/>
                <a:gd name="T4" fmla="*/ 956 w 2176"/>
                <a:gd name="T5" fmla="*/ 1193 h 1505"/>
                <a:gd name="T6" fmla="*/ 723 w 2176"/>
                <a:gd name="T7" fmla="*/ 1127 h 1505"/>
                <a:gd name="T8" fmla="*/ 442 w 2176"/>
                <a:gd name="T9" fmla="*/ 1109 h 1505"/>
                <a:gd name="T10" fmla="*/ 0 w 2176"/>
                <a:gd name="T11" fmla="*/ 1079 h 1505"/>
                <a:gd name="T12" fmla="*/ 30 w 2176"/>
                <a:gd name="T13" fmla="*/ 1115 h 1505"/>
                <a:gd name="T14" fmla="*/ 496 w 2176"/>
                <a:gd name="T15" fmla="*/ 1133 h 1505"/>
                <a:gd name="T16" fmla="*/ 777 w 2176"/>
                <a:gd name="T17" fmla="*/ 1187 h 1505"/>
                <a:gd name="T18" fmla="*/ 1130 w 2176"/>
                <a:gd name="T19" fmla="*/ 1301 h 1505"/>
                <a:gd name="T20" fmla="*/ 1070 w 2176"/>
                <a:gd name="T21" fmla="*/ 1319 h 1505"/>
                <a:gd name="T22" fmla="*/ 711 w 2176"/>
                <a:gd name="T23" fmla="*/ 1505 h 1505"/>
                <a:gd name="T24" fmla="*/ 765 w 2176"/>
                <a:gd name="T25" fmla="*/ 1481 h 1505"/>
                <a:gd name="T26" fmla="*/ 861 w 2176"/>
                <a:gd name="T27" fmla="*/ 1439 h 1505"/>
                <a:gd name="T28" fmla="*/ 1022 w 2176"/>
                <a:gd name="T29" fmla="*/ 1355 h 1505"/>
                <a:gd name="T30" fmla="*/ 1214 w 2176"/>
                <a:gd name="T31" fmla="*/ 1295 h 1505"/>
                <a:gd name="T32" fmla="*/ 1267 w 2176"/>
                <a:gd name="T33" fmla="*/ 1223 h 1505"/>
                <a:gd name="T34" fmla="*/ 1632 w 2176"/>
                <a:gd name="T35" fmla="*/ 1043 h 1505"/>
                <a:gd name="T36" fmla="*/ 1931 w 2176"/>
                <a:gd name="T37" fmla="*/ 953 h 1505"/>
                <a:gd name="T38" fmla="*/ 2176 w 2176"/>
                <a:gd name="T39" fmla="*/ 821 h 1505"/>
                <a:gd name="T40" fmla="*/ 1961 w 2176"/>
                <a:gd name="T41" fmla="*/ 911 h 1505"/>
                <a:gd name="T42" fmla="*/ 1656 w 2176"/>
                <a:gd name="T43" fmla="*/ 989 h 1505"/>
                <a:gd name="T44" fmla="*/ 1339 w 2176"/>
                <a:gd name="T45" fmla="*/ 1151 h 1505"/>
                <a:gd name="T46" fmla="*/ 1501 w 2176"/>
                <a:gd name="T47" fmla="*/ 905 h 1505"/>
                <a:gd name="T48" fmla="*/ 1620 w 2176"/>
                <a:gd name="T49" fmla="*/ 545 h 1505"/>
                <a:gd name="T50" fmla="*/ 1740 w 2176"/>
                <a:gd name="T51" fmla="*/ 372 h 1505"/>
                <a:gd name="T52" fmla="*/ 1979 w 2176"/>
                <a:gd name="T53" fmla="*/ 60 h 1505"/>
                <a:gd name="T54" fmla="*/ 2003 w 2176"/>
                <a:gd name="T55" fmla="*/ 0 h 1505"/>
                <a:gd name="T56" fmla="*/ 1973 w 2176"/>
                <a:gd name="T57" fmla="*/ 0 h 1505"/>
                <a:gd name="T58" fmla="*/ 1596 w 2176"/>
                <a:gd name="T59" fmla="*/ 480 h 1505"/>
                <a:gd name="T60" fmla="*/ 1477 w 2176"/>
                <a:gd name="T61" fmla="*/ 887 h 1505"/>
                <a:gd name="T62" fmla="*/ 1255 w 2176"/>
                <a:gd name="T63" fmla="*/ 1175 h 1505"/>
                <a:gd name="T64" fmla="*/ 1130 w 2176"/>
                <a:gd name="T65" fmla="*/ 905 h 1505"/>
                <a:gd name="T66" fmla="*/ 1010 w 2176"/>
                <a:gd name="T67" fmla="*/ 540 h 1505"/>
                <a:gd name="T68" fmla="*/ 885 w 2176"/>
                <a:gd name="T69" fmla="*/ 222 h 1505"/>
                <a:gd name="T70" fmla="*/ 789 w 2176"/>
                <a:gd name="T71" fmla="*/ 0 h 1505"/>
                <a:gd name="T72" fmla="*/ 753 w 2176"/>
                <a:gd name="T73" fmla="*/ 0 h 1505"/>
                <a:gd name="T74" fmla="*/ 903 w 2176"/>
                <a:gd name="T75" fmla="*/ 354 h 1505"/>
                <a:gd name="T76" fmla="*/ 1034 w 2176"/>
                <a:gd name="T77" fmla="*/ 767 h 1505"/>
                <a:gd name="T78" fmla="*/ 1034 w 2176"/>
                <a:gd name="T79" fmla="*/ 767 h 15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n-US"/>
            </a:p>
          </p:txBody>
        </p:sp>
        <p:sp>
          <p:nvSpPr>
            <p:cNvPr id="11" name="Freeform 9"/>
            <p:cNvSpPr>
              <a:spLocks/>
            </p:cNvSpPr>
            <p:nvPr/>
          </p:nvSpPr>
          <p:spPr bwMode="hidden">
            <a:xfrm>
              <a:off x="0" y="649"/>
              <a:ext cx="816" cy="806"/>
            </a:xfrm>
            <a:custGeom>
              <a:avLst/>
              <a:gdLst>
                <a:gd name="T0" fmla="*/ 161 w 813"/>
                <a:gd name="T1" fmla="*/ 564 h 804"/>
                <a:gd name="T2" fmla="*/ 329 w 813"/>
                <a:gd name="T3" fmla="*/ 438 h 804"/>
                <a:gd name="T4" fmla="*/ 646 w 813"/>
                <a:gd name="T5" fmla="*/ 216 h 804"/>
                <a:gd name="T6" fmla="*/ 813 w 813"/>
                <a:gd name="T7" fmla="*/ 0 h 804"/>
                <a:gd name="T8" fmla="*/ 676 w 813"/>
                <a:gd name="T9" fmla="*/ 150 h 804"/>
                <a:gd name="T10" fmla="*/ 144 w 813"/>
                <a:gd name="T11" fmla="*/ 504 h 804"/>
                <a:gd name="T12" fmla="*/ 0 w 813"/>
                <a:gd name="T13" fmla="*/ 732 h 804"/>
                <a:gd name="T14" fmla="*/ 0 w 813"/>
                <a:gd name="T15" fmla="*/ 804 h 804"/>
                <a:gd name="T16" fmla="*/ 161 w 813"/>
                <a:gd name="T17" fmla="*/ 564 h 804"/>
                <a:gd name="T18" fmla="*/ 161 w 813"/>
                <a:gd name="T19" fmla="*/ 564 h 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n-US"/>
            </a:p>
          </p:txBody>
        </p:sp>
        <p:sp>
          <p:nvSpPr>
            <p:cNvPr id="12" name="Freeform 10"/>
            <p:cNvSpPr>
              <a:spLocks/>
            </p:cNvSpPr>
            <p:nvPr/>
          </p:nvSpPr>
          <p:spPr bwMode="hidden">
            <a:xfrm>
              <a:off x="0" y="1545"/>
              <a:ext cx="762" cy="107"/>
            </a:xfrm>
            <a:custGeom>
              <a:avLst/>
              <a:gdLst>
                <a:gd name="T0" fmla="*/ 460 w 759"/>
                <a:gd name="T1" fmla="*/ 66 h 107"/>
                <a:gd name="T2" fmla="*/ 759 w 759"/>
                <a:gd name="T3" fmla="*/ 0 h 107"/>
                <a:gd name="T4" fmla="*/ 496 w 759"/>
                <a:gd name="T5" fmla="*/ 36 h 107"/>
                <a:gd name="T6" fmla="*/ 138 w 759"/>
                <a:gd name="T7" fmla="*/ 48 h 107"/>
                <a:gd name="T8" fmla="*/ 0 w 759"/>
                <a:gd name="T9" fmla="*/ 78 h 107"/>
                <a:gd name="T10" fmla="*/ 0 w 759"/>
                <a:gd name="T11" fmla="*/ 107 h 107"/>
                <a:gd name="T12" fmla="*/ 96 w 759"/>
                <a:gd name="T13" fmla="*/ 89 h 107"/>
                <a:gd name="T14" fmla="*/ 460 w 759"/>
                <a:gd name="T15" fmla="*/ 66 h 107"/>
                <a:gd name="T16" fmla="*/ 460 w 759"/>
                <a:gd name="T17" fmla="*/ 66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9" h="107">
                  <a:moveTo>
                    <a:pt x="460" y="66"/>
                  </a:moveTo>
                  <a:lnTo>
                    <a:pt x="759" y="0"/>
                  </a:lnTo>
                  <a:lnTo>
                    <a:pt x="496" y="36"/>
                  </a:lnTo>
                  <a:lnTo>
                    <a:pt x="138" y="48"/>
                  </a:lnTo>
                  <a:lnTo>
                    <a:pt x="0" y="78"/>
                  </a:lnTo>
                  <a:lnTo>
                    <a:pt x="0" y="107"/>
                  </a:lnTo>
                  <a:lnTo>
                    <a:pt x="96" y="89"/>
                  </a:lnTo>
                  <a:lnTo>
                    <a:pt x="460" y="66"/>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n-US"/>
            </a:p>
          </p:txBody>
        </p:sp>
        <p:sp>
          <p:nvSpPr>
            <p:cNvPr id="13" name="Freeform 11"/>
            <p:cNvSpPr>
              <a:spLocks/>
            </p:cNvSpPr>
            <p:nvPr/>
          </p:nvSpPr>
          <p:spPr bwMode="hidden">
            <a:xfrm>
              <a:off x="2314" y="3431"/>
              <a:ext cx="3182" cy="745"/>
            </a:xfrm>
            <a:custGeom>
              <a:avLst/>
              <a:gdLst>
                <a:gd name="T0" fmla="*/ 1387 w 3169"/>
                <a:gd name="T1" fmla="*/ 239 h 743"/>
                <a:gd name="T2" fmla="*/ 1734 w 3169"/>
                <a:gd name="T3" fmla="*/ 233 h 743"/>
                <a:gd name="T4" fmla="*/ 2087 w 3169"/>
                <a:gd name="T5" fmla="*/ 251 h 743"/>
                <a:gd name="T6" fmla="*/ 2505 w 3169"/>
                <a:gd name="T7" fmla="*/ 233 h 743"/>
                <a:gd name="T8" fmla="*/ 3169 w 3169"/>
                <a:gd name="T9" fmla="*/ 204 h 743"/>
                <a:gd name="T10" fmla="*/ 3115 w 3169"/>
                <a:gd name="T11" fmla="*/ 186 h 743"/>
                <a:gd name="T12" fmla="*/ 2422 w 3169"/>
                <a:gd name="T13" fmla="*/ 221 h 743"/>
                <a:gd name="T14" fmla="*/ 2003 w 3169"/>
                <a:gd name="T15" fmla="*/ 221 h 743"/>
                <a:gd name="T16" fmla="*/ 1459 w 3169"/>
                <a:gd name="T17" fmla="*/ 186 h 743"/>
                <a:gd name="T18" fmla="*/ 1543 w 3169"/>
                <a:gd name="T19" fmla="*/ 168 h 743"/>
                <a:gd name="T20" fmla="*/ 2039 w 3169"/>
                <a:gd name="T21" fmla="*/ 0 h 743"/>
                <a:gd name="T22" fmla="*/ 1961 w 3169"/>
                <a:gd name="T23" fmla="*/ 24 h 743"/>
                <a:gd name="T24" fmla="*/ 1836 w 3169"/>
                <a:gd name="T25" fmla="*/ 66 h 743"/>
                <a:gd name="T26" fmla="*/ 1602 w 3169"/>
                <a:gd name="T27" fmla="*/ 138 h 743"/>
                <a:gd name="T28" fmla="*/ 1339 w 3169"/>
                <a:gd name="T29" fmla="*/ 198 h 743"/>
                <a:gd name="T30" fmla="*/ 1268 w 3169"/>
                <a:gd name="T31" fmla="*/ 251 h 743"/>
                <a:gd name="T32" fmla="*/ 765 w 3169"/>
                <a:gd name="T33" fmla="*/ 413 h 743"/>
                <a:gd name="T34" fmla="*/ 335 w 3169"/>
                <a:gd name="T35" fmla="*/ 503 h 743"/>
                <a:gd name="T36" fmla="*/ 0 w 3169"/>
                <a:gd name="T37" fmla="*/ 617 h 743"/>
                <a:gd name="T38" fmla="*/ 299 w 3169"/>
                <a:gd name="T39" fmla="*/ 539 h 743"/>
                <a:gd name="T40" fmla="*/ 735 w 3169"/>
                <a:gd name="T41" fmla="*/ 449 h 743"/>
                <a:gd name="T42" fmla="*/ 1178 w 3169"/>
                <a:gd name="T43" fmla="*/ 311 h 743"/>
                <a:gd name="T44" fmla="*/ 981 w 3169"/>
                <a:gd name="T45" fmla="*/ 491 h 743"/>
                <a:gd name="T46" fmla="*/ 867 w 3169"/>
                <a:gd name="T47" fmla="*/ 743 h 743"/>
                <a:gd name="T48" fmla="*/ 861 w 3169"/>
                <a:gd name="T49" fmla="*/ 743 h 743"/>
                <a:gd name="T50" fmla="*/ 933 w 3169"/>
                <a:gd name="T51" fmla="*/ 743 h 743"/>
                <a:gd name="T52" fmla="*/ 1022 w 3169"/>
                <a:gd name="T53" fmla="*/ 497 h 743"/>
                <a:gd name="T54" fmla="*/ 1297 w 3169"/>
                <a:gd name="T55" fmla="*/ 281 h 743"/>
                <a:gd name="T56" fmla="*/ 1531 w 3169"/>
                <a:gd name="T57" fmla="*/ 449 h 743"/>
                <a:gd name="T58" fmla="*/ 1770 w 3169"/>
                <a:gd name="T59" fmla="*/ 677 h 743"/>
                <a:gd name="T60" fmla="*/ 1854 w 3169"/>
                <a:gd name="T61" fmla="*/ 743 h 743"/>
                <a:gd name="T62" fmla="*/ 1919 w 3169"/>
                <a:gd name="T63" fmla="*/ 743 h 743"/>
                <a:gd name="T64" fmla="*/ 1692 w 3169"/>
                <a:gd name="T65" fmla="*/ 527 h 743"/>
                <a:gd name="T66" fmla="*/ 1387 w 3169"/>
                <a:gd name="T67" fmla="*/ 239 h 743"/>
                <a:gd name="T68" fmla="*/ 1387 w 3169"/>
                <a:gd name="T69" fmla="*/ 239 h 7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close/>
                </a:path>
              </a:pathLst>
            </a:custGeom>
            <a:gradFill rotWithShape="0">
              <a:gsLst>
                <a:gs pos="0">
                  <a:schemeClr val="accent2"/>
                </a:gs>
                <a:gs pos="100000">
                  <a:schemeClr val="bg1"/>
                </a:gs>
              </a:gsLst>
              <a:lin ang="2700000" scaled="1"/>
            </a:gradFill>
            <a:ln w="9525">
              <a:noFill/>
              <a:round/>
              <a:headEnd/>
              <a:tailEnd/>
            </a:ln>
          </p:spPr>
          <p:txBody>
            <a:bodyPr/>
            <a:lstStyle/>
            <a:p>
              <a:pPr>
                <a:defRPr/>
              </a:pPr>
              <a:endParaRPr lang="en-US"/>
            </a:p>
          </p:txBody>
        </p:sp>
        <p:sp>
          <p:nvSpPr>
            <p:cNvPr id="14" name="Rectangle 12"/>
            <p:cNvSpPr>
              <a:spLocks noChangeArrowheads="1"/>
            </p:cNvSpPr>
            <p:nvPr/>
          </p:nvSpPr>
          <p:spPr bwMode="hidden">
            <a:xfrm>
              <a:off x="192" y="127"/>
              <a:ext cx="1" cy="1"/>
            </a:xfrm>
            <a:prstGeom prst="rect">
              <a:avLst/>
            </a:prstGeom>
            <a:solidFill>
              <a:srgbClr val="9A1E8D"/>
            </a:solidFill>
            <a:ln w="9525">
              <a:noFill/>
              <a:miter lim="800000"/>
              <a:headEnd/>
              <a:tailEnd/>
            </a:ln>
          </p:spPr>
          <p:txBody>
            <a:bodyPr/>
            <a:lstStyle/>
            <a:p>
              <a:pPr>
                <a:defRPr/>
              </a:pPr>
              <a:endParaRPr lang="en-US"/>
            </a:p>
          </p:txBody>
        </p:sp>
        <p:sp>
          <p:nvSpPr>
            <p:cNvPr id="15" name="Rectangle 13"/>
            <p:cNvSpPr>
              <a:spLocks noChangeArrowheads="1"/>
            </p:cNvSpPr>
            <p:nvPr/>
          </p:nvSpPr>
          <p:spPr bwMode="hidden">
            <a:xfrm>
              <a:off x="204" y="131"/>
              <a:ext cx="1" cy="1"/>
            </a:xfrm>
            <a:prstGeom prst="rect">
              <a:avLst/>
            </a:prstGeom>
            <a:solidFill>
              <a:srgbClr val="9A1E8D"/>
            </a:solidFill>
            <a:ln w="9525">
              <a:noFill/>
              <a:miter lim="800000"/>
              <a:headEnd/>
              <a:tailEnd/>
            </a:ln>
          </p:spPr>
          <p:txBody>
            <a:bodyPr/>
            <a:lstStyle/>
            <a:p>
              <a:pPr>
                <a:defRPr/>
              </a:pPr>
              <a:endParaRPr lang="en-US"/>
            </a:p>
          </p:txBody>
        </p:sp>
        <p:sp>
          <p:nvSpPr>
            <p:cNvPr id="16"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en-US"/>
            </a:p>
          </p:txBody>
        </p:sp>
        <p:sp>
          <p:nvSpPr>
            <p:cNvPr id="17"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en-US"/>
            </a:p>
          </p:txBody>
        </p:sp>
        <p:sp>
          <p:nvSpPr>
            <p:cNvPr id="18"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a:defRPr/>
              </a:pPr>
              <a:endParaRPr lang="en-US"/>
            </a:p>
          </p:txBody>
        </p:sp>
        <p:sp>
          <p:nvSpPr>
            <p:cNvPr id="19" name="Freeform 17"/>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close/>
                </a:path>
              </a:pathLst>
            </a:custGeom>
            <a:gradFill rotWithShape="0">
              <a:gsLst>
                <a:gs pos="0">
                  <a:schemeClr val="bg2"/>
                </a:gs>
                <a:gs pos="100000">
                  <a:schemeClr val="bg1"/>
                </a:gs>
              </a:gsLst>
              <a:lin ang="2700000" scaled="1"/>
            </a:gradFill>
            <a:ln w="9525">
              <a:noFill/>
              <a:round/>
              <a:headEnd/>
              <a:tailEnd/>
            </a:ln>
          </p:spPr>
          <p:txBody>
            <a:bodyPr/>
            <a:lstStyle/>
            <a:p>
              <a:pPr>
                <a:defRPr/>
              </a:pPr>
              <a:endParaRPr lang="en-US"/>
            </a:p>
          </p:txBody>
        </p:sp>
        <p:sp>
          <p:nvSpPr>
            <p:cNvPr id="20" name="Freeform 18"/>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n-US"/>
            </a:p>
          </p:txBody>
        </p:sp>
        <p:sp>
          <p:nvSpPr>
            <p:cNvPr id="21"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en-US"/>
            </a:p>
          </p:txBody>
        </p:sp>
        <p:sp>
          <p:nvSpPr>
            <p:cNvPr id="22" name="Freeform 20"/>
            <p:cNvSpPr>
              <a:spLocks/>
            </p:cNvSpPr>
            <p:nvPr/>
          </p:nvSpPr>
          <p:spPr bwMode="hidden">
            <a:xfrm>
              <a:off x="3160" y="1860"/>
              <a:ext cx="2162" cy="1934"/>
            </a:xfrm>
            <a:custGeom>
              <a:avLst/>
              <a:gdLst>
                <a:gd name="T0" fmla="*/ 1842 w 2153"/>
                <a:gd name="T1" fmla="*/ 851 h 1930"/>
                <a:gd name="T2" fmla="*/ 1937 w 2153"/>
                <a:gd name="T3" fmla="*/ 1019 h 1930"/>
                <a:gd name="T4" fmla="*/ 2051 w 2153"/>
                <a:gd name="T5" fmla="*/ 1168 h 1930"/>
                <a:gd name="T6" fmla="*/ 2117 w 2153"/>
                <a:gd name="T7" fmla="*/ 1246 h 1930"/>
                <a:gd name="T8" fmla="*/ 2153 w 2153"/>
                <a:gd name="T9" fmla="*/ 1294 h 1930"/>
                <a:gd name="T10" fmla="*/ 1889 w 2153"/>
                <a:gd name="T11" fmla="*/ 977 h 1930"/>
                <a:gd name="T12" fmla="*/ 1860 w 2153"/>
                <a:gd name="T13" fmla="*/ 929 h 1930"/>
                <a:gd name="T14" fmla="*/ 1782 w 2153"/>
                <a:gd name="T15" fmla="*/ 1240 h 1930"/>
                <a:gd name="T16" fmla="*/ 1770 w 2153"/>
                <a:gd name="T17" fmla="*/ 1486 h 1930"/>
                <a:gd name="T18" fmla="*/ 1818 w 2153"/>
                <a:gd name="T19" fmla="*/ 1906 h 1930"/>
                <a:gd name="T20" fmla="*/ 1788 w 2153"/>
                <a:gd name="T21" fmla="*/ 1930 h 1930"/>
                <a:gd name="T22" fmla="*/ 1746 w 2153"/>
                <a:gd name="T23" fmla="*/ 1534 h 1930"/>
                <a:gd name="T24" fmla="*/ 1728 w 2153"/>
                <a:gd name="T25" fmla="*/ 1288 h 1930"/>
                <a:gd name="T26" fmla="*/ 1764 w 2153"/>
                <a:gd name="T27" fmla="*/ 1085 h 1930"/>
                <a:gd name="T28" fmla="*/ 1770 w 2153"/>
                <a:gd name="T29" fmla="*/ 875 h 1930"/>
                <a:gd name="T30" fmla="*/ 1268 w 2153"/>
                <a:gd name="T31" fmla="*/ 1007 h 1930"/>
                <a:gd name="T32" fmla="*/ 825 w 2153"/>
                <a:gd name="T33" fmla="*/ 1132 h 1930"/>
                <a:gd name="T34" fmla="*/ 323 w 2153"/>
                <a:gd name="T35" fmla="*/ 1312 h 1930"/>
                <a:gd name="T36" fmla="*/ 18 w 2153"/>
                <a:gd name="T37" fmla="*/ 1420 h 1930"/>
                <a:gd name="T38" fmla="*/ 311 w 2153"/>
                <a:gd name="T39" fmla="*/ 1282 h 1930"/>
                <a:gd name="T40" fmla="*/ 682 w 2153"/>
                <a:gd name="T41" fmla="*/ 1144 h 1930"/>
                <a:gd name="T42" fmla="*/ 1022 w 2153"/>
                <a:gd name="T43" fmla="*/ 1037 h 1930"/>
                <a:gd name="T44" fmla="*/ 1411 w 2153"/>
                <a:gd name="T45" fmla="*/ 929 h 1930"/>
                <a:gd name="T46" fmla="*/ 1692 w 2153"/>
                <a:gd name="T47" fmla="*/ 815 h 1930"/>
                <a:gd name="T48" fmla="*/ 1333 w 2153"/>
                <a:gd name="T49" fmla="*/ 623 h 1930"/>
                <a:gd name="T50" fmla="*/ 861 w 2153"/>
                <a:gd name="T51" fmla="*/ 515 h 1930"/>
                <a:gd name="T52" fmla="*/ 227 w 2153"/>
                <a:gd name="T53" fmla="*/ 161 h 1930"/>
                <a:gd name="T54" fmla="*/ 0 w 2153"/>
                <a:gd name="T55" fmla="*/ 83 h 1930"/>
                <a:gd name="T56" fmla="*/ 329 w 2153"/>
                <a:gd name="T57" fmla="*/ 179 h 1930"/>
                <a:gd name="T58" fmla="*/ 712 w 2153"/>
                <a:gd name="T59" fmla="*/ 383 h 1930"/>
                <a:gd name="T60" fmla="*/ 933 w 2153"/>
                <a:gd name="T61" fmla="*/ 491 h 1930"/>
                <a:gd name="T62" fmla="*/ 1351 w 2153"/>
                <a:gd name="T63" fmla="*/ 593 h 1930"/>
                <a:gd name="T64" fmla="*/ 1650 w 2153"/>
                <a:gd name="T65" fmla="*/ 743 h 1930"/>
                <a:gd name="T66" fmla="*/ 1423 w 2153"/>
                <a:gd name="T67" fmla="*/ 461 h 1930"/>
                <a:gd name="T68" fmla="*/ 1286 w 2153"/>
                <a:gd name="T69" fmla="*/ 191 h 1930"/>
                <a:gd name="T70" fmla="*/ 1154 w 2153"/>
                <a:gd name="T71" fmla="*/ 0 h 1930"/>
                <a:gd name="T72" fmla="*/ 1339 w 2153"/>
                <a:gd name="T73" fmla="*/ 215 h 1930"/>
                <a:gd name="T74" fmla="*/ 1489 w 2153"/>
                <a:gd name="T75" fmla="*/ 485 h 1930"/>
                <a:gd name="T76" fmla="*/ 1746 w 2153"/>
                <a:gd name="T77" fmla="*/ 803 h 1930"/>
                <a:gd name="T78" fmla="*/ 1842 w 2153"/>
                <a:gd name="T79" fmla="*/ 851 h 1930"/>
                <a:gd name="T80" fmla="*/ 1842 w 2153"/>
                <a:gd name="T81" fmla="*/ 851 h 1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n-US"/>
            </a:p>
          </p:txBody>
        </p:sp>
      </p:grpSp>
      <p:sp>
        <p:nvSpPr>
          <p:cNvPr id="22549" name="Rectangle 21"/>
          <p:cNvSpPr>
            <a:spLocks noGrp="1" noChangeArrowheads="1"/>
          </p:cNvSpPr>
          <p:nvPr>
            <p:ph type="ctrTitle" sz="quarter"/>
          </p:nvPr>
        </p:nvSpPr>
        <p:spPr>
          <a:xfrm>
            <a:off x="685800" y="1828800"/>
            <a:ext cx="7772400" cy="1736725"/>
          </a:xfrm>
        </p:spPr>
        <p:txBody>
          <a:bodyPr/>
          <a:lstStyle>
            <a:lvl1pPr>
              <a:defRPr sz="5400"/>
            </a:lvl1pPr>
          </a:lstStyle>
          <a:p>
            <a:r>
              <a:rPr lang="en-US"/>
              <a:t>Click to edit Master title style</a:t>
            </a:r>
          </a:p>
        </p:txBody>
      </p:sp>
      <p:sp>
        <p:nvSpPr>
          <p:cNvPr id="22550" name="Rectangle 2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3" name="Rectangle 23"/>
          <p:cNvSpPr>
            <a:spLocks noGrp="1" noChangeArrowheads="1"/>
          </p:cNvSpPr>
          <p:nvPr>
            <p:ph type="dt" sz="quarter" idx="10"/>
          </p:nvPr>
        </p:nvSpPr>
        <p:spPr/>
        <p:txBody>
          <a:bodyPr/>
          <a:lstStyle>
            <a:lvl1pPr>
              <a:defRPr/>
            </a:lvl1pPr>
          </a:lstStyle>
          <a:p>
            <a:pPr>
              <a:defRPr/>
            </a:pPr>
            <a:endParaRPr lang="en-US"/>
          </a:p>
        </p:txBody>
      </p:sp>
      <p:sp>
        <p:nvSpPr>
          <p:cNvPr id="24" name="Rectangle 24"/>
          <p:cNvSpPr>
            <a:spLocks noGrp="1" noChangeArrowheads="1"/>
          </p:cNvSpPr>
          <p:nvPr>
            <p:ph type="ftr" sz="quarter" idx="11"/>
          </p:nvPr>
        </p:nvSpPr>
        <p:spPr/>
        <p:txBody>
          <a:bodyPr/>
          <a:lstStyle>
            <a:lvl1pPr>
              <a:defRPr/>
            </a:lvl1pPr>
          </a:lstStyle>
          <a:p>
            <a:pPr>
              <a:defRPr/>
            </a:pPr>
            <a:endParaRPr lang="en-US"/>
          </a:p>
        </p:txBody>
      </p:sp>
      <p:sp>
        <p:nvSpPr>
          <p:cNvPr id="25" name="Rectangle 25"/>
          <p:cNvSpPr>
            <a:spLocks noGrp="1" noChangeArrowheads="1"/>
          </p:cNvSpPr>
          <p:nvPr>
            <p:ph type="sldNum" sz="quarter" idx="12"/>
          </p:nvPr>
        </p:nvSpPr>
        <p:spPr/>
        <p:txBody>
          <a:bodyPr/>
          <a:lstStyle>
            <a:lvl1pPr>
              <a:defRPr/>
            </a:lvl1pPr>
          </a:lstStyle>
          <a:p>
            <a:pPr>
              <a:defRPr/>
            </a:pPr>
            <a:fld id="{AE645455-7E1B-4734-A4FD-A04F0B24FEC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3"/>
          <p:cNvSpPr>
            <a:spLocks noGrp="1" noChangeArrowheads="1"/>
          </p:cNvSpPr>
          <p:nvPr>
            <p:ph type="dt" sz="half" idx="10"/>
          </p:nvPr>
        </p:nvSpPr>
        <p:spPr>
          <a:ln/>
        </p:spPr>
        <p:txBody>
          <a:bodyPr/>
          <a:lstStyle>
            <a:lvl1pPr>
              <a:defRPr/>
            </a:lvl1pPr>
          </a:lstStyle>
          <a:p>
            <a:pPr>
              <a:defRPr/>
            </a:pPr>
            <a:endParaRPr lang="en-US"/>
          </a:p>
        </p:txBody>
      </p:sp>
      <p:sp>
        <p:nvSpPr>
          <p:cNvPr id="5" name="Rectangle 24"/>
          <p:cNvSpPr>
            <a:spLocks noGrp="1" noChangeArrowheads="1"/>
          </p:cNvSpPr>
          <p:nvPr>
            <p:ph type="ftr" sz="quarter" idx="11"/>
          </p:nvPr>
        </p:nvSpPr>
        <p:spPr>
          <a:ln/>
        </p:spPr>
        <p:txBody>
          <a:bodyPr/>
          <a:lstStyle>
            <a:lvl1pPr>
              <a:defRPr/>
            </a:lvl1pPr>
          </a:lstStyle>
          <a:p>
            <a:pPr>
              <a:defRPr/>
            </a:pPr>
            <a:endParaRPr lang="en-US"/>
          </a:p>
        </p:txBody>
      </p:sp>
      <p:sp>
        <p:nvSpPr>
          <p:cNvPr id="6" name="Rectangle 25"/>
          <p:cNvSpPr>
            <a:spLocks noGrp="1" noChangeArrowheads="1"/>
          </p:cNvSpPr>
          <p:nvPr>
            <p:ph type="sldNum" sz="quarter" idx="12"/>
          </p:nvPr>
        </p:nvSpPr>
        <p:spPr>
          <a:ln/>
        </p:spPr>
        <p:txBody>
          <a:bodyPr/>
          <a:lstStyle>
            <a:lvl1pPr>
              <a:defRPr/>
            </a:lvl1pPr>
          </a:lstStyle>
          <a:p>
            <a:pPr>
              <a:defRPr/>
            </a:pPr>
            <a:fld id="{0B4A71DF-EA27-4C00-A3DA-880A729477A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3"/>
          <p:cNvSpPr>
            <a:spLocks noGrp="1" noChangeArrowheads="1"/>
          </p:cNvSpPr>
          <p:nvPr>
            <p:ph type="dt" sz="half" idx="10"/>
          </p:nvPr>
        </p:nvSpPr>
        <p:spPr>
          <a:ln/>
        </p:spPr>
        <p:txBody>
          <a:bodyPr/>
          <a:lstStyle>
            <a:lvl1pPr>
              <a:defRPr/>
            </a:lvl1pPr>
          </a:lstStyle>
          <a:p>
            <a:pPr>
              <a:defRPr/>
            </a:pPr>
            <a:endParaRPr lang="en-US"/>
          </a:p>
        </p:txBody>
      </p:sp>
      <p:sp>
        <p:nvSpPr>
          <p:cNvPr id="5" name="Rectangle 24"/>
          <p:cNvSpPr>
            <a:spLocks noGrp="1" noChangeArrowheads="1"/>
          </p:cNvSpPr>
          <p:nvPr>
            <p:ph type="ftr" sz="quarter" idx="11"/>
          </p:nvPr>
        </p:nvSpPr>
        <p:spPr>
          <a:ln/>
        </p:spPr>
        <p:txBody>
          <a:bodyPr/>
          <a:lstStyle>
            <a:lvl1pPr>
              <a:defRPr/>
            </a:lvl1pPr>
          </a:lstStyle>
          <a:p>
            <a:pPr>
              <a:defRPr/>
            </a:pPr>
            <a:endParaRPr lang="en-US"/>
          </a:p>
        </p:txBody>
      </p:sp>
      <p:sp>
        <p:nvSpPr>
          <p:cNvPr id="6" name="Rectangle 25"/>
          <p:cNvSpPr>
            <a:spLocks noGrp="1" noChangeArrowheads="1"/>
          </p:cNvSpPr>
          <p:nvPr>
            <p:ph type="sldNum" sz="quarter" idx="12"/>
          </p:nvPr>
        </p:nvSpPr>
        <p:spPr>
          <a:ln/>
        </p:spPr>
        <p:txBody>
          <a:bodyPr/>
          <a:lstStyle>
            <a:lvl1pPr>
              <a:defRPr/>
            </a:lvl1pPr>
          </a:lstStyle>
          <a:p>
            <a:pPr>
              <a:defRPr/>
            </a:pPr>
            <a:fld id="{9779AF38-275B-453B-9E7E-490A93C15121}"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7813"/>
            <a:ext cx="8229600" cy="58531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23"/>
          <p:cNvSpPr>
            <a:spLocks noGrp="1" noChangeArrowheads="1"/>
          </p:cNvSpPr>
          <p:nvPr>
            <p:ph type="dt" sz="half" idx="10"/>
          </p:nvPr>
        </p:nvSpPr>
        <p:spPr>
          <a:ln/>
        </p:spPr>
        <p:txBody>
          <a:bodyPr/>
          <a:lstStyle>
            <a:lvl1pPr>
              <a:defRPr/>
            </a:lvl1pPr>
          </a:lstStyle>
          <a:p>
            <a:pPr>
              <a:defRPr/>
            </a:pPr>
            <a:endParaRPr lang="en-US"/>
          </a:p>
        </p:txBody>
      </p:sp>
      <p:sp>
        <p:nvSpPr>
          <p:cNvPr id="4" name="Rectangle 24"/>
          <p:cNvSpPr>
            <a:spLocks noGrp="1" noChangeArrowheads="1"/>
          </p:cNvSpPr>
          <p:nvPr>
            <p:ph type="ftr" sz="quarter" idx="11"/>
          </p:nvPr>
        </p:nvSpPr>
        <p:spPr>
          <a:ln/>
        </p:spPr>
        <p:txBody>
          <a:bodyPr/>
          <a:lstStyle>
            <a:lvl1pPr>
              <a:defRPr/>
            </a:lvl1pPr>
          </a:lstStyle>
          <a:p>
            <a:pPr>
              <a:defRPr/>
            </a:pPr>
            <a:endParaRPr lang="en-US"/>
          </a:p>
        </p:txBody>
      </p:sp>
      <p:sp>
        <p:nvSpPr>
          <p:cNvPr id="5" name="Rectangle 25"/>
          <p:cNvSpPr>
            <a:spLocks noGrp="1" noChangeArrowheads="1"/>
          </p:cNvSpPr>
          <p:nvPr>
            <p:ph type="sldNum" sz="quarter" idx="12"/>
          </p:nvPr>
        </p:nvSpPr>
        <p:spPr>
          <a:ln/>
        </p:spPr>
        <p:txBody>
          <a:bodyPr/>
          <a:lstStyle>
            <a:lvl1pPr>
              <a:defRPr/>
            </a:lvl1pPr>
          </a:lstStyle>
          <a:p>
            <a:pPr>
              <a:defRPr/>
            </a:pPr>
            <a:fld id="{31489BE5-BDB9-4846-934D-BA88BAC31A5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3"/>
          <p:cNvSpPr>
            <a:spLocks noGrp="1" noChangeArrowheads="1"/>
          </p:cNvSpPr>
          <p:nvPr>
            <p:ph type="dt" sz="half" idx="10"/>
          </p:nvPr>
        </p:nvSpPr>
        <p:spPr>
          <a:ln/>
        </p:spPr>
        <p:txBody>
          <a:bodyPr/>
          <a:lstStyle>
            <a:lvl1pPr>
              <a:defRPr/>
            </a:lvl1pPr>
          </a:lstStyle>
          <a:p>
            <a:pPr>
              <a:defRPr/>
            </a:pPr>
            <a:endParaRPr lang="en-US"/>
          </a:p>
        </p:txBody>
      </p:sp>
      <p:sp>
        <p:nvSpPr>
          <p:cNvPr id="5" name="Rectangle 24"/>
          <p:cNvSpPr>
            <a:spLocks noGrp="1" noChangeArrowheads="1"/>
          </p:cNvSpPr>
          <p:nvPr>
            <p:ph type="ftr" sz="quarter" idx="11"/>
          </p:nvPr>
        </p:nvSpPr>
        <p:spPr>
          <a:ln/>
        </p:spPr>
        <p:txBody>
          <a:bodyPr/>
          <a:lstStyle>
            <a:lvl1pPr>
              <a:defRPr/>
            </a:lvl1pPr>
          </a:lstStyle>
          <a:p>
            <a:pPr>
              <a:defRPr/>
            </a:pPr>
            <a:endParaRPr lang="en-US"/>
          </a:p>
        </p:txBody>
      </p:sp>
      <p:sp>
        <p:nvSpPr>
          <p:cNvPr id="6" name="Rectangle 25"/>
          <p:cNvSpPr>
            <a:spLocks noGrp="1" noChangeArrowheads="1"/>
          </p:cNvSpPr>
          <p:nvPr>
            <p:ph type="sldNum" sz="quarter" idx="12"/>
          </p:nvPr>
        </p:nvSpPr>
        <p:spPr>
          <a:ln/>
        </p:spPr>
        <p:txBody>
          <a:bodyPr/>
          <a:lstStyle>
            <a:lvl1pPr>
              <a:defRPr/>
            </a:lvl1pPr>
          </a:lstStyle>
          <a:p>
            <a:pPr>
              <a:defRPr/>
            </a:pPr>
            <a:fld id="{A8CE26A1-6097-4B2F-96C1-4E519E9836A2}"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3"/>
          <p:cNvSpPr>
            <a:spLocks noGrp="1" noChangeArrowheads="1"/>
          </p:cNvSpPr>
          <p:nvPr>
            <p:ph type="dt" sz="half" idx="10"/>
          </p:nvPr>
        </p:nvSpPr>
        <p:spPr>
          <a:ln/>
        </p:spPr>
        <p:txBody>
          <a:bodyPr/>
          <a:lstStyle>
            <a:lvl1pPr>
              <a:defRPr/>
            </a:lvl1pPr>
          </a:lstStyle>
          <a:p>
            <a:pPr>
              <a:defRPr/>
            </a:pPr>
            <a:endParaRPr lang="en-US"/>
          </a:p>
        </p:txBody>
      </p:sp>
      <p:sp>
        <p:nvSpPr>
          <p:cNvPr id="5" name="Rectangle 24"/>
          <p:cNvSpPr>
            <a:spLocks noGrp="1" noChangeArrowheads="1"/>
          </p:cNvSpPr>
          <p:nvPr>
            <p:ph type="ftr" sz="quarter" idx="11"/>
          </p:nvPr>
        </p:nvSpPr>
        <p:spPr>
          <a:ln/>
        </p:spPr>
        <p:txBody>
          <a:bodyPr/>
          <a:lstStyle>
            <a:lvl1pPr>
              <a:defRPr/>
            </a:lvl1pPr>
          </a:lstStyle>
          <a:p>
            <a:pPr>
              <a:defRPr/>
            </a:pPr>
            <a:endParaRPr lang="en-US"/>
          </a:p>
        </p:txBody>
      </p:sp>
      <p:sp>
        <p:nvSpPr>
          <p:cNvPr id="6" name="Rectangle 25"/>
          <p:cNvSpPr>
            <a:spLocks noGrp="1" noChangeArrowheads="1"/>
          </p:cNvSpPr>
          <p:nvPr>
            <p:ph type="sldNum" sz="quarter" idx="12"/>
          </p:nvPr>
        </p:nvSpPr>
        <p:spPr>
          <a:ln/>
        </p:spPr>
        <p:txBody>
          <a:bodyPr/>
          <a:lstStyle>
            <a:lvl1pPr>
              <a:defRPr/>
            </a:lvl1pPr>
          </a:lstStyle>
          <a:p>
            <a:pPr>
              <a:defRPr/>
            </a:pPr>
            <a:fld id="{C990E69C-7776-4B6B-8637-C0F828EB35D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3"/>
          <p:cNvSpPr>
            <a:spLocks noGrp="1" noChangeArrowheads="1"/>
          </p:cNvSpPr>
          <p:nvPr>
            <p:ph type="dt" sz="half" idx="10"/>
          </p:nvPr>
        </p:nvSpPr>
        <p:spPr>
          <a:ln/>
        </p:spPr>
        <p:txBody>
          <a:bodyPr/>
          <a:lstStyle>
            <a:lvl1pPr>
              <a:defRPr/>
            </a:lvl1pPr>
          </a:lstStyle>
          <a:p>
            <a:pPr>
              <a:defRPr/>
            </a:pPr>
            <a:endParaRPr lang="en-US"/>
          </a:p>
        </p:txBody>
      </p:sp>
      <p:sp>
        <p:nvSpPr>
          <p:cNvPr id="6" name="Rectangle 24"/>
          <p:cNvSpPr>
            <a:spLocks noGrp="1" noChangeArrowheads="1"/>
          </p:cNvSpPr>
          <p:nvPr>
            <p:ph type="ftr" sz="quarter" idx="11"/>
          </p:nvPr>
        </p:nvSpPr>
        <p:spPr>
          <a:ln/>
        </p:spPr>
        <p:txBody>
          <a:bodyPr/>
          <a:lstStyle>
            <a:lvl1pPr>
              <a:defRPr/>
            </a:lvl1pPr>
          </a:lstStyle>
          <a:p>
            <a:pPr>
              <a:defRPr/>
            </a:pPr>
            <a:endParaRPr lang="en-US"/>
          </a:p>
        </p:txBody>
      </p:sp>
      <p:sp>
        <p:nvSpPr>
          <p:cNvPr id="7" name="Rectangle 25"/>
          <p:cNvSpPr>
            <a:spLocks noGrp="1" noChangeArrowheads="1"/>
          </p:cNvSpPr>
          <p:nvPr>
            <p:ph type="sldNum" sz="quarter" idx="12"/>
          </p:nvPr>
        </p:nvSpPr>
        <p:spPr>
          <a:ln/>
        </p:spPr>
        <p:txBody>
          <a:bodyPr/>
          <a:lstStyle>
            <a:lvl1pPr>
              <a:defRPr/>
            </a:lvl1pPr>
          </a:lstStyle>
          <a:p>
            <a:pPr>
              <a:defRPr/>
            </a:pPr>
            <a:fld id="{BFDEC3AB-CA0E-4531-ACD1-676DAFC3793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3"/>
          <p:cNvSpPr>
            <a:spLocks noGrp="1" noChangeArrowheads="1"/>
          </p:cNvSpPr>
          <p:nvPr>
            <p:ph type="dt" sz="half" idx="10"/>
          </p:nvPr>
        </p:nvSpPr>
        <p:spPr>
          <a:ln/>
        </p:spPr>
        <p:txBody>
          <a:bodyPr/>
          <a:lstStyle>
            <a:lvl1pPr>
              <a:defRPr/>
            </a:lvl1pPr>
          </a:lstStyle>
          <a:p>
            <a:pPr>
              <a:defRPr/>
            </a:pPr>
            <a:endParaRPr lang="en-US"/>
          </a:p>
        </p:txBody>
      </p:sp>
      <p:sp>
        <p:nvSpPr>
          <p:cNvPr id="8" name="Rectangle 24"/>
          <p:cNvSpPr>
            <a:spLocks noGrp="1" noChangeArrowheads="1"/>
          </p:cNvSpPr>
          <p:nvPr>
            <p:ph type="ftr" sz="quarter" idx="11"/>
          </p:nvPr>
        </p:nvSpPr>
        <p:spPr>
          <a:ln/>
        </p:spPr>
        <p:txBody>
          <a:bodyPr/>
          <a:lstStyle>
            <a:lvl1pPr>
              <a:defRPr/>
            </a:lvl1pPr>
          </a:lstStyle>
          <a:p>
            <a:pPr>
              <a:defRPr/>
            </a:pPr>
            <a:endParaRPr lang="en-US"/>
          </a:p>
        </p:txBody>
      </p:sp>
      <p:sp>
        <p:nvSpPr>
          <p:cNvPr id="9" name="Rectangle 25"/>
          <p:cNvSpPr>
            <a:spLocks noGrp="1" noChangeArrowheads="1"/>
          </p:cNvSpPr>
          <p:nvPr>
            <p:ph type="sldNum" sz="quarter" idx="12"/>
          </p:nvPr>
        </p:nvSpPr>
        <p:spPr>
          <a:ln/>
        </p:spPr>
        <p:txBody>
          <a:bodyPr/>
          <a:lstStyle>
            <a:lvl1pPr>
              <a:defRPr/>
            </a:lvl1pPr>
          </a:lstStyle>
          <a:p>
            <a:pPr>
              <a:defRPr/>
            </a:pPr>
            <a:fld id="{FC5D624E-2494-4D44-8401-7CC1B01F2DB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3"/>
          <p:cNvSpPr>
            <a:spLocks noGrp="1" noChangeArrowheads="1"/>
          </p:cNvSpPr>
          <p:nvPr>
            <p:ph type="dt" sz="half" idx="10"/>
          </p:nvPr>
        </p:nvSpPr>
        <p:spPr>
          <a:ln/>
        </p:spPr>
        <p:txBody>
          <a:bodyPr/>
          <a:lstStyle>
            <a:lvl1pPr>
              <a:defRPr/>
            </a:lvl1pPr>
          </a:lstStyle>
          <a:p>
            <a:pPr>
              <a:defRPr/>
            </a:pPr>
            <a:endParaRPr lang="en-US"/>
          </a:p>
        </p:txBody>
      </p:sp>
      <p:sp>
        <p:nvSpPr>
          <p:cNvPr id="4" name="Rectangle 24"/>
          <p:cNvSpPr>
            <a:spLocks noGrp="1" noChangeArrowheads="1"/>
          </p:cNvSpPr>
          <p:nvPr>
            <p:ph type="ftr" sz="quarter" idx="11"/>
          </p:nvPr>
        </p:nvSpPr>
        <p:spPr>
          <a:ln/>
        </p:spPr>
        <p:txBody>
          <a:bodyPr/>
          <a:lstStyle>
            <a:lvl1pPr>
              <a:defRPr/>
            </a:lvl1pPr>
          </a:lstStyle>
          <a:p>
            <a:pPr>
              <a:defRPr/>
            </a:pPr>
            <a:endParaRPr lang="en-US"/>
          </a:p>
        </p:txBody>
      </p:sp>
      <p:sp>
        <p:nvSpPr>
          <p:cNvPr id="5" name="Rectangle 25"/>
          <p:cNvSpPr>
            <a:spLocks noGrp="1" noChangeArrowheads="1"/>
          </p:cNvSpPr>
          <p:nvPr>
            <p:ph type="sldNum" sz="quarter" idx="12"/>
          </p:nvPr>
        </p:nvSpPr>
        <p:spPr>
          <a:ln/>
        </p:spPr>
        <p:txBody>
          <a:bodyPr/>
          <a:lstStyle>
            <a:lvl1pPr>
              <a:defRPr/>
            </a:lvl1pPr>
          </a:lstStyle>
          <a:p>
            <a:pPr>
              <a:defRPr/>
            </a:pPr>
            <a:fld id="{507BF2F7-F9A5-4D56-9EE7-93B8EBA2C58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3"/>
          <p:cNvSpPr>
            <a:spLocks noGrp="1" noChangeArrowheads="1"/>
          </p:cNvSpPr>
          <p:nvPr>
            <p:ph type="dt" sz="half" idx="10"/>
          </p:nvPr>
        </p:nvSpPr>
        <p:spPr>
          <a:ln/>
        </p:spPr>
        <p:txBody>
          <a:bodyPr/>
          <a:lstStyle>
            <a:lvl1pPr>
              <a:defRPr/>
            </a:lvl1pPr>
          </a:lstStyle>
          <a:p>
            <a:pPr>
              <a:defRPr/>
            </a:pPr>
            <a:endParaRPr lang="en-US"/>
          </a:p>
        </p:txBody>
      </p:sp>
      <p:sp>
        <p:nvSpPr>
          <p:cNvPr id="3" name="Rectangle 24"/>
          <p:cNvSpPr>
            <a:spLocks noGrp="1" noChangeArrowheads="1"/>
          </p:cNvSpPr>
          <p:nvPr>
            <p:ph type="ftr" sz="quarter" idx="11"/>
          </p:nvPr>
        </p:nvSpPr>
        <p:spPr>
          <a:ln/>
        </p:spPr>
        <p:txBody>
          <a:bodyPr/>
          <a:lstStyle>
            <a:lvl1pPr>
              <a:defRPr/>
            </a:lvl1pPr>
          </a:lstStyle>
          <a:p>
            <a:pPr>
              <a:defRPr/>
            </a:pPr>
            <a:endParaRPr lang="en-US"/>
          </a:p>
        </p:txBody>
      </p:sp>
      <p:sp>
        <p:nvSpPr>
          <p:cNvPr id="4" name="Rectangle 25"/>
          <p:cNvSpPr>
            <a:spLocks noGrp="1" noChangeArrowheads="1"/>
          </p:cNvSpPr>
          <p:nvPr>
            <p:ph type="sldNum" sz="quarter" idx="12"/>
          </p:nvPr>
        </p:nvSpPr>
        <p:spPr>
          <a:ln/>
        </p:spPr>
        <p:txBody>
          <a:bodyPr/>
          <a:lstStyle>
            <a:lvl1pPr>
              <a:defRPr/>
            </a:lvl1pPr>
          </a:lstStyle>
          <a:p>
            <a:pPr>
              <a:defRPr/>
            </a:pPr>
            <a:fld id="{40D3BF29-2390-4884-8049-85BCC32B3D2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3"/>
          <p:cNvSpPr>
            <a:spLocks noGrp="1" noChangeArrowheads="1"/>
          </p:cNvSpPr>
          <p:nvPr>
            <p:ph type="dt" sz="half" idx="10"/>
          </p:nvPr>
        </p:nvSpPr>
        <p:spPr>
          <a:ln/>
        </p:spPr>
        <p:txBody>
          <a:bodyPr/>
          <a:lstStyle>
            <a:lvl1pPr>
              <a:defRPr/>
            </a:lvl1pPr>
          </a:lstStyle>
          <a:p>
            <a:pPr>
              <a:defRPr/>
            </a:pPr>
            <a:endParaRPr lang="en-US"/>
          </a:p>
        </p:txBody>
      </p:sp>
      <p:sp>
        <p:nvSpPr>
          <p:cNvPr id="6" name="Rectangle 24"/>
          <p:cNvSpPr>
            <a:spLocks noGrp="1" noChangeArrowheads="1"/>
          </p:cNvSpPr>
          <p:nvPr>
            <p:ph type="ftr" sz="quarter" idx="11"/>
          </p:nvPr>
        </p:nvSpPr>
        <p:spPr>
          <a:ln/>
        </p:spPr>
        <p:txBody>
          <a:bodyPr/>
          <a:lstStyle>
            <a:lvl1pPr>
              <a:defRPr/>
            </a:lvl1pPr>
          </a:lstStyle>
          <a:p>
            <a:pPr>
              <a:defRPr/>
            </a:pPr>
            <a:endParaRPr lang="en-US"/>
          </a:p>
        </p:txBody>
      </p:sp>
      <p:sp>
        <p:nvSpPr>
          <p:cNvPr id="7" name="Rectangle 25"/>
          <p:cNvSpPr>
            <a:spLocks noGrp="1" noChangeArrowheads="1"/>
          </p:cNvSpPr>
          <p:nvPr>
            <p:ph type="sldNum" sz="quarter" idx="12"/>
          </p:nvPr>
        </p:nvSpPr>
        <p:spPr>
          <a:ln/>
        </p:spPr>
        <p:txBody>
          <a:bodyPr/>
          <a:lstStyle>
            <a:lvl1pPr>
              <a:defRPr/>
            </a:lvl1pPr>
          </a:lstStyle>
          <a:p>
            <a:pPr>
              <a:defRPr/>
            </a:pPr>
            <a:fld id="{0144E9AF-BFFA-451B-8ECB-AA4C0B73826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3"/>
          <p:cNvSpPr>
            <a:spLocks noGrp="1" noChangeArrowheads="1"/>
          </p:cNvSpPr>
          <p:nvPr>
            <p:ph type="dt" sz="half" idx="10"/>
          </p:nvPr>
        </p:nvSpPr>
        <p:spPr>
          <a:ln/>
        </p:spPr>
        <p:txBody>
          <a:bodyPr/>
          <a:lstStyle>
            <a:lvl1pPr>
              <a:defRPr/>
            </a:lvl1pPr>
          </a:lstStyle>
          <a:p>
            <a:pPr>
              <a:defRPr/>
            </a:pPr>
            <a:endParaRPr lang="en-US"/>
          </a:p>
        </p:txBody>
      </p:sp>
      <p:sp>
        <p:nvSpPr>
          <p:cNvPr id="6" name="Rectangle 24"/>
          <p:cNvSpPr>
            <a:spLocks noGrp="1" noChangeArrowheads="1"/>
          </p:cNvSpPr>
          <p:nvPr>
            <p:ph type="ftr" sz="quarter" idx="11"/>
          </p:nvPr>
        </p:nvSpPr>
        <p:spPr>
          <a:ln/>
        </p:spPr>
        <p:txBody>
          <a:bodyPr/>
          <a:lstStyle>
            <a:lvl1pPr>
              <a:defRPr/>
            </a:lvl1pPr>
          </a:lstStyle>
          <a:p>
            <a:pPr>
              <a:defRPr/>
            </a:pPr>
            <a:endParaRPr lang="en-US"/>
          </a:p>
        </p:txBody>
      </p:sp>
      <p:sp>
        <p:nvSpPr>
          <p:cNvPr id="7" name="Rectangle 25"/>
          <p:cNvSpPr>
            <a:spLocks noGrp="1" noChangeArrowheads="1"/>
          </p:cNvSpPr>
          <p:nvPr>
            <p:ph type="sldNum" sz="quarter" idx="12"/>
          </p:nvPr>
        </p:nvSpPr>
        <p:spPr>
          <a:ln/>
        </p:spPr>
        <p:txBody>
          <a:bodyPr/>
          <a:lstStyle>
            <a:lvl1pPr>
              <a:defRPr/>
            </a:lvl1pPr>
          </a:lstStyle>
          <a:p>
            <a:pPr>
              <a:defRPr/>
            </a:pPr>
            <a:fld id="{61C1AF6A-7A25-4FDC-A1AA-61891671683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934200"/>
            <a:chOff x="0" y="0"/>
            <a:chExt cx="5760" cy="4368"/>
          </a:xfrm>
        </p:grpSpPr>
        <p:sp>
          <p:nvSpPr>
            <p:cNvPr id="21507"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en-US"/>
            </a:p>
          </p:txBody>
        </p:sp>
        <p:sp>
          <p:nvSpPr>
            <p:cNvPr id="1033" name="Freeform 4"/>
            <p:cNvSpPr>
              <a:spLocks/>
            </p:cNvSpPr>
            <p:nvPr/>
          </p:nvSpPr>
          <p:spPr bwMode="hidden">
            <a:xfrm>
              <a:off x="0" y="2496"/>
              <a:ext cx="2112" cy="1604"/>
            </a:xfrm>
            <a:custGeom>
              <a:avLst/>
              <a:gdLst>
                <a:gd name="T0" fmla="*/ 580 w 2123"/>
                <a:gd name="T1" fmla="*/ 1043 h 1696"/>
                <a:gd name="T2" fmla="*/ 544 w 2123"/>
                <a:gd name="T3" fmla="*/ 683 h 1696"/>
                <a:gd name="T4" fmla="*/ 670 w 2123"/>
                <a:gd name="T5" fmla="*/ 395 h 1696"/>
                <a:gd name="T6" fmla="*/ 927 w 2123"/>
                <a:gd name="T7" fmla="*/ 587 h 1696"/>
                <a:gd name="T8" fmla="*/ 1214 w 2123"/>
                <a:gd name="T9" fmla="*/ 869 h 1696"/>
                <a:gd name="T10" fmla="*/ 1483 w 2123"/>
                <a:gd name="T11" fmla="*/ 1109 h 1696"/>
                <a:gd name="T12" fmla="*/ 1800 w 2123"/>
                <a:gd name="T13" fmla="*/ 1360 h 1696"/>
                <a:gd name="T14" fmla="*/ 1883 w 2123"/>
                <a:gd name="T15" fmla="*/ 1414 h 1696"/>
                <a:gd name="T16" fmla="*/ 1836 w 2123"/>
                <a:gd name="T17" fmla="*/ 1354 h 1696"/>
                <a:gd name="T18" fmla="*/ 1411 w 2123"/>
                <a:gd name="T19" fmla="*/ 1001 h 1696"/>
                <a:gd name="T20" fmla="*/ 1088 w 2123"/>
                <a:gd name="T21" fmla="*/ 683 h 1696"/>
                <a:gd name="T22" fmla="*/ 723 w 2123"/>
                <a:gd name="T23" fmla="*/ 329 h 1696"/>
                <a:gd name="T24" fmla="*/ 999 w 2123"/>
                <a:gd name="T25" fmla="*/ 311 h 1696"/>
                <a:gd name="T26" fmla="*/ 1286 w 2123"/>
                <a:gd name="T27" fmla="*/ 317 h 1696"/>
                <a:gd name="T28" fmla="*/ 1614 w 2123"/>
                <a:gd name="T29" fmla="*/ 269 h 1696"/>
                <a:gd name="T30" fmla="*/ 2123 w 2123"/>
                <a:gd name="T31" fmla="*/ 197 h 1696"/>
                <a:gd name="T32" fmla="*/ 2075 w 2123"/>
                <a:gd name="T33" fmla="*/ 173 h 1696"/>
                <a:gd name="T34" fmla="*/ 1543 w 2123"/>
                <a:gd name="T35" fmla="*/ 257 h 1696"/>
                <a:gd name="T36" fmla="*/ 1208 w 2123"/>
                <a:gd name="T37" fmla="*/ 275 h 1696"/>
                <a:gd name="T38" fmla="*/ 759 w 2123"/>
                <a:gd name="T39" fmla="*/ 257 h 1696"/>
                <a:gd name="T40" fmla="*/ 819 w 2123"/>
                <a:gd name="T41" fmla="*/ 227 h 1696"/>
                <a:gd name="T42" fmla="*/ 1142 w 2123"/>
                <a:gd name="T43" fmla="*/ 0 h 1696"/>
                <a:gd name="T44" fmla="*/ 1088 w 2123"/>
                <a:gd name="T45" fmla="*/ 30 h 1696"/>
                <a:gd name="T46" fmla="*/ 1010 w 2123"/>
                <a:gd name="T47" fmla="*/ 84 h 1696"/>
                <a:gd name="T48" fmla="*/ 855 w 2123"/>
                <a:gd name="T49" fmla="*/ 191 h 1696"/>
                <a:gd name="T50" fmla="*/ 670 w 2123"/>
                <a:gd name="T51" fmla="*/ 281 h 1696"/>
                <a:gd name="T52" fmla="*/ 634 w 2123"/>
                <a:gd name="T53" fmla="*/ 359 h 1696"/>
                <a:gd name="T54" fmla="*/ 305 w 2123"/>
                <a:gd name="T55" fmla="*/ 587 h 1696"/>
                <a:gd name="T56" fmla="*/ 0 w 2123"/>
                <a:gd name="T57" fmla="*/ 725 h 1696"/>
                <a:gd name="T58" fmla="*/ 0 w 2123"/>
                <a:gd name="T59" fmla="*/ 731 h 1696"/>
                <a:gd name="T60" fmla="*/ 0 w 2123"/>
                <a:gd name="T61" fmla="*/ 767 h 1696"/>
                <a:gd name="T62" fmla="*/ 299 w 2123"/>
                <a:gd name="T63" fmla="*/ 635 h 1696"/>
                <a:gd name="T64" fmla="*/ 592 w 2123"/>
                <a:gd name="T65" fmla="*/ 431 h 1696"/>
                <a:gd name="T66" fmla="*/ 508 w 2123"/>
                <a:gd name="T67" fmla="*/ 671 h 1696"/>
                <a:gd name="T68" fmla="*/ 526 w 2123"/>
                <a:gd name="T69" fmla="*/ 995 h 1696"/>
                <a:gd name="T70" fmla="*/ 460 w 2123"/>
                <a:gd name="T71" fmla="*/ 1168 h 1696"/>
                <a:gd name="T72" fmla="*/ 329 w 2123"/>
                <a:gd name="T73" fmla="*/ 1480 h 1696"/>
                <a:gd name="T74" fmla="*/ 323 w 2123"/>
                <a:gd name="T75" fmla="*/ 1696 h 1696"/>
                <a:gd name="T76" fmla="*/ 329 w 2123"/>
                <a:gd name="T77" fmla="*/ 1696 h 1696"/>
                <a:gd name="T78" fmla="*/ 347 w 2123"/>
                <a:gd name="T79" fmla="*/ 1552 h 1696"/>
                <a:gd name="T80" fmla="*/ 580 w 2123"/>
                <a:gd name="T81" fmla="*/ 1043 h 1696"/>
                <a:gd name="T82" fmla="*/ 580 w 2123"/>
                <a:gd name="T83" fmla="*/ 1043 h 16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n-US"/>
            </a:p>
          </p:txBody>
        </p:sp>
        <p:sp>
          <p:nvSpPr>
            <p:cNvPr id="1034" name="Freeform 5"/>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p>
          </p:txBody>
        </p:sp>
        <p:sp>
          <p:nvSpPr>
            <p:cNvPr id="1035" name="Freeform 6"/>
            <p:cNvSpPr>
              <a:spLocks/>
            </p:cNvSpPr>
            <p:nvPr/>
          </p:nvSpPr>
          <p:spPr bwMode="hidden">
            <a:xfrm>
              <a:off x="0" y="524"/>
              <a:ext cx="973" cy="1195"/>
            </a:xfrm>
            <a:custGeom>
              <a:avLst/>
              <a:gdLst>
                <a:gd name="T0" fmla="*/ 323 w 969"/>
                <a:gd name="T1" fmla="*/ 1186 h 1192"/>
                <a:gd name="T2" fmla="*/ 490 w 969"/>
                <a:gd name="T3" fmla="*/ 1192 h 1192"/>
                <a:gd name="T4" fmla="*/ 580 w 969"/>
                <a:gd name="T5" fmla="*/ 1150 h 1192"/>
                <a:gd name="T6" fmla="*/ 813 w 969"/>
                <a:gd name="T7" fmla="*/ 1085 h 1192"/>
                <a:gd name="T8" fmla="*/ 933 w 969"/>
                <a:gd name="T9" fmla="*/ 1055 h 1192"/>
                <a:gd name="T10" fmla="*/ 759 w 969"/>
                <a:gd name="T11" fmla="*/ 989 h 1192"/>
                <a:gd name="T12" fmla="*/ 556 w 969"/>
                <a:gd name="T13" fmla="*/ 953 h 1192"/>
                <a:gd name="T14" fmla="*/ 197 w 969"/>
                <a:gd name="T15" fmla="*/ 971 h 1192"/>
                <a:gd name="T16" fmla="*/ 299 w 969"/>
                <a:gd name="T17" fmla="*/ 893 h 1192"/>
                <a:gd name="T18" fmla="*/ 496 w 969"/>
                <a:gd name="T19" fmla="*/ 803 h 1192"/>
                <a:gd name="T20" fmla="*/ 694 w 969"/>
                <a:gd name="T21" fmla="*/ 671 h 1192"/>
                <a:gd name="T22" fmla="*/ 700 w 969"/>
                <a:gd name="T23" fmla="*/ 671 h 1192"/>
                <a:gd name="T24" fmla="*/ 712 w 969"/>
                <a:gd name="T25" fmla="*/ 665 h 1192"/>
                <a:gd name="T26" fmla="*/ 753 w 969"/>
                <a:gd name="T27" fmla="*/ 647 h 1192"/>
                <a:gd name="T28" fmla="*/ 777 w 969"/>
                <a:gd name="T29" fmla="*/ 641 h 1192"/>
                <a:gd name="T30" fmla="*/ 789 w 969"/>
                <a:gd name="T31" fmla="*/ 629 h 1192"/>
                <a:gd name="T32" fmla="*/ 795 w 969"/>
                <a:gd name="T33" fmla="*/ 617 h 1192"/>
                <a:gd name="T34" fmla="*/ 789 w 969"/>
                <a:gd name="T35" fmla="*/ 611 h 1192"/>
                <a:gd name="T36" fmla="*/ 783 w 969"/>
                <a:gd name="T37" fmla="*/ 599 h 1192"/>
                <a:gd name="T38" fmla="*/ 783 w 969"/>
                <a:gd name="T39" fmla="*/ 575 h 1192"/>
                <a:gd name="T40" fmla="*/ 795 w 969"/>
                <a:gd name="T41" fmla="*/ 545 h 1192"/>
                <a:gd name="T42" fmla="*/ 807 w 969"/>
                <a:gd name="T43" fmla="*/ 515 h 1192"/>
                <a:gd name="T44" fmla="*/ 825 w 969"/>
                <a:gd name="T45" fmla="*/ 485 h 1192"/>
                <a:gd name="T46" fmla="*/ 837 w 969"/>
                <a:gd name="T47" fmla="*/ 455 h 1192"/>
                <a:gd name="T48" fmla="*/ 843 w 969"/>
                <a:gd name="T49" fmla="*/ 437 h 1192"/>
                <a:gd name="T50" fmla="*/ 849 w 969"/>
                <a:gd name="T51" fmla="*/ 431 h 1192"/>
                <a:gd name="T52" fmla="*/ 849 w 969"/>
                <a:gd name="T53" fmla="*/ 347 h 1192"/>
                <a:gd name="T54" fmla="*/ 849 w 969"/>
                <a:gd name="T55" fmla="*/ 341 h 1192"/>
                <a:gd name="T56" fmla="*/ 855 w 969"/>
                <a:gd name="T57" fmla="*/ 335 h 1192"/>
                <a:gd name="T58" fmla="*/ 873 w 969"/>
                <a:gd name="T59" fmla="*/ 305 h 1192"/>
                <a:gd name="T60" fmla="*/ 885 w 969"/>
                <a:gd name="T61" fmla="*/ 269 h 1192"/>
                <a:gd name="T62" fmla="*/ 897 w 969"/>
                <a:gd name="T63" fmla="*/ 239 h 1192"/>
                <a:gd name="T64" fmla="*/ 903 w 969"/>
                <a:gd name="T65" fmla="*/ 227 h 1192"/>
                <a:gd name="T66" fmla="*/ 909 w 969"/>
                <a:gd name="T67" fmla="*/ 215 h 1192"/>
                <a:gd name="T68" fmla="*/ 927 w 969"/>
                <a:gd name="T69" fmla="*/ 173 h 1192"/>
                <a:gd name="T70" fmla="*/ 945 w 969"/>
                <a:gd name="T71" fmla="*/ 137 h 1192"/>
                <a:gd name="T72" fmla="*/ 951 w 969"/>
                <a:gd name="T73" fmla="*/ 125 h 1192"/>
                <a:gd name="T74" fmla="*/ 951 w 969"/>
                <a:gd name="T75" fmla="*/ 119 h 1192"/>
                <a:gd name="T76" fmla="*/ 969 w 969"/>
                <a:gd name="T77" fmla="*/ 0 h 1192"/>
                <a:gd name="T78" fmla="*/ 945 w 969"/>
                <a:gd name="T79" fmla="*/ 47 h 1192"/>
                <a:gd name="T80" fmla="*/ 783 w 969"/>
                <a:gd name="T81" fmla="*/ 113 h 1192"/>
                <a:gd name="T82" fmla="*/ 706 w 969"/>
                <a:gd name="T83" fmla="*/ 161 h 1192"/>
                <a:gd name="T84" fmla="*/ 460 w 969"/>
                <a:gd name="T85" fmla="*/ 233 h 1192"/>
                <a:gd name="T86" fmla="*/ 281 w 969"/>
                <a:gd name="T87" fmla="*/ 287 h 1192"/>
                <a:gd name="T88" fmla="*/ 173 w 969"/>
                <a:gd name="T89" fmla="*/ 293 h 1192"/>
                <a:gd name="T90" fmla="*/ 12 w 969"/>
                <a:gd name="T91" fmla="*/ 485 h 1192"/>
                <a:gd name="T92" fmla="*/ 0 w 969"/>
                <a:gd name="T93" fmla="*/ 509 h 1192"/>
                <a:gd name="T94" fmla="*/ 0 w 969"/>
                <a:gd name="T95" fmla="*/ 1186 h 1192"/>
                <a:gd name="T96" fmla="*/ 96 w 969"/>
                <a:gd name="T97" fmla="*/ 1180 h 1192"/>
                <a:gd name="T98" fmla="*/ 323 w 969"/>
                <a:gd name="T99" fmla="*/ 1186 h 1192"/>
                <a:gd name="T100" fmla="*/ 323 w 969"/>
                <a:gd name="T101" fmla="*/ 1186 h 11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p>
          </p:txBody>
        </p:sp>
        <p:sp>
          <p:nvSpPr>
            <p:cNvPr id="1036" name="Freeform 7"/>
            <p:cNvSpPr>
              <a:spLocks/>
            </p:cNvSpPr>
            <p:nvPr/>
          </p:nvSpPr>
          <p:spPr bwMode="hidden">
            <a:xfrm>
              <a:off x="3188" y="1"/>
              <a:ext cx="2570" cy="2266"/>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5 h 2266"/>
                <a:gd name="T14" fmla="*/ 361 w 2570"/>
                <a:gd name="T15" fmla="*/ 1256 h 2266"/>
                <a:gd name="T16" fmla="*/ 444 w 2570"/>
                <a:gd name="T17" fmla="*/ 1316 h 2266"/>
                <a:gd name="T18" fmla="*/ 697 w 2570"/>
                <a:gd name="T19" fmla="*/ 1400 h 2266"/>
                <a:gd name="T20" fmla="*/ 1026 w 2570"/>
                <a:gd name="T21" fmla="*/ 1346 h 2266"/>
                <a:gd name="T22" fmla="*/ 991 w 2570"/>
                <a:gd name="T23" fmla="*/ 1412 h 2266"/>
                <a:gd name="T24" fmla="*/ 804 w 2570"/>
                <a:gd name="T25" fmla="*/ 1574 h 2266"/>
                <a:gd name="T26" fmla="*/ 726 w 2570"/>
                <a:gd name="T27" fmla="*/ 1718 h 2266"/>
                <a:gd name="T28" fmla="*/ 768 w 2570"/>
                <a:gd name="T29" fmla="*/ 1742 h 2266"/>
                <a:gd name="T30" fmla="*/ 865 w 2570"/>
                <a:gd name="T31" fmla="*/ 1693 h 2266"/>
                <a:gd name="T32" fmla="*/ 991 w 2570"/>
                <a:gd name="T33" fmla="*/ 1699 h 2266"/>
                <a:gd name="T34" fmla="*/ 1135 w 2570"/>
                <a:gd name="T35" fmla="*/ 1627 h 2266"/>
                <a:gd name="T36" fmla="*/ 1183 w 2570"/>
                <a:gd name="T37" fmla="*/ 1669 h 2266"/>
                <a:gd name="T38" fmla="*/ 1399 w 2570"/>
                <a:gd name="T39" fmla="*/ 1436 h 2266"/>
                <a:gd name="T40" fmla="*/ 1615 w 2570"/>
                <a:gd name="T41" fmla="*/ 1334 h 2266"/>
                <a:gd name="T42" fmla="*/ 1645 w 2570"/>
                <a:gd name="T43" fmla="*/ 1370 h 2266"/>
                <a:gd name="T44" fmla="*/ 1681 w 2570"/>
                <a:gd name="T45" fmla="*/ 1430 h 2266"/>
                <a:gd name="T46" fmla="*/ 1699 w 2570"/>
                <a:gd name="T47" fmla="*/ 1466 h 2266"/>
                <a:gd name="T48" fmla="*/ 1747 w 2570"/>
                <a:gd name="T49" fmla="*/ 1550 h 2266"/>
                <a:gd name="T50" fmla="*/ 1772 w 2570"/>
                <a:gd name="T51" fmla="*/ 1586 h 2266"/>
                <a:gd name="T52" fmla="*/ 2124 w 2570"/>
                <a:gd name="T53" fmla="*/ 2248 h 2266"/>
                <a:gd name="T54" fmla="*/ 1693 w 2570"/>
                <a:gd name="T55" fmla="*/ 1322 h 2266"/>
                <a:gd name="T56" fmla="*/ 1861 w 2570"/>
                <a:gd name="T57" fmla="*/ 1165 h 2266"/>
                <a:gd name="T58" fmla="*/ 2173 w 2570"/>
                <a:gd name="T59" fmla="*/ 1099 h 2266"/>
                <a:gd name="T60" fmla="*/ 2390 w 2570"/>
                <a:gd name="T61" fmla="*/ 1009 h 2266"/>
                <a:gd name="T62" fmla="*/ 2570 w 2570"/>
                <a:gd name="T63" fmla="*/ 805 h 2266"/>
                <a:gd name="T64" fmla="*/ 2342 w 2570"/>
                <a:gd name="T65" fmla="*/ 781 h 2266"/>
                <a:gd name="T66" fmla="*/ 2114 w 2570"/>
                <a:gd name="T67" fmla="*/ 763 h 2266"/>
                <a:gd name="T68" fmla="*/ 2408 w 2570"/>
                <a:gd name="T69" fmla="*/ 433 h 2266"/>
                <a:gd name="T70" fmla="*/ 2426 w 2570"/>
                <a:gd name="T71" fmla="*/ 421 h 2266"/>
                <a:gd name="T72" fmla="*/ 2474 w 2570"/>
                <a:gd name="T73" fmla="*/ 379 h 2266"/>
                <a:gd name="T74" fmla="*/ 2492 w 2570"/>
                <a:gd name="T75" fmla="*/ 355 h 2266"/>
                <a:gd name="T76" fmla="*/ 2474 w 2570"/>
                <a:gd name="T77" fmla="*/ 337 h 2266"/>
                <a:gd name="T78" fmla="*/ 2474 w 2570"/>
                <a:gd name="T79" fmla="*/ 271 h 2266"/>
                <a:gd name="T80" fmla="*/ 2492 w 2570"/>
                <a:gd name="T81" fmla="*/ 192 h 2266"/>
                <a:gd name="T82" fmla="*/ 2504 w 2570"/>
                <a:gd name="T83" fmla="*/ 132 h 2266"/>
                <a:gd name="T84" fmla="*/ 2492 w 2570"/>
                <a:gd name="T85" fmla="*/ 36 h 2266"/>
                <a:gd name="T86" fmla="*/ 2492 w 2570"/>
                <a:gd name="T87" fmla="*/ 24 h 2266"/>
                <a:gd name="T88" fmla="*/ 2102 w 2570"/>
                <a:gd name="T89" fmla="*/ 0 h 2266"/>
                <a:gd name="T90" fmla="*/ 1909 w 2570"/>
                <a:gd name="T91" fmla="*/ 90 h 2266"/>
                <a:gd name="T92" fmla="*/ 1747 w 2570"/>
                <a:gd name="T93" fmla="*/ 535 h 2266"/>
                <a:gd name="T94" fmla="*/ 1711 w 2570"/>
                <a:gd name="T95" fmla="*/ 469 h 2266"/>
                <a:gd name="T96" fmla="*/ 1633 w 2570"/>
                <a:gd name="T97" fmla="*/ 144 h 2266"/>
                <a:gd name="T98" fmla="*/ 1579 w 2570"/>
                <a:gd name="T99" fmla="*/ 0 h 2266"/>
                <a:gd name="T100" fmla="*/ 738 w 2570"/>
                <a:gd name="T101" fmla="*/ 186 h 2266"/>
                <a:gd name="T102" fmla="*/ 756 w 2570"/>
                <a:gd name="T103" fmla="*/ 463 h 2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p>
          </p:txBody>
        </p:sp>
        <p:sp>
          <p:nvSpPr>
            <p:cNvPr id="1037" name="Freeform 8"/>
            <p:cNvSpPr>
              <a:spLocks/>
            </p:cNvSpPr>
            <p:nvPr/>
          </p:nvSpPr>
          <p:spPr bwMode="hidden">
            <a:xfrm>
              <a:off x="3525" y="1"/>
              <a:ext cx="2185" cy="1508"/>
            </a:xfrm>
            <a:custGeom>
              <a:avLst/>
              <a:gdLst>
                <a:gd name="T0" fmla="*/ 1034 w 2176"/>
                <a:gd name="T1" fmla="*/ 767 h 1505"/>
                <a:gd name="T2" fmla="*/ 1190 w 2176"/>
                <a:gd name="T3" fmla="*/ 1235 h 1505"/>
                <a:gd name="T4" fmla="*/ 956 w 2176"/>
                <a:gd name="T5" fmla="*/ 1193 h 1505"/>
                <a:gd name="T6" fmla="*/ 723 w 2176"/>
                <a:gd name="T7" fmla="*/ 1127 h 1505"/>
                <a:gd name="T8" fmla="*/ 442 w 2176"/>
                <a:gd name="T9" fmla="*/ 1109 h 1505"/>
                <a:gd name="T10" fmla="*/ 0 w 2176"/>
                <a:gd name="T11" fmla="*/ 1079 h 1505"/>
                <a:gd name="T12" fmla="*/ 30 w 2176"/>
                <a:gd name="T13" fmla="*/ 1115 h 1505"/>
                <a:gd name="T14" fmla="*/ 496 w 2176"/>
                <a:gd name="T15" fmla="*/ 1133 h 1505"/>
                <a:gd name="T16" fmla="*/ 777 w 2176"/>
                <a:gd name="T17" fmla="*/ 1187 h 1505"/>
                <a:gd name="T18" fmla="*/ 1130 w 2176"/>
                <a:gd name="T19" fmla="*/ 1301 h 1505"/>
                <a:gd name="T20" fmla="*/ 1070 w 2176"/>
                <a:gd name="T21" fmla="*/ 1319 h 1505"/>
                <a:gd name="T22" fmla="*/ 711 w 2176"/>
                <a:gd name="T23" fmla="*/ 1505 h 1505"/>
                <a:gd name="T24" fmla="*/ 765 w 2176"/>
                <a:gd name="T25" fmla="*/ 1481 h 1505"/>
                <a:gd name="T26" fmla="*/ 861 w 2176"/>
                <a:gd name="T27" fmla="*/ 1439 h 1505"/>
                <a:gd name="T28" fmla="*/ 1022 w 2176"/>
                <a:gd name="T29" fmla="*/ 1355 h 1505"/>
                <a:gd name="T30" fmla="*/ 1214 w 2176"/>
                <a:gd name="T31" fmla="*/ 1295 h 1505"/>
                <a:gd name="T32" fmla="*/ 1267 w 2176"/>
                <a:gd name="T33" fmla="*/ 1223 h 1505"/>
                <a:gd name="T34" fmla="*/ 1632 w 2176"/>
                <a:gd name="T35" fmla="*/ 1043 h 1505"/>
                <a:gd name="T36" fmla="*/ 1931 w 2176"/>
                <a:gd name="T37" fmla="*/ 953 h 1505"/>
                <a:gd name="T38" fmla="*/ 2176 w 2176"/>
                <a:gd name="T39" fmla="*/ 821 h 1505"/>
                <a:gd name="T40" fmla="*/ 1961 w 2176"/>
                <a:gd name="T41" fmla="*/ 911 h 1505"/>
                <a:gd name="T42" fmla="*/ 1656 w 2176"/>
                <a:gd name="T43" fmla="*/ 989 h 1505"/>
                <a:gd name="T44" fmla="*/ 1339 w 2176"/>
                <a:gd name="T45" fmla="*/ 1151 h 1505"/>
                <a:gd name="T46" fmla="*/ 1501 w 2176"/>
                <a:gd name="T47" fmla="*/ 905 h 1505"/>
                <a:gd name="T48" fmla="*/ 1620 w 2176"/>
                <a:gd name="T49" fmla="*/ 545 h 1505"/>
                <a:gd name="T50" fmla="*/ 1740 w 2176"/>
                <a:gd name="T51" fmla="*/ 372 h 1505"/>
                <a:gd name="T52" fmla="*/ 1979 w 2176"/>
                <a:gd name="T53" fmla="*/ 60 h 1505"/>
                <a:gd name="T54" fmla="*/ 2003 w 2176"/>
                <a:gd name="T55" fmla="*/ 0 h 1505"/>
                <a:gd name="T56" fmla="*/ 1973 w 2176"/>
                <a:gd name="T57" fmla="*/ 0 h 1505"/>
                <a:gd name="T58" fmla="*/ 1596 w 2176"/>
                <a:gd name="T59" fmla="*/ 480 h 1505"/>
                <a:gd name="T60" fmla="*/ 1477 w 2176"/>
                <a:gd name="T61" fmla="*/ 887 h 1505"/>
                <a:gd name="T62" fmla="*/ 1255 w 2176"/>
                <a:gd name="T63" fmla="*/ 1175 h 1505"/>
                <a:gd name="T64" fmla="*/ 1130 w 2176"/>
                <a:gd name="T65" fmla="*/ 905 h 1505"/>
                <a:gd name="T66" fmla="*/ 1010 w 2176"/>
                <a:gd name="T67" fmla="*/ 540 h 1505"/>
                <a:gd name="T68" fmla="*/ 885 w 2176"/>
                <a:gd name="T69" fmla="*/ 222 h 1505"/>
                <a:gd name="T70" fmla="*/ 789 w 2176"/>
                <a:gd name="T71" fmla="*/ 0 h 1505"/>
                <a:gd name="T72" fmla="*/ 753 w 2176"/>
                <a:gd name="T73" fmla="*/ 0 h 1505"/>
                <a:gd name="T74" fmla="*/ 903 w 2176"/>
                <a:gd name="T75" fmla="*/ 354 h 1505"/>
                <a:gd name="T76" fmla="*/ 1034 w 2176"/>
                <a:gd name="T77" fmla="*/ 767 h 1505"/>
                <a:gd name="T78" fmla="*/ 1034 w 2176"/>
                <a:gd name="T79" fmla="*/ 767 h 15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n-US"/>
            </a:p>
          </p:txBody>
        </p:sp>
        <p:sp>
          <p:nvSpPr>
            <p:cNvPr id="1038" name="Freeform 9"/>
            <p:cNvSpPr>
              <a:spLocks/>
            </p:cNvSpPr>
            <p:nvPr/>
          </p:nvSpPr>
          <p:spPr bwMode="hidden">
            <a:xfrm>
              <a:off x="0" y="649"/>
              <a:ext cx="816" cy="806"/>
            </a:xfrm>
            <a:custGeom>
              <a:avLst/>
              <a:gdLst>
                <a:gd name="T0" fmla="*/ 161 w 813"/>
                <a:gd name="T1" fmla="*/ 564 h 804"/>
                <a:gd name="T2" fmla="*/ 329 w 813"/>
                <a:gd name="T3" fmla="*/ 438 h 804"/>
                <a:gd name="T4" fmla="*/ 646 w 813"/>
                <a:gd name="T5" fmla="*/ 216 h 804"/>
                <a:gd name="T6" fmla="*/ 813 w 813"/>
                <a:gd name="T7" fmla="*/ 0 h 804"/>
                <a:gd name="T8" fmla="*/ 676 w 813"/>
                <a:gd name="T9" fmla="*/ 150 h 804"/>
                <a:gd name="T10" fmla="*/ 144 w 813"/>
                <a:gd name="T11" fmla="*/ 504 h 804"/>
                <a:gd name="T12" fmla="*/ 0 w 813"/>
                <a:gd name="T13" fmla="*/ 732 h 804"/>
                <a:gd name="T14" fmla="*/ 0 w 813"/>
                <a:gd name="T15" fmla="*/ 804 h 804"/>
                <a:gd name="T16" fmla="*/ 161 w 813"/>
                <a:gd name="T17" fmla="*/ 564 h 804"/>
                <a:gd name="T18" fmla="*/ 161 w 813"/>
                <a:gd name="T19" fmla="*/ 564 h 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n-US"/>
            </a:p>
          </p:txBody>
        </p:sp>
        <p:sp>
          <p:nvSpPr>
            <p:cNvPr id="1039" name="Freeform 10"/>
            <p:cNvSpPr>
              <a:spLocks/>
            </p:cNvSpPr>
            <p:nvPr/>
          </p:nvSpPr>
          <p:spPr bwMode="hidden">
            <a:xfrm>
              <a:off x="0" y="1545"/>
              <a:ext cx="762" cy="107"/>
            </a:xfrm>
            <a:custGeom>
              <a:avLst/>
              <a:gdLst>
                <a:gd name="T0" fmla="*/ 460 w 759"/>
                <a:gd name="T1" fmla="*/ 66 h 107"/>
                <a:gd name="T2" fmla="*/ 759 w 759"/>
                <a:gd name="T3" fmla="*/ 0 h 107"/>
                <a:gd name="T4" fmla="*/ 496 w 759"/>
                <a:gd name="T5" fmla="*/ 36 h 107"/>
                <a:gd name="T6" fmla="*/ 138 w 759"/>
                <a:gd name="T7" fmla="*/ 48 h 107"/>
                <a:gd name="T8" fmla="*/ 0 w 759"/>
                <a:gd name="T9" fmla="*/ 78 h 107"/>
                <a:gd name="T10" fmla="*/ 0 w 759"/>
                <a:gd name="T11" fmla="*/ 107 h 107"/>
                <a:gd name="T12" fmla="*/ 96 w 759"/>
                <a:gd name="T13" fmla="*/ 89 h 107"/>
                <a:gd name="T14" fmla="*/ 460 w 759"/>
                <a:gd name="T15" fmla="*/ 66 h 107"/>
                <a:gd name="T16" fmla="*/ 460 w 759"/>
                <a:gd name="T17" fmla="*/ 66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9" h="107">
                  <a:moveTo>
                    <a:pt x="460" y="66"/>
                  </a:moveTo>
                  <a:lnTo>
                    <a:pt x="759" y="0"/>
                  </a:lnTo>
                  <a:lnTo>
                    <a:pt x="496" y="36"/>
                  </a:lnTo>
                  <a:lnTo>
                    <a:pt x="138" y="48"/>
                  </a:lnTo>
                  <a:lnTo>
                    <a:pt x="0" y="78"/>
                  </a:lnTo>
                  <a:lnTo>
                    <a:pt x="0" y="107"/>
                  </a:lnTo>
                  <a:lnTo>
                    <a:pt x="96" y="89"/>
                  </a:lnTo>
                  <a:lnTo>
                    <a:pt x="460" y="66"/>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n-US"/>
            </a:p>
          </p:txBody>
        </p:sp>
        <p:sp>
          <p:nvSpPr>
            <p:cNvPr id="1040" name="Freeform 11"/>
            <p:cNvSpPr>
              <a:spLocks/>
            </p:cNvSpPr>
            <p:nvPr/>
          </p:nvSpPr>
          <p:spPr bwMode="hidden">
            <a:xfrm>
              <a:off x="2314" y="3431"/>
              <a:ext cx="3182" cy="745"/>
            </a:xfrm>
            <a:custGeom>
              <a:avLst/>
              <a:gdLst>
                <a:gd name="T0" fmla="*/ 1387 w 3169"/>
                <a:gd name="T1" fmla="*/ 239 h 743"/>
                <a:gd name="T2" fmla="*/ 1734 w 3169"/>
                <a:gd name="T3" fmla="*/ 233 h 743"/>
                <a:gd name="T4" fmla="*/ 2087 w 3169"/>
                <a:gd name="T5" fmla="*/ 251 h 743"/>
                <a:gd name="T6" fmla="*/ 2505 w 3169"/>
                <a:gd name="T7" fmla="*/ 233 h 743"/>
                <a:gd name="T8" fmla="*/ 3169 w 3169"/>
                <a:gd name="T9" fmla="*/ 204 h 743"/>
                <a:gd name="T10" fmla="*/ 3115 w 3169"/>
                <a:gd name="T11" fmla="*/ 186 h 743"/>
                <a:gd name="T12" fmla="*/ 2422 w 3169"/>
                <a:gd name="T13" fmla="*/ 221 h 743"/>
                <a:gd name="T14" fmla="*/ 2003 w 3169"/>
                <a:gd name="T15" fmla="*/ 221 h 743"/>
                <a:gd name="T16" fmla="*/ 1459 w 3169"/>
                <a:gd name="T17" fmla="*/ 186 h 743"/>
                <a:gd name="T18" fmla="*/ 1543 w 3169"/>
                <a:gd name="T19" fmla="*/ 168 h 743"/>
                <a:gd name="T20" fmla="*/ 2039 w 3169"/>
                <a:gd name="T21" fmla="*/ 0 h 743"/>
                <a:gd name="T22" fmla="*/ 1961 w 3169"/>
                <a:gd name="T23" fmla="*/ 24 h 743"/>
                <a:gd name="T24" fmla="*/ 1836 w 3169"/>
                <a:gd name="T25" fmla="*/ 66 h 743"/>
                <a:gd name="T26" fmla="*/ 1602 w 3169"/>
                <a:gd name="T27" fmla="*/ 138 h 743"/>
                <a:gd name="T28" fmla="*/ 1339 w 3169"/>
                <a:gd name="T29" fmla="*/ 198 h 743"/>
                <a:gd name="T30" fmla="*/ 1268 w 3169"/>
                <a:gd name="T31" fmla="*/ 251 h 743"/>
                <a:gd name="T32" fmla="*/ 765 w 3169"/>
                <a:gd name="T33" fmla="*/ 413 h 743"/>
                <a:gd name="T34" fmla="*/ 335 w 3169"/>
                <a:gd name="T35" fmla="*/ 503 h 743"/>
                <a:gd name="T36" fmla="*/ 0 w 3169"/>
                <a:gd name="T37" fmla="*/ 617 h 743"/>
                <a:gd name="T38" fmla="*/ 299 w 3169"/>
                <a:gd name="T39" fmla="*/ 539 h 743"/>
                <a:gd name="T40" fmla="*/ 735 w 3169"/>
                <a:gd name="T41" fmla="*/ 449 h 743"/>
                <a:gd name="T42" fmla="*/ 1178 w 3169"/>
                <a:gd name="T43" fmla="*/ 311 h 743"/>
                <a:gd name="T44" fmla="*/ 981 w 3169"/>
                <a:gd name="T45" fmla="*/ 491 h 743"/>
                <a:gd name="T46" fmla="*/ 867 w 3169"/>
                <a:gd name="T47" fmla="*/ 743 h 743"/>
                <a:gd name="T48" fmla="*/ 861 w 3169"/>
                <a:gd name="T49" fmla="*/ 743 h 743"/>
                <a:gd name="T50" fmla="*/ 933 w 3169"/>
                <a:gd name="T51" fmla="*/ 743 h 743"/>
                <a:gd name="T52" fmla="*/ 1022 w 3169"/>
                <a:gd name="T53" fmla="*/ 497 h 743"/>
                <a:gd name="T54" fmla="*/ 1297 w 3169"/>
                <a:gd name="T55" fmla="*/ 281 h 743"/>
                <a:gd name="T56" fmla="*/ 1531 w 3169"/>
                <a:gd name="T57" fmla="*/ 449 h 743"/>
                <a:gd name="T58" fmla="*/ 1770 w 3169"/>
                <a:gd name="T59" fmla="*/ 677 h 743"/>
                <a:gd name="T60" fmla="*/ 1854 w 3169"/>
                <a:gd name="T61" fmla="*/ 743 h 743"/>
                <a:gd name="T62" fmla="*/ 1919 w 3169"/>
                <a:gd name="T63" fmla="*/ 743 h 743"/>
                <a:gd name="T64" fmla="*/ 1692 w 3169"/>
                <a:gd name="T65" fmla="*/ 527 h 743"/>
                <a:gd name="T66" fmla="*/ 1387 w 3169"/>
                <a:gd name="T67" fmla="*/ 239 h 743"/>
                <a:gd name="T68" fmla="*/ 1387 w 3169"/>
                <a:gd name="T69" fmla="*/ 239 h 7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close/>
                </a:path>
              </a:pathLst>
            </a:custGeom>
            <a:gradFill rotWithShape="0">
              <a:gsLst>
                <a:gs pos="0">
                  <a:schemeClr val="accent2"/>
                </a:gs>
                <a:gs pos="100000">
                  <a:schemeClr val="bg1"/>
                </a:gs>
              </a:gsLst>
              <a:lin ang="2700000" scaled="1"/>
            </a:gradFill>
            <a:ln w="9525">
              <a:noFill/>
              <a:round/>
              <a:headEnd/>
              <a:tailEnd/>
            </a:ln>
          </p:spPr>
          <p:txBody>
            <a:bodyPr/>
            <a:lstStyle/>
            <a:p>
              <a:pPr>
                <a:defRPr/>
              </a:pPr>
              <a:endParaRPr lang="en-US"/>
            </a:p>
          </p:txBody>
        </p:sp>
        <p:sp>
          <p:nvSpPr>
            <p:cNvPr id="1041" name="Rectangle 12"/>
            <p:cNvSpPr>
              <a:spLocks noChangeArrowheads="1"/>
            </p:cNvSpPr>
            <p:nvPr/>
          </p:nvSpPr>
          <p:spPr bwMode="hidden">
            <a:xfrm>
              <a:off x="192" y="127"/>
              <a:ext cx="1" cy="1"/>
            </a:xfrm>
            <a:prstGeom prst="rect">
              <a:avLst/>
            </a:prstGeom>
            <a:solidFill>
              <a:srgbClr val="9A1E8D"/>
            </a:solidFill>
            <a:ln w="9525">
              <a:noFill/>
              <a:miter lim="800000"/>
              <a:headEnd/>
              <a:tailEnd/>
            </a:ln>
          </p:spPr>
          <p:txBody>
            <a:bodyPr/>
            <a:lstStyle/>
            <a:p>
              <a:pPr>
                <a:defRPr/>
              </a:pPr>
              <a:endParaRPr lang="en-US"/>
            </a:p>
          </p:txBody>
        </p:sp>
        <p:sp>
          <p:nvSpPr>
            <p:cNvPr id="1042" name="Rectangle 13"/>
            <p:cNvSpPr>
              <a:spLocks noChangeArrowheads="1"/>
            </p:cNvSpPr>
            <p:nvPr/>
          </p:nvSpPr>
          <p:spPr bwMode="hidden">
            <a:xfrm>
              <a:off x="204" y="131"/>
              <a:ext cx="1" cy="1"/>
            </a:xfrm>
            <a:prstGeom prst="rect">
              <a:avLst/>
            </a:prstGeom>
            <a:solidFill>
              <a:srgbClr val="9A1E8D"/>
            </a:solidFill>
            <a:ln w="9525">
              <a:noFill/>
              <a:miter lim="800000"/>
              <a:headEnd/>
              <a:tailEnd/>
            </a:ln>
          </p:spPr>
          <p:txBody>
            <a:bodyPr/>
            <a:lstStyle/>
            <a:p>
              <a:pPr>
                <a:defRPr/>
              </a:pPr>
              <a:endParaRPr lang="en-US"/>
            </a:p>
          </p:txBody>
        </p:sp>
        <p:sp>
          <p:nvSpPr>
            <p:cNvPr id="21518"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en-US"/>
            </a:p>
          </p:txBody>
        </p:sp>
        <p:sp>
          <p:nvSpPr>
            <p:cNvPr id="21519"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en-US"/>
            </a:p>
          </p:txBody>
        </p:sp>
        <p:sp>
          <p:nvSpPr>
            <p:cNvPr id="21520"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a:defRPr/>
              </a:pPr>
              <a:endParaRPr lang="en-US"/>
            </a:p>
          </p:txBody>
        </p:sp>
        <p:sp>
          <p:nvSpPr>
            <p:cNvPr id="1046" name="Freeform 17"/>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close/>
                </a:path>
              </a:pathLst>
            </a:custGeom>
            <a:gradFill rotWithShape="0">
              <a:gsLst>
                <a:gs pos="0">
                  <a:schemeClr val="bg2"/>
                </a:gs>
                <a:gs pos="100000">
                  <a:schemeClr val="bg1"/>
                </a:gs>
              </a:gsLst>
              <a:lin ang="2700000" scaled="1"/>
            </a:gradFill>
            <a:ln w="9525">
              <a:noFill/>
              <a:round/>
              <a:headEnd/>
              <a:tailEnd/>
            </a:ln>
          </p:spPr>
          <p:txBody>
            <a:bodyPr/>
            <a:lstStyle/>
            <a:p>
              <a:pPr>
                <a:defRPr/>
              </a:pPr>
              <a:endParaRPr lang="en-US"/>
            </a:p>
          </p:txBody>
        </p:sp>
        <p:sp>
          <p:nvSpPr>
            <p:cNvPr id="1047" name="Freeform 18"/>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n-US"/>
            </a:p>
          </p:txBody>
        </p:sp>
        <p:sp>
          <p:nvSpPr>
            <p:cNvPr id="21523"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en-US"/>
            </a:p>
          </p:txBody>
        </p:sp>
        <p:sp>
          <p:nvSpPr>
            <p:cNvPr id="1049" name="Freeform 20"/>
            <p:cNvSpPr>
              <a:spLocks/>
            </p:cNvSpPr>
            <p:nvPr/>
          </p:nvSpPr>
          <p:spPr bwMode="hidden">
            <a:xfrm>
              <a:off x="3160" y="1860"/>
              <a:ext cx="2162" cy="1934"/>
            </a:xfrm>
            <a:custGeom>
              <a:avLst/>
              <a:gdLst>
                <a:gd name="T0" fmla="*/ 1842 w 2153"/>
                <a:gd name="T1" fmla="*/ 851 h 1930"/>
                <a:gd name="T2" fmla="*/ 1937 w 2153"/>
                <a:gd name="T3" fmla="*/ 1019 h 1930"/>
                <a:gd name="T4" fmla="*/ 2051 w 2153"/>
                <a:gd name="T5" fmla="*/ 1168 h 1930"/>
                <a:gd name="T6" fmla="*/ 2117 w 2153"/>
                <a:gd name="T7" fmla="*/ 1246 h 1930"/>
                <a:gd name="T8" fmla="*/ 2153 w 2153"/>
                <a:gd name="T9" fmla="*/ 1294 h 1930"/>
                <a:gd name="T10" fmla="*/ 1889 w 2153"/>
                <a:gd name="T11" fmla="*/ 977 h 1930"/>
                <a:gd name="T12" fmla="*/ 1860 w 2153"/>
                <a:gd name="T13" fmla="*/ 929 h 1930"/>
                <a:gd name="T14" fmla="*/ 1782 w 2153"/>
                <a:gd name="T15" fmla="*/ 1240 h 1930"/>
                <a:gd name="T16" fmla="*/ 1770 w 2153"/>
                <a:gd name="T17" fmla="*/ 1486 h 1930"/>
                <a:gd name="T18" fmla="*/ 1818 w 2153"/>
                <a:gd name="T19" fmla="*/ 1906 h 1930"/>
                <a:gd name="T20" fmla="*/ 1788 w 2153"/>
                <a:gd name="T21" fmla="*/ 1930 h 1930"/>
                <a:gd name="T22" fmla="*/ 1746 w 2153"/>
                <a:gd name="T23" fmla="*/ 1534 h 1930"/>
                <a:gd name="T24" fmla="*/ 1728 w 2153"/>
                <a:gd name="T25" fmla="*/ 1288 h 1930"/>
                <a:gd name="T26" fmla="*/ 1764 w 2153"/>
                <a:gd name="T27" fmla="*/ 1085 h 1930"/>
                <a:gd name="T28" fmla="*/ 1770 w 2153"/>
                <a:gd name="T29" fmla="*/ 875 h 1930"/>
                <a:gd name="T30" fmla="*/ 1268 w 2153"/>
                <a:gd name="T31" fmla="*/ 1007 h 1930"/>
                <a:gd name="T32" fmla="*/ 825 w 2153"/>
                <a:gd name="T33" fmla="*/ 1132 h 1930"/>
                <a:gd name="T34" fmla="*/ 323 w 2153"/>
                <a:gd name="T35" fmla="*/ 1312 h 1930"/>
                <a:gd name="T36" fmla="*/ 18 w 2153"/>
                <a:gd name="T37" fmla="*/ 1420 h 1930"/>
                <a:gd name="T38" fmla="*/ 311 w 2153"/>
                <a:gd name="T39" fmla="*/ 1282 h 1930"/>
                <a:gd name="T40" fmla="*/ 682 w 2153"/>
                <a:gd name="T41" fmla="*/ 1144 h 1930"/>
                <a:gd name="T42" fmla="*/ 1022 w 2153"/>
                <a:gd name="T43" fmla="*/ 1037 h 1930"/>
                <a:gd name="T44" fmla="*/ 1411 w 2153"/>
                <a:gd name="T45" fmla="*/ 929 h 1930"/>
                <a:gd name="T46" fmla="*/ 1692 w 2153"/>
                <a:gd name="T47" fmla="*/ 815 h 1930"/>
                <a:gd name="T48" fmla="*/ 1333 w 2153"/>
                <a:gd name="T49" fmla="*/ 623 h 1930"/>
                <a:gd name="T50" fmla="*/ 861 w 2153"/>
                <a:gd name="T51" fmla="*/ 515 h 1930"/>
                <a:gd name="T52" fmla="*/ 227 w 2153"/>
                <a:gd name="T53" fmla="*/ 161 h 1930"/>
                <a:gd name="T54" fmla="*/ 0 w 2153"/>
                <a:gd name="T55" fmla="*/ 83 h 1930"/>
                <a:gd name="T56" fmla="*/ 329 w 2153"/>
                <a:gd name="T57" fmla="*/ 179 h 1930"/>
                <a:gd name="T58" fmla="*/ 712 w 2153"/>
                <a:gd name="T59" fmla="*/ 383 h 1930"/>
                <a:gd name="T60" fmla="*/ 933 w 2153"/>
                <a:gd name="T61" fmla="*/ 491 h 1930"/>
                <a:gd name="T62" fmla="*/ 1351 w 2153"/>
                <a:gd name="T63" fmla="*/ 593 h 1930"/>
                <a:gd name="T64" fmla="*/ 1650 w 2153"/>
                <a:gd name="T65" fmla="*/ 743 h 1930"/>
                <a:gd name="T66" fmla="*/ 1423 w 2153"/>
                <a:gd name="T67" fmla="*/ 461 h 1930"/>
                <a:gd name="T68" fmla="*/ 1286 w 2153"/>
                <a:gd name="T69" fmla="*/ 191 h 1930"/>
                <a:gd name="T70" fmla="*/ 1154 w 2153"/>
                <a:gd name="T71" fmla="*/ 0 h 1930"/>
                <a:gd name="T72" fmla="*/ 1339 w 2153"/>
                <a:gd name="T73" fmla="*/ 215 h 1930"/>
                <a:gd name="T74" fmla="*/ 1489 w 2153"/>
                <a:gd name="T75" fmla="*/ 485 h 1930"/>
                <a:gd name="T76" fmla="*/ 1746 w 2153"/>
                <a:gd name="T77" fmla="*/ 803 h 1930"/>
                <a:gd name="T78" fmla="*/ 1842 w 2153"/>
                <a:gd name="T79" fmla="*/ 851 h 1930"/>
                <a:gd name="T80" fmla="*/ 1842 w 2153"/>
                <a:gd name="T81" fmla="*/ 851 h 1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n-US"/>
            </a:p>
          </p:txBody>
        </p:sp>
      </p:grpSp>
      <p:sp>
        <p:nvSpPr>
          <p:cNvPr id="21525" name="Rectangle 21"/>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1526" name="Rectangle 22"/>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1527" name="Rectangle 23"/>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ffectLst>
                  <a:outerShdw blurRad="38100" dist="38100" dir="2700000" algn="tl">
                    <a:srgbClr val="C0C0C0"/>
                  </a:outerShdw>
                </a:effectLst>
              </a:defRPr>
            </a:lvl1pPr>
          </a:lstStyle>
          <a:p>
            <a:pPr>
              <a:defRPr/>
            </a:pPr>
            <a:endParaRPr lang="en-US"/>
          </a:p>
        </p:txBody>
      </p:sp>
      <p:sp>
        <p:nvSpPr>
          <p:cNvPr id="21528" name="Rectangle 24"/>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ffectLst>
                  <a:outerShdw blurRad="38100" dist="38100" dir="2700000" algn="tl">
                    <a:srgbClr val="C0C0C0"/>
                  </a:outerShdw>
                </a:effectLst>
              </a:defRPr>
            </a:lvl1pPr>
          </a:lstStyle>
          <a:p>
            <a:pPr>
              <a:defRPr/>
            </a:pPr>
            <a:endParaRPr lang="en-US"/>
          </a:p>
        </p:txBody>
      </p:sp>
      <p:sp>
        <p:nvSpPr>
          <p:cNvPr id="21529" name="Rectangle 25"/>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effectLst>
                  <a:outerShdw blurRad="38100" dist="38100" dir="2700000" algn="tl">
                    <a:srgbClr val="C0C0C0"/>
                  </a:outerShdw>
                </a:effectLst>
              </a:defRPr>
            </a:lvl1pPr>
          </a:lstStyle>
          <a:p>
            <a:pPr>
              <a:defRPr/>
            </a:pPr>
            <a:fld id="{AA8DEBBA-1D0F-47D9-8DFE-4EE67005DC2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00"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C0C0C0"/>
            </a:outerShdw>
          </a:effectLst>
          <a:latin typeface="Times New Roman"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C0C0C0"/>
            </a:outerShdw>
          </a:effectLst>
          <a:latin typeface="Times New Roman"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C0C0C0"/>
            </a:outerShdw>
          </a:effectLst>
          <a:latin typeface="Times New Roman"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C0C0C0"/>
            </a:outerShdw>
          </a:effectLst>
          <a:latin typeface="Times New Roman" pitchFamily="18" charset="0"/>
        </a:defRPr>
      </a:lvl5pPr>
      <a:lvl6pPr marL="457200" algn="ctr" rtl="0" fontAlgn="base">
        <a:spcBef>
          <a:spcPct val="0"/>
        </a:spcBef>
        <a:spcAft>
          <a:spcPct val="0"/>
        </a:spcAft>
        <a:defRPr sz="4400" b="1">
          <a:solidFill>
            <a:schemeClr val="tx2"/>
          </a:solidFill>
          <a:effectLst>
            <a:outerShdw blurRad="38100" dist="38100" dir="2700000" algn="tl">
              <a:srgbClr val="C0C0C0"/>
            </a:outerShdw>
          </a:effectLst>
          <a:latin typeface="Times New Roman" pitchFamily="18" charset="0"/>
        </a:defRPr>
      </a:lvl6pPr>
      <a:lvl7pPr marL="914400" algn="ctr" rtl="0" fontAlgn="base">
        <a:spcBef>
          <a:spcPct val="0"/>
        </a:spcBef>
        <a:spcAft>
          <a:spcPct val="0"/>
        </a:spcAft>
        <a:defRPr sz="4400" b="1">
          <a:solidFill>
            <a:schemeClr val="tx2"/>
          </a:solidFill>
          <a:effectLst>
            <a:outerShdw blurRad="38100" dist="38100" dir="2700000" algn="tl">
              <a:srgbClr val="C0C0C0"/>
            </a:outerShdw>
          </a:effectLst>
          <a:latin typeface="Times New Roman" pitchFamily="18" charset="0"/>
        </a:defRPr>
      </a:lvl7pPr>
      <a:lvl8pPr marL="1371600" algn="ctr" rtl="0" fontAlgn="base">
        <a:spcBef>
          <a:spcPct val="0"/>
        </a:spcBef>
        <a:spcAft>
          <a:spcPct val="0"/>
        </a:spcAft>
        <a:defRPr sz="4400" b="1">
          <a:solidFill>
            <a:schemeClr val="tx2"/>
          </a:solidFill>
          <a:effectLst>
            <a:outerShdw blurRad="38100" dist="38100" dir="2700000" algn="tl">
              <a:srgbClr val="C0C0C0"/>
            </a:outerShdw>
          </a:effectLst>
          <a:latin typeface="Times New Roman" pitchFamily="18" charset="0"/>
        </a:defRPr>
      </a:lvl8pPr>
      <a:lvl9pPr marL="1828800" algn="ctr" rtl="0" fontAlgn="base">
        <a:spcBef>
          <a:spcPct val="0"/>
        </a:spcBef>
        <a:spcAft>
          <a:spcPct val="0"/>
        </a:spcAft>
        <a:defRPr sz="4400" b="1">
          <a:solidFill>
            <a:schemeClr val="tx2"/>
          </a:solidFill>
          <a:effectLst>
            <a:outerShdw blurRad="38100" dist="38100" dir="2700000" algn="tl">
              <a:srgbClr val="C0C0C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hlink"/>
        </a:buClr>
        <a:buSzPct val="60000"/>
        <a:buFont typeface="Wingdings" pitchFamily="2" charset="2"/>
        <a:buChar char="n"/>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pitchFamily="2" charset="2"/>
        <a:buChar char="n"/>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folHlink"/>
        </a:buClr>
        <a:buSzPct val="60000"/>
        <a:buFont typeface="Wingdings" pitchFamily="2" charset="2"/>
        <a:buChar char="n"/>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tx1"/>
        </a:buClr>
        <a:buSzPct val="60000"/>
        <a:buFont typeface="Wingdings" pitchFamily="2" charset="2"/>
        <a:buChar char="n"/>
        <a:defRPr sz="20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C0C0C0"/>
            </a:outerShdw>
          </a:effectLst>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C0C0C0"/>
            </a:outerShdw>
          </a:effectLst>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C0C0C0"/>
            </a:outerShdw>
          </a:effectLst>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C0C0C0"/>
            </a:outerShdw>
          </a:effectLst>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 Id="rId9" Type="http://schemas.openxmlformats.org/officeDocument/2006/relationships/image" Target="../media/image19.jpeg"/></Relationships>
</file>

<file path=ppt/slides/_rels/slide16.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video" Target="file:///G:\bai%20giang%20Dung%20dich\gioi%20thieu%20bai.mp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BG"/>
          <p:cNvPicPr>
            <a:picLocks noChangeAspect="1" noChangeArrowheads="1" noCrop="1"/>
          </p:cNvPicPr>
          <p:nvPr/>
        </p:nvPicPr>
        <p:blipFill>
          <a:blip r:embed="rId2"/>
          <a:srcRect/>
          <a:stretch>
            <a:fillRect/>
          </a:stretch>
        </p:blipFill>
        <p:spPr bwMode="auto">
          <a:xfrm>
            <a:off x="2438400" y="1654175"/>
            <a:ext cx="4419600" cy="1047750"/>
          </a:xfrm>
          <a:prstGeom prst="rect">
            <a:avLst/>
          </a:prstGeom>
          <a:noFill/>
          <a:ln w="9525">
            <a:noFill/>
            <a:miter lim="800000"/>
            <a:headEnd/>
            <a:tailEnd/>
          </a:ln>
        </p:spPr>
      </p:pic>
      <p:sp>
        <p:nvSpPr>
          <p:cNvPr id="2051" name="WordArt 3"/>
          <p:cNvSpPr>
            <a:spLocks noChangeArrowheads="1" noChangeShapeType="1" noTextEdit="1"/>
          </p:cNvSpPr>
          <p:nvPr/>
        </p:nvSpPr>
        <p:spPr bwMode="auto">
          <a:xfrm>
            <a:off x="3505200" y="4419600"/>
            <a:ext cx="2286000" cy="685800"/>
          </a:xfrm>
          <a:prstGeom prst="rect">
            <a:avLst/>
          </a:prstGeom>
        </p:spPr>
        <p:txBody>
          <a:bodyPr wrap="none" fromWordArt="1">
            <a:prstTxWarp prst="textPlain">
              <a:avLst>
                <a:gd name="adj" fmla="val 50000"/>
              </a:avLst>
            </a:prstTxWarp>
          </a:bodyPr>
          <a:lstStyle/>
          <a:p>
            <a:pPr algn="ctr"/>
            <a:r>
              <a:rPr lang="en-US" sz="3600" b="1" kern="10">
                <a:ln w="12700">
                  <a:solidFill>
                    <a:srgbClr val="FF0000"/>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LỚP 5</a:t>
            </a:r>
          </a:p>
        </p:txBody>
      </p:sp>
      <p:sp>
        <p:nvSpPr>
          <p:cNvPr id="2053" name="WordArt 5"/>
          <p:cNvSpPr>
            <a:spLocks noChangeArrowheads="1" noChangeShapeType="1" noTextEdit="1"/>
          </p:cNvSpPr>
          <p:nvPr/>
        </p:nvSpPr>
        <p:spPr bwMode="auto">
          <a:xfrm>
            <a:off x="1981200" y="3194050"/>
            <a:ext cx="5232400" cy="996950"/>
          </a:xfrm>
          <a:prstGeom prst="rect">
            <a:avLst/>
          </a:prstGeom>
        </p:spPr>
        <p:txBody>
          <a:bodyPr wrap="none" fromWordArt="1">
            <a:prstTxWarp prst="textPlain">
              <a:avLst>
                <a:gd name="adj" fmla="val 50000"/>
              </a:avLst>
            </a:prstTxWarp>
          </a:bodyPr>
          <a:lstStyle/>
          <a:p>
            <a:pPr algn="ctr"/>
            <a:r>
              <a:rPr lang="en-US" sz="3600" b="1" kern="10">
                <a:ln w="9525">
                  <a:solidFill>
                    <a:srgbClr val="FF00FF"/>
                  </a:solidFill>
                  <a:round/>
                  <a:headEnd/>
                  <a:tailEnd/>
                </a:ln>
                <a:gradFill rotWithShape="1">
                  <a:gsLst>
                    <a:gs pos="0">
                      <a:srgbClr val="FFFF00"/>
                    </a:gs>
                    <a:gs pos="100000">
                      <a:srgbClr val="FF0000"/>
                    </a:gs>
                  </a:gsLst>
                  <a:path path="rect">
                    <a:fillToRect l="50000" t="50000" r="50000" b="50000"/>
                  </a:path>
                </a:gradFill>
                <a:effectLst>
                  <a:outerShdw dist="35921" dir="2700000" algn="ctr" rotWithShape="0">
                    <a:srgbClr val="C0C0C0">
                      <a:alpha val="79999"/>
                    </a:srgbClr>
                  </a:outerShdw>
                </a:effectLst>
                <a:latin typeface="Arial"/>
                <a:cs typeface="Arial"/>
              </a:rPr>
              <a:t>KHOA HỌC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2053"/>
                                        </p:tgtEl>
                                        <p:attrNameLst>
                                          <p:attrName>style.visibility</p:attrName>
                                        </p:attrNameLst>
                                      </p:cBhvr>
                                      <p:to>
                                        <p:strVal val="visible"/>
                                      </p:to>
                                    </p:set>
                                    <p:animEffect transition="in" filter="wheel(4)">
                                      <p:cBhvr>
                                        <p:cTn id="7" dur="2000"/>
                                        <p:tgtEl>
                                          <p:spTgt spid="2053"/>
                                        </p:tgtEl>
                                      </p:cBhvr>
                                    </p:animEffect>
                                  </p:childTnLst>
                                </p:cTn>
                              </p:par>
                            </p:childTnLst>
                          </p:cTn>
                        </p:par>
                        <p:par>
                          <p:cTn id="8" fill="hold" nodeType="afterGroup">
                            <p:stCondLst>
                              <p:cond delay="2000"/>
                            </p:stCondLst>
                            <p:childTnLst>
                              <p:par>
                                <p:cTn id="9" presetID="35" presetClass="entr" presetSubtype="0" fill="hold" grpId="0" nodeType="afterEffect">
                                  <p:stCondLst>
                                    <p:cond delay="0"/>
                                  </p:stCondLst>
                                  <p:childTnLst>
                                    <p:set>
                                      <p:cBhvr>
                                        <p:cTn id="10" dur="1" fill="hold">
                                          <p:stCondLst>
                                            <p:cond delay="0"/>
                                          </p:stCondLst>
                                        </p:cTn>
                                        <p:tgtEl>
                                          <p:spTgt spid="2051"/>
                                        </p:tgtEl>
                                        <p:attrNameLst>
                                          <p:attrName>style.visibility</p:attrName>
                                        </p:attrNameLst>
                                      </p:cBhvr>
                                      <p:to>
                                        <p:strVal val="visible"/>
                                      </p:to>
                                    </p:set>
                                    <p:animEffect transition="in" filter="fade">
                                      <p:cBhvr>
                                        <p:cTn id="11" dur="2000"/>
                                        <p:tgtEl>
                                          <p:spTgt spid="2051"/>
                                        </p:tgtEl>
                                      </p:cBhvr>
                                    </p:animEffect>
                                    <p:anim calcmode="lin" valueType="num">
                                      <p:cBhvr>
                                        <p:cTn id="12" dur="2000" fill="hold"/>
                                        <p:tgtEl>
                                          <p:spTgt spid="2051"/>
                                        </p:tgtEl>
                                        <p:attrNameLst>
                                          <p:attrName>style.rotation</p:attrName>
                                        </p:attrNameLst>
                                      </p:cBhvr>
                                      <p:tavLst>
                                        <p:tav tm="0">
                                          <p:val>
                                            <p:fltVal val="720"/>
                                          </p:val>
                                        </p:tav>
                                        <p:tav tm="100000">
                                          <p:val>
                                            <p:fltVal val="0"/>
                                          </p:val>
                                        </p:tav>
                                      </p:tavLst>
                                    </p:anim>
                                    <p:anim calcmode="lin" valueType="num">
                                      <p:cBhvr>
                                        <p:cTn id="13" dur="2000" fill="hold"/>
                                        <p:tgtEl>
                                          <p:spTgt spid="2051"/>
                                        </p:tgtEl>
                                        <p:attrNameLst>
                                          <p:attrName>ppt_h</p:attrName>
                                        </p:attrNameLst>
                                      </p:cBhvr>
                                      <p:tavLst>
                                        <p:tav tm="0">
                                          <p:val>
                                            <p:fltVal val="0"/>
                                          </p:val>
                                        </p:tav>
                                        <p:tav tm="100000">
                                          <p:val>
                                            <p:strVal val="#ppt_h"/>
                                          </p:val>
                                        </p:tav>
                                      </p:tavLst>
                                    </p:anim>
                                    <p:anim calcmode="lin" valueType="num">
                                      <p:cBhvr>
                                        <p:cTn id="14" dur="2000" fill="hold"/>
                                        <p:tgtEl>
                                          <p:spTgt spid="2051"/>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animBg="1"/>
      <p:bldP spid="205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90" name="Group 2"/>
          <p:cNvGrpSpPr>
            <a:grpSpLocks/>
          </p:cNvGrpSpPr>
          <p:nvPr/>
        </p:nvGrpSpPr>
        <p:grpSpPr bwMode="auto">
          <a:xfrm>
            <a:off x="1066800" y="433388"/>
            <a:ext cx="7696200" cy="1768475"/>
            <a:chOff x="480" y="81"/>
            <a:chExt cx="4848" cy="1114"/>
          </a:xfrm>
        </p:grpSpPr>
        <p:sp>
          <p:nvSpPr>
            <p:cNvPr id="12296" name="Text Box 3"/>
            <p:cNvSpPr txBox="1">
              <a:spLocks noChangeArrowheads="1"/>
            </p:cNvSpPr>
            <p:nvPr/>
          </p:nvSpPr>
          <p:spPr bwMode="auto">
            <a:xfrm>
              <a:off x="480" y="81"/>
              <a:ext cx="4848" cy="368"/>
            </a:xfrm>
            <a:prstGeom prst="rect">
              <a:avLst/>
            </a:prstGeom>
            <a:noFill/>
            <a:ln w="9525">
              <a:noFill/>
              <a:miter lim="800000"/>
              <a:headEnd/>
              <a:tailEnd/>
            </a:ln>
          </p:spPr>
          <p:txBody>
            <a:bodyPr>
              <a:spAutoFit/>
            </a:bodyPr>
            <a:lstStyle/>
            <a:p>
              <a:pPr algn="ctr" eaLnBrk="1" hangingPunct="1"/>
              <a:r>
                <a:rPr lang="en-US" sz="3200" b="1" u="sng">
                  <a:solidFill>
                    <a:srgbClr val="FF0000"/>
                  </a:solidFill>
                  <a:latin typeface="Arial" charset="0"/>
                </a:rPr>
                <a:t>Khoa học </a:t>
              </a:r>
              <a:r>
                <a:rPr lang="en-US" sz="3200" b="1">
                  <a:solidFill>
                    <a:srgbClr val="FF0000"/>
                  </a:solidFill>
                  <a:latin typeface="Arial" charset="0"/>
                </a:rPr>
                <a:t>:</a:t>
              </a:r>
            </a:p>
          </p:txBody>
        </p:sp>
        <p:sp>
          <p:nvSpPr>
            <p:cNvPr id="12297" name="WordArt 4"/>
            <p:cNvSpPr>
              <a:spLocks noChangeArrowheads="1" noChangeShapeType="1" noTextEdit="1"/>
            </p:cNvSpPr>
            <p:nvPr/>
          </p:nvSpPr>
          <p:spPr bwMode="auto">
            <a:xfrm>
              <a:off x="2160" y="811"/>
              <a:ext cx="1344" cy="384"/>
            </a:xfrm>
            <a:prstGeom prst="rect">
              <a:avLst/>
            </a:prstGeom>
          </p:spPr>
          <p:txBody>
            <a:bodyPr wrap="none" fromWordArt="1">
              <a:prstTxWarp prst="textPlain">
                <a:avLst>
                  <a:gd name="adj" fmla="val 50000"/>
                </a:avLst>
              </a:prstTxWarp>
            </a:bodyPr>
            <a:lstStyle/>
            <a:p>
              <a:pPr algn="ctr"/>
              <a:r>
                <a:rPr lang="en-US" sz="3600" b="1" kern="10">
                  <a:ln w="12700">
                    <a:solidFill>
                      <a:srgbClr val="FF0000"/>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Dung dịch</a:t>
              </a:r>
            </a:p>
          </p:txBody>
        </p:sp>
        <p:sp>
          <p:nvSpPr>
            <p:cNvPr id="12298" name="WordArt 5"/>
            <p:cNvSpPr>
              <a:spLocks noChangeArrowheads="1" noChangeShapeType="1" noTextEdit="1"/>
            </p:cNvSpPr>
            <p:nvPr/>
          </p:nvSpPr>
          <p:spPr bwMode="auto">
            <a:xfrm>
              <a:off x="3552" y="898"/>
              <a:ext cx="624" cy="222"/>
            </a:xfrm>
            <a:prstGeom prst="rect">
              <a:avLst/>
            </a:prstGeom>
          </p:spPr>
          <p:txBody>
            <a:bodyPr wrap="none" fromWordArt="1">
              <a:prstTxWarp prst="textPlain">
                <a:avLst>
                  <a:gd name="adj" fmla="val 50000"/>
                </a:avLst>
              </a:prstTxWarp>
            </a:bodyPr>
            <a:lstStyle/>
            <a:p>
              <a:pPr algn="ctr"/>
              <a:r>
                <a:rPr lang="en-US" sz="3600" b="1" kern="10">
                  <a:ln w="19050">
                    <a:solidFill>
                      <a:srgbClr val="99CCFF"/>
                    </a:solidFill>
                    <a:round/>
                    <a:headEnd/>
                    <a:tailEnd/>
                  </a:ln>
                  <a:solidFill>
                    <a:srgbClr val="0066CC"/>
                  </a:solidFill>
                  <a:effectLst>
                    <a:outerShdw dist="35921" dir="2700000" algn="ctr" rotWithShape="0">
                      <a:srgbClr val="990000"/>
                    </a:outerShdw>
                  </a:effectLst>
                  <a:latin typeface="Arial"/>
                  <a:cs typeface="Arial"/>
                </a:rPr>
                <a:t>(S/76)</a:t>
              </a:r>
            </a:p>
          </p:txBody>
        </p:sp>
      </p:grpSp>
      <p:sp>
        <p:nvSpPr>
          <p:cNvPr id="12291" name="Text Box 6"/>
          <p:cNvSpPr txBox="1">
            <a:spLocks noChangeArrowheads="1"/>
          </p:cNvSpPr>
          <p:nvPr/>
        </p:nvSpPr>
        <p:spPr bwMode="auto">
          <a:xfrm>
            <a:off x="585788" y="2205038"/>
            <a:ext cx="7239000" cy="579437"/>
          </a:xfrm>
          <a:prstGeom prst="rect">
            <a:avLst/>
          </a:prstGeom>
          <a:noFill/>
          <a:ln w="9525">
            <a:noFill/>
            <a:miter lim="800000"/>
            <a:headEnd/>
            <a:tailEnd/>
          </a:ln>
        </p:spPr>
        <p:txBody>
          <a:bodyPr>
            <a:spAutoFit/>
          </a:bodyPr>
          <a:lstStyle/>
          <a:p>
            <a:pPr eaLnBrk="1" hangingPunct="1">
              <a:spcBef>
                <a:spcPct val="50000"/>
              </a:spcBef>
            </a:pPr>
            <a:r>
              <a:rPr lang="en-US" sz="3200" b="1">
                <a:solidFill>
                  <a:srgbClr val="FF0000"/>
                </a:solidFill>
                <a:latin typeface="Arial" charset="0"/>
              </a:rPr>
              <a:t>1/ Thực hành :</a:t>
            </a:r>
            <a:r>
              <a:rPr lang="en-US" sz="3200" b="1">
                <a:solidFill>
                  <a:srgbClr val="0000CC"/>
                </a:solidFill>
                <a:latin typeface="Arial" charset="0"/>
              </a:rPr>
              <a:t> Tạo ra một dung dịch</a:t>
            </a:r>
          </a:p>
        </p:txBody>
      </p:sp>
      <p:sp>
        <p:nvSpPr>
          <p:cNvPr id="11271" name="Text Box 7"/>
          <p:cNvSpPr txBox="1">
            <a:spLocks noChangeArrowheads="1"/>
          </p:cNvSpPr>
          <p:nvPr/>
        </p:nvSpPr>
        <p:spPr bwMode="auto">
          <a:xfrm>
            <a:off x="628650" y="3197225"/>
            <a:ext cx="7848600" cy="2062163"/>
          </a:xfrm>
          <a:prstGeom prst="rect">
            <a:avLst/>
          </a:prstGeom>
          <a:noFill/>
          <a:ln w="9525">
            <a:noFill/>
            <a:miter lim="800000"/>
            <a:headEnd/>
            <a:tailEnd/>
          </a:ln>
        </p:spPr>
        <p:txBody>
          <a:bodyPr>
            <a:spAutoFit/>
          </a:bodyPr>
          <a:lstStyle/>
          <a:p>
            <a:pPr algn="just" eaLnBrk="1" hangingPunct="1">
              <a:spcBef>
                <a:spcPct val="50000"/>
              </a:spcBef>
            </a:pPr>
            <a:r>
              <a:rPr lang="en-US" sz="3200" b="1">
                <a:solidFill>
                  <a:srgbClr val="0000CC"/>
                </a:solidFill>
                <a:latin typeface="Arial" charset="0"/>
              </a:rPr>
              <a:t>	Hỗn hợp chất lỏng với chất rắn bị hòa tan và phân bố đều hoặc hỗn hợp chất lỏng với chất lỏng hòa tan vào nhau được gọi là dung dịch.</a:t>
            </a:r>
          </a:p>
        </p:txBody>
      </p:sp>
      <p:pic>
        <p:nvPicPr>
          <p:cNvPr id="11272" name="Picture 8" descr="1"/>
          <p:cNvPicPr>
            <a:picLocks noChangeAspect="1" noChangeArrowheads="1"/>
          </p:cNvPicPr>
          <p:nvPr/>
        </p:nvPicPr>
        <p:blipFill>
          <a:blip r:embed="rId2"/>
          <a:srcRect l="10828" r="12965" b="4498"/>
          <a:stretch>
            <a:fillRect/>
          </a:stretch>
        </p:blipFill>
        <p:spPr bwMode="auto">
          <a:xfrm>
            <a:off x="838200" y="2895600"/>
            <a:ext cx="668338" cy="838200"/>
          </a:xfrm>
          <a:prstGeom prst="rect">
            <a:avLst/>
          </a:prstGeom>
          <a:noFill/>
          <a:ln w="9525">
            <a:noFill/>
            <a:miter lim="800000"/>
            <a:headEnd/>
            <a:tailEnd/>
          </a:ln>
        </p:spPr>
      </p:pic>
      <p:sp>
        <p:nvSpPr>
          <p:cNvPr id="11273" name="Text Box 9"/>
          <p:cNvSpPr txBox="1">
            <a:spLocks noChangeArrowheads="1"/>
          </p:cNvSpPr>
          <p:nvPr/>
        </p:nvSpPr>
        <p:spPr bwMode="auto">
          <a:xfrm>
            <a:off x="838200" y="5486400"/>
            <a:ext cx="7620000" cy="1077913"/>
          </a:xfrm>
          <a:prstGeom prst="rect">
            <a:avLst/>
          </a:prstGeom>
          <a:noFill/>
          <a:ln w="9525">
            <a:noFill/>
            <a:miter lim="800000"/>
            <a:headEnd/>
            <a:tailEnd/>
          </a:ln>
        </p:spPr>
        <p:txBody>
          <a:bodyPr>
            <a:spAutoFit/>
          </a:bodyPr>
          <a:lstStyle/>
          <a:p>
            <a:pPr eaLnBrk="1" hangingPunct="1">
              <a:spcBef>
                <a:spcPct val="50000"/>
              </a:spcBef>
            </a:pPr>
            <a:r>
              <a:rPr lang="en-US" sz="3200" b="1">
                <a:solidFill>
                  <a:srgbClr val="0000CC"/>
                </a:solidFill>
                <a:latin typeface="Arial" charset="0"/>
              </a:rPr>
              <a:t>- Hãy kể tên một số dung dịch mà em biết.</a:t>
            </a:r>
          </a:p>
        </p:txBody>
      </p:sp>
      <p:pic>
        <p:nvPicPr>
          <p:cNvPr id="11274" name="Picture 10" descr="139"/>
          <p:cNvPicPr>
            <a:picLocks noChangeAspect="1" noChangeArrowheads="1" noCrop="1"/>
          </p:cNvPicPr>
          <p:nvPr/>
        </p:nvPicPr>
        <p:blipFill>
          <a:blip r:embed="rId3"/>
          <a:srcRect/>
          <a:stretch>
            <a:fillRect/>
          </a:stretch>
        </p:blipFill>
        <p:spPr bwMode="auto">
          <a:xfrm>
            <a:off x="381000" y="5410200"/>
            <a:ext cx="519113" cy="838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11271"/>
                                        </p:tgtEl>
                                        <p:attrNameLst>
                                          <p:attrName>style.visibility</p:attrName>
                                        </p:attrNameLst>
                                      </p:cBhvr>
                                      <p:to>
                                        <p:strVal val="visible"/>
                                      </p:to>
                                    </p:set>
                                    <p:anim calcmode="lin" valueType="num">
                                      <p:cBhvr>
                                        <p:cTn id="7" dur="500" fill="hold"/>
                                        <p:tgtEl>
                                          <p:spTgt spid="11271"/>
                                        </p:tgtEl>
                                        <p:attrNameLst>
                                          <p:attrName>ppt_w</p:attrName>
                                        </p:attrNameLst>
                                      </p:cBhvr>
                                      <p:tavLst>
                                        <p:tav tm="0">
                                          <p:val>
                                            <p:fltVal val="0"/>
                                          </p:val>
                                        </p:tav>
                                        <p:tav tm="100000">
                                          <p:val>
                                            <p:strVal val="#ppt_w"/>
                                          </p:val>
                                        </p:tav>
                                      </p:tavLst>
                                    </p:anim>
                                    <p:anim calcmode="lin" valueType="num">
                                      <p:cBhvr>
                                        <p:cTn id="8" dur="500" fill="hold"/>
                                        <p:tgtEl>
                                          <p:spTgt spid="11271"/>
                                        </p:tgtEl>
                                        <p:attrNameLst>
                                          <p:attrName>ppt_h</p:attrName>
                                        </p:attrNameLst>
                                      </p:cBhvr>
                                      <p:tavLst>
                                        <p:tav tm="0">
                                          <p:val>
                                            <p:fltVal val="0"/>
                                          </p:val>
                                        </p:tav>
                                        <p:tav tm="100000">
                                          <p:val>
                                            <p:strVal val="#ppt_h"/>
                                          </p:val>
                                        </p:tav>
                                      </p:tavLst>
                                    </p:anim>
                                    <p:animEffect transition="in" filter="fade">
                                      <p:cBhvr>
                                        <p:cTn id="9" dur="500"/>
                                        <p:tgtEl>
                                          <p:spTgt spid="11271"/>
                                        </p:tgtEl>
                                      </p:cBhvr>
                                    </p:animEffect>
                                  </p:childTnLst>
                                </p:cTn>
                              </p:par>
                              <p:par>
                                <p:cTn id="10" presetID="53" presetClass="entr" presetSubtype="0" fill="hold" nodeType="withEffect">
                                  <p:stCondLst>
                                    <p:cond delay="0"/>
                                  </p:stCondLst>
                                  <p:childTnLst>
                                    <p:set>
                                      <p:cBhvr>
                                        <p:cTn id="11" dur="1" fill="hold">
                                          <p:stCondLst>
                                            <p:cond delay="0"/>
                                          </p:stCondLst>
                                        </p:cTn>
                                        <p:tgtEl>
                                          <p:spTgt spid="11272"/>
                                        </p:tgtEl>
                                        <p:attrNameLst>
                                          <p:attrName>style.visibility</p:attrName>
                                        </p:attrNameLst>
                                      </p:cBhvr>
                                      <p:to>
                                        <p:strVal val="visible"/>
                                      </p:to>
                                    </p:set>
                                    <p:anim calcmode="lin" valueType="num">
                                      <p:cBhvr>
                                        <p:cTn id="12" dur="500" fill="hold"/>
                                        <p:tgtEl>
                                          <p:spTgt spid="11272"/>
                                        </p:tgtEl>
                                        <p:attrNameLst>
                                          <p:attrName>ppt_w</p:attrName>
                                        </p:attrNameLst>
                                      </p:cBhvr>
                                      <p:tavLst>
                                        <p:tav tm="0">
                                          <p:val>
                                            <p:fltVal val="0"/>
                                          </p:val>
                                        </p:tav>
                                        <p:tav tm="100000">
                                          <p:val>
                                            <p:strVal val="#ppt_w"/>
                                          </p:val>
                                        </p:tav>
                                      </p:tavLst>
                                    </p:anim>
                                    <p:anim calcmode="lin" valueType="num">
                                      <p:cBhvr>
                                        <p:cTn id="13" dur="500" fill="hold"/>
                                        <p:tgtEl>
                                          <p:spTgt spid="11272"/>
                                        </p:tgtEl>
                                        <p:attrNameLst>
                                          <p:attrName>ppt_h</p:attrName>
                                        </p:attrNameLst>
                                      </p:cBhvr>
                                      <p:tavLst>
                                        <p:tav tm="0">
                                          <p:val>
                                            <p:fltVal val="0"/>
                                          </p:val>
                                        </p:tav>
                                        <p:tav tm="100000">
                                          <p:val>
                                            <p:strVal val="#ppt_h"/>
                                          </p:val>
                                        </p:tav>
                                      </p:tavLst>
                                    </p:anim>
                                    <p:animEffect transition="in" filter="fade">
                                      <p:cBhvr>
                                        <p:cTn id="14" dur="500"/>
                                        <p:tgtEl>
                                          <p:spTgt spid="1127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11273"/>
                                        </p:tgtEl>
                                        <p:attrNameLst>
                                          <p:attrName>style.visibility</p:attrName>
                                        </p:attrNameLst>
                                      </p:cBhvr>
                                      <p:to>
                                        <p:strVal val="visible"/>
                                      </p:to>
                                    </p:set>
                                    <p:anim calcmode="lin" valueType="num">
                                      <p:cBhvr>
                                        <p:cTn id="19" dur="500" fill="hold"/>
                                        <p:tgtEl>
                                          <p:spTgt spid="11273"/>
                                        </p:tgtEl>
                                        <p:attrNameLst>
                                          <p:attrName>ppt_w</p:attrName>
                                        </p:attrNameLst>
                                      </p:cBhvr>
                                      <p:tavLst>
                                        <p:tav tm="0">
                                          <p:val>
                                            <p:fltVal val="0"/>
                                          </p:val>
                                        </p:tav>
                                        <p:tav tm="100000">
                                          <p:val>
                                            <p:strVal val="#ppt_w"/>
                                          </p:val>
                                        </p:tav>
                                      </p:tavLst>
                                    </p:anim>
                                    <p:anim calcmode="lin" valueType="num">
                                      <p:cBhvr>
                                        <p:cTn id="20" dur="500" fill="hold"/>
                                        <p:tgtEl>
                                          <p:spTgt spid="11273"/>
                                        </p:tgtEl>
                                        <p:attrNameLst>
                                          <p:attrName>ppt_h</p:attrName>
                                        </p:attrNameLst>
                                      </p:cBhvr>
                                      <p:tavLst>
                                        <p:tav tm="0">
                                          <p:val>
                                            <p:fltVal val="0"/>
                                          </p:val>
                                        </p:tav>
                                        <p:tav tm="100000">
                                          <p:val>
                                            <p:strVal val="#ppt_h"/>
                                          </p:val>
                                        </p:tav>
                                      </p:tavLst>
                                    </p:anim>
                                    <p:animEffect transition="in" filter="fade">
                                      <p:cBhvr>
                                        <p:cTn id="21" dur="500"/>
                                        <p:tgtEl>
                                          <p:spTgt spid="11273"/>
                                        </p:tgtEl>
                                      </p:cBhvr>
                                    </p:animEffect>
                                  </p:childTnLst>
                                </p:cTn>
                              </p:par>
                            </p:childTnLst>
                          </p:cTn>
                        </p:par>
                        <p:par>
                          <p:cTn id="22" fill="hold" nodeType="afterGroup">
                            <p:stCondLst>
                              <p:cond delay="500"/>
                            </p:stCondLst>
                            <p:childTnLst>
                              <p:par>
                                <p:cTn id="23" presetID="55" presetClass="entr" presetSubtype="0" fill="hold" nodeType="afterEffect">
                                  <p:stCondLst>
                                    <p:cond delay="0"/>
                                  </p:stCondLst>
                                  <p:childTnLst>
                                    <p:set>
                                      <p:cBhvr>
                                        <p:cTn id="24" dur="1" fill="hold">
                                          <p:stCondLst>
                                            <p:cond delay="0"/>
                                          </p:stCondLst>
                                        </p:cTn>
                                        <p:tgtEl>
                                          <p:spTgt spid="11274"/>
                                        </p:tgtEl>
                                        <p:attrNameLst>
                                          <p:attrName>style.visibility</p:attrName>
                                        </p:attrNameLst>
                                      </p:cBhvr>
                                      <p:to>
                                        <p:strVal val="visible"/>
                                      </p:to>
                                    </p:set>
                                    <p:anim calcmode="lin" valueType="num">
                                      <p:cBhvr>
                                        <p:cTn id="25" dur="1000" fill="hold"/>
                                        <p:tgtEl>
                                          <p:spTgt spid="11274"/>
                                        </p:tgtEl>
                                        <p:attrNameLst>
                                          <p:attrName>ppt_w</p:attrName>
                                        </p:attrNameLst>
                                      </p:cBhvr>
                                      <p:tavLst>
                                        <p:tav tm="0">
                                          <p:val>
                                            <p:strVal val="#ppt_w*0.70"/>
                                          </p:val>
                                        </p:tav>
                                        <p:tav tm="100000">
                                          <p:val>
                                            <p:strVal val="#ppt_w"/>
                                          </p:val>
                                        </p:tav>
                                      </p:tavLst>
                                    </p:anim>
                                    <p:anim calcmode="lin" valueType="num">
                                      <p:cBhvr>
                                        <p:cTn id="26" dur="1000" fill="hold"/>
                                        <p:tgtEl>
                                          <p:spTgt spid="11274"/>
                                        </p:tgtEl>
                                        <p:attrNameLst>
                                          <p:attrName>ppt_h</p:attrName>
                                        </p:attrNameLst>
                                      </p:cBhvr>
                                      <p:tavLst>
                                        <p:tav tm="0">
                                          <p:val>
                                            <p:strVal val="#ppt_h"/>
                                          </p:val>
                                        </p:tav>
                                        <p:tav tm="100000">
                                          <p:val>
                                            <p:strVal val="#ppt_h"/>
                                          </p:val>
                                        </p:tav>
                                      </p:tavLst>
                                    </p:anim>
                                    <p:animEffect transition="in" filter="fade">
                                      <p:cBhvr>
                                        <p:cTn id="27" dur="1000"/>
                                        <p:tgtEl>
                                          <p:spTgt spid="11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1" grpId="0"/>
      <p:bldP spid="1127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oup 2"/>
          <p:cNvGrpSpPr>
            <a:grpSpLocks/>
          </p:cNvGrpSpPr>
          <p:nvPr/>
        </p:nvGrpSpPr>
        <p:grpSpPr bwMode="auto">
          <a:xfrm>
            <a:off x="1171575" y="0"/>
            <a:ext cx="7696200" cy="1768475"/>
            <a:chOff x="480" y="81"/>
            <a:chExt cx="4848" cy="1114"/>
          </a:xfrm>
        </p:grpSpPr>
        <p:sp>
          <p:nvSpPr>
            <p:cNvPr id="13320" name="Text Box 3"/>
            <p:cNvSpPr txBox="1">
              <a:spLocks noChangeArrowheads="1"/>
            </p:cNvSpPr>
            <p:nvPr/>
          </p:nvSpPr>
          <p:spPr bwMode="auto">
            <a:xfrm>
              <a:off x="480" y="81"/>
              <a:ext cx="4848" cy="330"/>
            </a:xfrm>
            <a:prstGeom prst="rect">
              <a:avLst/>
            </a:prstGeom>
            <a:noFill/>
            <a:ln w="9525">
              <a:noFill/>
              <a:miter lim="800000"/>
              <a:headEnd/>
              <a:tailEnd/>
            </a:ln>
          </p:spPr>
          <p:txBody>
            <a:bodyPr>
              <a:spAutoFit/>
            </a:bodyPr>
            <a:lstStyle/>
            <a:p>
              <a:pPr algn="ctr" eaLnBrk="1" hangingPunct="1"/>
              <a:r>
                <a:rPr lang="en-US" sz="2800" b="1" u="sng">
                  <a:solidFill>
                    <a:srgbClr val="FF0000"/>
                  </a:solidFill>
                  <a:latin typeface="Arial" charset="0"/>
                </a:rPr>
                <a:t>Khoa học </a:t>
              </a:r>
              <a:r>
                <a:rPr lang="en-US" sz="2800" b="1">
                  <a:solidFill>
                    <a:srgbClr val="FF0000"/>
                  </a:solidFill>
                  <a:latin typeface="Arial" charset="0"/>
                </a:rPr>
                <a:t>:</a:t>
              </a:r>
            </a:p>
          </p:txBody>
        </p:sp>
        <p:sp>
          <p:nvSpPr>
            <p:cNvPr id="13321" name="WordArt 4"/>
            <p:cNvSpPr>
              <a:spLocks noChangeArrowheads="1" noChangeShapeType="1" noTextEdit="1"/>
            </p:cNvSpPr>
            <p:nvPr/>
          </p:nvSpPr>
          <p:spPr bwMode="auto">
            <a:xfrm>
              <a:off x="2160" y="811"/>
              <a:ext cx="1344" cy="384"/>
            </a:xfrm>
            <a:prstGeom prst="rect">
              <a:avLst/>
            </a:prstGeom>
          </p:spPr>
          <p:txBody>
            <a:bodyPr wrap="none" fromWordArt="1">
              <a:prstTxWarp prst="textPlain">
                <a:avLst>
                  <a:gd name="adj" fmla="val 50000"/>
                </a:avLst>
              </a:prstTxWarp>
            </a:bodyPr>
            <a:lstStyle/>
            <a:p>
              <a:pPr algn="ctr"/>
              <a:r>
                <a:rPr lang="en-US" sz="3200" b="1" kern="10">
                  <a:ln w="12700">
                    <a:solidFill>
                      <a:srgbClr val="FF0000"/>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Dung dịch</a:t>
              </a:r>
            </a:p>
          </p:txBody>
        </p:sp>
        <p:sp>
          <p:nvSpPr>
            <p:cNvPr id="13322" name="WordArt 5"/>
            <p:cNvSpPr>
              <a:spLocks noChangeArrowheads="1" noChangeShapeType="1" noTextEdit="1"/>
            </p:cNvSpPr>
            <p:nvPr/>
          </p:nvSpPr>
          <p:spPr bwMode="auto">
            <a:xfrm>
              <a:off x="3552" y="898"/>
              <a:ext cx="624" cy="222"/>
            </a:xfrm>
            <a:prstGeom prst="rect">
              <a:avLst/>
            </a:prstGeom>
          </p:spPr>
          <p:txBody>
            <a:bodyPr wrap="none" fromWordArt="1">
              <a:prstTxWarp prst="textPlain">
                <a:avLst>
                  <a:gd name="adj" fmla="val 50000"/>
                </a:avLst>
              </a:prstTxWarp>
            </a:bodyPr>
            <a:lstStyle/>
            <a:p>
              <a:pPr algn="ctr"/>
              <a:r>
                <a:rPr lang="en-US" sz="3200" b="1" kern="10">
                  <a:ln w="19050">
                    <a:solidFill>
                      <a:srgbClr val="99CCFF"/>
                    </a:solidFill>
                    <a:round/>
                    <a:headEnd/>
                    <a:tailEnd/>
                  </a:ln>
                  <a:solidFill>
                    <a:srgbClr val="0066CC"/>
                  </a:solidFill>
                  <a:effectLst>
                    <a:outerShdw dist="35921" dir="2700000" algn="ctr" rotWithShape="0">
                      <a:srgbClr val="990000"/>
                    </a:outerShdw>
                  </a:effectLst>
                  <a:latin typeface="Arial"/>
                  <a:cs typeface="Arial"/>
                </a:rPr>
                <a:t>(S/76)</a:t>
              </a:r>
            </a:p>
          </p:txBody>
        </p:sp>
      </p:grpSp>
      <p:sp>
        <p:nvSpPr>
          <p:cNvPr id="13315" name="Text Box 6"/>
          <p:cNvSpPr txBox="1">
            <a:spLocks noChangeArrowheads="1"/>
          </p:cNvSpPr>
          <p:nvPr/>
        </p:nvSpPr>
        <p:spPr bwMode="auto">
          <a:xfrm>
            <a:off x="690563" y="1771650"/>
            <a:ext cx="7239000" cy="523875"/>
          </a:xfrm>
          <a:prstGeom prst="rect">
            <a:avLst/>
          </a:prstGeom>
          <a:noFill/>
          <a:ln w="9525">
            <a:noFill/>
            <a:miter lim="800000"/>
            <a:headEnd/>
            <a:tailEnd/>
          </a:ln>
        </p:spPr>
        <p:txBody>
          <a:bodyPr>
            <a:spAutoFit/>
          </a:bodyPr>
          <a:lstStyle/>
          <a:p>
            <a:pPr eaLnBrk="1" hangingPunct="1">
              <a:spcBef>
                <a:spcPct val="50000"/>
              </a:spcBef>
            </a:pPr>
            <a:r>
              <a:rPr lang="en-US" sz="2800" b="1">
                <a:solidFill>
                  <a:srgbClr val="FF0000"/>
                </a:solidFill>
                <a:latin typeface="Arial" charset="0"/>
              </a:rPr>
              <a:t>1/ Thực hành :</a:t>
            </a:r>
            <a:r>
              <a:rPr lang="en-US" sz="2800" b="1">
                <a:solidFill>
                  <a:srgbClr val="0000CC"/>
                </a:solidFill>
                <a:latin typeface="Arial" charset="0"/>
              </a:rPr>
              <a:t> Tạo ra một dung dịch</a:t>
            </a:r>
          </a:p>
        </p:txBody>
      </p:sp>
      <p:sp>
        <p:nvSpPr>
          <p:cNvPr id="12295" name="Text Box 7"/>
          <p:cNvSpPr txBox="1">
            <a:spLocks noChangeArrowheads="1"/>
          </p:cNvSpPr>
          <p:nvPr/>
        </p:nvSpPr>
        <p:spPr bwMode="auto">
          <a:xfrm>
            <a:off x="685800" y="2314575"/>
            <a:ext cx="8382000" cy="523875"/>
          </a:xfrm>
          <a:prstGeom prst="rect">
            <a:avLst/>
          </a:prstGeom>
          <a:noFill/>
          <a:ln w="9525">
            <a:noFill/>
            <a:miter lim="800000"/>
            <a:headEnd/>
            <a:tailEnd/>
          </a:ln>
        </p:spPr>
        <p:txBody>
          <a:bodyPr>
            <a:spAutoFit/>
          </a:bodyPr>
          <a:lstStyle/>
          <a:p>
            <a:pPr eaLnBrk="1" hangingPunct="1">
              <a:spcBef>
                <a:spcPct val="50000"/>
              </a:spcBef>
            </a:pPr>
            <a:r>
              <a:rPr lang="en-US" sz="2800" b="1">
                <a:solidFill>
                  <a:srgbClr val="FF0000"/>
                </a:solidFill>
                <a:latin typeface="Arial" charset="0"/>
              </a:rPr>
              <a:t>2/ Thực hành :</a:t>
            </a:r>
            <a:r>
              <a:rPr lang="en-US" sz="2800" b="1">
                <a:solidFill>
                  <a:srgbClr val="0000CC"/>
                </a:solidFill>
                <a:latin typeface="Arial" charset="0"/>
              </a:rPr>
              <a:t> Tách các chất trong dung dịch</a:t>
            </a:r>
          </a:p>
        </p:txBody>
      </p:sp>
      <p:sp>
        <p:nvSpPr>
          <p:cNvPr id="12296" name="Text Box 8"/>
          <p:cNvSpPr txBox="1">
            <a:spLocks noChangeArrowheads="1"/>
          </p:cNvSpPr>
          <p:nvPr/>
        </p:nvSpPr>
        <p:spPr bwMode="auto">
          <a:xfrm>
            <a:off x="333375" y="2919413"/>
            <a:ext cx="6248400" cy="1384300"/>
          </a:xfrm>
          <a:prstGeom prst="rect">
            <a:avLst/>
          </a:prstGeom>
          <a:noFill/>
          <a:ln w="9525">
            <a:noFill/>
            <a:miter lim="800000"/>
            <a:headEnd/>
            <a:tailEnd/>
          </a:ln>
        </p:spPr>
        <p:txBody>
          <a:bodyPr>
            <a:spAutoFit/>
          </a:bodyPr>
          <a:lstStyle/>
          <a:p>
            <a:pPr algn="just" eaLnBrk="1" hangingPunct="1">
              <a:spcBef>
                <a:spcPct val="50000"/>
              </a:spcBef>
            </a:pPr>
            <a:r>
              <a:rPr lang="en-US" sz="2800" b="1">
                <a:solidFill>
                  <a:srgbClr val="0000CC"/>
                </a:solidFill>
                <a:latin typeface="Arial" charset="0"/>
              </a:rPr>
              <a:t>	- Úp đĩa lên một cốc nước muối nóng khoảng 1 phút rồi nhấc đĩa ra.</a:t>
            </a:r>
          </a:p>
        </p:txBody>
      </p:sp>
      <p:sp>
        <p:nvSpPr>
          <p:cNvPr id="12297" name="Text Box 9"/>
          <p:cNvSpPr txBox="1">
            <a:spLocks noChangeArrowheads="1"/>
          </p:cNvSpPr>
          <p:nvPr/>
        </p:nvSpPr>
        <p:spPr bwMode="auto">
          <a:xfrm>
            <a:off x="304800" y="4343400"/>
            <a:ext cx="6248400" cy="1816100"/>
          </a:xfrm>
          <a:prstGeom prst="rect">
            <a:avLst/>
          </a:prstGeom>
          <a:noFill/>
          <a:ln w="9525">
            <a:noFill/>
            <a:miter lim="800000"/>
            <a:headEnd/>
            <a:tailEnd/>
          </a:ln>
        </p:spPr>
        <p:txBody>
          <a:bodyPr>
            <a:spAutoFit/>
          </a:bodyPr>
          <a:lstStyle/>
          <a:p>
            <a:pPr algn="just" eaLnBrk="1" hangingPunct="1"/>
            <a:r>
              <a:rPr lang="en-US" sz="2800" b="1">
                <a:solidFill>
                  <a:srgbClr val="0000CC"/>
                </a:solidFill>
                <a:latin typeface="Arial" charset="0"/>
              </a:rPr>
              <a:t>	- Theo bạn, những giọt nước đọng trên đĩa có mặn như nước muối trong cốc không? Tại sao?</a:t>
            </a:r>
          </a:p>
          <a:p>
            <a:pPr algn="just" eaLnBrk="1" hangingPunct="1"/>
            <a:r>
              <a:rPr lang="en-US" sz="2800" b="1">
                <a:solidFill>
                  <a:srgbClr val="0000CC"/>
                </a:solidFill>
                <a:latin typeface="Arial" charset="0"/>
              </a:rPr>
              <a:t>	- Hãy nếm thử để kiểm tra.</a:t>
            </a:r>
          </a:p>
        </p:txBody>
      </p:sp>
      <p:pic>
        <p:nvPicPr>
          <p:cNvPr id="12298" name="Picture 10" descr="DSC08659"/>
          <p:cNvPicPr>
            <a:picLocks noChangeAspect="1" noChangeArrowheads="1"/>
          </p:cNvPicPr>
          <p:nvPr/>
        </p:nvPicPr>
        <p:blipFill>
          <a:blip r:embed="rId2"/>
          <a:srcRect l="38333" t="13333" r="28334" b="15555"/>
          <a:stretch>
            <a:fillRect/>
          </a:stretch>
        </p:blipFill>
        <p:spPr bwMode="auto">
          <a:xfrm>
            <a:off x="6610350" y="2895600"/>
            <a:ext cx="2381250" cy="3810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12295"/>
                                        </p:tgtEl>
                                        <p:attrNameLst>
                                          <p:attrName>style.visibility</p:attrName>
                                        </p:attrNameLst>
                                      </p:cBhvr>
                                      <p:to>
                                        <p:strVal val="visible"/>
                                      </p:to>
                                    </p:set>
                                    <p:anim calcmode="lin" valueType="num">
                                      <p:cBhvr>
                                        <p:cTn id="7" dur="500" fill="hold"/>
                                        <p:tgtEl>
                                          <p:spTgt spid="12295"/>
                                        </p:tgtEl>
                                        <p:attrNameLst>
                                          <p:attrName>ppt_w</p:attrName>
                                        </p:attrNameLst>
                                      </p:cBhvr>
                                      <p:tavLst>
                                        <p:tav tm="0">
                                          <p:val>
                                            <p:fltVal val="0"/>
                                          </p:val>
                                        </p:tav>
                                        <p:tav tm="100000">
                                          <p:val>
                                            <p:strVal val="#ppt_w"/>
                                          </p:val>
                                        </p:tav>
                                      </p:tavLst>
                                    </p:anim>
                                    <p:anim calcmode="lin" valueType="num">
                                      <p:cBhvr>
                                        <p:cTn id="8" dur="500" fill="hold"/>
                                        <p:tgtEl>
                                          <p:spTgt spid="12295"/>
                                        </p:tgtEl>
                                        <p:attrNameLst>
                                          <p:attrName>ppt_h</p:attrName>
                                        </p:attrNameLst>
                                      </p:cBhvr>
                                      <p:tavLst>
                                        <p:tav tm="0">
                                          <p:val>
                                            <p:fltVal val="0"/>
                                          </p:val>
                                        </p:tav>
                                        <p:tav tm="100000">
                                          <p:val>
                                            <p:strVal val="#ppt_h"/>
                                          </p:val>
                                        </p:tav>
                                      </p:tavLst>
                                    </p:anim>
                                    <p:animEffect transition="in" filter="fade">
                                      <p:cBhvr>
                                        <p:cTn id="9" dur="500"/>
                                        <p:tgtEl>
                                          <p:spTgt spid="12295"/>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2296"/>
                                        </p:tgtEl>
                                        <p:attrNameLst>
                                          <p:attrName>style.visibility</p:attrName>
                                        </p:attrNameLst>
                                      </p:cBhvr>
                                      <p:to>
                                        <p:strVal val="visible"/>
                                      </p:to>
                                    </p:set>
                                    <p:anim calcmode="lin" valueType="num">
                                      <p:cBhvr>
                                        <p:cTn id="14" dur="500" fill="hold"/>
                                        <p:tgtEl>
                                          <p:spTgt spid="12296"/>
                                        </p:tgtEl>
                                        <p:attrNameLst>
                                          <p:attrName>ppt_w</p:attrName>
                                        </p:attrNameLst>
                                      </p:cBhvr>
                                      <p:tavLst>
                                        <p:tav tm="0">
                                          <p:val>
                                            <p:fltVal val="0"/>
                                          </p:val>
                                        </p:tav>
                                        <p:tav tm="100000">
                                          <p:val>
                                            <p:strVal val="#ppt_w"/>
                                          </p:val>
                                        </p:tav>
                                      </p:tavLst>
                                    </p:anim>
                                    <p:anim calcmode="lin" valueType="num">
                                      <p:cBhvr>
                                        <p:cTn id="15" dur="500" fill="hold"/>
                                        <p:tgtEl>
                                          <p:spTgt spid="12296"/>
                                        </p:tgtEl>
                                        <p:attrNameLst>
                                          <p:attrName>ppt_h</p:attrName>
                                        </p:attrNameLst>
                                      </p:cBhvr>
                                      <p:tavLst>
                                        <p:tav tm="0">
                                          <p:val>
                                            <p:fltVal val="0"/>
                                          </p:val>
                                        </p:tav>
                                        <p:tav tm="100000">
                                          <p:val>
                                            <p:strVal val="#ppt_h"/>
                                          </p:val>
                                        </p:tav>
                                      </p:tavLst>
                                    </p:anim>
                                    <p:animEffect transition="in" filter="fade">
                                      <p:cBhvr>
                                        <p:cTn id="16" dur="500"/>
                                        <p:tgtEl>
                                          <p:spTgt spid="1229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nodeType="clickEffect">
                                  <p:stCondLst>
                                    <p:cond delay="0"/>
                                  </p:stCondLst>
                                  <p:childTnLst>
                                    <p:set>
                                      <p:cBhvr>
                                        <p:cTn id="20" dur="1" fill="hold">
                                          <p:stCondLst>
                                            <p:cond delay="0"/>
                                          </p:stCondLst>
                                        </p:cTn>
                                        <p:tgtEl>
                                          <p:spTgt spid="12298"/>
                                        </p:tgtEl>
                                        <p:attrNameLst>
                                          <p:attrName>style.visibility</p:attrName>
                                        </p:attrNameLst>
                                      </p:cBhvr>
                                      <p:to>
                                        <p:strVal val="visible"/>
                                      </p:to>
                                    </p:set>
                                    <p:anim calcmode="lin" valueType="num">
                                      <p:cBhvr>
                                        <p:cTn id="21" dur="500" fill="hold"/>
                                        <p:tgtEl>
                                          <p:spTgt spid="12298"/>
                                        </p:tgtEl>
                                        <p:attrNameLst>
                                          <p:attrName>ppt_w</p:attrName>
                                        </p:attrNameLst>
                                      </p:cBhvr>
                                      <p:tavLst>
                                        <p:tav tm="0">
                                          <p:val>
                                            <p:fltVal val="0"/>
                                          </p:val>
                                        </p:tav>
                                        <p:tav tm="100000">
                                          <p:val>
                                            <p:strVal val="#ppt_w"/>
                                          </p:val>
                                        </p:tav>
                                      </p:tavLst>
                                    </p:anim>
                                    <p:anim calcmode="lin" valueType="num">
                                      <p:cBhvr>
                                        <p:cTn id="22" dur="500" fill="hold"/>
                                        <p:tgtEl>
                                          <p:spTgt spid="12298"/>
                                        </p:tgtEl>
                                        <p:attrNameLst>
                                          <p:attrName>ppt_h</p:attrName>
                                        </p:attrNameLst>
                                      </p:cBhvr>
                                      <p:tavLst>
                                        <p:tav tm="0">
                                          <p:val>
                                            <p:fltVal val="0"/>
                                          </p:val>
                                        </p:tav>
                                        <p:tav tm="100000">
                                          <p:val>
                                            <p:strVal val="#ppt_h"/>
                                          </p:val>
                                        </p:tav>
                                      </p:tavLst>
                                    </p:anim>
                                    <p:animEffect transition="in" filter="fade">
                                      <p:cBhvr>
                                        <p:cTn id="23" dur="500"/>
                                        <p:tgtEl>
                                          <p:spTgt spid="12298"/>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12297"/>
                                        </p:tgtEl>
                                        <p:attrNameLst>
                                          <p:attrName>style.visibility</p:attrName>
                                        </p:attrNameLst>
                                      </p:cBhvr>
                                      <p:to>
                                        <p:strVal val="visible"/>
                                      </p:to>
                                    </p:set>
                                    <p:anim calcmode="lin" valueType="num">
                                      <p:cBhvr>
                                        <p:cTn id="28" dur="500" fill="hold"/>
                                        <p:tgtEl>
                                          <p:spTgt spid="12297"/>
                                        </p:tgtEl>
                                        <p:attrNameLst>
                                          <p:attrName>ppt_w</p:attrName>
                                        </p:attrNameLst>
                                      </p:cBhvr>
                                      <p:tavLst>
                                        <p:tav tm="0">
                                          <p:val>
                                            <p:fltVal val="0"/>
                                          </p:val>
                                        </p:tav>
                                        <p:tav tm="100000">
                                          <p:val>
                                            <p:strVal val="#ppt_w"/>
                                          </p:val>
                                        </p:tav>
                                      </p:tavLst>
                                    </p:anim>
                                    <p:anim calcmode="lin" valueType="num">
                                      <p:cBhvr>
                                        <p:cTn id="29" dur="500" fill="hold"/>
                                        <p:tgtEl>
                                          <p:spTgt spid="12297"/>
                                        </p:tgtEl>
                                        <p:attrNameLst>
                                          <p:attrName>ppt_h</p:attrName>
                                        </p:attrNameLst>
                                      </p:cBhvr>
                                      <p:tavLst>
                                        <p:tav tm="0">
                                          <p:val>
                                            <p:fltVal val="0"/>
                                          </p:val>
                                        </p:tav>
                                        <p:tav tm="100000">
                                          <p:val>
                                            <p:strVal val="#ppt_h"/>
                                          </p:val>
                                        </p:tav>
                                      </p:tavLst>
                                    </p:anim>
                                    <p:animEffect transition="in" filter="fade">
                                      <p:cBhvr>
                                        <p:cTn id="30" dur="500"/>
                                        <p:tgtEl>
                                          <p:spTgt spid="122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5" grpId="0"/>
      <p:bldP spid="12296" grpId="0"/>
      <p:bldP spid="1229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2"/>
          <p:cNvGrpSpPr>
            <a:grpSpLocks/>
          </p:cNvGrpSpPr>
          <p:nvPr/>
        </p:nvGrpSpPr>
        <p:grpSpPr bwMode="auto">
          <a:xfrm>
            <a:off x="1323975" y="152400"/>
            <a:ext cx="7696200" cy="1768475"/>
            <a:chOff x="480" y="81"/>
            <a:chExt cx="4848" cy="1114"/>
          </a:xfrm>
        </p:grpSpPr>
        <p:sp>
          <p:nvSpPr>
            <p:cNvPr id="14345" name="Text Box 3"/>
            <p:cNvSpPr txBox="1">
              <a:spLocks noChangeArrowheads="1"/>
            </p:cNvSpPr>
            <p:nvPr/>
          </p:nvSpPr>
          <p:spPr bwMode="auto">
            <a:xfrm>
              <a:off x="480" y="81"/>
              <a:ext cx="4848" cy="330"/>
            </a:xfrm>
            <a:prstGeom prst="rect">
              <a:avLst/>
            </a:prstGeom>
            <a:noFill/>
            <a:ln w="9525">
              <a:noFill/>
              <a:miter lim="800000"/>
              <a:headEnd/>
              <a:tailEnd/>
            </a:ln>
          </p:spPr>
          <p:txBody>
            <a:bodyPr>
              <a:spAutoFit/>
            </a:bodyPr>
            <a:lstStyle/>
            <a:p>
              <a:pPr algn="ctr" eaLnBrk="1" hangingPunct="1"/>
              <a:r>
                <a:rPr lang="en-US" sz="2800" b="1" u="sng">
                  <a:solidFill>
                    <a:srgbClr val="FF0000"/>
                  </a:solidFill>
                  <a:latin typeface="Arial" charset="0"/>
                </a:rPr>
                <a:t>Khoa học </a:t>
              </a:r>
              <a:r>
                <a:rPr lang="en-US" sz="2800" b="1">
                  <a:solidFill>
                    <a:srgbClr val="FF0000"/>
                  </a:solidFill>
                  <a:latin typeface="Arial" charset="0"/>
                </a:rPr>
                <a:t>:</a:t>
              </a:r>
            </a:p>
          </p:txBody>
        </p:sp>
        <p:sp>
          <p:nvSpPr>
            <p:cNvPr id="14346" name="WordArt 4"/>
            <p:cNvSpPr>
              <a:spLocks noChangeArrowheads="1" noChangeShapeType="1" noTextEdit="1"/>
            </p:cNvSpPr>
            <p:nvPr/>
          </p:nvSpPr>
          <p:spPr bwMode="auto">
            <a:xfrm>
              <a:off x="2160" y="811"/>
              <a:ext cx="1344" cy="384"/>
            </a:xfrm>
            <a:prstGeom prst="rect">
              <a:avLst/>
            </a:prstGeom>
          </p:spPr>
          <p:txBody>
            <a:bodyPr wrap="none" fromWordArt="1">
              <a:prstTxWarp prst="textPlain">
                <a:avLst>
                  <a:gd name="adj" fmla="val 50000"/>
                </a:avLst>
              </a:prstTxWarp>
            </a:bodyPr>
            <a:lstStyle/>
            <a:p>
              <a:pPr algn="ctr"/>
              <a:r>
                <a:rPr lang="en-US" sz="3200" b="1" kern="10">
                  <a:ln w="12700">
                    <a:solidFill>
                      <a:srgbClr val="FF0000"/>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Dung dịch</a:t>
              </a:r>
            </a:p>
          </p:txBody>
        </p:sp>
        <p:sp>
          <p:nvSpPr>
            <p:cNvPr id="14347" name="WordArt 5"/>
            <p:cNvSpPr>
              <a:spLocks noChangeArrowheads="1" noChangeShapeType="1" noTextEdit="1"/>
            </p:cNvSpPr>
            <p:nvPr/>
          </p:nvSpPr>
          <p:spPr bwMode="auto">
            <a:xfrm>
              <a:off x="3552" y="898"/>
              <a:ext cx="624" cy="222"/>
            </a:xfrm>
            <a:prstGeom prst="rect">
              <a:avLst/>
            </a:prstGeom>
          </p:spPr>
          <p:txBody>
            <a:bodyPr wrap="none" fromWordArt="1">
              <a:prstTxWarp prst="textPlain">
                <a:avLst>
                  <a:gd name="adj" fmla="val 50000"/>
                </a:avLst>
              </a:prstTxWarp>
            </a:bodyPr>
            <a:lstStyle/>
            <a:p>
              <a:pPr algn="ctr"/>
              <a:r>
                <a:rPr lang="en-US" sz="3200" b="1" kern="10">
                  <a:ln w="19050">
                    <a:solidFill>
                      <a:srgbClr val="99CCFF"/>
                    </a:solidFill>
                    <a:round/>
                    <a:headEnd/>
                    <a:tailEnd/>
                  </a:ln>
                  <a:solidFill>
                    <a:srgbClr val="0066CC"/>
                  </a:solidFill>
                  <a:effectLst>
                    <a:outerShdw dist="35921" dir="2700000" algn="ctr" rotWithShape="0">
                      <a:srgbClr val="990000"/>
                    </a:outerShdw>
                  </a:effectLst>
                  <a:latin typeface="Arial"/>
                  <a:cs typeface="Arial"/>
                </a:rPr>
                <a:t>(S/76)</a:t>
              </a:r>
            </a:p>
          </p:txBody>
        </p:sp>
      </p:grpSp>
      <p:sp>
        <p:nvSpPr>
          <p:cNvPr id="14339" name="Text Box 6"/>
          <p:cNvSpPr txBox="1">
            <a:spLocks noChangeArrowheads="1"/>
          </p:cNvSpPr>
          <p:nvPr/>
        </p:nvSpPr>
        <p:spPr bwMode="auto">
          <a:xfrm>
            <a:off x="842963" y="1924050"/>
            <a:ext cx="7239000" cy="523875"/>
          </a:xfrm>
          <a:prstGeom prst="rect">
            <a:avLst/>
          </a:prstGeom>
          <a:noFill/>
          <a:ln w="9525">
            <a:noFill/>
            <a:miter lim="800000"/>
            <a:headEnd/>
            <a:tailEnd/>
          </a:ln>
        </p:spPr>
        <p:txBody>
          <a:bodyPr>
            <a:spAutoFit/>
          </a:bodyPr>
          <a:lstStyle/>
          <a:p>
            <a:pPr eaLnBrk="1" hangingPunct="1">
              <a:spcBef>
                <a:spcPct val="50000"/>
              </a:spcBef>
            </a:pPr>
            <a:r>
              <a:rPr lang="en-US" sz="2800" b="1">
                <a:solidFill>
                  <a:srgbClr val="FF0000"/>
                </a:solidFill>
                <a:latin typeface="Arial" charset="0"/>
              </a:rPr>
              <a:t>1/ Thực hành :</a:t>
            </a:r>
            <a:r>
              <a:rPr lang="en-US" sz="2800" b="1">
                <a:solidFill>
                  <a:srgbClr val="0000CC"/>
                </a:solidFill>
                <a:latin typeface="Arial" charset="0"/>
              </a:rPr>
              <a:t> Tạo ra một dung dịch</a:t>
            </a:r>
          </a:p>
        </p:txBody>
      </p:sp>
      <p:sp>
        <p:nvSpPr>
          <p:cNvPr id="14340" name="Text Box 7"/>
          <p:cNvSpPr txBox="1">
            <a:spLocks noChangeArrowheads="1"/>
          </p:cNvSpPr>
          <p:nvPr/>
        </p:nvSpPr>
        <p:spPr bwMode="auto">
          <a:xfrm>
            <a:off x="838200" y="2466975"/>
            <a:ext cx="8382000" cy="523875"/>
          </a:xfrm>
          <a:prstGeom prst="rect">
            <a:avLst/>
          </a:prstGeom>
          <a:noFill/>
          <a:ln w="9525">
            <a:noFill/>
            <a:miter lim="800000"/>
            <a:headEnd/>
            <a:tailEnd/>
          </a:ln>
        </p:spPr>
        <p:txBody>
          <a:bodyPr>
            <a:spAutoFit/>
          </a:bodyPr>
          <a:lstStyle/>
          <a:p>
            <a:pPr eaLnBrk="1" hangingPunct="1">
              <a:spcBef>
                <a:spcPct val="50000"/>
              </a:spcBef>
            </a:pPr>
            <a:r>
              <a:rPr lang="en-US" sz="2800" b="1">
                <a:solidFill>
                  <a:srgbClr val="FF0000"/>
                </a:solidFill>
                <a:latin typeface="Arial" charset="0"/>
              </a:rPr>
              <a:t>2/ Thực hành :</a:t>
            </a:r>
            <a:r>
              <a:rPr lang="en-US" sz="2800" b="1">
                <a:solidFill>
                  <a:srgbClr val="0000CC"/>
                </a:solidFill>
                <a:latin typeface="Arial" charset="0"/>
              </a:rPr>
              <a:t> Tách các chất trong dung dịch</a:t>
            </a:r>
          </a:p>
        </p:txBody>
      </p:sp>
      <p:sp>
        <p:nvSpPr>
          <p:cNvPr id="13320" name="Text Box 8"/>
          <p:cNvSpPr txBox="1">
            <a:spLocks noChangeArrowheads="1"/>
          </p:cNvSpPr>
          <p:nvPr/>
        </p:nvSpPr>
        <p:spPr bwMode="auto">
          <a:xfrm>
            <a:off x="685800" y="3048000"/>
            <a:ext cx="8001000" cy="954088"/>
          </a:xfrm>
          <a:prstGeom prst="rect">
            <a:avLst/>
          </a:prstGeom>
          <a:noFill/>
          <a:ln w="9525">
            <a:noFill/>
            <a:miter lim="800000"/>
            <a:headEnd/>
            <a:tailEnd/>
          </a:ln>
        </p:spPr>
        <p:txBody>
          <a:bodyPr>
            <a:spAutoFit/>
          </a:bodyPr>
          <a:lstStyle/>
          <a:p>
            <a:pPr algn="just" eaLnBrk="1" hangingPunct="1">
              <a:spcBef>
                <a:spcPct val="50000"/>
              </a:spcBef>
            </a:pPr>
            <a:r>
              <a:rPr lang="en-US" sz="2800" b="1">
                <a:solidFill>
                  <a:srgbClr val="0000CC"/>
                </a:solidFill>
                <a:latin typeface="Arial" charset="0"/>
              </a:rPr>
              <a:t>	- Làm thế nào để tách các chất trong dung dịch? </a:t>
            </a:r>
          </a:p>
        </p:txBody>
      </p:sp>
      <p:sp>
        <p:nvSpPr>
          <p:cNvPr id="13321" name="Text Box 9"/>
          <p:cNvSpPr txBox="1">
            <a:spLocks noChangeArrowheads="1"/>
          </p:cNvSpPr>
          <p:nvPr/>
        </p:nvSpPr>
        <p:spPr bwMode="auto">
          <a:xfrm>
            <a:off x="838200" y="3043238"/>
            <a:ext cx="8001000" cy="954087"/>
          </a:xfrm>
          <a:prstGeom prst="rect">
            <a:avLst/>
          </a:prstGeom>
          <a:noFill/>
          <a:ln w="9525">
            <a:noFill/>
            <a:miter lim="800000"/>
            <a:headEnd/>
            <a:tailEnd/>
          </a:ln>
        </p:spPr>
        <p:txBody>
          <a:bodyPr>
            <a:spAutoFit/>
          </a:bodyPr>
          <a:lstStyle/>
          <a:p>
            <a:pPr algn="just" eaLnBrk="1" hangingPunct="1">
              <a:spcBef>
                <a:spcPct val="50000"/>
              </a:spcBef>
            </a:pPr>
            <a:r>
              <a:rPr lang="en-US" sz="2800" b="1">
                <a:solidFill>
                  <a:srgbClr val="0000CC"/>
                </a:solidFill>
                <a:latin typeface="Arial" charset="0"/>
              </a:rPr>
              <a:t>	Ta có thể tách các chất trong dung dịch bằng cách chưng cất. </a:t>
            </a:r>
          </a:p>
        </p:txBody>
      </p:sp>
      <p:pic>
        <p:nvPicPr>
          <p:cNvPr id="13322" name="Picture 10" descr="1"/>
          <p:cNvPicPr>
            <a:picLocks noChangeAspect="1" noChangeArrowheads="1"/>
          </p:cNvPicPr>
          <p:nvPr/>
        </p:nvPicPr>
        <p:blipFill>
          <a:blip r:embed="rId2"/>
          <a:srcRect l="10828" r="12965" b="4498"/>
          <a:stretch>
            <a:fillRect/>
          </a:stretch>
        </p:blipFill>
        <p:spPr bwMode="auto">
          <a:xfrm>
            <a:off x="1295400" y="2971800"/>
            <a:ext cx="485775" cy="609600"/>
          </a:xfrm>
          <a:prstGeom prst="rect">
            <a:avLst/>
          </a:prstGeom>
          <a:noFill/>
          <a:ln w="9525">
            <a:noFill/>
            <a:miter lim="800000"/>
            <a:headEnd/>
            <a:tailEnd/>
          </a:ln>
        </p:spPr>
      </p:pic>
      <p:pic>
        <p:nvPicPr>
          <p:cNvPr id="13323" name="Picture 11" descr="139"/>
          <p:cNvPicPr>
            <a:picLocks noChangeAspect="1" noChangeArrowheads="1" noCrop="1"/>
          </p:cNvPicPr>
          <p:nvPr/>
        </p:nvPicPr>
        <p:blipFill>
          <a:blip r:embed="rId3"/>
          <a:srcRect/>
          <a:stretch>
            <a:fillRect/>
          </a:stretch>
        </p:blipFill>
        <p:spPr bwMode="auto">
          <a:xfrm>
            <a:off x="1174750" y="2971800"/>
            <a:ext cx="425450" cy="685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13320"/>
                                        </p:tgtEl>
                                        <p:attrNameLst>
                                          <p:attrName>style.visibility</p:attrName>
                                        </p:attrNameLst>
                                      </p:cBhvr>
                                      <p:to>
                                        <p:strVal val="visible"/>
                                      </p:to>
                                    </p:set>
                                    <p:anim calcmode="lin" valueType="num">
                                      <p:cBhvr>
                                        <p:cTn id="7" dur="500" fill="hold"/>
                                        <p:tgtEl>
                                          <p:spTgt spid="13320"/>
                                        </p:tgtEl>
                                        <p:attrNameLst>
                                          <p:attrName>ppt_w</p:attrName>
                                        </p:attrNameLst>
                                      </p:cBhvr>
                                      <p:tavLst>
                                        <p:tav tm="0">
                                          <p:val>
                                            <p:fltVal val="0"/>
                                          </p:val>
                                        </p:tav>
                                        <p:tav tm="100000">
                                          <p:val>
                                            <p:strVal val="#ppt_w"/>
                                          </p:val>
                                        </p:tav>
                                      </p:tavLst>
                                    </p:anim>
                                    <p:anim calcmode="lin" valueType="num">
                                      <p:cBhvr>
                                        <p:cTn id="8" dur="500" fill="hold"/>
                                        <p:tgtEl>
                                          <p:spTgt spid="13320"/>
                                        </p:tgtEl>
                                        <p:attrNameLst>
                                          <p:attrName>ppt_h</p:attrName>
                                        </p:attrNameLst>
                                      </p:cBhvr>
                                      <p:tavLst>
                                        <p:tav tm="0">
                                          <p:val>
                                            <p:fltVal val="0"/>
                                          </p:val>
                                        </p:tav>
                                        <p:tav tm="100000">
                                          <p:val>
                                            <p:strVal val="#ppt_h"/>
                                          </p:val>
                                        </p:tav>
                                      </p:tavLst>
                                    </p:anim>
                                    <p:animEffect transition="in" filter="fade">
                                      <p:cBhvr>
                                        <p:cTn id="9" dur="500"/>
                                        <p:tgtEl>
                                          <p:spTgt spid="13320"/>
                                        </p:tgtEl>
                                      </p:cBhvr>
                                    </p:animEffect>
                                  </p:childTnLst>
                                </p:cTn>
                              </p:par>
                            </p:childTnLst>
                          </p:cTn>
                        </p:par>
                        <p:par>
                          <p:cTn id="10" fill="hold" nodeType="afterGroup">
                            <p:stCondLst>
                              <p:cond delay="500"/>
                            </p:stCondLst>
                            <p:childTnLst>
                              <p:par>
                                <p:cTn id="11" presetID="55" presetClass="entr" presetSubtype="0" fill="hold" nodeType="afterEffect">
                                  <p:stCondLst>
                                    <p:cond delay="0"/>
                                  </p:stCondLst>
                                  <p:childTnLst>
                                    <p:set>
                                      <p:cBhvr>
                                        <p:cTn id="12" dur="1" fill="hold">
                                          <p:stCondLst>
                                            <p:cond delay="0"/>
                                          </p:stCondLst>
                                        </p:cTn>
                                        <p:tgtEl>
                                          <p:spTgt spid="13323"/>
                                        </p:tgtEl>
                                        <p:attrNameLst>
                                          <p:attrName>style.visibility</p:attrName>
                                        </p:attrNameLst>
                                      </p:cBhvr>
                                      <p:to>
                                        <p:strVal val="visible"/>
                                      </p:to>
                                    </p:set>
                                    <p:anim calcmode="lin" valueType="num">
                                      <p:cBhvr>
                                        <p:cTn id="13" dur="1000" fill="hold"/>
                                        <p:tgtEl>
                                          <p:spTgt spid="13323"/>
                                        </p:tgtEl>
                                        <p:attrNameLst>
                                          <p:attrName>ppt_w</p:attrName>
                                        </p:attrNameLst>
                                      </p:cBhvr>
                                      <p:tavLst>
                                        <p:tav tm="0">
                                          <p:val>
                                            <p:strVal val="#ppt_w*0.70"/>
                                          </p:val>
                                        </p:tav>
                                        <p:tav tm="100000">
                                          <p:val>
                                            <p:strVal val="#ppt_w"/>
                                          </p:val>
                                        </p:tav>
                                      </p:tavLst>
                                    </p:anim>
                                    <p:anim calcmode="lin" valueType="num">
                                      <p:cBhvr>
                                        <p:cTn id="14" dur="1000" fill="hold"/>
                                        <p:tgtEl>
                                          <p:spTgt spid="13323"/>
                                        </p:tgtEl>
                                        <p:attrNameLst>
                                          <p:attrName>ppt_h</p:attrName>
                                        </p:attrNameLst>
                                      </p:cBhvr>
                                      <p:tavLst>
                                        <p:tav tm="0">
                                          <p:val>
                                            <p:strVal val="#ppt_h"/>
                                          </p:val>
                                        </p:tav>
                                        <p:tav tm="100000">
                                          <p:val>
                                            <p:strVal val="#ppt_h"/>
                                          </p:val>
                                        </p:tav>
                                      </p:tavLst>
                                    </p:anim>
                                    <p:animEffect transition="in" filter="fade">
                                      <p:cBhvr>
                                        <p:cTn id="15" dur="1000"/>
                                        <p:tgtEl>
                                          <p:spTgt spid="1332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xit" presetSubtype="0" fill="hold" grpId="1" nodeType="clickEffect">
                                  <p:stCondLst>
                                    <p:cond delay="0"/>
                                  </p:stCondLst>
                                  <p:childTnLst>
                                    <p:anim calcmode="lin" valueType="num">
                                      <p:cBhvr>
                                        <p:cTn id="19" dur="500"/>
                                        <p:tgtEl>
                                          <p:spTgt spid="13320"/>
                                        </p:tgtEl>
                                        <p:attrNameLst>
                                          <p:attrName>ppt_w</p:attrName>
                                        </p:attrNameLst>
                                      </p:cBhvr>
                                      <p:tavLst>
                                        <p:tav tm="0">
                                          <p:val>
                                            <p:strVal val="ppt_w"/>
                                          </p:val>
                                        </p:tav>
                                        <p:tav tm="100000">
                                          <p:val>
                                            <p:fltVal val="0"/>
                                          </p:val>
                                        </p:tav>
                                      </p:tavLst>
                                    </p:anim>
                                    <p:anim calcmode="lin" valueType="num">
                                      <p:cBhvr>
                                        <p:cTn id="20" dur="500"/>
                                        <p:tgtEl>
                                          <p:spTgt spid="13320"/>
                                        </p:tgtEl>
                                        <p:attrNameLst>
                                          <p:attrName>ppt_h</p:attrName>
                                        </p:attrNameLst>
                                      </p:cBhvr>
                                      <p:tavLst>
                                        <p:tav tm="0">
                                          <p:val>
                                            <p:strVal val="ppt_h"/>
                                          </p:val>
                                        </p:tav>
                                        <p:tav tm="100000">
                                          <p:val>
                                            <p:fltVal val="0"/>
                                          </p:val>
                                        </p:tav>
                                      </p:tavLst>
                                    </p:anim>
                                    <p:animEffect transition="out" filter="fade">
                                      <p:cBhvr>
                                        <p:cTn id="21" dur="500"/>
                                        <p:tgtEl>
                                          <p:spTgt spid="13320"/>
                                        </p:tgtEl>
                                      </p:cBhvr>
                                    </p:animEffect>
                                    <p:set>
                                      <p:cBhvr>
                                        <p:cTn id="22" dur="1" fill="hold">
                                          <p:stCondLst>
                                            <p:cond delay="499"/>
                                          </p:stCondLst>
                                        </p:cTn>
                                        <p:tgtEl>
                                          <p:spTgt spid="13320"/>
                                        </p:tgtEl>
                                        <p:attrNameLst>
                                          <p:attrName>style.visibility</p:attrName>
                                        </p:attrNameLst>
                                      </p:cBhvr>
                                      <p:to>
                                        <p:strVal val="hidden"/>
                                      </p:to>
                                    </p:set>
                                  </p:childTnLst>
                                </p:cTn>
                              </p:par>
                              <p:par>
                                <p:cTn id="23" presetID="53" presetClass="exit" presetSubtype="0" fill="hold" nodeType="withEffect">
                                  <p:stCondLst>
                                    <p:cond delay="0"/>
                                  </p:stCondLst>
                                  <p:childTnLst>
                                    <p:anim calcmode="lin" valueType="num">
                                      <p:cBhvr>
                                        <p:cTn id="24" dur="500"/>
                                        <p:tgtEl>
                                          <p:spTgt spid="13323"/>
                                        </p:tgtEl>
                                        <p:attrNameLst>
                                          <p:attrName>ppt_w</p:attrName>
                                        </p:attrNameLst>
                                      </p:cBhvr>
                                      <p:tavLst>
                                        <p:tav tm="0">
                                          <p:val>
                                            <p:strVal val="ppt_w"/>
                                          </p:val>
                                        </p:tav>
                                        <p:tav tm="100000">
                                          <p:val>
                                            <p:fltVal val="0"/>
                                          </p:val>
                                        </p:tav>
                                      </p:tavLst>
                                    </p:anim>
                                    <p:anim calcmode="lin" valueType="num">
                                      <p:cBhvr>
                                        <p:cTn id="25" dur="500"/>
                                        <p:tgtEl>
                                          <p:spTgt spid="13323"/>
                                        </p:tgtEl>
                                        <p:attrNameLst>
                                          <p:attrName>ppt_h</p:attrName>
                                        </p:attrNameLst>
                                      </p:cBhvr>
                                      <p:tavLst>
                                        <p:tav tm="0">
                                          <p:val>
                                            <p:strVal val="ppt_h"/>
                                          </p:val>
                                        </p:tav>
                                        <p:tav tm="100000">
                                          <p:val>
                                            <p:fltVal val="0"/>
                                          </p:val>
                                        </p:tav>
                                      </p:tavLst>
                                    </p:anim>
                                    <p:animEffect transition="out" filter="fade">
                                      <p:cBhvr>
                                        <p:cTn id="26" dur="500"/>
                                        <p:tgtEl>
                                          <p:spTgt spid="13323"/>
                                        </p:tgtEl>
                                      </p:cBhvr>
                                    </p:animEffect>
                                    <p:set>
                                      <p:cBhvr>
                                        <p:cTn id="27" dur="1" fill="hold">
                                          <p:stCondLst>
                                            <p:cond delay="499"/>
                                          </p:stCondLst>
                                        </p:cTn>
                                        <p:tgtEl>
                                          <p:spTgt spid="13323"/>
                                        </p:tgtEl>
                                        <p:attrNameLst>
                                          <p:attrName>style.visibility</p:attrName>
                                        </p:attrNameLst>
                                      </p:cBhvr>
                                      <p:to>
                                        <p:strVal val="hidden"/>
                                      </p:to>
                                    </p:set>
                                  </p:childTnLst>
                                </p:cTn>
                              </p:par>
                            </p:childTnLst>
                          </p:cTn>
                        </p:par>
                        <p:par>
                          <p:cTn id="28" fill="hold" nodeType="afterGroup">
                            <p:stCondLst>
                              <p:cond delay="500"/>
                            </p:stCondLst>
                            <p:childTnLst>
                              <p:par>
                                <p:cTn id="29" presetID="53" presetClass="entr" presetSubtype="0" fill="hold" nodeType="afterEffect">
                                  <p:stCondLst>
                                    <p:cond delay="0"/>
                                  </p:stCondLst>
                                  <p:childTnLst>
                                    <p:set>
                                      <p:cBhvr>
                                        <p:cTn id="30" dur="1" fill="hold">
                                          <p:stCondLst>
                                            <p:cond delay="0"/>
                                          </p:stCondLst>
                                        </p:cTn>
                                        <p:tgtEl>
                                          <p:spTgt spid="13322"/>
                                        </p:tgtEl>
                                        <p:attrNameLst>
                                          <p:attrName>style.visibility</p:attrName>
                                        </p:attrNameLst>
                                      </p:cBhvr>
                                      <p:to>
                                        <p:strVal val="visible"/>
                                      </p:to>
                                    </p:set>
                                    <p:anim calcmode="lin" valueType="num">
                                      <p:cBhvr>
                                        <p:cTn id="31" dur="500" fill="hold"/>
                                        <p:tgtEl>
                                          <p:spTgt spid="13322"/>
                                        </p:tgtEl>
                                        <p:attrNameLst>
                                          <p:attrName>ppt_w</p:attrName>
                                        </p:attrNameLst>
                                      </p:cBhvr>
                                      <p:tavLst>
                                        <p:tav tm="0">
                                          <p:val>
                                            <p:fltVal val="0"/>
                                          </p:val>
                                        </p:tav>
                                        <p:tav tm="100000">
                                          <p:val>
                                            <p:strVal val="#ppt_w"/>
                                          </p:val>
                                        </p:tav>
                                      </p:tavLst>
                                    </p:anim>
                                    <p:anim calcmode="lin" valueType="num">
                                      <p:cBhvr>
                                        <p:cTn id="32" dur="500" fill="hold"/>
                                        <p:tgtEl>
                                          <p:spTgt spid="13322"/>
                                        </p:tgtEl>
                                        <p:attrNameLst>
                                          <p:attrName>ppt_h</p:attrName>
                                        </p:attrNameLst>
                                      </p:cBhvr>
                                      <p:tavLst>
                                        <p:tav tm="0">
                                          <p:val>
                                            <p:fltVal val="0"/>
                                          </p:val>
                                        </p:tav>
                                        <p:tav tm="100000">
                                          <p:val>
                                            <p:strVal val="#ppt_h"/>
                                          </p:val>
                                        </p:tav>
                                      </p:tavLst>
                                    </p:anim>
                                    <p:animEffect transition="in" filter="fade">
                                      <p:cBhvr>
                                        <p:cTn id="33" dur="500"/>
                                        <p:tgtEl>
                                          <p:spTgt spid="13322"/>
                                        </p:tgtEl>
                                      </p:cBhvr>
                                    </p:animEffect>
                                  </p:childTnLst>
                                </p:cTn>
                              </p:par>
                              <p:par>
                                <p:cTn id="34" presetID="53" presetClass="entr" presetSubtype="0" fill="hold" grpId="0" nodeType="withEffect">
                                  <p:stCondLst>
                                    <p:cond delay="0"/>
                                  </p:stCondLst>
                                  <p:childTnLst>
                                    <p:set>
                                      <p:cBhvr>
                                        <p:cTn id="35" dur="1" fill="hold">
                                          <p:stCondLst>
                                            <p:cond delay="0"/>
                                          </p:stCondLst>
                                        </p:cTn>
                                        <p:tgtEl>
                                          <p:spTgt spid="13321"/>
                                        </p:tgtEl>
                                        <p:attrNameLst>
                                          <p:attrName>style.visibility</p:attrName>
                                        </p:attrNameLst>
                                      </p:cBhvr>
                                      <p:to>
                                        <p:strVal val="visible"/>
                                      </p:to>
                                    </p:set>
                                    <p:anim calcmode="lin" valueType="num">
                                      <p:cBhvr>
                                        <p:cTn id="36" dur="500" fill="hold"/>
                                        <p:tgtEl>
                                          <p:spTgt spid="13321"/>
                                        </p:tgtEl>
                                        <p:attrNameLst>
                                          <p:attrName>ppt_w</p:attrName>
                                        </p:attrNameLst>
                                      </p:cBhvr>
                                      <p:tavLst>
                                        <p:tav tm="0">
                                          <p:val>
                                            <p:fltVal val="0"/>
                                          </p:val>
                                        </p:tav>
                                        <p:tav tm="100000">
                                          <p:val>
                                            <p:strVal val="#ppt_w"/>
                                          </p:val>
                                        </p:tav>
                                      </p:tavLst>
                                    </p:anim>
                                    <p:anim calcmode="lin" valueType="num">
                                      <p:cBhvr>
                                        <p:cTn id="37" dur="500" fill="hold"/>
                                        <p:tgtEl>
                                          <p:spTgt spid="13321"/>
                                        </p:tgtEl>
                                        <p:attrNameLst>
                                          <p:attrName>ppt_h</p:attrName>
                                        </p:attrNameLst>
                                      </p:cBhvr>
                                      <p:tavLst>
                                        <p:tav tm="0">
                                          <p:val>
                                            <p:fltVal val="0"/>
                                          </p:val>
                                        </p:tav>
                                        <p:tav tm="100000">
                                          <p:val>
                                            <p:strVal val="#ppt_h"/>
                                          </p:val>
                                        </p:tav>
                                      </p:tavLst>
                                    </p:anim>
                                    <p:animEffect transition="in" filter="fade">
                                      <p:cBhvr>
                                        <p:cTn id="38" dur="500"/>
                                        <p:tgtEl>
                                          <p:spTgt spid="133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0" grpId="0"/>
      <p:bldP spid="13320" grpId="1"/>
      <p:bldP spid="133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2" name="Group 2"/>
          <p:cNvGrpSpPr>
            <a:grpSpLocks/>
          </p:cNvGrpSpPr>
          <p:nvPr/>
        </p:nvGrpSpPr>
        <p:grpSpPr bwMode="auto">
          <a:xfrm>
            <a:off x="1323975" y="152400"/>
            <a:ext cx="7696200" cy="1768475"/>
            <a:chOff x="480" y="81"/>
            <a:chExt cx="4848" cy="1114"/>
          </a:xfrm>
        </p:grpSpPr>
        <p:sp>
          <p:nvSpPr>
            <p:cNvPr id="15369" name="Text Box 3"/>
            <p:cNvSpPr txBox="1">
              <a:spLocks noChangeArrowheads="1"/>
            </p:cNvSpPr>
            <p:nvPr/>
          </p:nvSpPr>
          <p:spPr bwMode="auto">
            <a:xfrm>
              <a:off x="480" y="81"/>
              <a:ext cx="4848" cy="330"/>
            </a:xfrm>
            <a:prstGeom prst="rect">
              <a:avLst/>
            </a:prstGeom>
            <a:noFill/>
            <a:ln w="9525">
              <a:noFill/>
              <a:miter lim="800000"/>
              <a:headEnd/>
              <a:tailEnd/>
            </a:ln>
          </p:spPr>
          <p:txBody>
            <a:bodyPr>
              <a:spAutoFit/>
            </a:bodyPr>
            <a:lstStyle/>
            <a:p>
              <a:pPr algn="ctr" eaLnBrk="1" hangingPunct="1"/>
              <a:r>
                <a:rPr lang="en-US" sz="2800" b="1" u="sng">
                  <a:solidFill>
                    <a:srgbClr val="FF0000"/>
                  </a:solidFill>
                  <a:latin typeface="Arial" charset="0"/>
                </a:rPr>
                <a:t>Khoa học </a:t>
              </a:r>
              <a:r>
                <a:rPr lang="en-US" sz="2800" b="1">
                  <a:solidFill>
                    <a:srgbClr val="FF0000"/>
                  </a:solidFill>
                  <a:latin typeface="Arial" charset="0"/>
                </a:rPr>
                <a:t>:</a:t>
              </a:r>
            </a:p>
          </p:txBody>
        </p:sp>
        <p:sp>
          <p:nvSpPr>
            <p:cNvPr id="15370" name="WordArt 4"/>
            <p:cNvSpPr>
              <a:spLocks noChangeArrowheads="1" noChangeShapeType="1" noTextEdit="1"/>
            </p:cNvSpPr>
            <p:nvPr/>
          </p:nvSpPr>
          <p:spPr bwMode="auto">
            <a:xfrm>
              <a:off x="2160" y="811"/>
              <a:ext cx="1344" cy="384"/>
            </a:xfrm>
            <a:prstGeom prst="rect">
              <a:avLst/>
            </a:prstGeom>
          </p:spPr>
          <p:txBody>
            <a:bodyPr wrap="none" fromWordArt="1">
              <a:prstTxWarp prst="textPlain">
                <a:avLst>
                  <a:gd name="adj" fmla="val 50000"/>
                </a:avLst>
              </a:prstTxWarp>
            </a:bodyPr>
            <a:lstStyle/>
            <a:p>
              <a:pPr algn="ctr"/>
              <a:r>
                <a:rPr lang="en-US" sz="3200" b="1" kern="10">
                  <a:ln w="12700">
                    <a:solidFill>
                      <a:srgbClr val="FF0000"/>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Dung dịch</a:t>
              </a:r>
            </a:p>
          </p:txBody>
        </p:sp>
        <p:sp>
          <p:nvSpPr>
            <p:cNvPr id="15371" name="WordArt 5"/>
            <p:cNvSpPr>
              <a:spLocks noChangeArrowheads="1" noChangeShapeType="1" noTextEdit="1"/>
            </p:cNvSpPr>
            <p:nvPr/>
          </p:nvSpPr>
          <p:spPr bwMode="auto">
            <a:xfrm>
              <a:off x="3552" y="898"/>
              <a:ext cx="624" cy="222"/>
            </a:xfrm>
            <a:prstGeom prst="rect">
              <a:avLst/>
            </a:prstGeom>
          </p:spPr>
          <p:txBody>
            <a:bodyPr wrap="none" fromWordArt="1">
              <a:prstTxWarp prst="textPlain">
                <a:avLst>
                  <a:gd name="adj" fmla="val 50000"/>
                </a:avLst>
              </a:prstTxWarp>
            </a:bodyPr>
            <a:lstStyle/>
            <a:p>
              <a:pPr algn="ctr"/>
              <a:r>
                <a:rPr lang="en-US" sz="3200" b="1" kern="10">
                  <a:ln w="19050">
                    <a:solidFill>
                      <a:srgbClr val="99CCFF"/>
                    </a:solidFill>
                    <a:round/>
                    <a:headEnd/>
                    <a:tailEnd/>
                  </a:ln>
                  <a:solidFill>
                    <a:srgbClr val="0066CC"/>
                  </a:solidFill>
                  <a:effectLst>
                    <a:outerShdw dist="35921" dir="2700000" algn="ctr" rotWithShape="0">
                      <a:srgbClr val="990000"/>
                    </a:outerShdw>
                  </a:effectLst>
                  <a:latin typeface="Arial"/>
                  <a:cs typeface="Arial"/>
                </a:rPr>
                <a:t>(S/76)</a:t>
              </a:r>
            </a:p>
          </p:txBody>
        </p:sp>
      </p:grpSp>
      <p:sp>
        <p:nvSpPr>
          <p:cNvPr id="15363" name="Text Box 6"/>
          <p:cNvSpPr txBox="1">
            <a:spLocks noChangeArrowheads="1"/>
          </p:cNvSpPr>
          <p:nvPr/>
        </p:nvSpPr>
        <p:spPr bwMode="auto">
          <a:xfrm>
            <a:off x="742950" y="1838325"/>
            <a:ext cx="7239000" cy="523875"/>
          </a:xfrm>
          <a:prstGeom prst="rect">
            <a:avLst/>
          </a:prstGeom>
          <a:noFill/>
          <a:ln w="9525">
            <a:noFill/>
            <a:miter lim="800000"/>
            <a:headEnd/>
            <a:tailEnd/>
          </a:ln>
        </p:spPr>
        <p:txBody>
          <a:bodyPr>
            <a:spAutoFit/>
          </a:bodyPr>
          <a:lstStyle/>
          <a:p>
            <a:pPr eaLnBrk="1" hangingPunct="1">
              <a:spcBef>
                <a:spcPct val="50000"/>
              </a:spcBef>
            </a:pPr>
            <a:r>
              <a:rPr lang="en-US" sz="2800" b="1">
                <a:solidFill>
                  <a:srgbClr val="FF0000"/>
                </a:solidFill>
                <a:latin typeface="Arial" charset="0"/>
              </a:rPr>
              <a:t>1/ Thực hành :</a:t>
            </a:r>
            <a:r>
              <a:rPr lang="en-US" sz="2800" b="1">
                <a:solidFill>
                  <a:srgbClr val="0000CC"/>
                </a:solidFill>
                <a:latin typeface="Arial" charset="0"/>
              </a:rPr>
              <a:t> Tạo ra một dung dịch</a:t>
            </a:r>
          </a:p>
        </p:txBody>
      </p:sp>
      <p:sp>
        <p:nvSpPr>
          <p:cNvPr id="15364" name="Text Box 7"/>
          <p:cNvSpPr txBox="1">
            <a:spLocks noChangeArrowheads="1"/>
          </p:cNvSpPr>
          <p:nvPr/>
        </p:nvSpPr>
        <p:spPr bwMode="auto">
          <a:xfrm>
            <a:off x="738188" y="2381250"/>
            <a:ext cx="8382000" cy="523875"/>
          </a:xfrm>
          <a:prstGeom prst="rect">
            <a:avLst/>
          </a:prstGeom>
          <a:noFill/>
          <a:ln w="9525">
            <a:noFill/>
            <a:miter lim="800000"/>
            <a:headEnd/>
            <a:tailEnd/>
          </a:ln>
        </p:spPr>
        <p:txBody>
          <a:bodyPr>
            <a:spAutoFit/>
          </a:bodyPr>
          <a:lstStyle/>
          <a:p>
            <a:pPr eaLnBrk="1" hangingPunct="1">
              <a:spcBef>
                <a:spcPct val="50000"/>
              </a:spcBef>
            </a:pPr>
            <a:r>
              <a:rPr lang="en-US" sz="2800" b="1">
                <a:solidFill>
                  <a:srgbClr val="FF0000"/>
                </a:solidFill>
                <a:latin typeface="Arial" charset="0"/>
              </a:rPr>
              <a:t>2/ Thực hành :</a:t>
            </a:r>
            <a:r>
              <a:rPr lang="en-US" sz="2800" b="1">
                <a:solidFill>
                  <a:srgbClr val="0000CC"/>
                </a:solidFill>
                <a:latin typeface="Arial" charset="0"/>
              </a:rPr>
              <a:t> Tách các chất trong dung dịch</a:t>
            </a:r>
          </a:p>
        </p:txBody>
      </p:sp>
      <p:sp>
        <p:nvSpPr>
          <p:cNvPr id="14344" name="Text Box 8"/>
          <p:cNvSpPr txBox="1">
            <a:spLocks noChangeArrowheads="1"/>
          </p:cNvSpPr>
          <p:nvPr/>
        </p:nvSpPr>
        <p:spPr bwMode="auto">
          <a:xfrm>
            <a:off x="152400" y="4129088"/>
            <a:ext cx="5176838" cy="1938337"/>
          </a:xfrm>
          <a:prstGeom prst="rect">
            <a:avLst/>
          </a:prstGeom>
          <a:noFill/>
          <a:ln w="9525">
            <a:noFill/>
            <a:miter lim="800000"/>
            <a:headEnd/>
            <a:tailEnd/>
          </a:ln>
        </p:spPr>
        <p:txBody>
          <a:bodyPr>
            <a:spAutoFit/>
          </a:bodyPr>
          <a:lstStyle/>
          <a:p>
            <a:pPr algn="just" eaLnBrk="1" hangingPunct="1">
              <a:spcBef>
                <a:spcPct val="50000"/>
              </a:spcBef>
            </a:pPr>
            <a:r>
              <a:rPr lang="en-US" sz="2400" b="1">
                <a:solidFill>
                  <a:srgbClr val="0000CC"/>
                </a:solidFill>
                <a:latin typeface="Arial" charset="0"/>
              </a:rPr>
              <a:t>	</a:t>
            </a:r>
            <a:r>
              <a:rPr lang="en-US" sz="2400" b="1">
                <a:solidFill>
                  <a:srgbClr val="FF0000"/>
                </a:solidFill>
                <a:latin typeface="Arial" charset="0"/>
              </a:rPr>
              <a:t>Ví dụ :</a:t>
            </a:r>
            <a:r>
              <a:rPr lang="en-US" sz="2400" b="1">
                <a:solidFill>
                  <a:srgbClr val="0000CC"/>
                </a:solidFill>
                <a:latin typeface="Arial" charset="0"/>
              </a:rPr>
              <a:t> Đun nóng dung dịch muối, nước sẽ bốc hơi. Hơi nước được dẫn qua ống làm lạnh. Gặp lạnh, hơi nước đọng lại thành nước. Còn muối thì ở lại nồi đun.</a:t>
            </a:r>
          </a:p>
        </p:txBody>
      </p:sp>
      <p:sp>
        <p:nvSpPr>
          <p:cNvPr id="15366" name="Text Box 9"/>
          <p:cNvSpPr txBox="1">
            <a:spLocks noChangeArrowheads="1"/>
          </p:cNvSpPr>
          <p:nvPr/>
        </p:nvSpPr>
        <p:spPr bwMode="auto">
          <a:xfrm>
            <a:off x="585788" y="3033713"/>
            <a:ext cx="8001000" cy="954087"/>
          </a:xfrm>
          <a:prstGeom prst="rect">
            <a:avLst/>
          </a:prstGeom>
          <a:noFill/>
          <a:ln w="9525">
            <a:noFill/>
            <a:miter lim="800000"/>
            <a:headEnd/>
            <a:tailEnd/>
          </a:ln>
        </p:spPr>
        <p:txBody>
          <a:bodyPr>
            <a:spAutoFit/>
          </a:bodyPr>
          <a:lstStyle/>
          <a:p>
            <a:pPr algn="just" eaLnBrk="1" hangingPunct="1">
              <a:spcBef>
                <a:spcPct val="50000"/>
              </a:spcBef>
            </a:pPr>
            <a:r>
              <a:rPr lang="en-US" sz="2800" b="1">
                <a:solidFill>
                  <a:srgbClr val="0000CC"/>
                </a:solidFill>
                <a:latin typeface="Arial" charset="0"/>
              </a:rPr>
              <a:t>	Ta có thể tách các chất trong dung dịch bằng cách chưng cất. </a:t>
            </a:r>
          </a:p>
        </p:txBody>
      </p:sp>
      <p:pic>
        <p:nvPicPr>
          <p:cNvPr id="15367" name="Picture 10" descr="1"/>
          <p:cNvPicPr>
            <a:picLocks noChangeAspect="1" noChangeArrowheads="1"/>
          </p:cNvPicPr>
          <p:nvPr/>
        </p:nvPicPr>
        <p:blipFill>
          <a:blip r:embed="rId2"/>
          <a:srcRect l="10828" r="12965" b="4498"/>
          <a:stretch>
            <a:fillRect/>
          </a:stretch>
        </p:blipFill>
        <p:spPr bwMode="auto">
          <a:xfrm>
            <a:off x="1042988" y="2962275"/>
            <a:ext cx="485775" cy="609600"/>
          </a:xfrm>
          <a:prstGeom prst="rect">
            <a:avLst/>
          </a:prstGeom>
          <a:noFill/>
          <a:ln w="9525">
            <a:noFill/>
            <a:miter lim="800000"/>
            <a:headEnd/>
            <a:tailEnd/>
          </a:ln>
        </p:spPr>
      </p:pic>
      <p:pic>
        <p:nvPicPr>
          <p:cNvPr id="14347" name="Picture 11" descr="Hinh minh hoa"/>
          <p:cNvPicPr>
            <a:picLocks noChangeAspect="1" noChangeArrowheads="1"/>
          </p:cNvPicPr>
          <p:nvPr/>
        </p:nvPicPr>
        <p:blipFill>
          <a:blip r:embed="rId3"/>
          <a:srcRect/>
          <a:stretch>
            <a:fillRect/>
          </a:stretch>
        </p:blipFill>
        <p:spPr bwMode="auto">
          <a:xfrm>
            <a:off x="5367338" y="3614738"/>
            <a:ext cx="3733800" cy="3200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14344"/>
                                        </p:tgtEl>
                                        <p:attrNameLst>
                                          <p:attrName>style.visibility</p:attrName>
                                        </p:attrNameLst>
                                      </p:cBhvr>
                                      <p:to>
                                        <p:strVal val="visible"/>
                                      </p:to>
                                    </p:set>
                                    <p:anim calcmode="lin" valueType="num">
                                      <p:cBhvr>
                                        <p:cTn id="7" dur="500" fill="hold"/>
                                        <p:tgtEl>
                                          <p:spTgt spid="14344"/>
                                        </p:tgtEl>
                                        <p:attrNameLst>
                                          <p:attrName>ppt_w</p:attrName>
                                        </p:attrNameLst>
                                      </p:cBhvr>
                                      <p:tavLst>
                                        <p:tav tm="0">
                                          <p:val>
                                            <p:fltVal val="0"/>
                                          </p:val>
                                        </p:tav>
                                        <p:tav tm="100000">
                                          <p:val>
                                            <p:strVal val="#ppt_w"/>
                                          </p:val>
                                        </p:tav>
                                      </p:tavLst>
                                    </p:anim>
                                    <p:anim calcmode="lin" valueType="num">
                                      <p:cBhvr>
                                        <p:cTn id="8" dur="500" fill="hold"/>
                                        <p:tgtEl>
                                          <p:spTgt spid="14344"/>
                                        </p:tgtEl>
                                        <p:attrNameLst>
                                          <p:attrName>ppt_h</p:attrName>
                                        </p:attrNameLst>
                                      </p:cBhvr>
                                      <p:tavLst>
                                        <p:tav tm="0">
                                          <p:val>
                                            <p:fltVal val="0"/>
                                          </p:val>
                                        </p:tav>
                                        <p:tav tm="100000">
                                          <p:val>
                                            <p:strVal val="#ppt_h"/>
                                          </p:val>
                                        </p:tav>
                                      </p:tavLst>
                                    </p:anim>
                                    <p:animEffect transition="in" filter="fade">
                                      <p:cBhvr>
                                        <p:cTn id="9" dur="500"/>
                                        <p:tgtEl>
                                          <p:spTgt spid="14344"/>
                                        </p:tgtEl>
                                      </p:cBhvr>
                                    </p:animEffect>
                                  </p:childTnLst>
                                </p:cTn>
                              </p:par>
                              <p:par>
                                <p:cTn id="10" presetID="53" presetClass="entr" presetSubtype="0" fill="hold" nodeType="withEffect">
                                  <p:stCondLst>
                                    <p:cond delay="0"/>
                                  </p:stCondLst>
                                  <p:childTnLst>
                                    <p:set>
                                      <p:cBhvr>
                                        <p:cTn id="11" dur="1" fill="hold">
                                          <p:stCondLst>
                                            <p:cond delay="0"/>
                                          </p:stCondLst>
                                        </p:cTn>
                                        <p:tgtEl>
                                          <p:spTgt spid="14347"/>
                                        </p:tgtEl>
                                        <p:attrNameLst>
                                          <p:attrName>style.visibility</p:attrName>
                                        </p:attrNameLst>
                                      </p:cBhvr>
                                      <p:to>
                                        <p:strVal val="visible"/>
                                      </p:to>
                                    </p:set>
                                    <p:anim calcmode="lin" valueType="num">
                                      <p:cBhvr>
                                        <p:cTn id="12" dur="500" fill="hold"/>
                                        <p:tgtEl>
                                          <p:spTgt spid="14347"/>
                                        </p:tgtEl>
                                        <p:attrNameLst>
                                          <p:attrName>ppt_w</p:attrName>
                                        </p:attrNameLst>
                                      </p:cBhvr>
                                      <p:tavLst>
                                        <p:tav tm="0">
                                          <p:val>
                                            <p:fltVal val="0"/>
                                          </p:val>
                                        </p:tav>
                                        <p:tav tm="100000">
                                          <p:val>
                                            <p:strVal val="#ppt_w"/>
                                          </p:val>
                                        </p:tav>
                                      </p:tavLst>
                                    </p:anim>
                                    <p:anim calcmode="lin" valueType="num">
                                      <p:cBhvr>
                                        <p:cTn id="13" dur="500" fill="hold"/>
                                        <p:tgtEl>
                                          <p:spTgt spid="14347"/>
                                        </p:tgtEl>
                                        <p:attrNameLst>
                                          <p:attrName>ppt_h</p:attrName>
                                        </p:attrNameLst>
                                      </p:cBhvr>
                                      <p:tavLst>
                                        <p:tav tm="0">
                                          <p:val>
                                            <p:fltVal val="0"/>
                                          </p:val>
                                        </p:tav>
                                        <p:tav tm="100000">
                                          <p:val>
                                            <p:strVal val="#ppt_h"/>
                                          </p:val>
                                        </p:tav>
                                      </p:tavLst>
                                    </p:anim>
                                    <p:animEffect transition="in" filter="fade">
                                      <p:cBhvr>
                                        <p:cTn id="14" dur="500"/>
                                        <p:tgtEl>
                                          <p:spTgt spid="14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Group 2"/>
          <p:cNvGrpSpPr>
            <a:grpSpLocks/>
          </p:cNvGrpSpPr>
          <p:nvPr/>
        </p:nvGrpSpPr>
        <p:grpSpPr bwMode="auto">
          <a:xfrm>
            <a:off x="1476375" y="304800"/>
            <a:ext cx="7696200" cy="1768475"/>
            <a:chOff x="480" y="81"/>
            <a:chExt cx="4848" cy="1114"/>
          </a:xfrm>
        </p:grpSpPr>
        <p:sp>
          <p:nvSpPr>
            <p:cNvPr id="16390" name="Text Box 3"/>
            <p:cNvSpPr txBox="1">
              <a:spLocks noChangeArrowheads="1"/>
            </p:cNvSpPr>
            <p:nvPr/>
          </p:nvSpPr>
          <p:spPr bwMode="auto">
            <a:xfrm>
              <a:off x="480" y="81"/>
              <a:ext cx="4848" cy="330"/>
            </a:xfrm>
            <a:prstGeom prst="rect">
              <a:avLst/>
            </a:prstGeom>
            <a:noFill/>
            <a:ln w="9525">
              <a:noFill/>
              <a:miter lim="800000"/>
              <a:headEnd/>
              <a:tailEnd/>
            </a:ln>
          </p:spPr>
          <p:txBody>
            <a:bodyPr>
              <a:spAutoFit/>
            </a:bodyPr>
            <a:lstStyle/>
            <a:p>
              <a:pPr algn="ctr" eaLnBrk="1" hangingPunct="1"/>
              <a:r>
                <a:rPr lang="en-US" sz="2800" b="1" u="sng">
                  <a:solidFill>
                    <a:srgbClr val="FF0000"/>
                  </a:solidFill>
                  <a:latin typeface="Arial" charset="0"/>
                </a:rPr>
                <a:t>Khoa học </a:t>
              </a:r>
              <a:r>
                <a:rPr lang="en-US" sz="2800" b="1">
                  <a:solidFill>
                    <a:srgbClr val="FF0000"/>
                  </a:solidFill>
                  <a:latin typeface="Arial" charset="0"/>
                </a:rPr>
                <a:t>:</a:t>
              </a:r>
            </a:p>
          </p:txBody>
        </p:sp>
        <p:sp>
          <p:nvSpPr>
            <p:cNvPr id="16391" name="WordArt 4"/>
            <p:cNvSpPr>
              <a:spLocks noChangeArrowheads="1" noChangeShapeType="1" noTextEdit="1"/>
            </p:cNvSpPr>
            <p:nvPr/>
          </p:nvSpPr>
          <p:spPr bwMode="auto">
            <a:xfrm>
              <a:off x="2160" y="811"/>
              <a:ext cx="1344" cy="384"/>
            </a:xfrm>
            <a:prstGeom prst="rect">
              <a:avLst/>
            </a:prstGeom>
          </p:spPr>
          <p:txBody>
            <a:bodyPr wrap="none" fromWordArt="1">
              <a:prstTxWarp prst="textPlain">
                <a:avLst>
                  <a:gd name="adj" fmla="val 50000"/>
                </a:avLst>
              </a:prstTxWarp>
            </a:bodyPr>
            <a:lstStyle/>
            <a:p>
              <a:pPr algn="ctr"/>
              <a:r>
                <a:rPr lang="en-US" sz="3200" b="1" kern="10">
                  <a:ln w="12700">
                    <a:solidFill>
                      <a:srgbClr val="FF0000"/>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Dung dịch</a:t>
              </a:r>
            </a:p>
          </p:txBody>
        </p:sp>
        <p:sp>
          <p:nvSpPr>
            <p:cNvPr id="16392" name="WordArt 5"/>
            <p:cNvSpPr>
              <a:spLocks noChangeArrowheads="1" noChangeShapeType="1" noTextEdit="1"/>
            </p:cNvSpPr>
            <p:nvPr/>
          </p:nvSpPr>
          <p:spPr bwMode="auto">
            <a:xfrm>
              <a:off x="3552" y="898"/>
              <a:ext cx="624" cy="222"/>
            </a:xfrm>
            <a:prstGeom prst="rect">
              <a:avLst/>
            </a:prstGeom>
          </p:spPr>
          <p:txBody>
            <a:bodyPr wrap="none" fromWordArt="1">
              <a:prstTxWarp prst="textPlain">
                <a:avLst>
                  <a:gd name="adj" fmla="val 50000"/>
                </a:avLst>
              </a:prstTxWarp>
            </a:bodyPr>
            <a:lstStyle/>
            <a:p>
              <a:pPr algn="ctr"/>
              <a:r>
                <a:rPr lang="en-US" sz="3200" b="1" kern="10">
                  <a:ln w="19050">
                    <a:solidFill>
                      <a:srgbClr val="99CCFF"/>
                    </a:solidFill>
                    <a:round/>
                    <a:headEnd/>
                    <a:tailEnd/>
                  </a:ln>
                  <a:solidFill>
                    <a:srgbClr val="0066CC"/>
                  </a:solidFill>
                  <a:effectLst>
                    <a:outerShdw dist="35921" dir="2700000" algn="ctr" rotWithShape="0">
                      <a:srgbClr val="990000"/>
                    </a:outerShdw>
                  </a:effectLst>
                  <a:latin typeface="Arial"/>
                  <a:cs typeface="Arial"/>
                </a:rPr>
                <a:t>(S/76)</a:t>
              </a:r>
            </a:p>
          </p:txBody>
        </p:sp>
      </p:grpSp>
      <p:sp>
        <p:nvSpPr>
          <p:cNvPr id="16387" name="Text Box 6"/>
          <p:cNvSpPr txBox="1">
            <a:spLocks noChangeArrowheads="1"/>
          </p:cNvSpPr>
          <p:nvPr/>
        </p:nvSpPr>
        <p:spPr bwMode="auto">
          <a:xfrm>
            <a:off x="895350" y="2263775"/>
            <a:ext cx="7239000" cy="523875"/>
          </a:xfrm>
          <a:prstGeom prst="rect">
            <a:avLst/>
          </a:prstGeom>
          <a:noFill/>
          <a:ln w="9525">
            <a:noFill/>
            <a:miter lim="800000"/>
            <a:headEnd/>
            <a:tailEnd/>
          </a:ln>
        </p:spPr>
        <p:txBody>
          <a:bodyPr>
            <a:spAutoFit/>
          </a:bodyPr>
          <a:lstStyle/>
          <a:p>
            <a:pPr eaLnBrk="1" hangingPunct="1">
              <a:spcBef>
                <a:spcPct val="50000"/>
              </a:spcBef>
            </a:pPr>
            <a:r>
              <a:rPr lang="en-US" sz="2800" b="1">
                <a:solidFill>
                  <a:srgbClr val="FF0000"/>
                </a:solidFill>
                <a:latin typeface="Arial" charset="0"/>
              </a:rPr>
              <a:t>1/ Thực hành :</a:t>
            </a:r>
            <a:r>
              <a:rPr lang="en-US" sz="2800" b="1">
                <a:solidFill>
                  <a:srgbClr val="0000CC"/>
                </a:solidFill>
                <a:latin typeface="Arial" charset="0"/>
              </a:rPr>
              <a:t> Tạo ra một dung dịch</a:t>
            </a:r>
          </a:p>
        </p:txBody>
      </p:sp>
      <p:sp>
        <p:nvSpPr>
          <p:cNvPr id="16388" name="Text Box 7"/>
          <p:cNvSpPr txBox="1">
            <a:spLocks noChangeArrowheads="1"/>
          </p:cNvSpPr>
          <p:nvPr/>
        </p:nvSpPr>
        <p:spPr bwMode="auto">
          <a:xfrm>
            <a:off x="890588" y="2806700"/>
            <a:ext cx="8382000" cy="523875"/>
          </a:xfrm>
          <a:prstGeom prst="rect">
            <a:avLst/>
          </a:prstGeom>
          <a:noFill/>
          <a:ln w="9525">
            <a:noFill/>
            <a:miter lim="800000"/>
            <a:headEnd/>
            <a:tailEnd/>
          </a:ln>
        </p:spPr>
        <p:txBody>
          <a:bodyPr>
            <a:spAutoFit/>
          </a:bodyPr>
          <a:lstStyle/>
          <a:p>
            <a:pPr eaLnBrk="1" hangingPunct="1">
              <a:spcBef>
                <a:spcPct val="50000"/>
              </a:spcBef>
            </a:pPr>
            <a:r>
              <a:rPr lang="en-US" sz="2800" b="1">
                <a:solidFill>
                  <a:srgbClr val="FF0000"/>
                </a:solidFill>
                <a:latin typeface="Arial" charset="0"/>
              </a:rPr>
              <a:t>2/ Thực hành :</a:t>
            </a:r>
            <a:r>
              <a:rPr lang="en-US" sz="2800" b="1">
                <a:solidFill>
                  <a:srgbClr val="0000CC"/>
                </a:solidFill>
                <a:latin typeface="Arial" charset="0"/>
              </a:rPr>
              <a:t> Tách các chất trong dung dịch</a:t>
            </a:r>
          </a:p>
        </p:txBody>
      </p:sp>
      <p:sp>
        <p:nvSpPr>
          <p:cNvPr id="15368" name="Text Box 8"/>
          <p:cNvSpPr txBox="1">
            <a:spLocks noChangeArrowheads="1"/>
          </p:cNvSpPr>
          <p:nvPr/>
        </p:nvSpPr>
        <p:spPr bwMode="auto">
          <a:xfrm>
            <a:off x="914400" y="3382963"/>
            <a:ext cx="8382000" cy="523875"/>
          </a:xfrm>
          <a:prstGeom prst="rect">
            <a:avLst/>
          </a:prstGeom>
          <a:noFill/>
          <a:ln w="9525">
            <a:noFill/>
            <a:miter lim="800000"/>
            <a:headEnd/>
            <a:tailEnd/>
          </a:ln>
        </p:spPr>
        <p:txBody>
          <a:bodyPr>
            <a:spAutoFit/>
          </a:bodyPr>
          <a:lstStyle/>
          <a:p>
            <a:pPr eaLnBrk="1" hangingPunct="1">
              <a:spcBef>
                <a:spcPct val="50000"/>
              </a:spcBef>
            </a:pPr>
            <a:r>
              <a:rPr lang="en-US" sz="2800" b="1">
                <a:solidFill>
                  <a:srgbClr val="FF0000"/>
                </a:solidFill>
                <a:latin typeface="Arial" charset="0"/>
              </a:rPr>
              <a:t>3/ Trò chơi :</a:t>
            </a:r>
            <a:r>
              <a:rPr lang="en-US" sz="2800" b="1">
                <a:solidFill>
                  <a:srgbClr val="0000CC"/>
                </a:solidFill>
                <a:latin typeface="Arial" charset="0"/>
              </a:rPr>
              <a:t> Hái quả</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15368"/>
                                        </p:tgtEl>
                                        <p:attrNameLst>
                                          <p:attrName>style.visibility</p:attrName>
                                        </p:attrNameLst>
                                      </p:cBhvr>
                                      <p:to>
                                        <p:strVal val="visible"/>
                                      </p:to>
                                    </p:set>
                                    <p:anim calcmode="lin" valueType="num">
                                      <p:cBhvr>
                                        <p:cTn id="7" dur="500" fill="hold"/>
                                        <p:tgtEl>
                                          <p:spTgt spid="15368"/>
                                        </p:tgtEl>
                                        <p:attrNameLst>
                                          <p:attrName>ppt_w</p:attrName>
                                        </p:attrNameLst>
                                      </p:cBhvr>
                                      <p:tavLst>
                                        <p:tav tm="0">
                                          <p:val>
                                            <p:fltVal val="0"/>
                                          </p:val>
                                        </p:tav>
                                        <p:tav tm="100000">
                                          <p:val>
                                            <p:strVal val="#ppt_w"/>
                                          </p:val>
                                        </p:tav>
                                      </p:tavLst>
                                    </p:anim>
                                    <p:anim calcmode="lin" valueType="num">
                                      <p:cBhvr>
                                        <p:cTn id="8" dur="500" fill="hold"/>
                                        <p:tgtEl>
                                          <p:spTgt spid="15368"/>
                                        </p:tgtEl>
                                        <p:attrNameLst>
                                          <p:attrName>ppt_h</p:attrName>
                                        </p:attrNameLst>
                                      </p:cBhvr>
                                      <p:tavLst>
                                        <p:tav tm="0">
                                          <p:val>
                                            <p:fltVal val="0"/>
                                          </p:val>
                                        </p:tav>
                                        <p:tav tm="100000">
                                          <p:val>
                                            <p:strVal val="#ppt_h"/>
                                          </p:val>
                                        </p:tav>
                                      </p:tavLst>
                                    </p:anim>
                                    <p:animEffect transition="in" filter="fade">
                                      <p:cBhvr>
                                        <p:cTn id="9" dur="500"/>
                                        <p:tgtEl>
                                          <p:spTgt spid="153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ANd9GcR4yzMfwhIkVxCV8XW-Uh50rTGTuZJ4UScwfckzj1evgEvXe6b6iwi6lNhx"/>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 y="609600"/>
            <a:ext cx="4711700" cy="5334000"/>
          </a:xfrm>
          <a:prstGeom prst="rect">
            <a:avLst/>
          </a:prstGeom>
          <a:noFill/>
          <a:ln w="9525">
            <a:noFill/>
            <a:miter lim="800000"/>
            <a:headEnd/>
            <a:tailEnd/>
          </a:ln>
        </p:spPr>
      </p:pic>
      <p:grpSp>
        <p:nvGrpSpPr>
          <p:cNvPr id="2" name="Group 3"/>
          <p:cNvGrpSpPr>
            <a:grpSpLocks/>
          </p:cNvGrpSpPr>
          <p:nvPr/>
        </p:nvGrpSpPr>
        <p:grpSpPr bwMode="auto">
          <a:xfrm>
            <a:off x="3733800" y="3429000"/>
            <a:ext cx="685800" cy="677863"/>
            <a:chOff x="2400" y="2016"/>
            <a:chExt cx="432" cy="427"/>
          </a:xfrm>
        </p:grpSpPr>
        <p:pic>
          <p:nvPicPr>
            <p:cNvPr id="17447" name="Picture 4" descr="ANd9GcTWrDVN-23h-ZR3yJG0qGLdUyblJT7ISfJiLzxOYSLpcA4Sgs-R"/>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400" y="2016"/>
              <a:ext cx="432" cy="427"/>
            </a:xfrm>
            <a:prstGeom prst="rect">
              <a:avLst/>
            </a:prstGeom>
            <a:noFill/>
            <a:ln w="9525">
              <a:noFill/>
              <a:miter lim="800000"/>
              <a:headEnd/>
              <a:tailEnd/>
            </a:ln>
          </p:spPr>
        </p:pic>
        <p:sp>
          <p:nvSpPr>
            <p:cNvPr id="17448" name="WordArt 5"/>
            <p:cNvSpPr>
              <a:spLocks noChangeArrowheads="1" noChangeShapeType="1" noTextEdit="1"/>
            </p:cNvSpPr>
            <p:nvPr/>
          </p:nvSpPr>
          <p:spPr bwMode="auto">
            <a:xfrm>
              <a:off x="2544" y="2112"/>
              <a:ext cx="96" cy="288"/>
            </a:xfrm>
            <a:prstGeom prst="rect">
              <a:avLst/>
            </a:prstGeom>
          </p:spPr>
          <p:txBody>
            <a:bodyPr wrap="none" fromWordArt="1">
              <a:prstTxWarp prst="textPlain">
                <a:avLst>
                  <a:gd name="adj" fmla="val 50000"/>
                </a:avLst>
              </a:prstTxWarp>
            </a:bodyPr>
            <a:lstStyle/>
            <a:p>
              <a:pPr algn="ctr"/>
              <a:r>
                <a:rPr lang="en-US" sz="3200" b="1" kern="10">
                  <a:ln w="19050">
                    <a:solidFill>
                      <a:srgbClr val="99CCFF"/>
                    </a:solidFill>
                    <a:round/>
                    <a:headEnd/>
                    <a:tailEnd/>
                  </a:ln>
                  <a:solidFill>
                    <a:srgbClr val="0066CC"/>
                  </a:solidFill>
                  <a:effectLst>
                    <a:outerShdw dist="35921" dir="2700000" algn="ctr" rotWithShape="0">
                      <a:srgbClr val="990000"/>
                    </a:outerShdw>
                  </a:effectLst>
                  <a:latin typeface="Arial"/>
                  <a:cs typeface="Arial"/>
                </a:rPr>
                <a:t>1</a:t>
              </a:r>
            </a:p>
          </p:txBody>
        </p:sp>
      </p:grpSp>
      <p:grpSp>
        <p:nvGrpSpPr>
          <p:cNvPr id="3" name="Group 6"/>
          <p:cNvGrpSpPr>
            <a:grpSpLocks/>
          </p:cNvGrpSpPr>
          <p:nvPr/>
        </p:nvGrpSpPr>
        <p:grpSpPr bwMode="auto">
          <a:xfrm>
            <a:off x="3048000" y="2362200"/>
            <a:ext cx="660400" cy="838200"/>
            <a:chOff x="1968" y="1344"/>
            <a:chExt cx="416" cy="528"/>
          </a:xfrm>
        </p:grpSpPr>
        <p:pic>
          <p:nvPicPr>
            <p:cNvPr id="17445" name="Picture 7" descr="ANd9GcTopr8IPVPjpBOSevpW_MH1urM_TCky6uGXuF_89JAZpD-wLO13hg"/>
            <p:cNvPicPr>
              <a:picLocks noChangeAspect="1" noChangeArrowheads="1"/>
            </p:cNvPicPr>
            <p:nvPr/>
          </p:nvPicPr>
          <p:blipFill>
            <a:blip r:embed="rId4">
              <a:clrChange>
                <a:clrFrom>
                  <a:srgbClr val="FFFFFF"/>
                </a:clrFrom>
                <a:clrTo>
                  <a:srgbClr val="FFFFFF">
                    <a:alpha val="0"/>
                  </a:srgbClr>
                </a:clrTo>
              </a:clrChange>
            </a:blip>
            <a:srcRect l="52596"/>
            <a:stretch>
              <a:fillRect/>
            </a:stretch>
          </p:blipFill>
          <p:spPr bwMode="auto">
            <a:xfrm rot="-585740">
              <a:off x="1968" y="1344"/>
              <a:ext cx="416" cy="528"/>
            </a:xfrm>
            <a:prstGeom prst="rect">
              <a:avLst/>
            </a:prstGeom>
            <a:noFill/>
            <a:ln w="9525">
              <a:noFill/>
              <a:miter lim="800000"/>
              <a:headEnd/>
              <a:tailEnd/>
            </a:ln>
          </p:spPr>
        </p:pic>
        <p:sp>
          <p:nvSpPr>
            <p:cNvPr id="17446" name="WordArt 8"/>
            <p:cNvSpPr>
              <a:spLocks noChangeArrowheads="1" noChangeShapeType="1" noTextEdit="1"/>
            </p:cNvSpPr>
            <p:nvPr/>
          </p:nvSpPr>
          <p:spPr bwMode="auto">
            <a:xfrm>
              <a:off x="2112" y="1518"/>
              <a:ext cx="96" cy="288"/>
            </a:xfrm>
            <a:prstGeom prst="rect">
              <a:avLst/>
            </a:prstGeom>
          </p:spPr>
          <p:txBody>
            <a:bodyPr wrap="none" fromWordArt="1">
              <a:prstTxWarp prst="textPlain">
                <a:avLst>
                  <a:gd name="adj" fmla="val 50000"/>
                </a:avLst>
              </a:prstTxWarp>
            </a:bodyPr>
            <a:lstStyle/>
            <a:p>
              <a:pPr algn="ctr"/>
              <a:r>
                <a:rPr lang="en-US" sz="3200" b="1" kern="10">
                  <a:ln w="19050">
                    <a:solidFill>
                      <a:srgbClr val="99CCFF"/>
                    </a:solidFill>
                    <a:round/>
                    <a:headEnd/>
                    <a:tailEnd/>
                  </a:ln>
                  <a:solidFill>
                    <a:srgbClr val="FF0000"/>
                  </a:solidFill>
                  <a:effectLst>
                    <a:outerShdw dist="35921" dir="2700000" algn="ctr" rotWithShape="0">
                      <a:srgbClr val="990000"/>
                    </a:outerShdw>
                  </a:effectLst>
                  <a:latin typeface="Arial"/>
                  <a:cs typeface="Arial"/>
                </a:rPr>
                <a:t>2</a:t>
              </a:r>
            </a:p>
          </p:txBody>
        </p:sp>
      </p:grpSp>
      <p:grpSp>
        <p:nvGrpSpPr>
          <p:cNvPr id="4" name="Group 9"/>
          <p:cNvGrpSpPr>
            <a:grpSpLocks/>
          </p:cNvGrpSpPr>
          <p:nvPr/>
        </p:nvGrpSpPr>
        <p:grpSpPr bwMode="auto">
          <a:xfrm>
            <a:off x="1295400" y="1752600"/>
            <a:ext cx="688975" cy="990600"/>
            <a:chOff x="864" y="960"/>
            <a:chExt cx="434" cy="624"/>
          </a:xfrm>
        </p:grpSpPr>
        <p:pic>
          <p:nvPicPr>
            <p:cNvPr id="17443" name="Picture 10" descr="tomato"/>
            <p:cNvPicPr>
              <a:picLocks noChangeAspect="1" noChangeArrowheads="1"/>
            </p:cNvPicPr>
            <p:nvPr/>
          </p:nvPicPr>
          <p:blipFill>
            <a:blip r:embed="rId5">
              <a:clrChange>
                <a:clrFrom>
                  <a:srgbClr val="FFFFFF"/>
                </a:clrFrom>
                <a:clrTo>
                  <a:srgbClr val="FFFFFF">
                    <a:alpha val="0"/>
                  </a:srgbClr>
                </a:clrTo>
              </a:clrChange>
            </a:blip>
            <a:srcRect l="50000"/>
            <a:stretch>
              <a:fillRect/>
            </a:stretch>
          </p:blipFill>
          <p:spPr bwMode="auto">
            <a:xfrm>
              <a:off x="864" y="960"/>
              <a:ext cx="434" cy="624"/>
            </a:xfrm>
            <a:prstGeom prst="rect">
              <a:avLst/>
            </a:prstGeom>
            <a:noFill/>
            <a:ln w="9525">
              <a:noFill/>
              <a:miter lim="800000"/>
              <a:headEnd/>
              <a:tailEnd/>
            </a:ln>
          </p:spPr>
        </p:pic>
        <p:sp>
          <p:nvSpPr>
            <p:cNvPr id="17444" name="WordArt 11"/>
            <p:cNvSpPr>
              <a:spLocks noChangeArrowheads="1" noChangeShapeType="1" noTextEdit="1"/>
            </p:cNvSpPr>
            <p:nvPr/>
          </p:nvSpPr>
          <p:spPr bwMode="auto">
            <a:xfrm>
              <a:off x="1008" y="1152"/>
              <a:ext cx="96" cy="288"/>
            </a:xfrm>
            <a:prstGeom prst="rect">
              <a:avLst/>
            </a:prstGeom>
          </p:spPr>
          <p:txBody>
            <a:bodyPr wrap="none" fromWordArt="1">
              <a:prstTxWarp prst="textPlain">
                <a:avLst>
                  <a:gd name="adj" fmla="val 50000"/>
                </a:avLst>
              </a:prstTxWarp>
            </a:bodyPr>
            <a:lstStyle/>
            <a:p>
              <a:pPr algn="ctr"/>
              <a:r>
                <a:rPr lang="en-US" sz="3200" b="1" kern="10">
                  <a:ln w="19050">
                    <a:solidFill>
                      <a:srgbClr val="99CCFF"/>
                    </a:solidFill>
                    <a:round/>
                    <a:headEnd/>
                    <a:tailEnd/>
                  </a:ln>
                  <a:solidFill>
                    <a:srgbClr val="FFFF00"/>
                  </a:solidFill>
                  <a:effectLst>
                    <a:outerShdw dist="35921" dir="2700000" algn="ctr" rotWithShape="0">
                      <a:srgbClr val="990000"/>
                    </a:outerShdw>
                  </a:effectLst>
                  <a:latin typeface="Arial"/>
                  <a:cs typeface="Arial"/>
                </a:rPr>
                <a:t>3</a:t>
              </a:r>
            </a:p>
          </p:txBody>
        </p:sp>
      </p:grpSp>
      <p:grpSp>
        <p:nvGrpSpPr>
          <p:cNvPr id="5" name="Group 12"/>
          <p:cNvGrpSpPr>
            <a:grpSpLocks/>
          </p:cNvGrpSpPr>
          <p:nvPr/>
        </p:nvGrpSpPr>
        <p:grpSpPr bwMode="auto">
          <a:xfrm>
            <a:off x="762000" y="3352800"/>
            <a:ext cx="817563" cy="990600"/>
            <a:chOff x="528" y="1968"/>
            <a:chExt cx="515" cy="624"/>
          </a:xfrm>
        </p:grpSpPr>
        <p:pic>
          <p:nvPicPr>
            <p:cNvPr id="17441" name="Picture 13" descr="ANd9GcT6pCTiYuD7wD_n59NUJs_FSO1lqC5iFTsOGt7iuxBeo7lzXCvykw"/>
            <p:cNvPicPr>
              <a:picLocks noChangeAspect="1" noChangeArrowheads="1"/>
            </p:cNvPicPr>
            <p:nvPr/>
          </p:nvPicPr>
          <p:blipFill>
            <a:blip r:embed="rId6">
              <a:clrChange>
                <a:clrFrom>
                  <a:srgbClr val="F8F8F8"/>
                </a:clrFrom>
                <a:clrTo>
                  <a:srgbClr val="F8F8F8">
                    <a:alpha val="0"/>
                  </a:srgbClr>
                </a:clrTo>
              </a:clrChange>
            </a:blip>
            <a:srcRect/>
            <a:stretch>
              <a:fillRect/>
            </a:stretch>
          </p:blipFill>
          <p:spPr bwMode="auto">
            <a:xfrm>
              <a:off x="528" y="1968"/>
              <a:ext cx="515" cy="624"/>
            </a:xfrm>
            <a:prstGeom prst="rect">
              <a:avLst/>
            </a:prstGeom>
            <a:noFill/>
            <a:ln w="9525">
              <a:noFill/>
              <a:miter lim="800000"/>
              <a:headEnd/>
              <a:tailEnd/>
            </a:ln>
          </p:spPr>
        </p:pic>
        <p:sp>
          <p:nvSpPr>
            <p:cNvPr id="17442" name="WordArt 14"/>
            <p:cNvSpPr>
              <a:spLocks noChangeArrowheads="1" noChangeShapeType="1" noTextEdit="1"/>
            </p:cNvSpPr>
            <p:nvPr/>
          </p:nvSpPr>
          <p:spPr bwMode="auto">
            <a:xfrm>
              <a:off x="747" y="2148"/>
              <a:ext cx="96" cy="288"/>
            </a:xfrm>
            <a:prstGeom prst="rect">
              <a:avLst/>
            </a:prstGeom>
          </p:spPr>
          <p:txBody>
            <a:bodyPr wrap="none" fromWordArt="1">
              <a:prstTxWarp prst="textPlain">
                <a:avLst>
                  <a:gd name="adj" fmla="val 50000"/>
                </a:avLst>
              </a:prstTxWarp>
            </a:bodyPr>
            <a:lstStyle/>
            <a:p>
              <a:pPr algn="ctr"/>
              <a:r>
                <a:rPr lang="en-US" sz="3200" b="1" kern="10">
                  <a:ln w="19050">
                    <a:solidFill>
                      <a:srgbClr val="99CCFF"/>
                    </a:solidFill>
                    <a:round/>
                    <a:headEnd/>
                    <a:tailEnd/>
                  </a:ln>
                  <a:solidFill>
                    <a:srgbClr val="0000CC"/>
                  </a:solidFill>
                  <a:effectLst>
                    <a:outerShdw dist="35921" dir="2700000" algn="ctr" rotWithShape="0">
                      <a:srgbClr val="990000"/>
                    </a:outerShdw>
                  </a:effectLst>
                  <a:latin typeface="Arial"/>
                  <a:cs typeface="Arial"/>
                </a:rPr>
                <a:t>4</a:t>
              </a:r>
            </a:p>
          </p:txBody>
        </p:sp>
      </p:grpSp>
      <p:grpSp>
        <p:nvGrpSpPr>
          <p:cNvPr id="6" name="Group 15"/>
          <p:cNvGrpSpPr>
            <a:grpSpLocks/>
          </p:cNvGrpSpPr>
          <p:nvPr/>
        </p:nvGrpSpPr>
        <p:grpSpPr bwMode="auto">
          <a:xfrm>
            <a:off x="1676400" y="2590800"/>
            <a:ext cx="1219200" cy="1165225"/>
            <a:chOff x="1104" y="1488"/>
            <a:chExt cx="768" cy="734"/>
          </a:xfrm>
        </p:grpSpPr>
        <p:pic>
          <p:nvPicPr>
            <p:cNvPr id="17439" name="Picture 16" descr="ANd9GcSMEYIC69jo1nnsGHQhAiPH-8xeUAj-qTNRjogxY1AZCCJjG47Upg"/>
            <p:cNvPicPr>
              <a:picLocks noChangeAspect="1" noChangeArrowheads="1"/>
            </p:cNvPicPr>
            <p:nvPr/>
          </p:nvPicPr>
          <p:blipFill>
            <a:blip r:embed="rId7">
              <a:clrChange>
                <a:clrFrom>
                  <a:srgbClr val="FFFFFF"/>
                </a:clrFrom>
                <a:clrTo>
                  <a:srgbClr val="FFFFFF">
                    <a:alpha val="0"/>
                  </a:srgbClr>
                </a:clrTo>
              </a:clrChange>
            </a:blip>
            <a:srcRect b="25333"/>
            <a:stretch>
              <a:fillRect/>
            </a:stretch>
          </p:blipFill>
          <p:spPr bwMode="auto">
            <a:xfrm>
              <a:off x="1104" y="1488"/>
              <a:ext cx="768" cy="734"/>
            </a:xfrm>
            <a:prstGeom prst="rect">
              <a:avLst/>
            </a:prstGeom>
            <a:noFill/>
            <a:ln w="9525">
              <a:noFill/>
              <a:miter lim="800000"/>
              <a:headEnd/>
              <a:tailEnd/>
            </a:ln>
          </p:spPr>
        </p:pic>
        <p:sp>
          <p:nvSpPr>
            <p:cNvPr id="17440" name="WordArt 17"/>
            <p:cNvSpPr>
              <a:spLocks noChangeArrowheads="1" noChangeShapeType="1" noTextEdit="1"/>
            </p:cNvSpPr>
            <p:nvPr/>
          </p:nvSpPr>
          <p:spPr bwMode="auto">
            <a:xfrm>
              <a:off x="1440" y="1872"/>
              <a:ext cx="96" cy="288"/>
            </a:xfrm>
            <a:prstGeom prst="rect">
              <a:avLst/>
            </a:prstGeom>
          </p:spPr>
          <p:txBody>
            <a:bodyPr wrap="none" fromWordArt="1">
              <a:prstTxWarp prst="textPlain">
                <a:avLst>
                  <a:gd name="adj" fmla="val 50000"/>
                </a:avLst>
              </a:prstTxWarp>
            </a:bodyPr>
            <a:lstStyle/>
            <a:p>
              <a:pPr algn="ctr"/>
              <a:r>
                <a:rPr lang="en-US" sz="3200" b="1" kern="10">
                  <a:ln w="19050">
                    <a:solidFill>
                      <a:srgbClr val="99CCFF"/>
                    </a:solidFill>
                    <a:round/>
                    <a:headEnd/>
                    <a:tailEnd/>
                  </a:ln>
                  <a:solidFill>
                    <a:srgbClr val="FF0066"/>
                  </a:solidFill>
                  <a:effectLst>
                    <a:outerShdw dist="35921" dir="2700000" algn="ctr" rotWithShape="0">
                      <a:srgbClr val="990000"/>
                    </a:outerShdw>
                  </a:effectLst>
                  <a:latin typeface="Arial"/>
                  <a:cs typeface="Arial"/>
                </a:rPr>
                <a:t>5</a:t>
              </a:r>
            </a:p>
          </p:txBody>
        </p:sp>
      </p:grpSp>
      <p:grpSp>
        <p:nvGrpSpPr>
          <p:cNvPr id="7" name="Group 18"/>
          <p:cNvGrpSpPr>
            <a:grpSpLocks/>
          </p:cNvGrpSpPr>
          <p:nvPr/>
        </p:nvGrpSpPr>
        <p:grpSpPr bwMode="auto">
          <a:xfrm>
            <a:off x="2362200" y="1219200"/>
            <a:ext cx="928688" cy="833438"/>
            <a:chOff x="1536" y="624"/>
            <a:chExt cx="585" cy="525"/>
          </a:xfrm>
        </p:grpSpPr>
        <p:pic>
          <p:nvPicPr>
            <p:cNvPr id="17437" name="Picture 19" descr="ANd9GcQc8LKfFHqFKwxKw2szecJivjnJUbTGGvPUMhP_TNdlVoXutm5j2l-w7OTX"/>
            <p:cNvPicPr>
              <a:picLocks noChangeAspect="1" noChangeArrowheads="1"/>
            </p:cNvPicPr>
            <p:nvPr/>
          </p:nvPicPr>
          <p:blipFill>
            <a:blip r:embed="rId8">
              <a:clrChange>
                <a:clrFrom>
                  <a:srgbClr val="FFFFFA"/>
                </a:clrFrom>
                <a:clrTo>
                  <a:srgbClr val="FFFFFA">
                    <a:alpha val="0"/>
                  </a:srgbClr>
                </a:clrTo>
              </a:clrChange>
            </a:blip>
            <a:srcRect/>
            <a:stretch>
              <a:fillRect/>
            </a:stretch>
          </p:blipFill>
          <p:spPr bwMode="auto">
            <a:xfrm>
              <a:off x="1536" y="624"/>
              <a:ext cx="585" cy="525"/>
            </a:xfrm>
            <a:prstGeom prst="rect">
              <a:avLst/>
            </a:prstGeom>
            <a:noFill/>
            <a:ln w="9525">
              <a:noFill/>
              <a:miter lim="800000"/>
              <a:headEnd/>
              <a:tailEnd/>
            </a:ln>
          </p:spPr>
        </p:pic>
        <p:sp>
          <p:nvSpPr>
            <p:cNvPr id="17438" name="WordArt 20"/>
            <p:cNvSpPr>
              <a:spLocks noChangeArrowheads="1" noChangeShapeType="1" noTextEdit="1"/>
            </p:cNvSpPr>
            <p:nvPr/>
          </p:nvSpPr>
          <p:spPr bwMode="auto">
            <a:xfrm>
              <a:off x="1779" y="807"/>
              <a:ext cx="96" cy="288"/>
            </a:xfrm>
            <a:prstGeom prst="rect">
              <a:avLst/>
            </a:prstGeom>
          </p:spPr>
          <p:txBody>
            <a:bodyPr wrap="none" fromWordArt="1">
              <a:prstTxWarp prst="textPlain">
                <a:avLst>
                  <a:gd name="adj" fmla="val 50000"/>
                </a:avLst>
              </a:prstTxWarp>
            </a:bodyPr>
            <a:lstStyle/>
            <a:p>
              <a:pPr algn="ctr"/>
              <a:r>
                <a:rPr lang="en-US" sz="3200" b="1" kern="10">
                  <a:ln w="19050">
                    <a:solidFill>
                      <a:srgbClr val="99CCFF"/>
                    </a:solidFill>
                    <a:round/>
                    <a:headEnd/>
                    <a:tailEnd/>
                  </a:ln>
                  <a:solidFill>
                    <a:srgbClr val="800000"/>
                  </a:solidFill>
                  <a:effectLst>
                    <a:outerShdw dist="35921" dir="2700000" algn="ctr" rotWithShape="0">
                      <a:srgbClr val="990000"/>
                    </a:outerShdw>
                  </a:effectLst>
                  <a:latin typeface="Arial"/>
                  <a:cs typeface="Arial"/>
                </a:rPr>
                <a:t>6</a:t>
              </a:r>
            </a:p>
          </p:txBody>
        </p:sp>
      </p:grpSp>
      <p:sp>
        <p:nvSpPr>
          <p:cNvPr id="16405" name="Text Box 21"/>
          <p:cNvSpPr txBox="1">
            <a:spLocks noChangeArrowheads="1"/>
          </p:cNvSpPr>
          <p:nvPr/>
        </p:nvSpPr>
        <p:spPr bwMode="auto">
          <a:xfrm>
            <a:off x="1066800" y="5943600"/>
            <a:ext cx="7239000" cy="523875"/>
          </a:xfrm>
          <a:prstGeom prst="rect">
            <a:avLst/>
          </a:prstGeom>
          <a:noFill/>
          <a:ln w="9525">
            <a:noFill/>
            <a:miter lim="800000"/>
            <a:headEnd/>
            <a:tailEnd/>
          </a:ln>
        </p:spPr>
        <p:txBody>
          <a:bodyPr>
            <a:spAutoFit/>
          </a:bodyPr>
          <a:lstStyle/>
          <a:p>
            <a:pPr eaLnBrk="1" hangingPunct="1">
              <a:spcBef>
                <a:spcPct val="50000"/>
              </a:spcBef>
            </a:pPr>
            <a:r>
              <a:rPr lang="en-US" sz="2800" b="1">
                <a:solidFill>
                  <a:srgbClr val="FF0000"/>
                </a:solidFill>
                <a:latin typeface="Arial" charset="0"/>
              </a:rPr>
              <a:t>	Câu 1 :</a:t>
            </a:r>
            <a:r>
              <a:rPr lang="en-US" sz="2800" b="1">
                <a:solidFill>
                  <a:srgbClr val="0000CC"/>
                </a:solidFill>
                <a:latin typeface="Arial" charset="0"/>
              </a:rPr>
              <a:t> Dung dịch là gì?</a:t>
            </a:r>
          </a:p>
        </p:txBody>
      </p:sp>
      <p:sp>
        <p:nvSpPr>
          <p:cNvPr id="16406" name="Text Box 22"/>
          <p:cNvSpPr txBox="1">
            <a:spLocks noChangeArrowheads="1"/>
          </p:cNvSpPr>
          <p:nvPr/>
        </p:nvSpPr>
        <p:spPr bwMode="auto">
          <a:xfrm>
            <a:off x="4876800" y="1830388"/>
            <a:ext cx="4038600" cy="3108325"/>
          </a:xfrm>
          <a:prstGeom prst="rect">
            <a:avLst/>
          </a:prstGeom>
          <a:noFill/>
          <a:ln w="9525">
            <a:noFill/>
            <a:miter lim="800000"/>
            <a:headEnd/>
            <a:tailEnd/>
          </a:ln>
        </p:spPr>
        <p:txBody>
          <a:bodyPr>
            <a:spAutoFit/>
          </a:bodyPr>
          <a:lstStyle/>
          <a:p>
            <a:pPr algn="just" eaLnBrk="1" hangingPunct="1">
              <a:spcBef>
                <a:spcPct val="50000"/>
              </a:spcBef>
            </a:pPr>
            <a:r>
              <a:rPr lang="en-US" sz="2800" b="1">
                <a:solidFill>
                  <a:srgbClr val="0000CC"/>
                </a:solidFill>
                <a:latin typeface="Arial" charset="0"/>
              </a:rPr>
              <a:t>	Hỗn hợp chất lỏng với chất rắn bị hòa tan và phân bố đều hoặc hỗn hợp chất lỏng với chất lỏng hòa tan vào nhau được gọi là dung dịch.</a:t>
            </a:r>
            <a:endParaRPr lang="en-US" sz="2800" b="1">
              <a:latin typeface="Arial" charset="0"/>
            </a:endParaRPr>
          </a:p>
        </p:txBody>
      </p:sp>
      <p:sp>
        <p:nvSpPr>
          <p:cNvPr id="16407" name="Text Box 23"/>
          <p:cNvSpPr txBox="1">
            <a:spLocks noChangeArrowheads="1"/>
          </p:cNvSpPr>
          <p:nvPr/>
        </p:nvSpPr>
        <p:spPr bwMode="auto">
          <a:xfrm>
            <a:off x="914400" y="5715000"/>
            <a:ext cx="7239000" cy="954088"/>
          </a:xfrm>
          <a:prstGeom prst="rect">
            <a:avLst/>
          </a:prstGeom>
          <a:noFill/>
          <a:ln w="9525">
            <a:noFill/>
            <a:miter lim="800000"/>
            <a:headEnd/>
            <a:tailEnd/>
          </a:ln>
        </p:spPr>
        <p:txBody>
          <a:bodyPr>
            <a:spAutoFit/>
          </a:bodyPr>
          <a:lstStyle/>
          <a:p>
            <a:pPr algn="just" eaLnBrk="1" hangingPunct="1">
              <a:spcBef>
                <a:spcPct val="50000"/>
              </a:spcBef>
            </a:pPr>
            <a:r>
              <a:rPr lang="en-US" sz="2800" b="1">
                <a:solidFill>
                  <a:srgbClr val="FF0000"/>
                </a:solidFill>
                <a:latin typeface="Arial" charset="0"/>
              </a:rPr>
              <a:t>	Câu 2 :</a:t>
            </a:r>
            <a:r>
              <a:rPr lang="en-US" sz="2800" b="1">
                <a:solidFill>
                  <a:srgbClr val="0000CC"/>
                </a:solidFill>
                <a:latin typeface="Arial" charset="0"/>
              </a:rPr>
              <a:t> Để tách các chất trong dung dịch người ta làm bằng cách nào?</a:t>
            </a:r>
          </a:p>
        </p:txBody>
      </p:sp>
      <p:sp>
        <p:nvSpPr>
          <p:cNvPr id="16408" name="Text Box 24"/>
          <p:cNvSpPr txBox="1">
            <a:spLocks noChangeArrowheads="1"/>
          </p:cNvSpPr>
          <p:nvPr/>
        </p:nvSpPr>
        <p:spPr bwMode="auto">
          <a:xfrm>
            <a:off x="4876800" y="2590800"/>
            <a:ext cx="4038600" cy="1816100"/>
          </a:xfrm>
          <a:prstGeom prst="rect">
            <a:avLst/>
          </a:prstGeom>
          <a:noFill/>
          <a:ln w="9525">
            <a:noFill/>
            <a:miter lim="800000"/>
            <a:headEnd/>
            <a:tailEnd/>
          </a:ln>
        </p:spPr>
        <p:txBody>
          <a:bodyPr>
            <a:spAutoFit/>
          </a:bodyPr>
          <a:lstStyle/>
          <a:p>
            <a:pPr algn="just" eaLnBrk="1" hangingPunct="1">
              <a:spcBef>
                <a:spcPct val="50000"/>
              </a:spcBef>
            </a:pPr>
            <a:r>
              <a:rPr lang="en-US" sz="2800" b="1">
                <a:solidFill>
                  <a:srgbClr val="0000CC"/>
                </a:solidFill>
                <a:latin typeface="Arial" charset="0"/>
              </a:rPr>
              <a:t>	 Ta có thể tách các chất trong dung dịch bằng cách chưng cất.</a:t>
            </a:r>
            <a:r>
              <a:rPr lang="en-US" sz="2800" b="1">
                <a:latin typeface="Arial" charset="0"/>
              </a:rPr>
              <a:t> </a:t>
            </a:r>
          </a:p>
        </p:txBody>
      </p:sp>
      <p:sp>
        <p:nvSpPr>
          <p:cNvPr id="16409" name="Text Box 25"/>
          <p:cNvSpPr txBox="1">
            <a:spLocks noChangeArrowheads="1"/>
          </p:cNvSpPr>
          <p:nvPr/>
        </p:nvSpPr>
        <p:spPr bwMode="auto">
          <a:xfrm>
            <a:off x="228600" y="5715000"/>
            <a:ext cx="8534400" cy="954088"/>
          </a:xfrm>
          <a:prstGeom prst="rect">
            <a:avLst/>
          </a:prstGeom>
          <a:noFill/>
          <a:ln w="9525">
            <a:noFill/>
            <a:miter lim="800000"/>
            <a:headEnd/>
            <a:tailEnd/>
          </a:ln>
        </p:spPr>
        <p:txBody>
          <a:bodyPr>
            <a:spAutoFit/>
          </a:bodyPr>
          <a:lstStyle/>
          <a:p>
            <a:pPr algn="just" eaLnBrk="1" hangingPunct="1">
              <a:spcBef>
                <a:spcPct val="50000"/>
              </a:spcBef>
            </a:pPr>
            <a:r>
              <a:rPr lang="en-US" sz="2800" b="1">
                <a:solidFill>
                  <a:srgbClr val="FF0000"/>
                </a:solidFill>
                <a:latin typeface="Arial" charset="0"/>
              </a:rPr>
              <a:t>	Câu 3 :</a:t>
            </a:r>
            <a:r>
              <a:rPr lang="en-US" sz="2800" b="1">
                <a:solidFill>
                  <a:srgbClr val="0000CC"/>
                </a:solidFill>
                <a:latin typeface="Arial" charset="0"/>
              </a:rPr>
              <a:t> Để sản xuất ra nước cất dùng trong y tế người ta sử dụng phương pháp nào?</a:t>
            </a:r>
          </a:p>
        </p:txBody>
      </p:sp>
      <p:sp>
        <p:nvSpPr>
          <p:cNvPr id="16410" name="Text Box 26"/>
          <p:cNvSpPr txBox="1">
            <a:spLocks noChangeArrowheads="1"/>
          </p:cNvSpPr>
          <p:nvPr/>
        </p:nvSpPr>
        <p:spPr bwMode="auto">
          <a:xfrm>
            <a:off x="4800600" y="838200"/>
            <a:ext cx="4038600" cy="2246313"/>
          </a:xfrm>
          <a:prstGeom prst="rect">
            <a:avLst/>
          </a:prstGeom>
          <a:noFill/>
          <a:ln w="9525">
            <a:noFill/>
            <a:miter lim="800000"/>
            <a:headEnd/>
            <a:tailEnd/>
          </a:ln>
        </p:spPr>
        <p:txBody>
          <a:bodyPr>
            <a:spAutoFit/>
          </a:bodyPr>
          <a:lstStyle/>
          <a:p>
            <a:pPr algn="just" eaLnBrk="1" hangingPunct="1">
              <a:spcBef>
                <a:spcPct val="50000"/>
              </a:spcBef>
            </a:pPr>
            <a:r>
              <a:rPr lang="en-US" sz="2800" b="1">
                <a:solidFill>
                  <a:srgbClr val="0000CC"/>
                </a:solidFill>
                <a:latin typeface="Arial" charset="0"/>
              </a:rPr>
              <a:t>	 Để sản xuất ra nước cất dùng trong y tế, người ta sử dụng phương pháp chưng cất.</a:t>
            </a:r>
            <a:endParaRPr lang="en-US" sz="2800" b="1">
              <a:latin typeface="Arial" charset="0"/>
            </a:endParaRPr>
          </a:p>
        </p:txBody>
      </p:sp>
      <p:pic>
        <p:nvPicPr>
          <p:cNvPr id="16411" name="Picture 27" descr="Dung dich"/>
          <p:cNvPicPr>
            <a:picLocks noChangeAspect="1" noChangeArrowheads="1"/>
          </p:cNvPicPr>
          <p:nvPr/>
        </p:nvPicPr>
        <p:blipFill>
          <a:blip r:embed="rId9"/>
          <a:srcRect t="28836" r="61200"/>
          <a:stretch>
            <a:fillRect/>
          </a:stretch>
        </p:blipFill>
        <p:spPr bwMode="auto">
          <a:xfrm>
            <a:off x="5029200" y="3657600"/>
            <a:ext cx="3695700" cy="2562225"/>
          </a:xfrm>
          <a:prstGeom prst="rect">
            <a:avLst/>
          </a:prstGeom>
          <a:noFill/>
          <a:ln w="9525">
            <a:noFill/>
            <a:miter lim="800000"/>
            <a:headEnd/>
            <a:tailEnd/>
          </a:ln>
        </p:spPr>
      </p:pic>
      <p:sp>
        <p:nvSpPr>
          <p:cNvPr id="16412" name="Text Box 28"/>
          <p:cNvSpPr txBox="1">
            <a:spLocks noChangeArrowheads="1"/>
          </p:cNvSpPr>
          <p:nvPr/>
        </p:nvSpPr>
        <p:spPr bwMode="auto">
          <a:xfrm>
            <a:off x="304800" y="5715000"/>
            <a:ext cx="8534400" cy="954088"/>
          </a:xfrm>
          <a:prstGeom prst="rect">
            <a:avLst/>
          </a:prstGeom>
          <a:noFill/>
          <a:ln w="9525">
            <a:noFill/>
            <a:miter lim="800000"/>
            <a:headEnd/>
            <a:tailEnd/>
          </a:ln>
        </p:spPr>
        <p:txBody>
          <a:bodyPr>
            <a:spAutoFit/>
          </a:bodyPr>
          <a:lstStyle/>
          <a:p>
            <a:pPr algn="just" eaLnBrk="1" hangingPunct="1">
              <a:spcBef>
                <a:spcPct val="50000"/>
              </a:spcBef>
            </a:pPr>
            <a:r>
              <a:rPr lang="en-US" sz="2800" b="1">
                <a:solidFill>
                  <a:srgbClr val="FF0000"/>
                </a:solidFill>
                <a:latin typeface="Arial" charset="0"/>
              </a:rPr>
              <a:t>	Câu 4 :</a:t>
            </a:r>
            <a:r>
              <a:rPr lang="en-US" sz="2800" b="1">
                <a:solidFill>
                  <a:srgbClr val="0000CC"/>
                </a:solidFill>
                <a:latin typeface="Arial" charset="0"/>
              </a:rPr>
              <a:t> Để sản xuất muối từ nước biển người ta đã làm cách nào?</a:t>
            </a:r>
          </a:p>
        </p:txBody>
      </p:sp>
      <p:sp>
        <p:nvSpPr>
          <p:cNvPr id="16413" name="Text Box 29"/>
          <p:cNvSpPr txBox="1">
            <a:spLocks noChangeArrowheads="1"/>
          </p:cNvSpPr>
          <p:nvPr/>
        </p:nvSpPr>
        <p:spPr bwMode="auto">
          <a:xfrm>
            <a:off x="5105400" y="228600"/>
            <a:ext cx="3733800" cy="3540125"/>
          </a:xfrm>
          <a:prstGeom prst="rect">
            <a:avLst/>
          </a:prstGeom>
          <a:noFill/>
          <a:ln w="9525">
            <a:noFill/>
            <a:miter lim="800000"/>
            <a:headEnd/>
            <a:tailEnd/>
          </a:ln>
        </p:spPr>
        <p:txBody>
          <a:bodyPr>
            <a:spAutoFit/>
          </a:bodyPr>
          <a:lstStyle/>
          <a:p>
            <a:pPr algn="just" eaLnBrk="1" hangingPunct="1">
              <a:spcBef>
                <a:spcPct val="50000"/>
              </a:spcBef>
            </a:pPr>
            <a:r>
              <a:rPr lang="en-US" sz="2800" b="1">
                <a:solidFill>
                  <a:srgbClr val="0000CC"/>
                </a:solidFill>
                <a:latin typeface="Arial" charset="0"/>
              </a:rPr>
              <a:t>	 Để sản xuất muối từ nước biển, người ta dẫn nước biển vào các ruộng làm muối. Dưới ánh nắng mặt trời, nước sẽ bay hơi và còn lại muối.</a:t>
            </a:r>
            <a:endParaRPr lang="en-US" sz="2800" b="1">
              <a:latin typeface="Arial" charset="0"/>
            </a:endParaRPr>
          </a:p>
        </p:txBody>
      </p:sp>
      <p:pic>
        <p:nvPicPr>
          <p:cNvPr id="16414" name="Picture 30" descr="Dung dich"/>
          <p:cNvPicPr>
            <a:picLocks noChangeAspect="1" noChangeArrowheads="1"/>
          </p:cNvPicPr>
          <p:nvPr/>
        </p:nvPicPr>
        <p:blipFill>
          <a:blip r:embed="rId9"/>
          <a:srcRect l="44400" b="3439"/>
          <a:stretch>
            <a:fillRect/>
          </a:stretch>
        </p:blipFill>
        <p:spPr bwMode="auto">
          <a:xfrm>
            <a:off x="5167313" y="4238625"/>
            <a:ext cx="3657600" cy="2409825"/>
          </a:xfrm>
          <a:prstGeom prst="rect">
            <a:avLst/>
          </a:prstGeom>
          <a:noFill/>
          <a:ln w="9525">
            <a:noFill/>
            <a:miter lim="800000"/>
            <a:headEnd/>
            <a:tailEnd/>
          </a:ln>
        </p:spPr>
      </p:pic>
      <p:sp>
        <p:nvSpPr>
          <p:cNvPr id="16415" name="Text Box 31"/>
          <p:cNvSpPr txBox="1">
            <a:spLocks noChangeArrowheads="1"/>
          </p:cNvSpPr>
          <p:nvPr/>
        </p:nvSpPr>
        <p:spPr bwMode="auto">
          <a:xfrm>
            <a:off x="1828800" y="5943600"/>
            <a:ext cx="5410200" cy="523875"/>
          </a:xfrm>
          <a:prstGeom prst="rect">
            <a:avLst/>
          </a:prstGeom>
          <a:noFill/>
          <a:ln w="9525">
            <a:noFill/>
            <a:miter lim="800000"/>
            <a:headEnd/>
            <a:tailEnd/>
          </a:ln>
        </p:spPr>
        <p:txBody>
          <a:bodyPr>
            <a:spAutoFit/>
          </a:bodyPr>
          <a:lstStyle/>
          <a:p>
            <a:pPr algn="just" eaLnBrk="1" hangingPunct="1">
              <a:spcBef>
                <a:spcPct val="50000"/>
              </a:spcBef>
            </a:pPr>
            <a:r>
              <a:rPr lang="en-US" sz="2800" b="1">
                <a:solidFill>
                  <a:srgbClr val="FF0000"/>
                </a:solidFill>
                <a:latin typeface="Arial" charset="0"/>
              </a:rPr>
              <a:t>	Câu 5 :</a:t>
            </a:r>
            <a:r>
              <a:rPr lang="en-US" sz="2800" b="1">
                <a:solidFill>
                  <a:srgbClr val="0000CC"/>
                </a:solidFill>
                <a:latin typeface="Arial" charset="0"/>
              </a:rPr>
              <a:t> Hỗn hợp là gì?</a:t>
            </a:r>
          </a:p>
        </p:txBody>
      </p:sp>
      <p:sp>
        <p:nvSpPr>
          <p:cNvPr id="16416" name="Text Box 32"/>
          <p:cNvSpPr txBox="1">
            <a:spLocks noChangeArrowheads="1"/>
          </p:cNvSpPr>
          <p:nvPr/>
        </p:nvSpPr>
        <p:spPr bwMode="auto">
          <a:xfrm>
            <a:off x="5410200" y="1219200"/>
            <a:ext cx="3200400" cy="3540125"/>
          </a:xfrm>
          <a:prstGeom prst="rect">
            <a:avLst/>
          </a:prstGeom>
          <a:noFill/>
          <a:ln w="9525">
            <a:noFill/>
            <a:miter lim="800000"/>
            <a:headEnd/>
            <a:tailEnd/>
          </a:ln>
        </p:spPr>
        <p:txBody>
          <a:bodyPr>
            <a:spAutoFit/>
          </a:bodyPr>
          <a:lstStyle/>
          <a:p>
            <a:pPr algn="just" eaLnBrk="1" hangingPunct="1">
              <a:spcBef>
                <a:spcPct val="50000"/>
              </a:spcBef>
            </a:pPr>
            <a:r>
              <a:rPr lang="en-US" sz="2800" b="1">
                <a:solidFill>
                  <a:srgbClr val="0000CC"/>
                </a:solidFill>
                <a:latin typeface="Arial" charset="0"/>
              </a:rPr>
              <a:t>	 Hai hay nhiều chất trộn lẫn với nhau có thể tạo thành một hỗn hợp. Trong hỗn hợp, mỗi chất giữ nguyên tính chất của nó.</a:t>
            </a:r>
            <a:endParaRPr lang="en-US" sz="2800" b="1">
              <a:latin typeface="Arial" charset="0"/>
            </a:endParaRPr>
          </a:p>
        </p:txBody>
      </p:sp>
      <p:sp>
        <p:nvSpPr>
          <p:cNvPr id="16417" name="Text Box 33"/>
          <p:cNvSpPr txBox="1">
            <a:spLocks noChangeArrowheads="1"/>
          </p:cNvSpPr>
          <p:nvPr/>
        </p:nvSpPr>
        <p:spPr bwMode="auto">
          <a:xfrm>
            <a:off x="609600" y="5715000"/>
            <a:ext cx="8153400" cy="954088"/>
          </a:xfrm>
          <a:prstGeom prst="rect">
            <a:avLst/>
          </a:prstGeom>
          <a:noFill/>
          <a:ln w="9525">
            <a:noFill/>
            <a:miter lim="800000"/>
            <a:headEnd/>
            <a:tailEnd/>
          </a:ln>
        </p:spPr>
        <p:txBody>
          <a:bodyPr>
            <a:spAutoFit/>
          </a:bodyPr>
          <a:lstStyle/>
          <a:p>
            <a:pPr algn="just" eaLnBrk="1" hangingPunct="1">
              <a:spcBef>
                <a:spcPct val="50000"/>
              </a:spcBef>
            </a:pPr>
            <a:r>
              <a:rPr lang="en-US" sz="2800" b="1">
                <a:solidFill>
                  <a:srgbClr val="FF0000"/>
                </a:solidFill>
                <a:latin typeface="Arial" charset="0"/>
              </a:rPr>
              <a:t>	Câu 6 :</a:t>
            </a:r>
            <a:r>
              <a:rPr lang="en-US" sz="2800" b="1">
                <a:solidFill>
                  <a:srgbClr val="0000CC"/>
                </a:solidFill>
                <a:latin typeface="Arial" charset="0"/>
              </a:rPr>
              <a:t> Em biết những cách nào để tách các chất trong một hỗn hợp?</a:t>
            </a:r>
          </a:p>
        </p:txBody>
      </p:sp>
      <p:sp>
        <p:nvSpPr>
          <p:cNvPr id="16418" name="Text Box 34"/>
          <p:cNvSpPr txBox="1">
            <a:spLocks noChangeArrowheads="1"/>
          </p:cNvSpPr>
          <p:nvPr/>
        </p:nvSpPr>
        <p:spPr bwMode="auto">
          <a:xfrm>
            <a:off x="5562600" y="1600200"/>
            <a:ext cx="2819400" cy="3108325"/>
          </a:xfrm>
          <a:prstGeom prst="rect">
            <a:avLst/>
          </a:prstGeom>
          <a:noFill/>
          <a:ln w="9525">
            <a:noFill/>
            <a:miter lim="800000"/>
            <a:headEnd/>
            <a:tailEnd/>
          </a:ln>
        </p:spPr>
        <p:txBody>
          <a:bodyPr>
            <a:spAutoFit/>
          </a:bodyPr>
          <a:lstStyle/>
          <a:p>
            <a:pPr algn="just" eaLnBrk="1" hangingPunct="1">
              <a:spcBef>
                <a:spcPct val="50000"/>
              </a:spcBef>
            </a:pPr>
            <a:r>
              <a:rPr lang="en-US" sz="2800" b="1">
                <a:solidFill>
                  <a:srgbClr val="0000CC"/>
                </a:solidFill>
                <a:latin typeface="Arial" charset="0"/>
              </a:rPr>
              <a:t>	 Có nhiều cách để tách các chất ra khỏi hỗn hợp của nó : sàng, sảy; lọc; làm lắng.</a:t>
            </a:r>
            <a:endParaRPr lang="en-US" sz="2800" b="1">
              <a:latin typeface="Arial" charset="0"/>
            </a:endParaRPr>
          </a:p>
        </p:txBody>
      </p:sp>
      <p:sp>
        <p:nvSpPr>
          <p:cNvPr id="16419" name="Rectangle 35"/>
          <p:cNvSpPr>
            <a:spLocks noChangeArrowheads="1"/>
          </p:cNvSpPr>
          <p:nvPr/>
        </p:nvSpPr>
        <p:spPr bwMode="auto">
          <a:xfrm>
            <a:off x="228600" y="76200"/>
            <a:ext cx="1143000" cy="533400"/>
          </a:xfrm>
          <a:prstGeom prst="rect">
            <a:avLst/>
          </a:prstGeom>
          <a:gradFill rotWithShape="1">
            <a:gsLst>
              <a:gs pos="0">
                <a:schemeClr val="bg1"/>
              </a:gs>
              <a:gs pos="100000">
                <a:srgbClr val="FF0000"/>
              </a:gs>
            </a:gsLst>
            <a:path path="shape">
              <a:fillToRect l="50000" t="50000" r="50000" b="50000"/>
            </a:path>
          </a:gradFill>
          <a:ln w="9525">
            <a:noFill/>
            <a:miter lim="800000"/>
            <a:headEnd/>
            <a:tailEnd/>
          </a:ln>
        </p:spPr>
        <p:txBody>
          <a:bodyPr wrap="none" anchor="ctr"/>
          <a:lstStyle/>
          <a:p>
            <a:pPr algn="ctr" eaLnBrk="1" hangingPunct="1"/>
            <a:r>
              <a:rPr lang="en-US" sz="2800" b="1">
                <a:solidFill>
                  <a:srgbClr val="0000CC"/>
                </a:solidFill>
                <a:latin typeface="Arial" charset="0"/>
              </a:rPr>
              <a:t>Đội A</a:t>
            </a:r>
          </a:p>
        </p:txBody>
      </p:sp>
      <p:sp>
        <p:nvSpPr>
          <p:cNvPr id="16420" name="Rectangle 36"/>
          <p:cNvSpPr>
            <a:spLocks noChangeArrowheads="1"/>
          </p:cNvSpPr>
          <p:nvPr/>
        </p:nvSpPr>
        <p:spPr bwMode="auto">
          <a:xfrm>
            <a:off x="3748088" y="76200"/>
            <a:ext cx="1128712" cy="533400"/>
          </a:xfrm>
          <a:prstGeom prst="rect">
            <a:avLst/>
          </a:prstGeom>
          <a:gradFill rotWithShape="1">
            <a:gsLst>
              <a:gs pos="0">
                <a:schemeClr val="bg1"/>
              </a:gs>
              <a:gs pos="100000">
                <a:srgbClr val="0000CC"/>
              </a:gs>
            </a:gsLst>
            <a:path path="shape">
              <a:fillToRect l="50000" t="50000" r="50000" b="50000"/>
            </a:path>
          </a:gradFill>
          <a:ln w="9525">
            <a:noFill/>
            <a:miter lim="800000"/>
            <a:headEnd/>
            <a:tailEnd/>
          </a:ln>
        </p:spPr>
        <p:txBody>
          <a:bodyPr wrap="none" anchor="ctr"/>
          <a:lstStyle/>
          <a:p>
            <a:pPr algn="ctr" eaLnBrk="1" hangingPunct="1"/>
            <a:r>
              <a:rPr lang="en-US" sz="2800" b="1">
                <a:solidFill>
                  <a:srgbClr val="FF0000"/>
                </a:solidFill>
                <a:latin typeface="Arial" charset="0"/>
              </a:rPr>
              <a:t>Đội B</a:t>
            </a:r>
          </a:p>
        </p:txBody>
      </p:sp>
      <p:sp>
        <p:nvSpPr>
          <p:cNvPr id="16421" name="AutoShape 37"/>
          <p:cNvSpPr>
            <a:spLocks noChangeArrowheads="1"/>
          </p:cNvSpPr>
          <p:nvPr/>
        </p:nvSpPr>
        <p:spPr bwMode="auto">
          <a:xfrm>
            <a:off x="381000" y="685800"/>
            <a:ext cx="685800" cy="609600"/>
          </a:xfrm>
          <a:prstGeom prst="star16">
            <a:avLst>
              <a:gd name="adj" fmla="val 37500"/>
            </a:avLst>
          </a:prstGeom>
          <a:gradFill rotWithShape="1">
            <a:gsLst>
              <a:gs pos="0">
                <a:schemeClr val="bg1"/>
              </a:gs>
              <a:gs pos="100000">
                <a:srgbClr val="FFFF00"/>
              </a:gs>
            </a:gsLst>
            <a:path path="shape">
              <a:fillToRect l="50000" t="50000" r="50000" b="50000"/>
            </a:path>
          </a:gradFill>
          <a:ln w="9525">
            <a:solidFill>
              <a:srgbClr val="FF0000"/>
            </a:solidFill>
            <a:miter lim="800000"/>
            <a:headEnd/>
            <a:tailEnd/>
          </a:ln>
        </p:spPr>
        <p:txBody>
          <a:bodyPr wrap="none" anchor="ctr"/>
          <a:lstStyle/>
          <a:p>
            <a:pPr algn="ctr" eaLnBrk="1" hangingPunct="1"/>
            <a:r>
              <a:rPr lang="en-US" sz="2800" b="1">
                <a:solidFill>
                  <a:srgbClr val="FF0000"/>
                </a:solidFill>
                <a:latin typeface="Arial" charset="0"/>
              </a:rPr>
              <a:t>10</a:t>
            </a:r>
          </a:p>
        </p:txBody>
      </p:sp>
      <p:sp>
        <p:nvSpPr>
          <p:cNvPr id="16422" name="AutoShape 38"/>
          <p:cNvSpPr>
            <a:spLocks noChangeArrowheads="1"/>
          </p:cNvSpPr>
          <p:nvPr/>
        </p:nvSpPr>
        <p:spPr bwMode="auto">
          <a:xfrm>
            <a:off x="381000" y="1371600"/>
            <a:ext cx="685800" cy="609600"/>
          </a:xfrm>
          <a:prstGeom prst="star16">
            <a:avLst>
              <a:gd name="adj" fmla="val 37500"/>
            </a:avLst>
          </a:prstGeom>
          <a:gradFill rotWithShape="1">
            <a:gsLst>
              <a:gs pos="0">
                <a:schemeClr val="bg1"/>
              </a:gs>
              <a:gs pos="100000">
                <a:srgbClr val="FFFF00"/>
              </a:gs>
            </a:gsLst>
            <a:path path="shape">
              <a:fillToRect l="50000" t="50000" r="50000" b="50000"/>
            </a:path>
          </a:gradFill>
          <a:ln w="9525">
            <a:solidFill>
              <a:srgbClr val="FF0000"/>
            </a:solidFill>
            <a:miter lim="800000"/>
            <a:headEnd/>
            <a:tailEnd/>
          </a:ln>
        </p:spPr>
        <p:txBody>
          <a:bodyPr wrap="none" anchor="ctr"/>
          <a:lstStyle/>
          <a:p>
            <a:pPr algn="ctr" eaLnBrk="1" hangingPunct="1"/>
            <a:r>
              <a:rPr lang="en-US" sz="2800" b="1">
                <a:solidFill>
                  <a:srgbClr val="FF0000"/>
                </a:solidFill>
                <a:latin typeface="Arial" charset="0"/>
              </a:rPr>
              <a:t>10</a:t>
            </a:r>
          </a:p>
        </p:txBody>
      </p:sp>
      <p:sp>
        <p:nvSpPr>
          <p:cNvPr id="16423" name="AutoShape 39"/>
          <p:cNvSpPr>
            <a:spLocks noChangeArrowheads="1"/>
          </p:cNvSpPr>
          <p:nvPr/>
        </p:nvSpPr>
        <p:spPr bwMode="auto">
          <a:xfrm>
            <a:off x="3962400" y="685800"/>
            <a:ext cx="685800" cy="609600"/>
          </a:xfrm>
          <a:prstGeom prst="star16">
            <a:avLst>
              <a:gd name="adj" fmla="val 37500"/>
            </a:avLst>
          </a:prstGeom>
          <a:gradFill rotWithShape="1">
            <a:gsLst>
              <a:gs pos="0">
                <a:schemeClr val="bg1"/>
              </a:gs>
              <a:gs pos="100000">
                <a:srgbClr val="FFFF00"/>
              </a:gs>
            </a:gsLst>
            <a:path path="shape">
              <a:fillToRect l="50000" t="50000" r="50000" b="50000"/>
            </a:path>
          </a:gradFill>
          <a:ln w="9525">
            <a:solidFill>
              <a:srgbClr val="0000CC"/>
            </a:solidFill>
            <a:miter lim="800000"/>
            <a:headEnd/>
            <a:tailEnd/>
          </a:ln>
        </p:spPr>
        <p:txBody>
          <a:bodyPr wrap="none" anchor="ctr"/>
          <a:lstStyle/>
          <a:p>
            <a:pPr algn="ctr" eaLnBrk="1" hangingPunct="1"/>
            <a:r>
              <a:rPr lang="en-US" sz="2800" b="1">
                <a:solidFill>
                  <a:srgbClr val="FF0000"/>
                </a:solidFill>
                <a:latin typeface="Arial" charset="0"/>
              </a:rPr>
              <a:t>10</a:t>
            </a:r>
          </a:p>
        </p:txBody>
      </p:sp>
      <p:sp>
        <p:nvSpPr>
          <p:cNvPr id="16424" name="AutoShape 40"/>
          <p:cNvSpPr>
            <a:spLocks noChangeArrowheads="1"/>
          </p:cNvSpPr>
          <p:nvPr/>
        </p:nvSpPr>
        <p:spPr bwMode="auto">
          <a:xfrm>
            <a:off x="3962400" y="1371600"/>
            <a:ext cx="685800" cy="609600"/>
          </a:xfrm>
          <a:prstGeom prst="star16">
            <a:avLst>
              <a:gd name="adj" fmla="val 37500"/>
            </a:avLst>
          </a:prstGeom>
          <a:gradFill rotWithShape="1">
            <a:gsLst>
              <a:gs pos="0">
                <a:schemeClr val="bg1"/>
              </a:gs>
              <a:gs pos="100000">
                <a:srgbClr val="FFFF00"/>
              </a:gs>
            </a:gsLst>
            <a:path path="shape">
              <a:fillToRect l="50000" t="50000" r="50000" b="50000"/>
            </a:path>
          </a:gradFill>
          <a:ln w="9525">
            <a:solidFill>
              <a:srgbClr val="0000CC"/>
            </a:solidFill>
            <a:miter lim="800000"/>
            <a:headEnd/>
            <a:tailEnd/>
          </a:ln>
        </p:spPr>
        <p:txBody>
          <a:bodyPr wrap="none" anchor="ctr"/>
          <a:lstStyle/>
          <a:p>
            <a:pPr algn="ctr" eaLnBrk="1" hangingPunct="1"/>
            <a:r>
              <a:rPr lang="en-US" sz="2800" b="1">
                <a:solidFill>
                  <a:srgbClr val="FF0000"/>
                </a:solidFill>
                <a:latin typeface="Arial" charset="0"/>
              </a:rPr>
              <a:t>5</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nodeType="clickPar">
                      <p:stCondLst>
                        <p:cond delay="0"/>
                      </p:stCondLst>
                      <p:childTnLst>
                        <p:par>
                          <p:cTn id="4" fill="hold" nodeType="withGroup">
                            <p:stCondLst>
                              <p:cond delay="0"/>
                            </p:stCondLst>
                            <p:childTnLst>
                              <p:par>
                                <p:cTn id="5" presetID="56" presetClass="path" presetSubtype="0" accel="50000" decel="50000" fill="hold" nodeType="withEffect">
                                  <p:stCondLst>
                                    <p:cond delay="0"/>
                                  </p:stCondLst>
                                  <p:childTnLst>
                                    <p:animMotion origin="layout" path="M -3.33333E-6 -5.20231E-7 L -0.09583 0.2615 " pathEditMode="relative" rAng="0" ptsTypes="AA">
                                      <p:cBhvr>
                                        <p:cTn id="6" dur="2000" fill="hold"/>
                                        <p:tgtEl>
                                          <p:spTgt spid="2"/>
                                        </p:tgtEl>
                                        <p:attrNameLst>
                                          <p:attrName>ppt_x</p:attrName>
                                          <p:attrName>ppt_y</p:attrName>
                                        </p:attrNameLst>
                                      </p:cBhvr>
                                      <p:rCtr x="-48" y="131"/>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53" presetClass="entr" presetSubtype="0" fill="hold" grpId="0" nodeType="clickEffect">
                                  <p:stCondLst>
                                    <p:cond delay="0"/>
                                  </p:stCondLst>
                                  <p:childTnLst>
                                    <p:set>
                                      <p:cBhvr>
                                        <p:cTn id="10" dur="1" fill="hold">
                                          <p:stCondLst>
                                            <p:cond delay="0"/>
                                          </p:stCondLst>
                                        </p:cTn>
                                        <p:tgtEl>
                                          <p:spTgt spid="16405"/>
                                        </p:tgtEl>
                                        <p:attrNameLst>
                                          <p:attrName>style.visibility</p:attrName>
                                        </p:attrNameLst>
                                      </p:cBhvr>
                                      <p:to>
                                        <p:strVal val="visible"/>
                                      </p:to>
                                    </p:set>
                                    <p:anim calcmode="lin" valueType="num">
                                      <p:cBhvr>
                                        <p:cTn id="11" dur="500" fill="hold"/>
                                        <p:tgtEl>
                                          <p:spTgt spid="16405"/>
                                        </p:tgtEl>
                                        <p:attrNameLst>
                                          <p:attrName>ppt_w</p:attrName>
                                        </p:attrNameLst>
                                      </p:cBhvr>
                                      <p:tavLst>
                                        <p:tav tm="0">
                                          <p:val>
                                            <p:fltVal val="0"/>
                                          </p:val>
                                        </p:tav>
                                        <p:tav tm="100000">
                                          <p:val>
                                            <p:strVal val="#ppt_w"/>
                                          </p:val>
                                        </p:tav>
                                      </p:tavLst>
                                    </p:anim>
                                    <p:anim calcmode="lin" valueType="num">
                                      <p:cBhvr>
                                        <p:cTn id="12" dur="500" fill="hold"/>
                                        <p:tgtEl>
                                          <p:spTgt spid="16405"/>
                                        </p:tgtEl>
                                        <p:attrNameLst>
                                          <p:attrName>ppt_h</p:attrName>
                                        </p:attrNameLst>
                                      </p:cBhvr>
                                      <p:tavLst>
                                        <p:tav tm="0">
                                          <p:val>
                                            <p:fltVal val="0"/>
                                          </p:val>
                                        </p:tav>
                                        <p:tav tm="100000">
                                          <p:val>
                                            <p:strVal val="#ppt_h"/>
                                          </p:val>
                                        </p:tav>
                                      </p:tavLst>
                                    </p:anim>
                                    <p:animEffect transition="in" filter="fade">
                                      <p:cBhvr>
                                        <p:cTn id="13" dur="500"/>
                                        <p:tgtEl>
                                          <p:spTgt spid="1640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xit" presetSubtype="0" fill="hold" grpId="1" nodeType="clickEffect">
                                  <p:stCondLst>
                                    <p:cond delay="0"/>
                                  </p:stCondLst>
                                  <p:childTnLst>
                                    <p:anim calcmode="lin" valueType="num">
                                      <p:cBhvr>
                                        <p:cTn id="17" dur="500"/>
                                        <p:tgtEl>
                                          <p:spTgt spid="16405"/>
                                        </p:tgtEl>
                                        <p:attrNameLst>
                                          <p:attrName>ppt_w</p:attrName>
                                        </p:attrNameLst>
                                      </p:cBhvr>
                                      <p:tavLst>
                                        <p:tav tm="0">
                                          <p:val>
                                            <p:strVal val="ppt_w"/>
                                          </p:val>
                                        </p:tav>
                                        <p:tav tm="100000">
                                          <p:val>
                                            <p:fltVal val="0"/>
                                          </p:val>
                                        </p:tav>
                                      </p:tavLst>
                                    </p:anim>
                                    <p:anim calcmode="lin" valueType="num">
                                      <p:cBhvr>
                                        <p:cTn id="18" dur="500"/>
                                        <p:tgtEl>
                                          <p:spTgt spid="16405"/>
                                        </p:tgtEl>
                                        <p:attrNameLst>
                                          <p:attrName>ppt_h</p:attrName>
                                        </p:attrNameLst>
                                      </p:cBhvr>
                                      <p:tavLst>
                                        <p:tav tm="0">
                                          <p:val>
                                            <p:strVal val="ppt_h"/>
                                          </p:val>
                                        </p:tav>
                                        <p:tav tm="100000">
                                          <p:val>
                                            <p:fltVal val="0"/>
                                          </p:val>
                                        </p:tav>
                                      </p:tavLst>
                                    </p:anim>
                                    <p:animEffect transition="out" filter="fade">
                                      <p:cBhvr>
                                        <p:cTn id="19" dur="500"/>
                                        <p:tgtEl>
                                          <p:spTgt spid="16405"/>
                                        </p:tgtEl>
                                      </p:cBhvr>
                                    </p:animEffect>
                                    <p:set>
                                      <p:cBhvr>
                                        <p:cTn id="20" dur="1" fill="hold">
                                          <p:stCondLst>
                                            <p:cond delay="499"/>
                                          </p:stCondLst>
                                        </p:cTn>
                                        <p:tgtEl>
                                          <p:spTgt spid="16405"/>
                                        </p:tgtEl>
                                        <p:attrNameLst>
                                          <p:attrName>style.visibility</p:attrName>
                                        </p:attrNameLst>
                                      </p:cBhvr>
                                      <p:to>
                                        <p:strVal val="hidden"/>
                                      </p:to>
                                    </p:set>
                                  </p:childTnLst>
                                </p:cTn>
                              </p:par>
                            </p:childTnLst>
                          </p:cTn>
                        </p:par>
                        <p:par>
                          <p:cTn id="21" fill="hold" nodeType="afterGroup">
                            <p:stCondLst>
                              <p:cond delay="500"/>
                            </p:stCondLst>
                            <p:childTnLst>
                              <p:par>
                                <p:cTn id="22" presetID="53" presetClass="entr" presetSubtype="0" fill="hold" grpId="0" nodeType="afterEffect">
                                  <p:stCondLst>
                                    <p:cond delay="0"/>
                                  </p:stCondLst>
                                  <p:childTnLst>
                                    <p:set>
                                      <p:cBhvr>
                                        <p:cTn id="23" dur="1" fill="hold">
                                          <p:stCondLst>
                                            <p:cond delay="0"/>
                                          </p:stCondLst>
                                        </p:cTn>
                                        <p:tgtEl>
                                          <p:spTgt spid="16406"/>
                                        </p:tgtEl>
                                        <p:attrNameLst>
                                          <p:attrName>style.visibility</p:attrName>
                                        </p:attrNameLst>
                                      </p:cBhvr>
                                      <p:to>
                                        <p:strVal val="visible"/>
                                      </p:to>
                                    </p:set>
                                    <p:anim calcmode="lin" valueType="num">
                                      <p:cBhvr>
                                        <p:cTn id="24" dur="500" fill="hold"/>
                                        <p:tgtEl>
                                          <p:spTgt spid="16406"/>
                                        </p:tgtEl>
                                        <p:attrNameLst>
                                          <p:attrName>ppt_w</p:attrName>
                                        </p:attrNameLst>
                                      </p:cBhvr>
                                      <p:tavLst>
                                        <p:tav tm="0">
                                          <p:val>
                                            <p:fltVal val="0"/>
                                          </p:val>
                                        </p:tav>
                                        <p:tav tm="100000">
                                          <p:val>
                                            <p:strVal val="#ppt_w"/>
                                          </p:val>
                                        </p:tav>
                                      </p:tavLst>
                                    </p:anim>
                                    <p:anim calcmode="lin" valueType="num">
                                      <p:cBhvr>
                                        <p:cTn id="25" dur="500" fill="hold"/>
                                        <p:tgtEl>
                                          <p:spTgt spid="16406"/>
                                        </p:tgtEl>
                                        <p:attrNameLst>
                                          <p:attrName>ppt_h</p:attrName>
                                        </p:attrNameLst>
                                      </p:cBhvr>
                                      <p:tavLst>
                                        <p:tav tm="0">
                                          <p:val>
                                            <p:fltVal val="0"/>
                                          </p:val>
                                        </p:tav>
                                        <p:tav tm="100000">
                                          <p:val>
                                            <p:strVal val="#ppt_h"/>
                                          </p:val>
                                        </p:tav>
                                      </p:tavLst>
                                    </p:anim>
                                    <p:animEffect transition="in" filter="fade">
                                      <p:cBhvr>
                                        <p:cTn id="26" dur="500"/>
                                        <p:tgtEl>
                                          <p:spTgt spid="16406"/>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3" presetClass="exit" presetSubtype="0" fill="hold" grpId="1" nodeType="clickEffect">
                                  <p:stCondLst>
                                    <p:cond delay="0"/>
                                  </p:stCondLst>
                                  <p:childTnLst>
                                    <p:anim calcmode="lin" valueType="num">
                                      <p:cBhvr>
                                        <p:cTn id="30" dur="500"/>
                                        <p:tgtEl>
                                          <p:spTgt spid="16406"/>
                                        </p:tgtEl>
                                        <p:attrNameLst>
                                          <p:attrName>ppt_w</p:attrName>
                                        </p:attrNameLst>
                                      </p:cBhvr>
                                      <p:tavLst>
                                        <p:tav tm="0">
                                          <p:val>
                                            <p:strVal val="ppt_w"/>
                                          </p:val>
                                        </p:tav>
                                        <p:tav tm="100000">
                                          <p:val>
                                            <p:fltVal val="0"/>
                                          </p:val>
                                        </p:tav>
                                      </p:tavLst>
                                    </p:anim>
                                    <p:anim calcmode="lin" valueType="num">
                                      <p:cBhvr>
                                        <p:cTn id="31" dur="500"/>
                                        <p:tgtEl>
                                          <p:spTgt spid="16406"/>
                                        </p:tgtEl>
                                        <p:attrNameLst>
                                          <p:attrName>ppt_h</p:attrName>
                                        </p:attrNameLst>
                                      </p:cBhvr>
                                      <p:tavLst>
                                        <p:tav tm="0">
                                          <p:val>
                                            <p:strVal val="ppt_h"/>
                                          </p:val>
                                        </p:tav>
                                        <p:tav tm="100000">
                                          <p:val>
                                            <p:fltVal val="0"/>
                                          </p:val>
                                        </p:tav>
                                      </p:tavLst>
                                    </p:anim>
                                    <p:animEffect transition="out" filter="fade">
                                      <p:cBhvr>
                                        <p:cTn id="32" dur="500"/>
                                        <p:tgtEl>
                                          <p:spTgt spid="16406"/>
                                        </p:tgtEl>
                                      </p:cBhvr>
                                    </p:animEffect>
                                    <p:set>
                                      <p:cBhvr>
                                        <p:cTn id="33" dur="1" fill="hold">
                                          <p:stCondLst>
                                            <p:cond delay="499"/>
                                          </p:stCondLst>
                                        </p:cTn>
                                        <p:tgtEl>
                                          <p:spTgt spid="16406"/>
                                        </p:tgtEl>
                                        <p:attrNameLst>
                                          <p:attrName>style.visibility</p:attrName>
                                        </p:attrNameLst>
                                      </p:cBhvr>
                                      <p:to>
                                        <p:strVal val="hidden"/>
                                      </p:to>
                                    </p:set>
                                  </p:childTnLst>
                                </p:cTn>
                              </p:par>
                              <p:par>
                                <p:cTn id="34" presetID="53" presetClass="exit" presetSubtype="0" fill="hold" nodeType="withEffect">
                                  <p:stCondLst>
                                    <p:cond delay="0"/>
                                  </p:stCondLst>
                                  <p:childTnLst>
                                    <p:anim calcmode="lin" valueType="num">
                                      <p:cBhvr>
                                        <p:cTn id="35" dur="500"/>
                                        <p:tgtEl>
                                          <p:spTgt spid="2"/>
                                        </p:tgtEl>
                                        <p:attrNameLst>
                                          <p:attrName>ppt_w</p:attrName>
                                        </p:attrNameLst>
                                      </p:cBhvr>
                                      <p:tavLst>
                                        <p:tav tm="0">
                                          <p:val>
                                            <p:strVal val="ppt_w"/>
                                          </p:val>
                                        </p:tav>
                                        <p:tav tm="100000">
                                          <p:val>
                                            <p:fltVal val="0"/>
                                          </p:val>
                                        </p:tav>
                                      </p:tavLst>
                                    </p:anim>
                                    <p:anim calcmode="lin" valueType="num">
                                      <p:cBhvr>
                                        <p:cTn id="36" dur="500"/>
                                        <p:tgtEl>
                                          <p:spTgt spid="2"/>
                                        </p:tgtEl>
                                        <p:attrNameLst>
                                          <p:attrName>ppt_h</p:attrName>
                                        </p:attrNameLst>
                                      </p:cBhvr>
                                      <p:tavLst>
                                        <p:tav tm="0">
                                          <p:val>
                                            <p:strVal val="ppt_h"/>
                                          </p:val>
                                        </p:tav>
                                        <p:tav tm="100000">
                                          <p:val>
                                            <p:fltVal val="0"/>
                                          </p:val>
                                        </p:tav>
                                      </p:tavLst>
                                    </p:anim>
                                    <p:animEffect transition="out" filter="fade">
                                      <p:cBhvr>
                                        <p:cTn id="37" dur="500"/>
                                        <p:tgtEl>
                                          <p:spTgt spid="2"/>
                                        </p:tgtEl>
                                      </p:cBhvr>
                                    </p:animEffect>
                                    <p:set>
                                      <p:cBhvr>
                                        <p:cTn id="38"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3"/>
                    </p:tgtEl>
                  </p:cond>
                </p:stCondLst>
                <p:endSync evt="end" delay="0">
                  <p:rtn val="all"/>
                </p:endSync>
                <p:childTnLst>
                  <p:par>
                    <p:cTn id="40" fill="hold" nodeType="clickPar">
                      <p:stCondLst>
                        <p:cond delay="0"/>
                      </p:stCondLst>
                      <p:childTnLst>
                        <p:par>
                          <p:cTn id="41" fill="hold" nodeType="withGroup">
                            <p:stCondLst>
                              <p:cond delay="0"/>
                            </p:stCondLst>
                            <p:childTnLst>
                              <p:par>
                                <p:cTn id="42" presetID="63" presetClass="path" presetSubtype="0" accel="50000" decel="50000" fill="hold" nodeType="clickEffect">
                                  <p:stCondLst>
                                    <p:cond delay="0"/>
                                  </p:stCondLst>
                                  <p:childTnLst>
                                    <p:animMotion origin="layout" path="M -4.44444E-6 3.2948E-6 L -0.16944 0.40508 " pathEditMode="relative" rAng="0" ptsTypes="AA">
                                      <p:cBhvr>
                                        <p:cTn id="43" dur="2000" fill="hold"/>
                                        <p:tgtEl>
                                          <p:spTgt spid="3"/>
                                        </p:tgtEl>
                                        <p:attrNameLst>
                                          <p:attrName>ppt_x</p:attrName>
                                          <p:attrName>ppt_y</p:attrName>
                                        </p:attrNameLst>
                                      </p:cBhvr>
                                      <p:rCtr x="-85" y="203"/>
                                    </p:animMotion>
                                  </p:childTnLst>
                                </p:cTn>
                              </p:par>
                            </p:childTnLst>
                          </p:cTn>
                        </p:par>
                      </p:childTnLst>
                    </p:cTn>
                  </p:par>
                  <p:par>
                    <p:cTn id="44" fill="hold" nodeType="clickPar">
                      <p:stCondLst>
                        <p:cond delay="indefinite"/>
                      </p:stCondLst>
                      <p:childTnLst>
                        <p:par>
                          <p:cTn id="45" fill="hold" nodeType="withGroup">
                            <p:stCondLst>
                              <p:cond delay="0"/>
                            </p:stCondLst>
                            <p:childTnLst>
                              <p:par>
                                <p:cTn id="46" presetID="53" presetClass="entr" presetSubtype="0" fill="hold" grpId="0" nodeType="clickEffect">
                                  <p:stCondLst>
                                    <p:cond delay="0"/>
                                  </p:stCondLst>
                                  <p:childTnLst>
                                    <p:set>
                                      <p:cBhvr>
                                        <p:cTn id="47" dur="1" fill="hold">
                                          <p:stCondLst>
                                            <p:cond delay="0"/>
                                          </p:stCondLst>
                                        </p:cTn>
                                        <p:tgtEl>
                                          <p:spTgt spid="16407"/>
                                        </p:tgtEl>
                                        <p:attrNameLst>
                                          <p:attrName>style.visibility</p:attrName>
                                        </p:attrNameLst>
                                      </p:cBhvr>
                                      <p:to>
                                        <p:strVal val="visible"/>
                                      </p:to>
                                    </p:set>
                                    <p:anim calcmode="lin" valueType="num">
                                      <p:cBhvr>
                                        <p:cTn id="48" dur="500" fill="hold"/>
                                        <p:tgtEl>
                                          <p:spTgt spid="16407"/>
                                        </p:tgtEl>
                                        <p:attrNameLst>
                                          <p:attrName>ppt_w</p:attrName>
                                        </p:attrNameLst>
                                      </p:cBhvr>
                                      <p:tavLst>
                                        <p:tav tm="0">
                                          <p:val>
                                            <p:fltVal val="0"/>
                                          </p:val>
                                        </p:tav>
                                        <p:tav tm="100000">
                                          <p:val>
                                            <p:strVal val="#ppt_w"/>
                                          </p:val>
                                        </p:tav>
                                      </p:tavLst>
                                    </p:anim>
                                    <p:anim calcmode="lin" valueType="num">
                                      <p:cBhvr>
                                        <p:cTn id="49" dur="500" fill="hold"/>
                                        <p:tgtEl>
                                          <p:spTgt spid="16407"/>
                                        </p:tgtEl>
                                        <p:attrNameLst>
                                          <p:attrName>ppt_h</p:attrName>
                                        </p:attrNameLst>
                                      </p:cBhvr>
                                      <p:tavLst>
                                        <p:tav tm="0">
                                          <p:val>
                                            <p:fltVal val="0"/>
                                          </p:val>
                                        </p:tav>
                                        <p:tav tm="100000">
                                          <p:val>
                                            <p:strVal val="#ppt_h"/>
                                          </p:val>
                                        </p:tav>
                                      </p:tavLst>
                                    </p:anim>
                                    <p:animEffect transition="in" filter="fade">
                                      <p:cBhvr>
                                        <p:cTn id="50" dur="500"/>
                                        <p:tgtEl>
                                          <p:spTgt spid="16407"/>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53" presetClass="exit" presetSubtype="0" fill="hold" grpId="1" nodeType="clickEffect">
                                  <p:stCondLst>
                                    <p:cond delay="0"/>
                                  </p:stCondLst>
                                  <p:childTnLst>
                                    <p:anim calcmode="lin" valueType="num">
                                      <p:cBhvr>
                                        <p:cTn id="54" dur="500"/>
                                        <p:tgtEl>
                                          <p:spTgt spid="16407"/>
                                        </p:tgtEl>
                                        <p:attrNameLst>
                                          <p:attrName>ppt_w</p:attrName>
                                        </p:attrNameLst>
                                      </p:cBhvr>
                                      <p:tavLst>
                                        <p:tav tm="0">
                                          <p:val>
                                            <p:strVal val="ppt_w"/>
                                          </p:val>
                                        </p:tav>
                                        <p:tav tm="100000">
                                          <p:val>
                                            <p:fltVal val="0"/>
                                          </p:val>
                                        </p:tav>
                                      </p:tavLst>
                                    </p:anim>
                                    <p:anim calcmode="lin" valueType="num">
                                      <p:cBhvr>
                                        <p:cTn id="55" dur="500"/>
                                        <p:tgtEl>
                                          <p:spTgt spid="16407"/>
                                        </p:tgtEl>
                                        <p:attrNameLst>
                                          <p:attrName>ppt_h</p:attrName>
                                        </p:attrNameLst>
                                      </p:cBhvr>
                                      <p:tavLst>
                                        <p:tav tm="0">
                                          <p:val>
                                            <p:strVal val="ppt_h"/>
                                          </p:val>
                                        </p:tav>
                                        <p:tav tm="100000">
                                          <p:val>
                                            <p:fltVal val="0"/>
                                          </p:val>
                                        </p:tav>
                                      </p:tavLst>
                                    </p:anim>
                                    <p:animEffect transition="out" filter="fade">
                                      <p:cBhvr>
                                        <p:cTn id="56" dur="500"/>
                                        <p:tgtEl>
                                          <p:spTgt spid="16407"/>
                                        </p:tgtEl>
                                      </p:cBhvr>
                                    </p:animEffect>
                                    <p:set>
                                      <p:cBhvr>
                                        <p:cTn id="57" dur="1" fill="hold">
                                          <p:stCondLst>
                                            <p:cond delay="499"/>
                                          </p:stCondLst>
                                        </p:cTn>
                                        <p:tgtEl>
                                          <p:spTgt spid="16407"/>
                                        </p:tgtEl>
                                        <p:attrNameLst>
                                          <p:attrName>style.visibility</p:attrName>
                                        </p:attrNameLst>
                                      </p:cBhvr>
                                      <p:to>
                                        <p:strVal val="hidden"/>
                                      </p:to>
                                    </p:set>
                                  </p:childTnLst>
                                </p:cTn>
                              </p:par>
                            </p:childTnLst>
                          </p:cTn>
                        </p:par>
                        <p:par>
                          <p:cTn id="58" fill="hold" nodeType="afterGroup">
                            <p:stCondLst>
                              <p:cond delay="500"/>
                            </p:stCondLst>
                            <p:childTnLst>
                              <p:par>
                                <p:cTn id="59" presetID="53" presetClass="entr" presetSubtype="0" fill="hold" grpId="0" nodeType="afterEffect">
                                  <p:stCondLst>
                                    <p:cond delay="0"/>
                                  </p:stCondLst>
                                  <p:childTnLst>
                                    <p:set>
                                      <p:cBhvr>
                                        <p:cTn id="60" dur="1" fill="hold">
                                          <p:stCondLst>
                                            <p:cond delay="0"/>
                                          </p:stCondLst>
                                        </p:cTn>
                                        <p:tgtEl>
                                          <p:spTgt spid="16408"/>
                                        </p:tgtEl>
                                        <p:attrNameLst>
                                          <p:attrName>style.visibility</p:attrName>
                                        </p:attrNameLst>
                                      </p:cBhvr>
                                      <p:to>
                                        <p:strVal val="visible"/>
                                      </p:to>
                                    </p:set>
                                    <p:anim calcmode="lin" valueType="num">
                                      <p:cBhvr>
                                        <p:cTn id="61" dur="500" fill="hold"/>
                                        <p:tgtEl>
                                          <p:spTgt spid="16408"/>
                                        </p:tgtEl>
                                        <p:attrNameLst>
                                          <p:attrName>ppt_w</p:attrName>
                                        </p:attrNameLst>
                                      </p:cBhvr>
                                      <p:tavLst>
                                        <p:tav tm="0">
                                          <p:val>
                                            <p:fltVal val="0"/>
                                          </p:val>
                                        </p:tav>
                                        <p:tav tm="100000">
                                          <p:val>
                                            <p:strVal val="#ppt_w"/>
                                          </p:val>
                                        </p:tav>
                                      </p:tavLst>
                                    </p:anim>
                                    <p:anim calcmode="lin" valueType="num">
                                      <p:cBhvr>
                                        <p:cTn id="62" dur="500" fill="hold"/>
                                        <p:tgtEl>
                                          <p:spTgt spid="16408"/>
                                        </p:tgtEl>
                                        <p:attrNameLst>
                                          <p:attrName>ppt_h</p:attrName>
                                        </p:attrNameLst>
                                      </p:cBhvr>
                                      <p:tavLst>
                                        <p:tav tm="0">
                                          <p:val>
                                            <p:fltVal val="0"/>
                                          </p:val>
                                        </p:tav>
                                        <p:tav tm="100000">
                                          <p:val>
                                            <p:strVal val="#ppt_h"/>
                                          </p:val>
                                        </p:tav>
                                      </p:tavLst>
                                    </p:anim>
                                    <p:animEffect transition="in" filter="fade">
                                      <p:cBhvr>
                                        <p:cTn id="63" dur="500"/>
                                        <p:tgtEl>
                                          <p:spTgt spid="16408"/>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53" presetClass="exit" presetSubtype="0" fill="hold" grpId="1" nodeType="clickEffect">
                                  <p:stCondLst>
                                    <p:cond delay="0"/>
                                  </p:stCondLst>
                                  <p:childTnLst>
                                    <p:anim calcmode="lin" valueType="num">
                                      <p:cBhvr>
                                        <p:cTn id="67" dur="500"/>
                                        <p:tgtEl>
                                          <p:spTgt spid="16408"/>
                                        </p:tgtEl>
                                        <p:attrNameLst>
                                          <p:attrName>ppt_w</p:attrName>
                                        </p:attrNameLst>
                                      </p:cBhvr>
                                      <p:tavLst>
                                        <p:tav tm="0">
                                          <p:val>
                                            <p:strVal val="ppt_w"/>
                                          </p:val>
                                        </p:tav>
                                        <p:tav tm="100000">
                                          <p:val>
                                            <p:fltVal val="0"/>
                                          </p:val>
                                        </p:tav>
                                      </p:tavLst>
                                    </p:anim>
                                    <p:anim calcmode="lin" valueType="num">
                                      <p:cBhvr>
                                        <p:cTn id="68" dur="500"/>
                                        <p:tgtEl>
                                          <p:spTgt spid="16408"/>
                                        </p:tgtEl>
                                        <p:attrNameLst>
                                          <p:attrName>ppt_h</p:attrName>
                                        </p:attrNameLst>
                                      </p:cBhvr>
                                      <p:tavLst>
                                        <p:tav tm="0">
                                          <p:val>
                                            <p:strVal val="ppt_h"/>
                                          </p:val>
                                        </p:tav>
                                        <p:tav tm="100000">
                                          <p:val>
                                            <p:fltVal val="0"/>
                                          </p:val>
                                        </p:tav>
                                      </p:tavLst>
                                    </p:anim>
                                    <p:animEffect transition="out" filter="fade">
                                      <p:cBhvr>
                                        <p:cTn id="69" dur="500"/>
                                        <p:tgtEl>
                                          <p:spTgt spid="16408"/>
                                        </p:tgtEl>
                                      </p:cBhvr>
                                    </p:animEffect>
                                    <p:set>
                                      <p:cBhvr>
                                        <p:cTn id="70" dur="1" fill="hold">
                                          <p:stCondLst>
                                            <p:cond delay="499"/>
                                          </p:stCondLst>
                                        </p:cTn>
                                        <p:tgtEl>
                                          <p:spTgt spid="16408"/>
                                        </p:tgtEl>
                                        <p:attrNameLst>
                                          <p:attrName>style.visibility</p:attrName>
                                        </p:attrNameLst>
                                      </p:cBhvr>
                                      <p:to>
                                        <p:strVal val="hidden"/>
                                      </p:to>
                                    </p:set>
                                  </p:childTnLst>
                                </p:cTn>
                              </p:par>
                              <p:par>
                                <p:cTn id="71" presetID="53" presetClass="exit" presetSubtype="0" fill="hold" nodeType="withEffect">
                                  <p:stCondLst>
                                    <p:cond delay="0"/>
                                  </p:stCondLst>
                                  <p:childTnLst>
                                    <p:anim calcmode="lin" valueType="num">
                                      <p:cBhvr>
                                        <p:cTn id="72" dur="500"/>
                                        <p:tgtEl>
                                          <p:spTgt spid="3"/>
                                        </p:tgtEl>
                                        <p:attrNameLst>
                                          <p:attrName>ppt_w</p:attrName>
                                        </p:attrNameLst>
                                      </p:cBhvr>
                                      <p:tavLst>
                                        <p:tav tm="0">
                                          <p:val>
                                            <p:strVal val="ppt_w"/>
                                          </p:val>
                                        </p:tav>
                                        <p:tav tm="100000">
                                          <p:val>
                                            <p:fltVal val="0"/>
                                          </p:val>
                                        </p:tav>
                                      </p:tavLst>
                                    </p:anim>
                                    <p:anim calcmode="lin" valueType="num">
                                      <p:cBhvr>
                                        <p:cTn id="73" dur="500"/>
                                        <p:tgtEl>
                                          <p:spTgt spid="3"/>
                                        </p:tgtEl>
                                        <p:attrNameLst>
                                          <p:attrName>ppt_h</p:attrName>
                                        </p:attrNameLst>
                                      </p:cBhvr>
                                      <p:tavLst>
                                        <p:tav tm="0">
                                          <p:val>
                                            <p:strVal val="ppt_h"/>
                                          </p:val>
                                        </p:tav>
                                        <p:tav tm="100000">
                                          <p:val>
                                            <p:fltVal val="0"/>
                                          </p:val>
                                        </p:tav>
                                      </p:tavLst>
                                    </p:anim>
                                    <p:animEffect transition="out" filter="fade">
                                      <p:cBhvr>
                                        <p:cTn id="74" dur="500"/>
                                        <p:tgtEl>
                                          <p:spTgt spid="3"/>
                                        </p:tgtEl>
                                      </p:cBhvr>
                                    </p:animEffect>
                                    <p:set>
                                      <p:cBhvr>
                                        <p:cTn id="75"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76" restart="whenNotActive" fill="hold" evtFilter="cancelBubble" nodeType="interactiveSeq">
                <p:stCondLst>
                  <p:cond evt="onClick" delay="0">
                    <p:tgtEl>
                      <p:spTgt spid="4"/>
                    </p:tgtEl>
                  </p:cond>
                </p:stCondLst>
                <p:endSync evt="end" delay="0">
                  <p:rtn val="all"/>
                </p:endSync>
                <p:childTnLst>
                  <p:par>
                    <p:cTn id="77" fill="hold" nodeType="clickPar">
                      <p:stCondLst>
                        <p:cond delay="0"/>
                      </p:stCondLst>
                      <p:childTnLst>
                        <p:par>
                          <p:cTn id="78" fill="hold" nodeType="withGroup">
                            <p:stCondLst>
                              <p:cond delay="0"/>
                            </p:stCondLst>
                            <p:childTnLst>
                              <p:par>
                                <p:cTn id="79" presetID="63" presetClass="path" presetSubtype="0" accel="50000" decel="50000" fill="hold" nodeType="clickEffect">
                                  <p:stCondLst>
                                    <p:cond delay="0"/>
                                  </p:stCondLst>
                                  <p:childTnLst>
                                    <p:animMotion origin="layout" path="M -2.77778E-7 1.15607E-6 L 0.22066 0.48277 " pathEditMode="relative" rAng="0" ptsTypes="AA">
                                      <p:cBhvr>
                                        <p:cTn id="80" dur="2000" fill="hold"/>
                                        <p:tgtEl>
                                          <p:spTgt spid="4"/>
                                        </p:tgtEl>
                                        <p:attrNameLst>
                                          <p:attrName>ppt_x</p:attrName>
                                          <p:attrName>ppt_y</p:attrName>
                                        </p:attrNameLst>
                                      </p:cBhvr>
                                      <p:rCtr x="110" y="241"/>
                                    </p:animMotion>
                                  </p:childTnLst>
                                </p:cTn>
                              </p:par>
                            </p:childTnLst>
                          </p:cTn>
                        </p:par>
                      </p:childTnLst>
                    </p:cTn>
                  </p:par>
                  <p:par>
                    <p:cTn id="81" fill="hold" nodeType="clickPar">
                      <p:stCondLst>
                        <p:cond delay="indefinite"/>
                      </p:stCondLst>
                      <p:childTnLst>
                        <p:par>
                          <p:cTn id="82" fill="hold" nodeType="withGroup">
                            <p:stCondLst>
                              <p:cond delay="0"/>
                            </p:stCondLst>
                            <p:childTnLst>
                              <p:par>
                                <p:cTn id="83" presetID="53" presetClass="entr" presetSubtype="0" fill="hold" grpId="0" nodeType="clickEffect">
                                  <p:stCondLst>
                                    <p:cond delay="0"/>
                                  </p:stCondLst>
                                  <p:childTnLst>
                                    <p:set>
                                      <p:cBhvr>
                                        <p:cTn id="84" dur="1" fill="hold">
                                          <p:stCondLst>
                                            <p:cond delay="0"/>
                                          </p:stCondLst>
                                        </p:cTn>
                                        <p:tgtEl>
                                          <p:spTgt spid="16409"/>
                                        </p:tgtEl>
                                        <p:attrNameLst>
                                          <p:attrName>style.visibility</p:attrName>
                                        </p:attrNameLst>
                                      </p:cBhvr>
                                      <p:to>
                                        <p:strVal val="visible"/>
                                      </p:to>
                                    </p:set>
                                    <p:anim calcmode="lin" valueType="num">
                                      <p:cBhvr>
                                        <p:cTn id="85" dur="500" fill="hold"/>
                                        <p:tgtEl>
                                          <p:spTgt spid="16409"/>
                                        </p:tgtEl>
                                        <p:attrNameLst>
                                          <p:attrName>ppt_w</p:attrName>
                                        </p:attrNameLst>
                                      </p:cBhvr>
                                      <p:tavLst>
                                        <p:tav tm="0">
                                          <p:val>
                                            <p:fltVal val="0"/>
                                          </p:val>
                                        </p:tav>
                                        <p:tav tm="100000">
                                          <p:val>
                                            <p:strVal val="#ppt_w"/>
                                          </p:val>
                                        </p:tav>
                                      </p:tavLst>
                                    </p:anim>
                                    <p:anim calcmode="lin" valueType="num">
                                      <p:cBhvr>
                                        <p:cTn id="86" dur="500" fill="hold"/>
                                        <p:tgtEl>
                                          <p:spTgt spid="16409"/>
                                        </p:tgtEl>
                                        <p:attrNameLst>
                                          <p:attrName>ppt_h</p:attrName>
                                        </p:attrNameLst>
                                      </p:cBhvr>
                                      <p:tavLst>
                                        <p:tav tm="0">
                                          <p:val>
                                            <p:fltVal val="0"/>
                                          </p:val>
                                        </p:tav>
                                        <p:tav tm="100000">
                                          <p:val>
                                            <p:strVal val="#ppt_h"/>
                                          </p:val>
                                        </p:tav>
                                      </p:tavLst>
                                    </p:anim>
                                    <p:animEffect transition="in" filter="fade">
                                      <p:cBhvr>
                                        <p:cTn id="87" dur="500"/>
                                        <p:tgtEl>
                                          <p:spTgt spid="16409"/>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53" presetClass="exit" presetSubtype="0" fill="hold" grpId="1" nodeType="clickEffect">
                                  <p:stCondLst>
                                    <p:cond delay="0"/>
                                  </p:stCondLst>
                                  <p:childTnLst>
                                    <p:anim calcmode="lin" valueType="num">
                                      <p:cBhvr>
                                        <p:cTn id="91" dur="500"/>
                                        <p:tgtEl>
                                          <p:spTgt spid="16409"/>
                                        </p:tgtEl>
                                        <p:attrNameLst>
                                          <p:attrName>ppt_w</p:attrName>
                                        </p:attrNameLst>
                                      </p:cBhvr>
                                      <p:tavLst>
                                        <p:tav tm="0">
                                          <p:val>
                                            <p:strVal val="ppt_w"/>
                                          </p:val>
                                        </p:tav>
                                        <p:tav tm="100000">
                                          <p:val>
                                            <p:fltVal val="0"/>
                                          </p:val>
                                        </p:tav>
                                      </p:tavLst>
                                    </p:anim>
                                    <p:anim calcmode="lin" valueType="num">
                                      <p:cBhvr>
                                        <p:cTn id="92" dur="500"/>
                                        <p:tgtEl>
                                          <p:spTgt spid="16409"/>
                                        </p:tgtEl>
                                        <p:attrNameLst>
                                          <p:attrName>ppt_h</p:attrName>
                                        </p:attrNameLst>
                                      </p:cBhvr>
                                      <p:tavLst>
                                        <p:tav tm="0">
                                          <p:val>
                                            <p:strVal val="ppt_h"/>
                                          </p:val>
                                        </p:tav>
                                        <p:tav tm="100000">
                                          <p:val>
                                            <p:fltVal val="0"/>
                                          </p:val>
                                        </p:tav>
                                      </p:tavLst>
                                    </p:anim>
                                    <p:animEffect transition="out" filter="fade">
                                      <p:cBhvr>
                                        <p:cTn id="93" dur="500"/>
                                        <p:tgtEl>
                                          <p:spTgt spid="16409"/>
                                        </p:tgtEl>
                                      </p:cBhvr>
                                    </p:animEffect>
                                    <p:set>
                                      <p:cBhvr>
                                        <p:cTn id="94" dur="1" fill="hold">
                                          <p:stCondLst>
                                            <p:cond delay="499"/>
                                          </p:stCondLst>
                                        </p:cTn>
                                        <p:tgtEl>
                                          <p:spTgt spid="16409"/>
                                        </p:tgtEl>
                                        <p:attrNameLst>
                                          <p:attrName>style.visibility</p:attrName>
                                        </p:attrNameLst>
                                      </p:cBhvr>
                                      <p:to>
                                        <p:strVal val="hidden"/>
                                      </p:to>
                                    </p:set>
                                  </p:childTnLst>
                                </p:cTn>
                              </p:par>
                            </p:childTnLst>
                          </p:cTn>
                        </p:par>
                        <p:par>
                          <p:cTn id="95" fill="hold" nodeType="afterGroup">
                            <p:stCondLst>
                              <p:cond delay="500"/>
                            </p:stCondLst>
                            <p:childTnLst>
                              <p:par>
                                <p:cTn id="96" presetID="53" presetClass="entr" presetSubtype="0" fill="hold" grpId="0" nodeType="afterEffect">
                                  <p:stCondLst>
                                    <p:cond delay="0"/>
                                  </p:stCondLst>
                                  <p:childTnLst>
                                    <p:set>
                                      <p:cBhvr>
                                        <p:cTn id="97" dur="1" fill="hold">
                                          <p:stCondLst>
                                            <p:cond delay="0"/>
                                          </p:stCondLst>
                                        </p:cTn>
                                        <p:tgtEl>
                                          <p:spTgt spid="16410"/>
                                        </p:tgtEl>
                                        <p:attrNameLst>
                                          <p:attrName>style.visibility</p:attrName>
                                        </p:attrNameLst>
                                      </p:cBhvr>
                                      <p:to>
                                        <p:strVal val="visible"/>
                                      </p:to>
                                    </p:set>
                                    <p:anim calcmode="lin" valueType="num">
                                      <p:cBhvr>
                                        <p:cTn id="98" dur="500" fill="hold"/>
                                        <p:tgtEl>
                                          <p:spTgt spid="16410"/>
                                        </p:tgtEl>
                                        <p:attrNameLst>
                                          <p:attrName>ppt_w</p:attrName>
                                        </p:attrNameLst>
                                      </p:cBhvr>
                                      <p:tavLst>
                                        <p:tav tm="0">
                                          <p:val>
                                            <p:fltVal val="0"/>
                                          </p:val>
                                        </p:tav>
                                        <p:tav tm="100000">
                                          <p:val>
                                            <p:strVal val="#ppt_w"/>
                                          </p:val>
                                        </p:tav>
                                      </p:tavLst>
                                    </p:anim>
                                    <p:anim calcmode="lin" valueType="num">
                                      <p:cBhvr>
                                        <p:cTn id="99" dur="500" fill="hold"/>
                                        <p:tgtEl>
                                          <p:spTgt spid="16410"/>
                                        </p:tgtEl>
                                        <p:attrNameLst>
                                          <p:attrName>ppt_h</p:attrName>
                                        </p:attrNameLst>
                                      </p:cBhvr>
                                      <p:tavLst>
                                        <p:tav tm="0">
                                          <p:val>
                                            <p:fltVal val="0"/>
                                          </p:val>
                                        </p:tav>
                                        <p:tav tm="100000">
                                          <p:val>
                                            <p:strVal val="#ppt_h"/>
                                          </p:val>
                                        </p:tav>
                                      </p:tavLst>
                                    </p:anim>
                                    <p:animEffect transition="in" filter="fade">
                                      <p:cBhvr>
                                        <p:cTn id="100" dur="500"/>
                                        <p:tgtEl>
                                          <p:spTgt spid="16410"/>
                                        </p:tgtEl>
                                      </p:cBhvr>
                                    </p:animEffect>
                                  </p:childTnLst>
                                </p:cTn>
                              </p:par>
                              <p:par>
                                <p:cTn id="101" presetID="53" presetClass="entr" presetSubtype="0" fill="hold" nodeType="withEffect">
                                  <p:stCondLst>
                                    <p:cond delay="0"/>
                                  </p:stCondLst>
                                  <p:childTnLst>
                                    <p:set>
                                      <p:cBhvr>
                                        <p:cTn id="102" dur="1" fill="hold">
                                          <p:stCondLst>
                                            <p:cond delay="0"/>
                                          </p:stCondLst>
                                        </p:cTn>
                                        <p:tgtEl>
                                          <p:spTgt spid="16411"/>
                                        </p:tgtEl>
                                        <p:attrNameLst>
                                          <p:attrName>style.visibility</p:attrName>
                                        </p:attrNameLst>
                                      </p:cBhvr>
                                      <p:to>
                                        <p:strVal val="visible"/>
                                      </p:to>
                                    </p:set>
                                    <p:anim calcmode="lin" valueType="num">
                                      <p:cBhvr>
                                        <p:cTn id="103" dur="500" fill="hold"/>
                                        <p:tgtEl>
                                          <p:spTgt spid="16411"/>
                                        </p:tgtEl>
                                        <p:attrNameLst>
                                          <p:attrName>ppt_w</p:attrName>
                                        </p:attrNameLst>
                                      </p:cBhvr>
                                      <p:tavLst>
                                        <p:tav tm="0">
                                          <p:val>
                                            <p:fltVal val="0"/>
                                          </p:val>
                                        </p:tav>
                                        <p:tav tm="100000">
                                          <p:val>
                                            <p:strVal val="#ppt_w"/>
                                          </p:val>
                                        </p:tav>
                                      </p:tavLst>
                                    </p:anim>
                                    <p:anim calcmode="lin" valueType="num">
                                      <p:cBhvr>
                                        <p:cTn id="104" dur="500" fill="hold"/>
                                        <p:tgtEl>
                                          <p:spTgt spid="16411"/>
                                        </p:tgtEl>
                                        <p:attrNameLst>
                                          <p:attrName>ppt_h</p:attrName>
                                        </p:attrNameLst>
                                      </p:cBhvr>
                                      <p:tavLst>
                                        <p:tav tm="0">
                                          <p:val>
                                            <p:fltVal val="0"/>
                                          </p:val>
                                        </p:tav>
                                        <p:tav tm="100000">
                                          <p:val>
                                            <p:strVal val="#ppt_h"/>
                                          </p:val>
                                        </p:tav>
                                      </p:tavLst>
                                    </p:anim>
                                    <p:animEffect transition="in" filter="fade">
                                      <p:cBhvr>
                                        <p:cTn id="105" dur="500"/>
                                        <p:tgtEl>
                                          <p:spTgt spid="16411"/>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53" presetClass="exit" presetSubtype="0" fill="hold" grpId="1" nodeType="clickEffect">
                                  <p:stCondLst>
                                    <p:cond delay="0"/>
                                  </p:stCondLst>
                                  <p:childTnLst>
                                    <p:anim calcmode="lin" valueType="num">
                                      <p:cBhvr>
                                        <p:cTn id="109" dur="500"/>
                                        <p:tgtEl>
                                          <p:spTgt spid="16410"/>
                                        </p:tgtEl>
                                        <p:attrNameLst>
                                          <p:attrName>ppt_w</p:attrName>
                                        </p:attrNameLst>
                                      </p:cBhvr>
                                      <p:tavLst>
                                        <p:tav tm="0">
                                          <p:val>
                                            <p:strVal val="ppt_w"/>
                                          </p:val>
                                        </p:tav>
                                        <p:tav tm="100000">
                                          <p:val>
                                            <p:fltVal val="0"/>
                                          </p:val>
                                        </p:tav>
                                      </p:tavLst>
                                    </p:anim>
                                    <p:anim calcmode="lin" valueType="num">
                                      <p:cBhvr>
                                        <p:cTn id="110" dur="500"/>
                                        <p:tgtEl>
                                          <p:spTgt spid="16410"/>
                                        </p:tgtEl>
                                        <p:attrNameLst>
                                          <p:attrName>ppt_h</p:attrName>
                                        </p:attrNameLst>
                                      </p:cBhvr>
                                      <p:tavLst>
                                        <p:tav tm="0">
                                          <p:val>
                                            <p:strVal val="ppt_h"/>
                                          </p:val>
                                        </p:tav>
                                        <p:tav tm="100000">
                                          <p:val>
                                            <p:fltVal val="0"/>
                                          </p:val>
                                        </p:tav>
                                      </p:tavLst>
                                    </p:anim>
                                    <p:animEffect transition="out" filter="fade">
                                      <p:cBhvr>
                                        <p:cTn id="111" dur="500"/>
                                        <p:tgtEl>
                                          <p:spTgt spid="16410"/>
                                        </p:tgtEl>
                                      </p:cBhvr>
                                    </p:animEffect>
                                    <p:set>
                                      <p:cBhvr>
                                        <p:cTn id="112" dur="1" fill="hold">
                                          <p:stCondLst>
                                            <p:cond delay="499"/>
                                          </p:stCondLst>
                                        </p:cTn>
                                        <p:tgtEl>
                                          <p:spTgt spid="16410"/>
                                        </p:tgtEl>
                                        <p:attrNameLst>
                                          <p:attrName>style.visibility</p:attrName>
                                        </p:attrNameLst>
                                      </p:cBhvr>
                                      <p:to>
                                        <p:strVal val="hidden"/>
                                      </p:to>
                                    </p:set>
                                  </p:childTnLst>
                                </p:cTn>
                              </p:par>
                              <p:par>
                                <p:cTn id="113" presetID="53" presetClass="exit" presetSubtype="0" fill="hold" nodeType="withEffect">
                                  <p:stCondLst>
                                    <p:cond delay="0"/>
                                  </p:stCondLst>
                                  <p:childTnLst>
                                    <p:anim calcmode="lin" valueType="num">
                                      <p:cBhvr>
                                        <p:cTn id="114" dur="500"/>
                                        <p:tgtEl>
                                          <p:spTgt spid="4"/>
                                        </p:tgtEl>
                                        <p:attrNameLst>
                                          <p:attrName>ppt_w</p:attrName>
                                        </p:attrNameLst>
                                      </p:cBhvr>
                                      <p:tavLst>
                                        <p:tav tm="0">
                                          <p:val>
                                            <p:strVal val="ppt_w"/>
                                          </p:val>
                                        </p:tav>
                                        <p:tav tm="100000">
                                          <p:val>
                                            <p:fltVal val="0"/>
                                          </p:val>
                                        </p:tav>
                                      </p:tavLst>
                                    </p:anim>
                                    <p:anim calcmode="lin" valueType="num">
                                      <p:cBhvr>
                                        <p:cTn id="115" dur="500"/>
                                        <p:tgtEl>
                                          <p:spTgt spid="4"/>
                                        </p:tgtEl>
                                        <p:attrNameLst>
                                          <p:attrName>ppt_h</p:attrName>
                                        </p:attrNameLst>
                                      </p:cBhvr>
                                      <p:tavLst>
                                        <p:tav tm="0">
                                          <p:val>
                                            <p:strVal val="ppt_h"/>
                                          </p:val>
                                        </p:tav>
                                        <p:tav tm="100000">
                                          <p:val>
                                            <p:fltVal val="0"/>
                                          </p:val>
                                        </p:tav>
                                      </p:tavLst>
                                    </p:anim>
                                    <p:animEffect transition="out" filter="fade">
                                      <p:cBhvr>
                                        <p:cTn id="116" dur="500"/>
                                        <p:tgtEl>
                                          <p:spTgt spid="4"/>
                                        </p:tgtEl>
                                      </p:cBhvr>
                                    </p:animEffect>
                                    <p:set>
                                      <p:cBhvr>
                                        <p:cTn id="117" dur="1" fill="hold">
                                          <p:stCondLst>
                                            <p:cond delay="499"/>
                                          </p:stCondLst>
                                        </p:cTn>
                                        <p:tgtEl>
                                          <p:spTgt spid="4"/>
                                        </p:tgtEl>
                                        <p:attrNameLst>
                                          <p:attrName>style.visibility</p:attrName>
                                        </p:attrNameLst>
                                      </p:cBhvr>
                                      <p:to>
                                        <p:strVal val="hidden"/>
                                      </p:to>
                                    </p:set>
                                  </p:childTnLst>
                                </p:cTn>
                              </p:par>
                              <p:par>
                                <p:cTn id="118" presetID="53" presetClass="exit" presetSubtype="0" fill="hold" nodeType="withEffect">
                                  <p:stCondLst>
                                    <p:cond delay="0"/>
                                  </p:stCondLst>
                                  <p:childTnLst>
                                    <p:anim calcmode="lin" valueType="num">
                                      <p:cBhvr>
                                        <p:cTn id="119" dur="500"/>
                                        <p:tgtEl>
                                          <p:spTgt spid="16411"/>
                                        </p:tgtEl>
                                        <p:attrNameLst>
                                          <p:attrName>ppt_w</p:attrName>
                                        </p:attrNameLst>
                                      </p:cBhvr>
                                      <p:tavLst>
                                        <p:tav tm="0">
                                          <p:val>
                                            <p:strVal val="ppt_w"/>
                                          </p:val>
                                        </p:tav>
                                        <p:tav tm="100000">
                                          <p:val>
                                            <p:fltVal val="0"/>
                                          </p:val>
                                        </p:tav>
                                      </p:tavLst>
                                    </p:anim>
                                    <p:anim calcmode="lin" valueType="num">
                                      <p:cBhvr>
                                        <p:cTn id="120" dur="500"/>
                                        <p:tgtEl>
                                          <p:spTgt spid="16411"/>
                                        </p:tgtEl>
                                        <p:attrNameLst>
                                          <p:attrName>ppt_h</p:attrName>
                                        </p:attrNameLst>
                                      </p:cBhvr>
                                      <p:tavLst>
                                        <p:tav tm="0">
                                          <p:val>
                                            <p:strVal val="ppt_h"/>
                                          </p:val>
                                        </p:tav>
                                        <p:tav tm="100000">
                                          <p:val>
                                            <p:fltVal val="0"/>
                                          </p:val>
                                        </p:tav>
                                      </p:tavLst>
                                    </p:anim>
                                    <p:animEffect transition="out" filter="fade">
                                      <p:cBhvr>
                                        <p:cTn id="121" dur="500"/>
                                        <p:tgtEl>
                                          <p:spTgt spid="16411"/>
                                        </p:tgtEl>
                                      </p:cBhvr>
                                    </p:animEffect>
                                    <p:set>
                                      <p:cBhvr>
                                        <p:cTn id="122" dur="1" fill="hold">
                                          <p:stCondLst>
                                            <p:cond delay="499"/>
                                          </p:stCondLst>
                                        </p:cTn>
                                        <p:tgtEl>
                                          <p:spTgt spid="16411"/>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123" restart="whenNotActive" fill="hold" evtFilter="cancelBubble" nodeType="interactiveSeq">
                <p:stCondLst>
                  <p:cond evt="onClick" delay="0">
                    <p:tgtEl>
                      <p:spTgt spid="5"/>
                    </p:tgtEl>
                  </p:cond>
                </p:stCondLst>
                <p:endSync evt="end" delay="0">
                  <p:rtn val="all"/>
                </p:endSync>
                <p:childTnLst>
                  <p:par>
                    <p:cTn id="124" fill="hold" nodeType="clickPar">
                      <p:stCondLst>
                        <p:cond delay="0"/>
                      </p:stCondLst>
                      <p:childTnLst>
                        <p:par>
                          <p:cTn id="125" fill="hold" nodeType="withGroup">
                            <p:stCondLst>
                              <p:cond delay="0"/>
                            </p:stCondLst>
                            <p:childTnLst>
                              <p:par>
                                <p:cTn id="126" presetID="63" presetClass="path" presetSubtype="0" accel="50000" decel="50000" fill="hold" nodeType="clickEffect">
                                  <p:stCondLst>
                                    <p:cond delay="0"/>
                                  </p:stCondLst>
                                  <p:childTnLst>
                                    <p:animMotion origin="layout" path="M 0 -1.56069E-6 L 0.08333 0.23307 " pathEditMode="relative" rAng="0" ptsTypes="AA">
                                      <p:cBhvr>
                                        <p:cTn id="127" dur="2000" fill="hold"/>
                                        <p:tgtEl>
                                          <p:spTgt spid="5"/>
                                        </p:tgtEl>
                                        <p:attrNameLst>
                                          <p:attrName>ppt_x</p:attrName>
                                          <p:attrName>ppt_y</p:attrName>
                                        </p:attrNameLst>
                                      </p:cBhvr>
                                      <p:rCtr x="42" y="117"/>
                                    </p:animMotion>
                                  </p:childTnLst>
                                </p:cTn>
                              </p:par>
                            </p:childTnLst>
                          </p:cTn>
                        </p:par>
                      </p:childTnLst>
                    </p:cTn>
                  </p:par>
                  <p:par>
                    <p:cTn id="128" fill="hold" nodeType="clickPar">
                      <p:stCondLst>
                        <p:cond delay="indefinite"/>
                      </p:stCondLst>
                      <p:childTnLst>
                        <p:par>
                          <p:cTn id="129" fill="hold" nodeType="withGroup">
                            <p:stCondLst>
                              <p:cond delay="0"/>
                            </p:stCondLst>
                            <p:childTnLst>
                              <p:par>
                                <p:cTn id="130" presetID="53" presetClass="entr" presetSubtype="0" fill="hold" grpId="0" nodeType="clickEffect">
                                  <p:stCondLst>
                                    <p:cond delay="0"/>
                                  </p:stCondLst>
                                  <p:childTnLst>
                                    <p:set>
                                      <p:cBhvr>
                                        <p:cTn id="131" dur="1" fill="hold">
                                          <p:stCondLst>
                                            <p:cond delay="0"/>
                                          </p:stCondLst>
                                        </p:cTn>
                                        <p:tgtEl>
                                          <p:spTgt spid="16412"/>
                                        </p:tgtEl>
                                        <p:attrNameLst>
                                          <p:attrName>style.visibility</p:attrName>
                                        </p:attrNameLst>
                                      </p:cBhvr>
                                      <p:to>
                                        <p:strVal val="visible"/>
                                      </p:to>
                                    </p:set>
                                    <p:anim calcmode="lin" valueType="num">
                                      <p:cBhvr>
                                        <p:cTn id="132" dur="500" fill="hold"/>
                                        <p:tgtEl>
                                          <p:spTgt spid="16412"/>
                                        </p:tgtEl>
                                        <p:attrNameLst>
                                          <p:attrName>ppt_w</p:attrName>
                                        </p:attrNameLst>
                                      </p:cBhvr>
                                      <p:tavLst>
                                        <p:tav tm="0">
                                          <p:val>
                                            <p:fltVal val="0"/>
                                          </p:val>
                                        </p:tav>
                                        <p:tav tm="100000">
                                          <p:val>
                                            <p:strVal val="#ppt_w"/>
                                          </p:val>
                                        </p:tav>
                                      </p:tavLst>
                                    </p:anim>
                                    <p:anim calcmode="lin" valueType="num">
                                      <p:cBhvr>
                                        <p:cTn id="133" dur="500" fill="hold"/>
                                        <p:tgtEl>
                                          <p:spTgt spid="16412"/>
                                        </p:tgtEl>
                                        <p:attrNameLst>
                                          <p:attrName>ppt_h</p:attrName>
                                        </p:attrNameLst>
                                      </p:cBhvr>
                                      <p:tavLst>
                                        <p:tav tm="0">
                                          <p:val>
                                            <p:fltVal val="0"/>
                                          </p:val>
                                        </p:tav>
                                        <p:tav tm="100000">
                                          <p:val>
                                            <p:strVal val="#ppt_h"/>
                                          </p:val>
                                        </p:tav>
                                      </p:tavLst>
                                    </p:anim>
                                    <p:animEffect transition="in" filter="fade">
                                      <p:cBhvr>
                                        <p:cTn id="134" dur="500"/>
                                        <p:tgtEl>
                                          <p:spTgt spid="16412"/>
                                        </p:tgtEl>
                                      </p:cBhvr>
                                    </p:animEffect>
                                  </p:childTnLst>
                                </p:cTn>
                              </p:par>
                            </p:childTnLst>
                          </p:cTn>
                        </p:par>
                      </p:childTnLst>
                    </p:cTn>
                  </p:par>
                  <p:par>
                    <p:cTn id="135" fill="hold" nodeType="clickPar">
                      <p:stCondLst>
                        <p:cond delay="indefinite"/>
                      </p:stCondLst>
                      <p:childTnLst>
                        <p:par>
                          <p:cTn id="136" fill="hold" nodeType="withGroup">
                            <p:stCondLst>
                              <p:cond delay="0"/>
                            </p:stCondLst>
                            <p:childTnLst>
                              <p:par>
                                <p:cTn id="137" presetID="53" presetClass="exit" presetSubtype="0" fill="hold" grpId="1" nodeType="clickEffect">
                                  <p:stCondLst>
                                    <p:cond delay="0"/>
                                  </p:stCondLst>
                                  <p:childTnLst>
                                    <p:anim calcmode="lin" valueType="num">
                                      <p:cBhvr>
                                        <p:cTn id="138" dur="500"/>
                                        <p:tgtEl>
                                          <p:spTgt spid="16412"/>
                                        </p:tgtEl>
                                        <p:attrNameLst>
                                          <p:attrName>ppt_w</p:attrName>
                                        </p:attrNameLst>
                                      </p:cBhvr>
                                      <p:tavLst>
                                        <p:tav tm="0">
                                          <p:val>
                                            <p:strVal val="ppt_w"/>
                                          </p:val>
                                        </p:tav>
                                        <p:tav tm="100000">
                                          <p:val>
                                            <p:fltVal val="0"/>
                                          </p:val>
                                        </p:tav>
                                      </p:tavLst>
                                    </p:anim>
                                    <p:anim calcmode="lin" valueType="num">
                                      <p:cBhvr>
                                        <p:cTn id="139" dur="500"/>
                                        <p:tgtEl>
                                          <p:spTgt spid="16412"/>
                                        </p:tgtEl>
                                        <p:attrNameLst>
                                          <p:attrName>ppt_h</p:attrName>
                                        </p:attrNameLst>
                                      </p:cBhvr>
                                      <p:tavLst>
                                        <p:tav tm="0">
                                          <p:val>
                                            <p:strVal val="ppt_h"/>
                                          </p:val>
                                        </p:tav>
                                        <p:tav tm="100000">
                                          <p:val>
                                            <p:fltVal val="0"/>
                                          </p:val>
                                        </p:tav>
                                      </p:tavLst>
                                    </p:anim>
                                    <p:animEffect transition="out" filter="fade">
                                      <p:cBhvr>
                                        <p:cTn id="140" dur="500"/>
                                        <p:tgtEl>
                                          <p:spTgt spid="16412"/>
                                        </p:tgtEl>
                                      </p:cBhvr>
                                    </p:animEffect>
                                    <p:set>
                                      <p:cBhvr>
                                        <p:cTn id="141" dur="1" fill="hold">
                                          <p:stCondLst>
                                            <p:cond delay="499"/>
                                          </p:stCondLst>
                                        </p:cTn>
                                        <p:tgtEl>
                                          <p:spTgt spid="16412"/>
                                        </p:tgtEl>
                                        <p:attrNameLst>
                                          <p:attrName>style.visibility</p:attrName>
                                        </p:attrNameLst>
                                      </p:cBhvr>
                                      <p:to>
                                        <p:strVal val="hidden"/>
                                      </p:to>
                                    </p:set>
                                  </p:childTnLst>
                                </p:cTn>
                              </p:par>
                              <p:par>
                                <p:cTn id="142" presetID="53" presetClass="entr" presetSubtype="0" fill="hold" grpId="0" nodeType="withEffect">
                                  <p:stCondLst>
                                    <p:cond delay="0"/>
                                  </p:stCondLst>
                                  <p:childTnLst>
                                    <p:set>
                                      <p:cBhvr>
                                        <p:cTn id="143" dur="1" fill="hold">
                                          <p:stCondLst>
                                            <p:cond delay="0"/>
                                          </p:stCondLst>
                                        </p:cTn>
                                        <p:tgtEl>
                                          <p:spTgt spid="16413"/>
                                        </p:tgtEl>
                                        <p:attrNameLst>
                                          <p:attrName>style.visibility</p:attrName>
                                        </p:attrNameLst>
                                      </p:cBhvr>
                                      <p:to>
                                        <p:strVal val="visible"/>
                                      </p:to>
                                    </p:set>
                                    <p:anim calcmode="lin" valueType="num">
                                      <p:cBhvr>
                                        <p:cTn id="144" dur="500" fill="hold"/>
                                        <p:tgtEl>
                                          <p:spTgt spid="16413"/>
                                        </p:tgtEl>
                                        <p:attrNameLst>
                                          <p:attrName>ppt_w</p:attrName>
                                        </p:attrNameLst>
                                      </p:cBhvr>
                                      <p:tavLst>
                                        <p:tav tm="0">
                                          <p:val>
                                            <p:fltVal val="0"/>
                                          </p:val>
                                        </p:tav>
                                        <p:tav tm="100000">
                                          <p:val>
                                            <p:strVal val="#ppt_w"/>
                                          </p:val>
                                        </p:tav>
                                      </p:tavLst>
                                    </p:anim>
                                    <p:anim calcmode="lin" valueType="num">
                                      <p:cBhvr>
                                        <p:cTn id="145" dur="500" fill="hold"/>
                                        <p:tgtEl>
                                          <p:spTgt spid="16413"/>
                                        </p:tgtEl>
                                        <p:attrNameLst>
                                          <p:attrName>ppt_h</p:attrName>
                                        </p:attrNameLst>
                                      </p:cBhvr>
                                      <p:tavLst>
                                        <p:tav tm="0">
                                          <p:val>
                                            <p:fltVal val="0"/>
                                          </p:val>
                                        </p:tav>
                                        <p:tav tm="100000">
                                          <p:val>
                                            <p:strVal val="#ppt_h"/>
                                          </p:val>
                                        </p:tav>
                                      </p:tavLst>
                                    </p:anim>
                                    <p:animEffect transition="in" filter="fade">
                                      <p:cBhvr>
                                        <p:cTn id="146" dur="500"/>
                                        <p:tgtEl>
                                          <p:spTgt spid="16413"/>
                                        </p:tgtEl>
                                      </p:cBhvr>
                                    </p:animEffect>
                                  </p:childTnLst>
                                </p:cTn>
                              </p:par>
                              <p:par>
                                <p:cTn id="147" presetID="53" presetClass="entr" presetSubtype="0" fill="hold" nodeType="withEffect">
                                  <p:stCondLst>
                                    <p:cond delay="0"/>
                                  </p:stCondLst>
                                  <p:childTnLst>
                                    <p:set>
                                      <p:cBhvr>
                                        <p:cTn id="148" dur="1" fill="hold">
                                          <p:stCondLst>
                                            <p:cond delay="0"/>
                                          </p:stCondLst>
                                        </p:cTn>
                                        <p:tgtEl>
                                          <p:spTgt spid="16414"/>
                                        </p:tgtEl>
                                        <p:attrNameLst>
                                          <p:attrName>style.visibility</p:attrName>
                                        </p:attrNameLst>
                                      </p:cBhvr>
                                      <p:to>
                                        <p:strVal val="visible"/>
                                      </p:to>
                                    </p:set>
                                    <p:anim calcmode="lin" valueType="num">
                                      <p:cBhvr>
                                        <p:cTn id="149" dur="500" fill="hold"/>
                                        <p:tgtEl>
                                          <p:spTgt spid="16414"/>
                                        </p:tgtEl>
                                        <p:attrNameLst>
                                          <p:attrName>ppt_w</p:attrName>
                                        </p:attrNameLst>
                                      </p:cBhvr>
                                      <p:tavLst>
                                        <p:tav tm="0">
                                          <p:val>
                                            <p:fltVal val="0"/>
                                          </p:val>
                                        </p:tav>
                                        <p:tav tm="100000">
                                          <p:val>
                                            <p:strVal val="#ppt_w"/>
                                          </p:val>
                                        </p:tav>
                                      </p:tavLst>
                                    </p:anim>
                                    <p:anim calcmode="lin" valueType="num">
                                      <p:cBhvr>
                                        <p:cTn id="150" dur="500" fill="hold"/>
                                        <p:tgtEl>
                                          <p:spTgt spid="16414"/>
                                        </p:tgtEl>
                                        <p:attrNameLst>
                                          <p:attrName>ppt_h</p:attrName>
                                        </p:attrNameLst>
                                      </p:cBhvr>
                                      <p:tavLst>
                                        <p:tav tm="0">
                                          <p:val>
                                            <p:fltVal val="0"/>
                                          </p:val>
                                        </p:tav>
                                        <p:tav tm="100000">
                                          <p:val>
                                            <p:strVal val="#ppt_h"/>
                                          </p:val>
                                        </p:tav>
                                      </p:tavLst>
                                    </p:anim>
                                    <p:animEffect transition="in" filter="fade">
                                      <p:cBhvr>
                                        <p:cTn id="151" dur="500"/>
                                        <p:tgtEl>
                                          <p:spTgt spid="16414"/>
                                        </p:tgtEl>
                                      </p:cBhvr>
                                    </p:animEffect>
                                  </p:childTnLst>
                                </p:cTn>
                              </p:par>
                            </p:childTnLst>
                          </p:cTn>
                        </p:par>
                      </p:childTnLst>
                    </p:cTn>
                  </p:par>
                  <p:par>
                    <p:cTn id="152" fill="hold" nodeType="clickPar">
                      <p:stCondLst>
                        <p:cond delay="indefinite"/>
                      </p:stCondLst>
                      <p:childTnLst>
                        <p:par>
                          <p:cTn id="153" fill="hold" nodeType="withGroup">
                            <p:stCondLst>
                              <p:cond delay="0"/>
                            </p:stCondLst>
                            <p:childTnLst>
                              <p:par>
                                <p:cTn id="154" presetID="53" presetClass="exit" presetSubtype="0" fill="hold" grpId="1" nodeType="clickEffect">
                                  <p:stCondLst>
                                    <p:cond delay="0"/>
                                  </p:stCondLst>
                                  <p:childTnLst>
                                    <p:anim calcmode="lin" valueType="num">
                                      <p:cBhvr>
                                        <p:cTn id="155" dur="500"/>
                                        <p:tgtEl>
                                          <p:spTgt spid="16413"/>
                                        </p:tgtEl>
                                        <p:attrNameLst>
                                          <p:attrName>ppt_w</p:attrName>
                                        </p:attrNameLst>
                                      </p:cBhvr>
                                      <p:tavLst>
                                        <p:tav tm="0">
                                          <p:val>
                                            <p:strVal val="ppt_w"/>
                                          </p:val>
                                        </p:tav>
                                        <p:tav tm="100000">
                                          <p:val>
                                            <p:fltVal val="0"/>
                                          </p:val>
                                        </p:tav>
                                      </p:tavLst>
                                    </p:anim>
                                    <p:anim calcmode="lin" valueType="num">
                                      <p:cBhvr>
                                        <p:cTn id="156" dur="500"/>
                                        <p:tgtEl>
                                          <p:spTgt spid="16413"/>
                                        </p:tgtEl>
                                        <p:attrNameLst>
                                          <p:attrName>ppt_h</p:attrName>
                                        </p:attrNameLst>
                                      </p:cBhvr>
                                      <p:tavLst>
                                        <p:tav tm="0">
                                          <p:val>
                                            <p:strVal val="ppt_h"/>
                                          </p:val>
                                        </p:tav>
                                        <p:tav tm="100000">
                                          <p:val>
                                            <p:fltVal val="0"/>
                                          </p:val>
                                        </p:tav>
                                      </p:tavLst>
                                    </p:anim>
                                    <p:animEffect transition="out" filter="fade">
                                      <p:cBhvr>
                                        <p:cTn id="157" dur="500"/>
                                        <p:tgtEl>
                                          <p:spTgt spid="16413"/>
                                        </p:tgtEl>
                                      </p:cBhvr>
                                    </p:animEffect>
                                    <p:set>
                                      <p:cBhvr>
                                        <p:cTn id="158" dur="1" fill="hold">
                                          <p:stCondLst>
                                            <p:cond delay="499"/>
                                          </p:stCondLst>
                                        </p:cTn>
                                        <p:tgtEl>
                                          <p:spTgt spid="16413"/>
                                        </p:tgtEl>
                                        <p:attrNameLst>
                                          <p:attrName>style.visibility</p:attrName>
                                        </p:attrNameLst>
                                      </p:cBhvr>
                                      <p:to>
                                        <p:strVal val="hidden"/>
                                      </p:to>
                                    </p:set>
                                  </p:childTnLst>
                                </p:cTn>
                              </p:par>
                              <p:par>
                                <p:cTn id="159" presetID="53" presetClass="exit" presetSubtype="0" fill="hold" nodeType="withEffect">
                                  <p:stCondLst>
                                    <p:cond delay="0"/>
                                  </p:stCondLst>
                                  <p:childTnLst>
                                    <p:anim calcmode="lin" valueType="num">
                                      <p:cBhvr>
                                        <p:cTn id="160" dur="500"/>
                                        <p:tgtEl>
                                          <p:spTgt spid="16414"/>
                                        </p:tgtEl>
                                        <p:attrNameLst>
                                          <p:attrName>ppt_w</p:attrName>
                                        </p:attrNameLst>
                                      </p:cBhvr>
                                      <p:tavLst>
                                        <p:tav tm="0">
                                          <p:val>
                                            <p:strVal val="ppt_w"/>
                                          </p:val>
                                        </p:tav>
                                        <p:tav tm="100000">
                                          <p:val>
                                            <p:fltVal val="0"/>
                                          </p:val>
                                        </p:tav>
                                      </p:tavLst>
                                    </p:anim>
                                    <p:anim calcmode="lin" valueType="num">
                                      <p:cBhvr>
                                        <p:cTn id="161" dur="500"/>
                                        <p:tgtEl>
                                          <p:spTgt spid="16414"/>
                                        </p:tgtEl>
                                        <p:attrNameLst>
                                          <p:attrName>ppt_h</p:attrName>
                                        </p:attrNameLst>
                                      </p:cBhvr>
                                      <p:tavLst>
                                        <p:tav tm="0">
                                          <p:val>
                                            <p:strVal val="ppt_h"/>
                                          </p:val>
                                        </p:tav>
                                        <p:tav tm="100000">
                                          <p:val>
                                            <p:fltVal val="0"/>
                                          </p:val>
                                        </p:tav>
                                      </p:tavLst>
                                    </p:anim>
                                    <p:animEffect transition="out" filter="fade">
                                      <p:cBhvr>
                                        <p:cTn id="162" dur="500"/>
                                        <p:tgtEl>
                                          <p:spTgt spid="16414"/>
                                        </p:tgtEl>
                                      </p:cBhvr>
                                    </p:animEffect>
                                    <p:set>
                                      <p:cBhvr>
                                        <p:cTn id="163" dur="1" fill="hold">
                                          <p:stCondLst>
                                            <p:cond delay="499"/>
                                          </p:stCondLst>
                                        </p:cTn>
                                        <p:tgtEl>
                                          <p:spTgt spid="16414"/>
                                        </p:tgtEl>
                                        <p:attrNameLst>
                                          <p:attrName>style.visibility</p:attrName>
                                        </p:attrNameLst>
                                      </p:cBhvr>
                                      <p:to>
                                        <p:strVal val="hidden"/>
                                      </p:to>
                                    </p:set>
                                  </p:childTnLst>
                                </p:cTn>
                              </p:par>
                              <p:par>
                                <p:cTn id="164" presetID="53" presetClass="exit" presetSubtype="0" fill="hold" nodeType="withEffect">
                                  <p:stCondLst>
                                    <p:cond delay="0"/>
                                  </p:stCondLst>
                                  <p:childTnLst>
                                    <p:anim calcmode="lin" valueType="num">
                                      <p:cBhvr>
                                        <p:cTn id="165" dur="500"/>
                                        <p:tgtEl>
                                          <p:spTgt spid="5"/>
                                        </p:tgtEl>
                                        <p:attrNameLst>
                                          <p:attrName>ppt_w</p:attrName>
                                        </p:attrNameLst>
                                      </p:cBhvr>
                                      <p:tavLst>
                                        <p:tav tm="0">
                                          <p:val>
                                            <p:strVal val="ppt_w"/>
                                          </p:val>
                                        </p:tav>
                                        <p:tav tm="100000">
                                          <p:val>
                                            <p:fltVal val="0"/>
                                          </p:val>
                                        </p:tav>
                                      </p:tavLst>
                                    </p:anim>
                                    <p:anim calcmode="lin" valueType="num">
                                      <p:cBhvr>
                                        <p:cTn id="166" dur="500"/>
                                        <p:tgtEl>
                                          <p:spTgt spid="5"/>
                                        </p:tgtEl>
                                        <p:attrNameLst>
                                          <p:attrName>ppt_h</p:attrName>
                                        </p:attrNameLst>
                                      </p:cBhvr>
                                      <p:tavLst>
                                        <p:tav tm="0">
                                          <p:val>
                                            <p:strVal val="ppt_h"/>
                                          </p:val>
                                        </p:tav>
                                        <p:tav tm="100000">
                                          <p:val>
                                            <p:fltVal val="0"/>
                                          </p:val>
                                        </p:tav>
                                      </p:tavLst>
                                    </p:anim>
                                    <p:animEffect transition="out" filter="fade">
                                      <p:cBhvr>
                                        <p:cTn id="167" dur="500"/>
                                        <p:tgtEl>
                                          <p:spTgt spid="5"/>
                                        </p:tgtEl>
                                      </p:cBhvr>
                                    </p:animEffect>
                                    <p:set>
                                      <p:cBhvr>
                                        <p:cTn id="168"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69" restart="whenNotActive" fill="hold" evtFilter="cancelBubble" nodeType="interactiveSeq">
                <p:stCondLst>
                  <p:cond evt="onClick" delay="0">
                    <p:tgtEl>
                      <p:spTgt spid="6"/>
                    </p:tgtEl>
                  </p:cond>
                </p:stCondLst>
                <p:endSync evt="end" delay="0">
                  <p:rtn val="all"/>
                </p:endSync>
                <p:childTnLst>
                  <p:par>
                    <p:cTn id="170" fill="hold" nodeType="clickPar">
                      <p:stCondLst>
                        <p:cond delay="0"/>
                      </p:stCondLst>
                      <p:childTnLst>
                        <p:par>
                          <p:cTn id="171" fill="hold" nodeType="withGroup">
                            <p:stCondLst>
                              <p:cond delay="0"/>
                            </p:stCondLst>
                            <p:childTnLst>
                              <p:par>
                                <p:cTn id="172" presetID="53" presetClass="entr" presetSubtype="0" fill="hold" grpId="0" nodeType="clickEffect">
                                  <p:stCondLst>
                                    <p:cond delay="0"/>
                                  </p:stCondLst>
                                  <p:childTnLst>
                                    <p:set>
                                      <p:cBhvr>
                                        <p:cTn id="173" dur="1" fill="hold">
                                          <p:stCondLst>
                                            <p:cond delay="0"/>
                                          </p:stCondLst>
                                        </p:cTn>
                                        <p:tgtEl>
                                          <p:spTgt spid="16415"/>
                                        </p:tgtEl>
                                        <p:attrNameLst>
                                          <p:attrName>style.visibility</p:attrName>
                                        </p:attrNameLst>
                                      </p:cBhvr>
                                      <p:to>
                                        <p:strVal val="visible"/>
                                      </p:to>
                                    </p:set>
                                    <p:anim calcmode="lin" valueType="num">
                                      <p:cBhvr>
                                        <p:cTn id="174" dur="500" fill="hold"/>
                                        <p:tgtEl>
                                          <p:spTgt spid="16415"/>
                                        </p:tgtEl>
                                        <p:attrNameLst>
                                          <p:attrName>ppt_w</p:attrName>
                                        </p:attrNameLst>
                                      </p:cBhvr>
                                      <p:tavLst>
                                        <p:tav tm="0">
                                          <p:val>
                                            <p:fltVal val="0"/>
                                          </p:val>
                                        </p:tav>
                                        <p:tav tm="100000">
                                          <p:val>
                                            <p:strVal val="#ppt_w"/>
                                          </p:val>
                                        </p:tav>
                                      </p:tavLst>
                                    </p:anim>
                                    <p:anim calcmode="lin" valueType="num">
                                      <p:cBhvr>
                                        <p:cTn id="175" dur="500" fill="hold"/>
                                        <p:tgtEl>
                                          <p:spTgt spid="16415"/>
                                        </p:tgtEl>
                                        <p:attrNameLst>
                                          <p:attrName>ppt_h</p:attrName>
                                        </p:attrNameLst>
                                      </p:cBhvr>
                                      <p:tavLst>
                                        <p:tav tm="0">
                                          <p:val>
                                            <p:fltVal val="0"/>
                                          </p:val>
                                        </p:tav>
                                        <p:tav tm="100000">
                                          <p:val>
                                            <p:strVal val="#ppt_h"/>
                                          </p:val>
                                        </p:tav>
                                      </p:tavLst>
                                    </p:anim>
                                    <p:animEffect transition="in" filter="fade">
                                      <p:cBhvr>
                                        <p:cTn id="176" dur="500"/>
                                        <p:tgtEl>
                                          <p:spTgt spid="16415"/>
                                        </p:tgtEl>
                                      </p:cBhvr>
                                    </p:animEffect>
                                  </p:childTnLst>
                                </p:cTn>
                              </p:par>
                            </p:childTnLst>
                          </p:cTn>
                        </p:par>
                      </p:childTnLst>
                    </p:cTn>
                  </p:par>
                  <p:par>
                    <p:cTn id="177" fill="hold" nodeType="clickPar">
                      <p:stCondLst>
                        <p:cond delay="indefinite"/>
                      </p:stCondLst>
                      <p:childTnLst>
                        <p:par>
                          <p:cTn id="178" fill="hold" nodeType="withGroup">
                            <p:stCondLst>
                              <p:cond delay="0"/>
                            </p:stCondLst>
                            <p:childTnLst>
                              <p:par>
                                <p:cTn id="179" presetID="53" presetClass="exit" presetSubtype="0" fill="hold" grpId="1" nodeType="clickEffect">
                                  <p:stCondLst>
                                    <p:cond delay="0"/>
                                  </p:stCondLst>
                                  <p:childTnLst>
                                    <p:anim calcmode="lin" valueType="num">
                                      <p:cBhvr>
                                        <p:cTn id="180" dur="500"/>
                                        <p:tgtEl>
                                          <p:spTgt spid="16415"/>
                                        </p:tgtEl>
                                        <p:attrNameLst>
                                          <p:attrName>ppt_w</p:attrName>
                                        </p:attrNameLst>
                                      </p:cBhvr>
                                      <p:tavLst>
                                        <p:tav tm="0">
                                          <p:val>
                                            <p:strVal val="ppt_w"/>
                                          </p:val>
                                        </p:tav>
                                        <p:tav tm="100000">
                                          <p:val>
                                            <p:fltVal val="0"/>
                                          </p:val>
                                        </p:tav>
                                      </p:tavLst>
                                    </p:anim>
                                    <p:anim calcmode="lin" valueType="num">
                                      <p:cBhvr>
                                        <p:cTn id="181" dur="500"/>
                                        <p:tgtEl>
                                          <p:spTgt spid="16415"/>
                                        </p:tgtEl>
                                        <p:attrNameLst>
                                          <p:attrName>ppt_h</p:attrName>
                                        </p:attrNameLst>
                                      </p:cBhvr>
                                      <p:tavLst>
                                        <p:tav tm="0">
                                          <p:val>
                                            <p:strVal val="ppt_h"/>
                                          </p:val>
                                        </p:tav>
                                        <p:tav tm="100000">
                                          <p:val>
                                            <p:fltVal val="0"/>
                                          </p:val>
                                        </p:tav>
                                      </p:tavLst>
                                    </p:anim>
                                    <p:animEffect transition="out" filter="fade">
                                      <p:cBhvr>
                                        <p:cTn id="182" dur="500"/>
                                        <p:tgtEl>
                                          <p:spTgt spid="16415"/>
                                        </p:tgtEl>
                                      </p:cBhvr>
                                    </p:animEffect>
                                    <p:set>
                                      <p:cBhvr>
                                        <p:cTn id="183" dur="1" fill="hold">
                                          <p:stCondLst>
                                            <p:cond delay="499"/>
                                          </p:stCondLst>
                                        </p:cTn>
                                        <p:tgtEl>
                                          <p:spTgt spid="16415"/>
                                        </p:tgtEl>
                                        <p:attrNameLst>
                                          <p:attrName>style.visibility</p:attrName>
                                        </p:attrNameLst>
                                      </p:cBhvr>
                                      <p:to>
                                        <p:strVal val="hidden"/>
                                      </p:to>
                                    </p:set>
                                  </p:childTnLst>
                                </p:cTn>
                              </p:par>
                              <p:par>
                                <p:cTn id="184" presetID="53" presetClass="entr" presetSubtype="0" fill="hold" grpId="0" nodeType="withEffect">
                                  <p:stCondLst>
                                    <p:cond delay="0"/>
                                  </p:stCondLst>
                                  <p:childTnLst>
                                    <p:set>
                                      <p:cBhvr>
                                        <p:cTn id="185" dur="1" fill="hold">
                                          <p:stCondLst>
                                            <p:cond delay="0"/>
                                          </p:stCondLst>
                                        </p:cTn>
                                        <p:tgtEl>
                                          <p:spTgt spid="16416"/>
                                        </p:tgtEl>
                                        <p:attrNameLst>
                                          <p:attrName>style.visibility</p:attrName>
                                        </p:attrNameLst>
                                      </p:cBhvr>
                                      <p:to>
                                        <p:strVal val="visible"/>
                                      </p:to>
                                    </p:set>
                                    <p:anim calcmode="lin" valueType="num">
                                      <p:cBhvr>
                                        <p:cTn id="186" dur="500" fill="hold"/>
                                        <p:tgtEl>
                                          <p:spTgt spid="16416"/>
                                        </p:tgtEl>
                                        <p:attrNameLst>
                                          <p:attrName>ppt_w</p:attrName>
                                        </p:attrNameLst>
                                      </p:cBhvr>
                                      <p:tavLst>
                                        <p:tav tm="0">
                                          <p:val>
                                            <p:fltVal val="0"/>
                                          </p:val>
                                        </p:tav>
                                        <p:tav tm="100000">
                                          <p:val>
                                            <p:strVal val="#ppt_w"/>
                                          </p:val>
                                        </p:tav>
                                      </p:tavLst>
                                    </p:anim>
                                    <p:anim calcmode="lin" valueType="num">
                                      <p:cBhvr>
                                        <p:cTn id="187" dur="500" fill="hold"/>
                                        <p:tgtEl>
                                          <p:spTgt spid="16416"/>
                                        </p:tgtEl>
                                        <p:attrNameLst>
                                          <p:attrName>ppt_h</p:attrName>
                                        </p:attrNameLst>
                                      </p:cBhvr>
                                      <p:tavLst>
                                        <p:tav tm="0">
                                          <p:val>
                                            <p:fltVal val="0"/>
                                          </p:val>
                                        </p:tav>
                                        <p:tav tm="100000">
                                          <p:val>
                                            <p:strVal val="#ppt_h"/>
                                          </p:val>
                                        </p:tav>
                                      </p:tavLst>
                                    </p:anim>
                                    <p:animEffect transition="in" filter="fade">
                                      <p:cBhvr>
                                        <p:cTn id="188" dur="500"/>
                                        <p:tgtEl>
                                          <p:spTgt spid="16416"/>
                                        </p:tgtEl>
                                      </p:cBhvr>
                                    </p:animEffect>
                                  </p:childTnLst>
                                </p:cTn>
                              </p:par>
                            </p:childTnLst>
                          </p:cTn>
                        </p:par>
                      </p:childTnLst>
                    </p:cTn>
                  </p:par>
                  <p:par>
                    <p:cTn id="189" fill="hold" nodeType="clickPar">
                      <p:stCondLst>
                        <p:cond delay="indefinite"/>
                      </p:stCondLst>
                      <p:childTnLst>
                        <p:par>
                          <p:cTn id="190" fill="hold" nodeType="withGroup">
                            <p:stCondLst>
                              <p:cond delay="0"/>
                            </p:stCondLst>
                            <p:childTnLst>
                              <p:par>
                                <p:cTn id="191" presetID="53" presetClass="exit" presetSubtype="0" fill="hold" grpId="1" nodeType="clickEffect">
                                  <p:stCondLst>
                                    <p:cond delay="0"/>
                                  </p:stCondLst>
                                  <p:childTnLst>
                                    <p:anim calcmode="lin" valueType="num">
                                      <p:cBhvr>
                                        <p:cTn id="192" dur="500"/>
                                        <p:tgtEl>
                                          <p:spTgt spid="16416"/>
                                        </p:tgtEl>
                                        <p:attrNameLst>
                                          <p:attrName>ppt_w</p:attrName>
                                        </p:attrNameLst>
                                      </p:cBhvr>
                                      <p:tavLst>
                                        <p:tav tm="0">
                                          <p:val>
                                            <p:strVal val="ppt_w"/>
                                          </p:val>
                                        </p:tav>
                                        <p:tav tm="100000">
                                          <p:val>
                                            <p:fltVal val="0"/>
                                          </p:val>
                                        </p:tav>
                                      </p:tavLst>
                                    </p:anim>
                                    <p:anim calcmode="lin" valueType="num">
                                      <p:cBhvr>
                                        <p:cTn id="193" dur="500"/>
                                        <p:tgtEl>
                                          <p:spTgt spid="16416"/>
                                        </p:tgtEl>
                                        <p:attrNameLst>
                                          <p:attrName>ppt_h</p:attrName>
                                        </p:attrNameLst>
                                      </p:cBhvr>
                                      <p:tavLst>
                                        <p:tav tm="0">
                                          <p:val>
                                            <p:strVal val="ppt_h"/>
                                          </p:val>
                                        </p:tav>
                                        <p:tav tm="100000">
                                          <p:val>
                                            <p:fltVal val="0"/>
                                          </p:val>
                                        </p:tav>
                                      </p:tavLst>
                                    </p:anim>
                                    <p:animEffect transition="out" filter="fade">
                                      <p:cBhvr>
                                        <p:cTn id="194" dur="500"/>
                                        <p:tgtEl>
                                          <p:spTgt spid="16416"/>
                                        </p:tgtEl>
                                      </p:cBhvr>
                                    </p:animEffect>
                                    <p:set>
                                      <p:cBhvr>
                                        <p:cTn id="195" dur="1" fill="hold">
                                          <p:stCondLst>
                                            <p:cond delay="499"/>
                                          </p:stCondLst>
                                        </p:cTn>
                                        <p:tgtEl>
                                          <p:spTgt spid="16416"/>
                                        </p:tgtEl>
                                        <p:attrNameLst>
                                          <p:attrName>style.visibility</p:attrName>
                                        </p:attrNameLst>
                                      </p:cBhvr>
                                      <p:to>
                                        <p:strVal val="hidden"/>
                                      </p:to>
                                    </p:set>
                                  </p:childTnLst>
                                </p:cTn>
                              </p:par>
                              <p:par>
                                <p:cTn id="196" presetID="53" presetClass="exit" presetSubtype="0" fill="hold" nodeType="withEffect">
                                  <p:stCondLst>
                                    <p:cond delay="0"/>
                                  </p:stCondLst>
                                  <p:childTnLst>
                                    <p:anim calcmode="lin" valueType="num">
                                      <p:cBhvr>
                                        <p:cTn id="197" dur="500"/>
                                        <p:tgtEl>
                                          <p:spTgt spid="6"/>
                                        </p:tgtEl>
                                        <p:attrNameLst>
                                          <p:attrName>ppt_w</p:attrName>
                                        </p:attrNameLst>
                                      </p:cBhvr>
                                      <p:tavLst>
                                        <p:tav tm="0">
                                          <p:val>
                                            <p:strVal val="ppt_w"/>
                                          </p:val>
                                        </p:tav>
                                        <p:tav tm="100000">
                                          <p:val>
                                            <p:fltVal val="0"/>
                                          </p:val>
                                        </p:tav>
                                      </p:tavLst>
                                    </p:anim>
                                    <p:anim calcmode="lin" valueType="num">
                                      <p:cBhvr>
                                        <p:cTn id="198" dur="500"/>
                                        <p:tgtEl>
                                          <p:spTgt spid="6"/>
                                        </p:tgtEl>
                                        <p:attrNameLst>
                                          <p:attrName>ppt_h</p:attrName>
                                        </p:attrNameLst>
                                      </p:cBhvr>
                                      <p:tavLst>
                                        <p:tav tm="0">
                                          <p:val>
                                            <p:strVal val="ppt_h"/>
                                          </p:val>
                                        </p:tav>
                                        <p:tav tm="100000">
                                          <p:val>
                                            <p:fltVal val="0"/>
                                          </p:val>
                                        </p:tav>
                                      </p:tavLst>
                                    </p:anim>
                                    <p:animEffect transition="out" filter="fade">
                                      <p:cBhvr>
                                        <p:cTn id="199" dur="500"/>
                                        <p:tgtEl>
                                          <p:spTgt spid="6"/>
                                        </p:tgtEl>
                                      </p:cBhvr>
                                    </p:animEffect>
                                    <p:set>
                                      <p:cBhvr>
                                        <p:cTn id="200"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1" restart="whenNotActive" fill="hold" evtFilter="cancelBubble" nodeType="interactiveSeq">
                <p:stCondLst>
                  <p:cond evt="onClick" delay="0">
                    <p:tgtEl>
                      <p:spTgt spid="7"/>
                    </p:tgtEl>
                  </p:cond>
                </p:stCondLst>
                <p:endSync evt="end" delay="0">
                  <p:rtn val="all"/>
                </p:endSync>
                <p:childTnLst>
                  <p:par>
                    <p:cTn id="202" fill="hold" nodeType="clickPar">
                      <p:stCondLst>
                        <p:cond delay="0"/>
                      </p:stCondLst>
                      <p:childTnLst>
                        <p:par>
                          <p:cTn id="203" fill="hold" nodeType="withGroup">
                            <p:stCondLst>
                              <p:cond delay="0"/>
                            </p:stCondLst>
                            <p:childTnLst>
                              <p:par>
                                <p:cTn id="204" presetID="53" presetClass="entr" presetSubtype="0" fill="hold" grpId="0" nodeType="clickEffect">
                                  <p:stCondLst>
                                    <p:cond delay="0"/>
                                  </p:stCondLst>
                                  <p:childTnLst>
                                    <p:set>
                                      <p:cBhvr>
                                        <p:cTn id="205" dur="1" fill="hold">
                                          <p:stCondLst>
                                            <p:cond delay="0"/>
                                          </p:stCondLst>
                                        </p:cTn>
                                        <p:tgtEl>
                                          <p:spTgt spid="16417"/>
                                        </p:tgtEl>
                                        <p:attrNameLst>
                                          <p:attrName>style.visibility</p:attrName>
                                        </p:attrNameLst>
                                      </p:cBhvr>
                                      <p:to>
                                        <p:strVal val="visible"/>
                                      </p:to>
                                    </p:set>
                                    <p:anim calcmode="lin" valueType="num">
                                      <p:cBhvr>
                                        <p:cTn id="206" dur="500" fill="hold"/>
                                        <p:tgtEl>
                                          <p:spTgt spid="16417"/>
                                        </p:tgtEl>
                                        <p:attrNameLst>
                                          <p:attrName>ppt_w</p:attrName>
                                        </p:attrNameLst>
                                      </p:cBhvr>
                                      <p:tavLst>
                                        <p:tav tm="0">
                                          <p:val>
                                            <p:fltVal val="0"/>
                                          </p:val>
                                        </p:tav>
                                        <p:tav tm="100000">
                                          <p:val>
                                            <p:strVal val="#ppt_w"/>
                                          </p:val>
                                        </p:tav>
                                      </p:tavLst>
                                    </p:anim>
                                    <p:anim calcmode="lin" valueType="num">
                                      <p:cBhvr>
                                        <p:cTn id="207" dur="500" fill="hold"/>
                                        <p:tgtEl>
                                          <p:spTgt spid="16417"/>
                                        </p:tgtEl>
                                        <p:attrNameLst>
                                          <p:attrName>ppt_h</p:attrName>
                                        </p:attrNameLst>
                                      </p:cBhvr>
                                      <p:tavLst>
                                        <p:tav tm="0">
                                          <p:val>
                                            <p:fltVal val="0"/>
                                          </p:val>
                                        </p:tav>
                                        <p:tav tm="100000">
                                          <p:val>
                                            <p:strVal val="#ppt_h"/>
                                          </p:val>
                                        </p:tav>
                                      </p:tavLst>
                                    </p:anim>
                                    <p:animEffect transition="in" filter="fade">
                                      <p:cBhvr>
                                        <p:cTn id="208" dur="500"/>
                                        <p:tgtEl>
                                          <p:spTgt spid="16417"/>
                                        </p:tgtEl>
                                      </p:cBhvr>
                                    </p:animEffect>
                                  </p:childTnLst>
                                </p:cTn>
                              </p:par>
                            </p:childTnLst>
                          </p:cTn>
                        </p:par>
                      </p:childTnLst>
                    </p:cTn>
                  </p:par>
                  <p:par>
                    <p:cTn id="209" fill="hold" nodeType="clickPar">
                      <p:stCondLst>
                        <p:cond delay="indefinite"/>
                      </p:stCondLst>
                      <p:childTnLst>
                        <p:par>
                          <p:cTn id="210" fill="hold" nodeType="withGroup">
                            <p:stCondLst>
                              <p:cond delay="0"/>
                            </p:stCondLst>
                            <p:childTnLst>
                              <p:par>
                                <p:cTn id="211" presetID="53" presetClass="exit" presetSubtype="0" fill="hold" grpId="1" nodeType="clickEffect">
                                  <p:stCondLst>
                                    <p:cond delay="0"/>
                                  </p:stCondLst>
                                  <p:childTnLst>
                                    <p:anim calcmode="lin" valueType="num">
                                      <p:cBhvr>
                                        <p:cTn id="212" dur="500"/>
                                        <p:tgtEl>
                                          <p:spTgt spid="16417"/>
                                        </p:tgtEl>
                                        <p:attrNameLst>
                                          <p:attrName>ppt_w</p:attrName>
                                        </p:attrNameLst>
                                      </p:cBhvr>
                                      <p:tavLst>
                                        <p:tav tm="0">
                                          <p:val>
                                            <p:strVal val="ppt_w"/>
                                          </p:val>
                                        </p:tav>
                                        <p:tav tm="100000">
                                          <p:val>
                                            <p:fltVal val="0"/>
                                          </p:val>
                                        </p:tav>
                                      </p:tavLst>
                                    </p:anim>
                                    <p:anim calcmode="lin" valueType="num">
                                      <p:cBhvr>
                                        <p:cTn id="213" dur="500"/>
                                        <p:tgtEl>
                                          <p:spTgt spid="16417"/>
                                        </p:tgtEl>
                                        <p:attrNameLst>
                                          <p:attrName>ppt_h</p:attrName>
                                        </p:attrNameLst>
                                      </p:cBhvr>
                                      <p:tavLst>
                                        <p:tav tm="0">
                                          <p:val>
                                            <p:strVal val="ppt_h"/>
                                          </p:val>
                                        </p:tav>
                                        <p:tav tm="100000">
                                          <p:val>
                                            <p:fltVal val="0"/>
                                          </p:val>
                                        </p:tav>
                                      </p:tavLst>
                                    </p:anim>
                                    <p:animEffect transition="out" filter="fade">
                                      <p:cBhvr>
                                        <p:cTn id="214" dur="500"/>
                                        <p:tgtEl>
                                          <p:spTgt spid="16417"/>
                                        </p:tgtEl>
                                      </p:cBhvr>
                                    </p:animEffect>
                                    <p:set>
                                      <p:cBhvr>
                                        <p:cTn id="215" dur="1" fill="hold">
                                          <p:stCondLst>
                                            <p:cond delay="499"/>
                                          </p:stCondLst>
                                        </p:cTn>
                                        <p:tgtEl>
                                          <p:spTgt spid="16417"/>
                                        </p:tgtEl>
                                        <p:attrNameLst>
                                          <p:attrName>style.visibility</p:attrName>
                                        </p:attrNameLst>
                                      </p:cBhvr>
                                      <p:to>
                                        <p:strVal val="hidden"/>
                                      </p:to>
                                    </p:set>
                                  </p:childTnLst>
                                </p:cTn>
                              </p:par>
                              <p:par>
                                <p:cTn id="216" presetID="53" presetClass="entr" presetSubtype="0" fill="hold" grpId="0" nodeType="withEffect">
                                  <p:stCondLst>
                                    <p:cond delay="0"/>
                                  </p:stCondLst>
                                  <p:childTnLst>
                                    <p:set>
                                      <p:cBhvr>
                                        <p:cTn id="217" dur="1" fill="hold">
                                          <p:stCondLst>
                                            <p:cond delay="0"/>
                                          </p:stCondLst>
                                        </p:cTn>
                                        <p:tgtEl>
                                          <p:spTgt spid="16418"/>
                                        </p:tgtEl>
                                        <p:attrNameLst>
                                          <p:attrName>style.visibility</p:attrName>
                                        </p:attrNameLst>
                                      </p:cBhvr>
                                      <p:to>
                                        <p:strVal val="visible"/>
                                      </p:to>
                                    </p:set>
                                    <p:anim calcmode="lin" valueType="num">
                                      <p:cBhvr>
                                        <p:cTn id="218" dur="500" fill="hold"/>
                                        <p:tgtEl>
                                          <p:spTgt spid="16418"/>
                                        </p:tgtEl>
                                        <p:attrNameLst>
                                          <p:attrName>ppt_w</p:attrName>
                                        </p:attrNameLst>
                                      </p:cBhvr>
                                      <p:tavLst>
                                        <p:tav tm="0">
                                          <p:val>
                                            <p:fltVal val="0"/>
                                          </p:val>
                                        </p:tav>
                                        <p:tav tm="100000">
                                          <p:val>
                                            <p:strVal val="#ppt_w"/>
                                          </p:val>
                                        </p:tav>
                                      </p:tavLst>
                                    </p:anim>
                                    <p:anim calcmode="lin" valueType="num">
                                      <p:cBhvr>
                                        <p:cTn id="219" dur="500" fill="hold"/>
                                        <p:tgtEl>
                                          <p:spTgt spid="16418"/>
                                        </p:tgtEl>
                                        <p:attrNameLst>
                                          <p:attrName>ppt_h</p:attrName>
                                        </p:attrNameLst>
                                      </p:cBhvr>
                                      <p:tavLst>
                                        <p:tav tm="0">
                                          <p:val>
                                            <p:fltVal val="0"/>
                                          </p:val>
                                        </p:tav>
                                        <p:tav tm="100000">
                                          <p:val>
                                            <p:strVal val="#ppt_h"/>
                                          </p:val>
                                        </p:tav>
                                      </p:tavLst>
                                    </p:anim>
                                    <p:animEffect transition="in" filter="fade">
                                      <p:cBhvr>
                                        <p:cTn id="220" dur="500"/>
                                        <p:tgtEl>
                                          <p:spTgt spid="16418"/>
                                        </p:tgtEl>
                                      </p:cBhvr>
                                    </p:animEffect>
                                  </p:childTnLst>
                                </p:cTn>
                              </p:par>
                            </p:childTnLst>
                          </p:cTn>
                        </p:par>
                      </p:childTnLst>
                    </p:cTn>
                  </p:par>
                  <p:par>
                    <p:cTn id="221" fill="hold" nodeType="clickPar">
                      <p:stCondLst>
                        <p:cond delay="indefinite"/>
                      </p:stCondLst>
                      <p:childTnLst>
                        <p:par>
                          <p:cTn id="222" fill="hold" nodeType="withGroup">
                            <p:stCondLst>
                              <p:cond delay="0"/>
                            </p:stCondLst>
                            <p:childTnLst>
                              <p:par>
                                <p:cTn id="223" presetID="53" presetClass="exit" presetSubtype="0" fill="hold" grpId="1" nodeType="clickEffect">
                                  <p:stCondLst>
                                    <p:cond delay="0"/>
                                  </p:stCondLst>
                                  <p:childTnLst>
                                    <p:anim calcmode="lin" valueType="num">
                                      <p:cBhvr>
                                        <p:cTn id="224" dur="500"/>
                                        <p:tgtEl>
                                          <p:spTgt spid="16418"/>
                                        </p:tgtEl>
                                        <p:attrNameLst>
                                          <p:attrName>ppt_w</p:attrName>
                                        </p:attrNameLst>
                                      </p:cBhvr>
                                      <p:tavLst>
                                        <p:tav tm="0">
                                          <p:val>
                                            <p:strVal val="ppt_w"/>
                                          </p:val>
                                        </p:tav>
                                        <p:tav tm="100000">
                                          <p:val>
                                            <p:fltVal val="0"/>
                                          </p:val>
                                        </p:tav>
                                      </p:tavLst>
                                    </p:anim>
                                    <p:anim calcmode="lin" valueType="num">
                                      <p:cBhvr>
                                        <p:cTn id="225" dur="500"/>
                                        <p:tgtEl>
                                          <p:spTgt spid="16418"/>
                                        </p:tgtEl>
                                        <p:attrNameLst>
                                          <p:attrName>ppt_h</p:attrName>
                                        </p:attrNameLst>
                                      </p:cBhvr>
                                      <p:tavLst>
                                        <p:tav tm="0">
                                          <p:val>
                                            <p:strVal val="ppt_h"/>
                                          </p:val>
                                        </p:tav>
                                        <p:tav tm="100000">
                                          <p:val>
                                            <p:fltVal val="0"/>
                                          </p:val>
                                        </p:tav>
                                      </p:tavLst>
                                    </p:anim>
                                    <p:animEffect transition="out" filter="fade">
                                      <p:cBhvr>
                                        <p:cTn id="226" dur="500"/>
                                        <p:tgtEl>
                                          <p:spTgt spid="16418"/>
                                        </p:tgtEl>
                                      </p:cBhvr>
                                    </p:animEffect>
                                    <p:set>
                                      <p:cBhvr>
                                        <p:cTn id="227" dur="1" fill="hold">
                                          <p:stCondLst>
                                            <p:cond delay="499"/>
                                          </p:stCondLst>
                                        </p:cTn>
                                        <p:tgtEl>
                                          <p:spTgt spid="16418"/>
                                        </p:tgtEl>
                                        <p:attrNameLst>
                                          <p:attrName>style.visibility</p:attrName>
                                        </p:attrNameLst>
                                      </p:cBhvr>
                                      <p:to>
                                        <p:strVal val="hidden"/>
                                      </p:to>
                                    </p:set>
                                  </p:childTnLst>
                                </p:cTn>
                              </p:par>
                              <p:par>
                                <p:cTn id="228" presetID="53" presetClass="exit" presetSubtype="0" fill="hold" nodeType="withEffect">
                                  <p:stCondLst>
                                    <p:cond delay="0"/>
                                  </p:stCondLst>
                                  <p:childTnLst>
                                    <p:anim calcmode="lin" valueType="num">
                                      <p:cBhvr>
                                        <p:cTn id="229" dur="500"/>
                                        <p:tgtEl>
                                          <p:spTgt spid="7"/>
                                        </p:tgtEl>
                                        <p:attrNameLst>
                                          <p:attrName>ppt_w</p:attrName>
                                        </p:attrNameLst>
                                      </p:cBhvr>
                                      <p:tavLst>
                                        <p:tav tm="0">
                                          <p:val>
                                            <p:strVal val="ppt_w"/>
                                          </p:val>
                                        </p:tav>
                                        <p:tav tm="100000">
                                          <p:val>
                                            <p:fltVal val="0"/>
                                          </p:val>
                                        </p:tav>
                                      </p:tavLst>
                                    </p:anim>
                                    <p:anim calcmode="lin" valueType="num">
                                      <p:cBhvr>
                                        <p:cTn id="230" dur="500"/>
                                        <p:tgtEl>
                                          <p:spTgt spid="7"/>
                                        </p:tgtEl>
                                        <p:attrNameLst>
                                          <p:attrName>ppt_h</p:attrName>
                                        </p:attrNameLst>
                                      </p:cBhvr>
                                      <p:tavLst>
                                        <p:tav tm="0">
                                          <p:val>
                                            <p:strVal val="ppt_h"/>
                                          </p:val>
                                        </p:tav>
                                        <p:tav tm="100000">
                                          <p:val>
                                            <p:fltVal val="0"/>
                                          </p:val>
                                        </p:tav>
                                      </p:tavLst>
                                    </p:anim>
                                    <p:animEffect transition="out" filter="fade">
                                      <p:cBhvr>
                                        <p:cTn id="231" dur="500"/>
                                        <p:tgtEl>
                                          <p:spTgt spid="7"/>
                                        </p:tgtEl>
                                      </p:cBhvr>
                                    </p:animEffect>
                                    <p:set>
                                      <p:cBhvr>
                                        <p:cTn id="232"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233" restart="whenNotActive" fill="hold" evtFilter="cancelBubble" nodeType="interactiveSeq">
                <p:stCondLst>
                  <p:cond evt="onClick" delay="0">
                    <p:tgtEl>
                      <p:spTgt spid="16419"/>
                    </p:tgtEl>
                  </p:cond>
                </p:stCondLst>
                <p:endSync evt="end" delay="0">
                  <p:rtn val="all"/>
                </p:endSync>
                <p:childTnLst>
                  <p:par>
                    <p:cTn id="234" fill="hold" nodeType="clickPar">
                      <p:stCondLst>
                        <p:cond delay="0"/>
                      </p:stCondLst>
                      <p:childTnLst>
                        <p:par>
                          <p:cTn id="235" fill="hold" nodeType="withGroup">
                            <p:stCondLst>
                              <p:cond delay="0"/>
                            </p:stCondLst>
                            <p:childTnLst>
                              <p:par>
                                <p:cTn id="236" presetID="53" presetClass="entr" presetSubtype="0" fill="hold" grpId="0" nodeType="clickEffect">
                                  <p:stCondLst>
                                    <p:cond delay="0"/>
                                  </p:stCondLst>
                                  <p:childTnLst>
                                    <p:set>
                                      <p:cBhvr>
                                        <p:cTn id="237" dur="1" fill="hold">
                                          <p:stCondLst>
                                            <p:cond delay="0"/>
                                          </p:stCondLst>
                                        </p:cTn>
                                        <p:tgtEl>
                                          <p:spTgt spid="16421"/>
                                        </p:tgtEl>
                                        <p:attrNameLst>
                                          <p:attrName>style.visibility</p:attrName>
                                        </p:attrNameLst>
                                      </p:cBhvr>
                                      <p:to>
                                        <p:strVal val="visible"/>
                                      </p:to>
                                    </p:set>
                                    <p:anim calcmode="lin" valueType="num">
                                      <p:cBhvr>
                                        <p:cTn id="238" dur="500" fill="hold"/>
                                        <p:tgtEl>
                                          <p:spTgt spid="16421"/>
                                        </p:tgtEl>
                                        <p:attrNameLst>
                                          <p:attrName>ppt_w</p:attrName>
                                        </p:attrNameLst>
                                      </p:cBhvr>
                                      <p:tavLst>
                                        <p:tav tm="0">
                                          <p:val>
                                            <p:fltVal val="0"/>
                                          </p:val>
                                        </p:tav>
                                        <p:tav tm="100000">
                                          <p:val>
                                            <p:strVal val="#ppt_w"/>
                                          </p:val>
                                        </p:tav>
                                      </p:tavLst>
                                    </p:anim>
                                    <p:anim calcmode="lin" valueType="num">
                                      <p:cBhvr>
                                        <p:cTn id="239" dur="500" fill="hold"/>
                                        <p:tgtEl>
                                          <p:spTgt spid="16421"/>
                                        </p:tgtEl>
                                        <p:attrNameLst>
                                          <p:attrName>ppt_h</p:attrName>
                                        </p:attrNameLst>
                                      </p:cBhvr>
                                      <p:tavLst>
                                        <p:tav tm="0">
                                          <p:val>
                                            <p:fltVal val="0"/>
                                          </p:val>
                                        </p:tav>
                                        <p:tav tm="100000">
                                          <p:val>
                                            <p:strVal val="#ppt_h"/>
                                          </p:val>
                                        </p:tav>
                                      </p:tavLst>
                                    </p:anim>
                                    <p:animEffect transition="in" filter="fade">
                                      <p:cBhvr>
                                        <p:cTn id="240" dur="500"/>
                                        <p:tgtEl>
                                          <p:spTgt spid="16421"/>
                                        </p:tgtEl>
                                      </p:cBhvr>
                                    </p:animEffect>
                                  </p:childTnLst>
                                </p:cTn>
                              </p:par>
                            </p:childTnLst>
                          </p:cTn>
                        </p:par>
                      </p:childTnLst>
                    </p:cTn>
                  </p:par>
                  <p:par>
                    <p:cTn id="241" fill="hold" nodeType="clickPar">
                      <p:stCondLst>
                        <p:cond delay="indefinite"/>
                      </p:stCondLst>
                      <p:childTnLst>
                        <p:par>
                          <p:cTn id="242" fill="hold" nodeType="withGroup">
                            <p:stCondLst>
                              <p:cond delay="0"/>
                            </p:stCondLst>
                            <p:childTnLst>
                              <p:par>
                                <p:cTn id="243" presetID="53" presetClass="entr" presetSubtype="0" fill="hold" grpId="0" nodeType="clickEffect">
                                  <p:stCondLst>
                                    <p:cond delay="0"/>
                                  </p:stCondLst>
                                  <p:childTnLst>
                                    <p:set>
                                      <p:cBhvr>
                                        <p:cTn id="244" dur="1" fill="hold">
                                          <p:stCondLst>
                                            <p:cond delay="0"/>
                                          </p:stCondLst>
                                        </p:cTn>
                                        <p:tgtEl>
                                          <p:spTgt spid="16422"/>
                                        </p:tgtEl>
                                        <p:attrNameLst>
                                          <p:attrName>style.visibility</p:attrName>
                                        </p:attrNameLst>
                                      </p:cBhvr>
                                      <p:to>
                                        <p:strVal val="visible"/>
                                      </p:to>
                                    </p:set>
                                    <p:anim calcmode="lin" valueType="num">
                                      <p:cBhvr>
                                        <p:cTn id="245" dur="500" fill="hold"/>
                                        <p:tgtEl>
                                          <p:spTgt spid="16422"/>
                                        </p:tgtEl>
                                        <p:attrNameLst>
                                          <p:attrName>ppt_w</p:attrName>
                                        </p:attrNameLst>
                                      </p:cBhvr>
                                      <p:tavLst>
                                        <p:tav tm="0">
                                          <p:val>
                                            <p:fltVal val="0"/>
                                          </p:val>
                                        </p:tav>
                                        <p:tav tm="100000">
                                          <p:val>
                                            <p:strVal val="#ppt_w"/>
                                          </p:val>
                                        </p:tav>
                                      </p:tavLst>
                                    </p:anim>
                                    <p:anim calcmode="lin" valueType="num">
                                      <p:cBhvr>
                                        <p:cTn id="246" dur="500" fill="hold"/>
                                        <p:tgtEl>
                                          <p:spTgt spid="16422"/>
                                        </p:tgtEl>
                                        <p:attrNameLst>
                                          <p:attrName>ppt_h</p:attrName>
                                        </p:attrNameLst>
                                      </p:cBhvr>
                                      <p:tavLst>
                                        <p:tav tm="0">
                                          <p:val>
                                            <p:fltVal val="0"/>
                                          </p:val>
                                        </p:tav>
                                        <p:tav tm="100000">
                                          <p:val>
                                            <p:strVal val="#ppt_h"/>
                                          </p:val>
                                        </p:tav>
                                      </p:tavLst>
                                    </p:anim>
                                    <p:animEffect transition="in" filter="fade">
                                      <p:cBhvr>
                                        <p:cTn id="247" dur="500"/>
                                        <p:tgtEl>
                                          <p:spTgt spid="16422"/>
                                        </p:tgtEl>
                                      </p:cBhvr>
                                    </p:animEffect>
                                  </p:childTnLst>
                                </p:cTn>
                              </p:par>
                            </p:childTnLst>
                          </p:cTn>
                        </p:par>
                      </p:childTnLst>
                    </p:cTn>
                  </p:par>
                </p:childTnLst>
              </p:cTn>
              <p:nextCondLst>
                <p:cond evt="onClick" delay="0">
                  <p:tgtEl>
                    <p:spTgt spid="16419"/>
                  </p:tgtEl>
                </p:cond>
              </p:nextCondLst>
            </p:seq>
            <p:seq concurrent="1" nextAc="seek">
              <p:cTn id="248" restart="whenNotActive" fill="hold" evtFilter="cancelBubble" nodeType="interactiveSeq">
                <p:stCondLst>
                  <p:cond evt="onClick" delay="0">
                    <p:tgtEl>
                      <p:spTgt spid="16420"/>
                    </p:tgtEl>
                  </p:cond>
                </p:stCondLst>
                <p:endSync evt="end" delay="0">
                  <p:rtn val="all"/>
                </p:endSync>
                <p:childTnLst>
                  <p:par>
                    <p:cTn id="249" fill="hold" nodeType="clickPar">
                      <p:stCondLst>
                        <p:cond delay="0"/>
                      </p:stCondLst>
                      <p:childTnLst>
                        <p:par>
                          <p:cTn id="250" fill="hold" nodeType="withGroup">
                            <p:stCondLst>
                              <p:cond delay="0"/>
                            </p:stCondLst>
                            <p:childTnLst>
                              <p:par>
                                <p:cTn id="251" presetID="53" presetClass="entr" presetSubtype="0" fill="hold" grpId="0" nodeType="clickEffect">
                                  <p:stCondLst>
                                    <p:cond delay="0"/>
                                  </p:stCondLst>
                                  <p:childTnLst>
                                    <p:set>
                                      <p:cBhvr>
                                        <p:cTn id="252" dur="1" fill="hold">
                                          <p:stCondLst>
                                            <p:cond delay="0"/>
                                          </p:stCondLst>
                                        </p:cTn>
                                        <p:tgtEl>
                                          <p:spTgt spid="16423"/>
                                        </p:tgtEl>
                                        <p:attrNameLst>
                                          <p:attrName>style.visibility</p:attrName>
                                        </p:attrNameLst>
                                      </p:cBhvr>
                                      <p:to>
                                        <p:strVal val="visible"/>
                                      </p:to>
                                    </p:set>
                                    <p:anim calcmode="lin" valueType="num">
                                      <p:cBhvr>
                                        <p:cTn id="253" dur="500" fill="hold"/>
                                        <p:tgtEl>
                                          <p:spTgt spid="16423"/>
                                        </p:tgtEl>
                                        <p:attrNameLst>
                                          <p:attrName>ppt_w</p:attrName>
                                        </p:attrNameLst>
                                      </p:cBhvr>
                                      <p:tavLst>
                                        <p:tav tm="0">
                                          <p:val>
                                            <p:fltVal val="0"/>
                                          </p:val>
                                        </p:tav>
                                        <p:tav tm="100000">
                                          <p:val>
                                            <p:strVal val="#ppt_w"/>
                                          </p:val>
                                        </p:tav>
                                      </p:tavLst>
                                    </p:anim>
                                    <p:anim calcmode="lin" valueType="num">
                                      <p:cBhvr>
                                        <p:cTn id="254" dur="500" fill="hold"/>
                                        <p:tgtEl>
                                          <p:spTgt spid="16423"/>
                                        </p:tgtEl>
                                        <p:attrNameLst>
                                          <p:attrName>ppt_h</p:attrName>
                                        </p:attrNameLst>
                                      </p:cBhvr>
                                      <p:tavLst>
                                        <p:tav tm="0">
                                          <p:val>
                                            <p:fltVal val="0"/>
                                          </p:val>
                                        </p:tav>
                                        <p:tav tm="100000">
                                          <p:val>
                                            <p:strVal val="#ppt_h"/>
                                          </p:val>
                                        </p:tav>
                                      </p:tavLst>
                                    </p:anim>
                                    <p:animEffect transition="in" filter="fade">
                                      <p:cBhvr>
                                        <p:cTn id="255" dur="500"/>
                                        <p:tgtEl>
                                          <p:spTgt spid="16423"/>
                                        </p:tgtEl>
                                      </p:cBhvr>
                                    </p:animEffect>
                                  </p:childTnLst>
                                </p:cTn>
                              </p:par>
                            </p:childTnLst>
                          </p:cTn>
                        </p:par>
                      </p:childTnLst>
                    </p:cTn>
                  </p:par>
                  <p:par>
                    <p:cTn id="256" fill="hold" nodeType="clickPar">
                      <p:stCondLst>
                        <p:cond delay="indefinite"/>
                      </p:stCondLst>
                      <p:childTnLst>
                        <p:par>
                          <p:cTn id="257" fill="hold" nodeType="withGroup">
                            <p:stCondLst>
                              <p:cond delay="0"/>
                            </p:stCondLst>
                            <p:childTnLst>
                              <p:par>
                                <p:cTn id="258" presetID="53" presetClass="entr" presetSubtype="0" fill="hold" grpId="0" nodeType="clickEffect">
                                  <p:stCondLst>
                                    <p:cond delay="0"/>
                                  </p:stCondLst>
                                  <p:childTnLst>
                                    <p:set>
                                      <p:cBhvr>
                                        <p:cTn id="259" dur="1" fill="hold">
                                          <p:stCondLst>
                                            <p:cond delay="0"/>
                                          </p:stCondLst>
                                        </p:cTn>
                                        <p:tgtEl>
                                          <p:spTgt spid="16424"/>
                                        </p:tgtEl>
                                        <p:attrNameLst>
                                          <p:attrName>style.visibility</p:attrName>
                                        </p:attrNameLst>
                                      </p:cBhvr>
                                      <p:to>
                                        <p:strVal val="visible"/>
                                      </p:to>
                                    </p:set>
                                    <p:anim calcmode="lin" valueType="num">
                                      <p:cBhvr>
                                        <p:cTn id="260" dur="500" fill="hold"/>
                                        <p:tgtEl>
                                          <p:spTgt spid="16424"/>
                                        </p:tgtEl>
                                        <p:attrNameLst>
                                          <p:attrName>ppt_w</p:attrName>
                                        </p:attrNameLst>
                                      </p:cBhvr>
                                      <p:tavLst>
                                        <p:tav tm="0">
                                          <p:val>
                                            <p:fltVal val="0"/>
                                          </p:val>
                                        </p:tav>
                                        <p:tav tm="100000">
                                          <p:val>
                                            <p:strVal val="#ppt_w"/>
                                          </p:val>
                                        </p:tav>
                                      </p:tavLst>
                                    </p:anim>
                                    <p:anim calcmode="lin" valueType="num">
                                      <p:cBhvr>
                                        <p:cTn id="261" dur="500" fill="hold"/>
                                        <p:tgtEl>
                                          <p:spTgt spid="16424"/>
                                        </p:tgtEl>
                                        <p:attrNameLst>
                                          <p:attrName>ppt_h</p:attrName>
                                        </p:attrNameLst>
                                      </p:cBhvr>
                                      <p:tavLst>
                                        <p:tav tm="0">
                                          <p:val>
                                            <p:fltVal val="0"/>
                                          </p:val>
                                        </p:tav>
                                        <p:tav tm="100000">
                                          <p:val>
                                            <p:strVal val="#ppt_h"/>
                                          </p:val>
                                        </p:tav>
                                      </p:tavLst>
                                    </p:anim>
                                    <p:animEffect transition="in" filter="fade">
                                      <p:cBhvr>
                                        <p:cTn id="262" dur="500"/>
                                        <p:tgtEl>
                                          <p:spTgt spid="16424"/>
                                        </p:tgtEl>
                                      </p:cBhvr>
                                    </p:animEffect>
                                  </p:childTnLst>
                                </p:cTn>
                              </p:par>
                            </p:childTnLst>
                          </p:cTn>
                        </p:par>
                      </p:childTnLst>
                    </p:cTn>
                  </p:par>
                </p:childTnLst>
              </p:cTn>
              <p:nextCondLst>
                <p:cond evt="onClick" delay="0">
                  <p:tgtEl>
                    <p:spTgt spid="16420"/>
                  </p:tgtEl>
                </p:cond>
              </p:nextCondLst>
            </p:seq>
          </p:childTnLst>
        </p:cTn>
      </p:par>
    </p:tnLst>
    <p:bldLst>
      <p:bldP spid="16405" grpId="0"/>
      <p:bldP spid="16405" grpId="1"/>
      <p:bldP spid="16406" grpId="0"/>
      <p:bldP spid="16406" grpId="1"/>
      <p:bldP spid="16407" grpId="0"/>
      <p:bldP spid="16407" grpId="1"/>
      <p:bldP spid="16408" grpId="0"/>
      <p:bldP spid="16408" grpId="1"/>
      <p:bldP spid="16409" grpId="0"/>
      <p:bldP spid="16409" grpId="1"/>
      <p:bldP spid="16410" grpId="0"/>
      <p:bldP spid="16410" grpId="1"/>
      <p:bldP spid="16412" grpId="0"/>
      <p:bldP spid="16412" grpId="1"/>
      <p:bldP spid="16413" grpId="0"/>
      <p:bldP spid="16413" grpId="1"/>
      <p:bldP spid="16415" grpId="0"/>
      <p:bldP spid="16415" grpId="1"/>
      <p:bldP spid="16416" grpId="0"/>
      <p:bldP spid="16416" grpId="1"/>
      <p:bldP spid="16417" grpId="0"/>
      <p:bldP spid="16417" grpId="1"/>
      <p:bldP spid="16418" grpId="0"/>
      <p:bldP spid="16418" grpId="1"/>
      <p:bldP spid="16421" grpId="0" animBg="1"/>
      <p:bldP spid="16422" grpId="0" animBg="1"/>
      <p:bldP spid="16423" grpId="0" animBg="1"/>
      <p:bldP spid="1642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WordArt 2"/>
          <p:cNvSpPr>
            <a:spLocks noChangeArrowheads="1" noChangeShapeType="1" noTextEdit="1"/>
          </p:cNvSpPr>
          <p:nvPr/>
        </p:nvSpPr>
        <p:spPr bwMode="auto">
          <a:xfrm>
            <a:off x="1066800" y="533400"/>
            <a:ext cx="3048000" cy="1447800"/>
          </a:xfrm>
          <a:prstGeom prst="rect">
            <a:avLst/>
          </a:prstGeom>
        </p:spPr>
        <p:txBody>
          <a:bodyPr wrap="none" fromWordArt="1">
            <a:prstTxWarp prst="textPlain">
              <a:avLst>
                <a:gd name="adj" fmla="val 49065"/>
              </a:avLst>
            </a:prstTxWarp>
          </a:bodyPr>
          <a:lstStyle/>
          <a:p>
            <a:pPr algn="ctr"/>
            <a:r>
              <a:rPr lang="en-US" sz="3200" b="1"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Về nhà</a:t>
            </a:r>
          </a:p>
        </p:txBody>
      </p:sp>
      <p:sp>
        <p:nvSpPr>
          <p:cNvPr id="17411" name="AutoShape 3"/>
          <p:cNvSpPr>
            <a:spLocks noChangeArrowheads="1"/>
          </p:cNvSpPr>
          <p:nvPr/>
        </p:nvSpPr>
        <p:spPr bwMode="auto">
          <a:xfrm>
            <a:off x="914400" y="2286000"/>
            <a:ext cx="7239000" cy="2514600"/>
          </a:xfrm>
          <a:prstGeom prst="flowChartPunchedTape">
            <a:avLst/>
          </a:prstGeom>
          <a:gradFill rotWithShape="1">
            <a:gsLst>
              <a:gs pos="0">
                <a:schemeClr val="bg1"/>
              </a:gs>
              <a:gs pos="100000">
                <a:srgbClr val="FFFF00"/>
              </a:gs>
            </a:gsLst>
            <a:path path="rect">
              <a:fillToRect l="50000" t="50000" r="50000" b="50000"/>
            </a:path>
          </a:gradFill>
          <a:ln w="9525">
            <a:solidFill>
              <a:srgbClr val="FF33CC"/>
            </a:solidFill>
            <a:miter lim="800000"/>
            <a:headEnd/>
            <a:tailEnd/>
          </a:ln>
        </p:spPr>
        <p:txBody>
          <a:bodyPr wrap="none" anchor="ctr"/>
          <a:lstStyle/>
          <a:p>
            <a:endParaRPr lang="en-US" sz="1600">
              <a:latin typeface="Arial" charset="0"/>
            </a:endParaRPr>
          </a:p>
        </p:txBody>
      </p:sp>
      <p:sp>
        <p:nvSpPr>
          <p:cNvPr id="17412" name="Text Box 4"/>
          <p:cNvSpPr txBox="1">
            <a:spLocks noChangeArrowheads="1"/>
          </p:cNvSpPr>
          <p:nvPr/>
        </p:nvSpPr>
        <p:spPr bwMode="auto">
          <a:xfrm>
            <a:off x="1219200" y="3581400"/>
            <a:ext cx="7086600" cy="461963"/>
          </a:xfrm>
          <a:prstGeom prst="rect">
            <a:avLst/>
          </a:prstGeom>
          <a:noFill/>
          <a:ln w="9525">
            <a:noFill/>
            <a:miter lim="800000"/>
            <a:headEnd/>
            <a:tailEnd/>
          </a:ln>
          <a:effectLst/>
        </p:spPr>
        <p:txBody>
          <a:bodyPr>
            <a:spAutoFit/>
          </a:bodyPr>
          <a:lstStyle/>
          <a:p>
            <a:pPr algn="just" eaLnBrk="1" hangingPunct="1">
              <a:spcBef>
                <a:spcPct val="50000"/>
              </a:spcBef>
              <a:defRPr/>
            </a:pPr>
            <a:r>
              <a:rPr lang="en-US" sz="2400" b="1">
                <a:solidFill>
                  <a:srgbClr val="006600"/>
                </a:solidFill>
                <a:effectLst>
                  <a:outerShdw blurRad="38100" dist="38100" dir="2700000" algn="tl">
                    <a:srgbClr val="C0C0C0"/>
                  </a:outerShdw>
                </a:effectLst>
                <a:latin typeface="Arial"/>
              </a:rPr>
              <a:t>2. Chuẩn bị trước bài : Sự biến đổi hóa học.</a:t>
            </a:r>
          </a:p>
        </p:txBody>
      </p:sp>
      <p:sp>
        <p:nvSpPr>
          <p:cNvPr id="17413" name="Text Box 5"/>
          <p:cNvSpPr txBox="1">
            <a:spLocks noChangeArrowheads="1"/>
          </p:cNvSpPr>
          <p:nvPr/>
        </p:nvSpPr>
        <p:spPr bwMode="auto">
          <a:xfrm>
            <a:off x="1219200" y="2971800"/>
            <a:ext cx="6553200" cy="461963"/>
          </a:xfrm>
          <a:prstGeom prst="rect">
            <a:avLst/>
          </a:prstGeom>
          <a:noFill/>
          <a:ln w="9525">
            <a:noFill/>
            <a:miter lim="800000"/>
            <a:headEnd/>
            <a:tailEnd/>
          </a:ln>
          <a:effectLst/>
        </p:spPr>
        <p:txBody>
          <a:bodyPr>
            <a:spAutoFit/>
          </a:bodyPr>
          <a:lstStyle/>
          <a:p>
            <a:pPr eaLnBrk="1" hangingPunct="1">
              <a:spcBef>
                <a:spcPct val="50000"/>
              </a:spcBef>
              <a:defRPr/>
            </a:pPr>
            <a:r>
              <a:rPr lang="en-US" sz="2400" b="1">
                <a:solidFill>
                  <a:srgbClr val="006600"/>
                </a:solidFill>
                <a:effectLst>
                  <a:outerShdw blurRad="38100" dist="38100" dir="2700000" algn="tl">
                    <a:srgbClr val="C0C0C0"/>
                  </a:outerShdw>
                </a:effectLst>
                <a:latin typeface="Arial"/>
              </a:rPr>
              <a:t>1. Học bài để nắm vững kiến thức đã học.</a:t>
            </a:r>
          </a:p>
        </p:txBody>
      </p:sp>
      <p:pic>
        <p:nvPicPr>
          <p:cNvPr id="17414" name="Picture 6" descr="Borboleta_51"/>
          <p:cNvPicPr>
            <a:picLocks noChangeAspect="1" noChangeArrowheads="1" noCrop="1"/>
          </p:cNvPicPr>
          <p:nvPr/>
        </p:nvPicPr>
        <p:blipFill>
          <a:blip r:embed="rId2"/>
          <a:srcRect/>
          <a:stretch>
            <a:fillRect/>
          </a:stretch>
        </p:blipFill>
        <p:spPr bwMode="auto">
          <a:xfrm>
            <a:off x="228600" y="171450"/>
            <a:ext cx="609600" cy="590550"/>
          </a:xfrm>
          <a:prstGeom prst="rect">
            <a:avLst/>
          </a:prstGeom>
          <a:noFill/>
          <a:ln w="9525">
            <a:noFill/>
            <a:miter lim="800000"/>
            <a:headEnd/>
            <a:tailEnd/>
          </a:ln>
        </p:spPr>
      </p:pic>
      <p:pic>
        <p:nvPicPr>
          <p:cNvPr id="17415" name="Picture 7" descr="Borboleta_51"/>
          <p:cNvPicPr>
            <a:picLocks noChangeAspect="1" noChangeArrowheads="1" noCrop="1"/>
          </p:cNvPicPr>
          <p:nvPr/>
        </p:nvPicPr>
        <p:blipFill>
          <a:blip r:embed="rId2"/>
          <a:srcRect/>
          <a:stretch>
            <a:fillRect/>
          </a:stretch>
        </p:blipFill>
        <p:spPr bwMode="auto">
          <a:xfrm>
            <a:off x="8305800" y="171450"/>
            <a:ext cx="609600" cy="5905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nodeType="withEffect">
                                  <p:stCondLst>
                                    <p:cond delay="0"/>
                                  </p:stCondLst>
                                  <p:childTnLst>
                                    <p:set>
                                      <p:cBhvr>
                                        <p:cTn id="6" dur="1" fill="hold">
                                          <p:stCondLst>
                                            <p:cond delay="0"/>
                                          </p:stCondLst>
                                        </p:cTn>
                                        <p:tgtEl>
                                          <p:spTgt spid="17414"/>
                                        </p:tgtEl>
                                        <p:attrNameLst>
                                          <p:attrName>style.visibility</p:attrName>
                                        </p:attrNameLst>
                                      </p:cBhvr>
                                      <p:to>
                                        <p:strVal val="visible"/>
                                      </p:to>
                                    </p:set>
                                    <p:animEffect transition="in" filter="wheel(4)">
                                      <p:cBhvr>
                                        <p:cTn id="7" dur="1000"/>
                                        <p:tgtEl>
                                          <p:spTgt spid="17414"/>
                                        </p:tgtEl>
                                      </p:cBhvr>
                                    </p:animEffect>
                                  </p:childTnLst>
                                </p:cTn>
                              </p:par>
                              <p:par>
                                <p:cTn id="8" presetID="21" presetClass="entr" presetSubtype="4" fill="hold" nodeType="withEffect">
                                  <p:stCondLst>
                                    <p:cond delay="0"/>
                                  </p:stCondLst>
                                  <p:childTnLst>
                                    <p:set>
                                      <p:cBhvr>
                                        <p:cTn id="9" dur="1" fill="hold">
                                          <p:stCondLst>
                                            <p:cond delay="0"/>
                                          </p:stCondLst>
                                        </p:cTn>
                                        <p:tgtEl>
                                          <p:spTgt spid="17415"/>
                                        </p:tgtEl>
                                        <p:attrNameLst>
                                          <p:attrName>style.visibility</p:attrName>
                                        </p:attrNameLst>
                                      </p:cBhvr>
                                      <p:to>
                                        <p:strVal val="visible"/>
                                      </p:to>
                                    </p:set>
                                    <p:animEffect transition="in" filter="wheel(4)">
                                      <p:cBhvr>
                                        <p:cTn id="10" dur="1000"/>
                                        <p:tgtEl>
                                          <p:spTgt spid="17415"/>
                                        </p:tgtEl>
                                      </p:cBhvr>
                                    </p:animEffect>
                                  </p:childTnLst>
                                </p:cTn>
                              </p:par>
                              <p:par>
                                <p:cTn id="11" presetID="21" presetClass="entr" presetSubtype="4" fill="hold" grpId="0" nodeType="withEffect">
                                  <p:stCondLst>
                                    <p:cond delay="0"/>
                                  </p:stCondLst>
                                  <p:childTnLst>
                                    <p:set>
                                      <p:cBhvr>
                                        <p:cTn id="12" dur="1" fill="hold">
                                          <p:stCondLst>
                                            <p:cond delay="0"/>
                                          </p:stCondLst>
                                        </p:cTn>
                                        <p:tgtEl>
                                          <p:spTgt spid="17410"/>
                                        </p:tgtEl>
                                        <p:attrNameLst>
                                          <p:attrName>style.visibility</p:attrName>
                                        </p:attrNameLst>
                                      </p:cBhvr>
                                      <p:to>
                                        <p:strVal val="visible"/>
                                      </p:to>
                                    </p:set>
                                    <p:animEffect transition="in" filter="wheel(4)">
                                      <p:cBhvr>
                                        <p:cTn id="13" dur="1000"/>
                                        <p:tgtEl>
                                          <p:spTgt spid="17410"/>
                                        </p:tgtEl>
                                      </p:cBhvr>
                                    </p:animEffect>
                                  </p:childTnLst>
                                </p:cTn>
                              </p:par>
                              <p:par>
                                <p:cTn id="14" presetID="21" presetClass="entr" presetSubtype="4" fill="hold" grpId="0" nodeType="withEffect">
                                  <p:stCondLst>
                                    <p:cond delay="0"/>
                                  </p:stCondLst>
                                  <p:childTnLst>
                                    <p:set>
                                      <p:cBhvr>
                                        <p:cTn id="15" dur="1" fill="hold">
                                          <p:stCondLst>
                                            <p:cond delay="0"/>
                                          </p:stCondLst>
                                        </p:cTn>
                                        <p:tgtEl>
                                          <p:spTgt spid="17411"/>
                                        </p:tgtEl>
                                        <p:attrNameLst>
                                          <p:attrName>style.visibility</p:attrName>
                                        </p:attrNameLst>
                                      </p:cBhvr>
                                      <p:to>
                                        <p:strVal val="visible"/>
                                      </p:to>
                                    </p:set>
                                    <p:animEffect transition="in" filter="wheel(4)">
                                      <p:cBhvr>
                                        <p:cTn id="16" dur="1000"/>
                                        <p:tgtEl>
                                          <p:spTgt spid="17411"/>
                                        </p:tgtEl>
                                      </p:cBhvr>
                                    </p:animEffect>
                                  </p:childTnLst>
                                </p:cTn>
                              </p:par>
                              <p:par>
                                <p:cTn id="17" presetID="21" presetClass="entr" presetSubtype="4" fill="hold" grpId="0" nodeType="withEffect">
                                  <p:stCondLst>
                                    <p:cond delay="0"/>
                                  </p:stCondLst>
                                  <p:childTnLst>
                                    <p:set>
                                      <p:cBhvr>
                                        <p:cTn id="18" dur="1" fill="hold">
                                          <p:stCondLst>
                                            <p:cond delay="0"/>
                                          </p:stCondLst>
                                        </p:cTn>
                                        <p:tgtEl>
                                          <p:spTgt spid="17413"/>
                                        </p:tgtEl>
                                        <p:attrNameLst>
                                          <p:attrName>style.visibility</p:attrName>
                                        </p:attrNameLst>
                                      </p:cBhvr>
                                      <p:to>
                                        <p:strVal val="visible"/>
                                      </p:to>
                                    </p:set>
                                    <p:animEffect transition="in" filter="wheel(4)">
                                      <p:cBhvr>
                                        <p:cTn id="19" dur="1000"/>
                                        <p:tgtEl>
                                          <p:spTgt spid="17413"/>
                                        </p:tgtEl>
                                      </p:cBhvr>
                                    </p:animEffect>
                                  </p:childTnLst>
                                </p:cTn>
                              </p:par>
                              <p:par>
                                <p:cTn id="20" presetID="21" presetClass="entr" presetSubtype="4" fill="hold" grpId="0" nodeType="withEffect">
                                  <p:stCondLst>
                                    <p:cond delay="0"/>
                                  </p:stCondLst>
                                  <p:childTnLst>
                                    <p:set>
                                      <p:cBhvr>
                                        <p:cTn id="21" dur="1" fill="hold">
                                          <p:stCondLst>
                                            <p:cond delay="0"/>
                                          </p:stCondLst>
                                        </p:cTn>
                                        <p:tgtEl>
                                          <p:spTgt spid="17412"/>
                                        </p:tgtEl>
                                        <p:attrNameLst>
                                          <p:attrName>style.visibility</p:attrName>
                                        </p:attrNameLst>
                                      </p:cBhvr>
                                      <p:to>
                                        <p:strVal val="visible"/>
                                      </p:to>
                                    </p:set>
                                    <p:animEffect transition="in" filter="wheel(4)">
                                      <p:cBhvr>
                                        <p:cTn id="22" dur="1000"/>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animBg="1"/>
      <p:bldP spid="17411" grpId="0" animBg="1"/>
      <p:bldP spid="17412" grpId="0"/>
      <p:bldP spid="174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685800" y="365125"/>
            <a:ext cx="7696200" cy="554038"/>
          </a:xfrm>
          <a:prstGeom prst="rect">
            <a:avLst/>
          </a:prstGeom>
          <a:noFill/>
          <a:ln w="9525">
            <a:noFill/>
            <a:miter lim="800000"/>
            <a:headEnd/>
            <a:tailEnd/>
          </a:ln>
        </p:spPr>
        <p:txBody>
          <a:bodyPr>
            <a:spAutoFit/>
          </a:bodyPr>
          <a:lstStyle/>
          <a:p>
            <a:pPr algn="ctr" eaLnBrk="1" hangingPunct="1"/>
            <a:r>
              <a:rPr lang="en-US" sz="3000" b="1" u="sng">
                <a:solidFill>
                  <a:srgbClr val="FF0000"/>
                </a:solidFill>
                <a:latin typeface="Arial" charset="0"/>
              </a:rPr>
              <a:t>Khoa học </a:t>
            </a:r>
            <a:r>
              <a:rPr lang="en-US" sz="3000" b="1">
                <a:solidFill>
                  <a:srgbClr val="FF0000"/>
                </a:solidFill>
                <a:latin typeface="Arial" charset="0"/>
              </a:rPr>
              <a:t>:</a:t>
            </a:r>
          </a:p>
        </p:txBody>
      </p:sp>
      <p:sp>
        <p:nvSpPr>
          <p:cNvPr id="3075" name="Rectangle 3"/>
          <p:cNvSpPr>
            <a:spLocks noChangeArrowheads="1"/>
          </p:cNvSpPr>
          <p:nvPr/>
        </p:nvSpPr>
        <p:spPr bwMode="auto">
          <a:xfrm>
            <a:off x="609600" y="1905000"/>
            <a:ext cx="3048000" cy="609600"/>
          </a:xfrm>
          <a:prstGeom prst="rect">
            <a:avLst/>
          </a:prstGeom>
          <a:gradFill rotWithShape="1">
            <a:gsLst>
              <a:gs pos="0">
                <a:srgbClr val="0000CC"/>
              </a:gs>
              <a:gs pos="50000">
                <a:schemeClr val="bg1"/>
              </a:gs>
              <a:gs pos="100000">
                <a:srgbClr val="0000CC"/>
              </a:gs>
            </a:gsLst>
            <a:lin ang="5400000" scaled="1"/>
          </a:gradFill>
          <a:ln w="9525">
            <a:noFill/>
            <a:miter lim="800000"/>
            <a:headEnd/>
            <a:tailEnd/>
          </a:ln>
          <a:effectLst/>
        </p:spPr>
        <p:txBody>
          <a:bodyPr wrap="none" anchor="ctr"/>
          <a:lstStyle/>
          <a:p>
            <a:pPr algn="ctr" eaLnBrk="1" hangingPunct="1">
              <a:defRPr/>
            </a:pPr>
            <a:r>
              <a:rPr lang="en-US" sz="3000" b="1">
                <a:solidFill>
                  <a:srgbClr val="FF0000"/>
                </a:solidFill>
                <a:latin typeface="Arial"/>
              </a:rPr>
              <a:t>Kiểm tra bài cũ :</a:t>
            </a:r>
          </a:p>
        </p:txBody>
      </p:sp>
      <p:sp>
        <p:nvSpPr>
          <p:cNvPr id="3076" name="Text Box 4"/>
          <p:cNvSpPr txBox="1">
            <a:spLocks noChangeArrowheads="1"/>
          </p:cNvSpPr>
          <p:nvPr/>
        </p:nvSpPr>
        <p:spPr bwMode="auto">
          <a:xfrm>
            <a:off x="1219200" y="2879725"/>
            <a:ext cx="7010400" cy="1006475"/>
          </a:xfrm>
          <a:prstGeom prst="rect">
            <a:avLst/>
          </a:prstGeom>
          <a:noFill/>
          <a:ln w="9525">
            <a:noFill/>
            <a:miter lim="800000"/>
            <a:headEnd/>
            <a:tailEnd/>
          </a:ln>
        </p:spPr>
        <p:txBody>
          <a:bodyPr>
            <a:spAutoFit/>
          </a:bodyPr>
          <a:lstStyle/>
          <a:p>
            <a:pPr algn="just" eaLnBrk="1" hangingPunct="1">
              <a:spcBef>
                <a:spcPct val="50000"/>
              </a:spcBef>
            </a:pPr>
            <a:r>
              <a:rPr lang="en-US" sz="3000" b="1">
                <a:solidFill>
                  <a:srgbClr val="0000CC"/>
                </a:solidFill>
                <a:latin typeface="Arial" charset="0"/>
              </a:rPr>
              <a:t>	</a:t>
            </a:r>
            <a:r>
              <a:rPr lang="en-US" sz="3000" b="1">
                <a:solidFill>
                  <a:srgbClr val="FF0000"/>
                </a:solidFill>
                <a:latin typeface="Arial" charset="0"/>
              </a:rPr>
              <a:t>Câu 1 :</a:t>
            </a:r>
            <a:r>
              <a:rPr lang="en-US" sz="3000" b="1">
                <a:solidFill>
                  <a:srgbClr val="0000CC"/>
                </a:solidFill>
                <a:latin typeface="Arial" charset="0"/>
              </a:rPr>
              <a:t> Hỗn hợp là gì? Kể tên một vài hỗn hợp mà em biết.</a:t>
            </a:r>
          </a:p>
        </p:txBody>
      </p:sp>
      <p:sp>
        <p:nvSpPr>
          <p:cNvPr id="3077" name="Text Box 5"/>
          <p:cNvSpPr txBox="1">
            <a:spLocks noChangeArrowheads="1"/>
          </p:cNvSpPr>
          <p:nvPr/>
        </p:nvSpPr>
        <p:spPr bwMode="auto">
          <a:xfrm>
            <a:off x="1143000" y="2895600"/>
            <a:ext cx="7010400" cy="1463675"/>
          </a:xfrm>
          <a:prstGeom prst="rect">
            <a:avLst/>
          </a:prstGeom>
          <a:noFill/>
          <a:ln w="9525">
            <a:noFill/>
            <a:miter lim="800000"/>
            <a:headEnd/>
            <a:tailEnd/>
          </a:ln>
        </p:spPr>
        <p:txBody>
          <a:bodyPr>
            <a:spAutoFit/>
          </a:bodyPr>
          <a:lstStyle/>
          <a:p>
            <a:pPr algn="just" eaLnBrk="1" hangingPunct="1">
              <a:spcBef>
                <a:spcPct val="50000"/>
              </a:spcBef>
            </a:pPr>
            <a:r>
              <a:rPr lang="en-US" sz="3000" b="1">
                <a:solidFill>
                  <a:srgbClr val="0000CC"/>
                </a:solidFill>
                <a:latin typeface="Arial" charset="0"/>
              </a:rPr>
              <a:t>	</a:t>
            </a:r>
            <a:r>
              <a:rPr lang="en-US" sz="3000" b="1">
                <a:solidFill>
                  <a:srgbClr val="FF0000"/>
                </a:solidFill>
                <a:latin typeface="Arial" charset="0"/>
              </a:rPr>
              <a:t>Câu 2 :</a:t>
            </a:r>
            <a:r>
              <a:rPr lang="en-US" sz="3000" b="1">
                <a:solidFill>
                  <a:srgbClr val="0000CC"/>
                </a:solidFill>
                <a:latin typeface="Arial" charset="0"/>
              </a:rPr>
              <a:t> Em biết những cách nào để tách các chất trong một hỗn hợp? Nêu ví dụ minh họa.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075"/>
                                        </p:tgtEl>
                                        <p:attrNameLst>
                                          <p:attrName>style.visibility</p:attrName>
                                        </p:attrNameLst>
                                      </p:cBhvr>
                                      <p:to>
                                        <p:strVal val="visible"/>
                                      </p:to>
                                    </p:set>
                                    <p:anim calcmode="lin" valueType="num">
                                      <p:cBhvr>
                                        <p:cTn id="7" dur="500" fill="hold"/>
                                        <p:tgtEl>
                                          <p:spTgt spid="3075"/>
                                        </p:tgtEl>
                                        <p:attrNameLst>
                                          <p:attrName>ppt_w</p:attrName>
                                        </p:attrNameLst>
                                      </p:cBhvr>
                                      <p:tavLst>
                                        <p:tav tm="0">
                                          <p:val>
                                            <p:fltVal val="0"/>
                                          </p:val>
                                        </p:tav>
                                        <p:tav tm="100000">
                                          <p:val>
                                            <p:strVal val="#ppt_w"/>
                                          </p:val>
                                        </p:tav>
                                      </p:tavLst>
                                    </p:anim>
                                    <p:anim calcmode="lin" valueType="num">
                                      <p:cBhvr>
                                        <p:cTn id="8" dur="500" fill="hold"/>
                                        <p:tgtEl>
                                          <p:spTgt spid="3075"/>
                                        </p:tgtEl>
                                        <p:attrNameLst>
                                          <p:attrName>ppt_h</p:attrName>
                                        </p:attrNameLst>
                                      </p:cBhvr>
                                      <p:tavLst>
                                        <p:tav tm="0">
                                          <p:val>
                                            <p:fltVal val="0"/>
                                          </p:val>
                                        </p:tav>
                                        <p:tav tm="100000">
                                          <p:val>
                                            <p:strVal val="#ppt_h"/>
                                          </p:val>
                                        </p:tav>
                                      </p:tavLst>
                                    </p:anim>
                                    <p:animEffect transition="in" filter="fade">
                                      <p:cBhvr>
                                        <p:cTn id="9" dur="500"/>
                                        <p:tgtEl>
                                          <p:spTgt spid="3075"/>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076"/>
                                        </p:tgtEl>
                                        <p:attrNameLst>
                                          <p:attrName>style.visibility</p:attrName>
                                        </p:attrNameLst>
                                      </p:cBhvr>
                                      <p:to>
                                        <p:strVal val="visible"/>
                                      </p:to>
                                    </p:set>
                                    <p:anim calcmode="lin" valueType="num">
                                      <p:cBhvr>
                                        <p:cTn id="14" dur="500" fill="hold"/>
                                        <p:tgtEl>
                                          <p:spTgt spid="3076"/>
                                        </p:tgtEl>
                                        <p:attrNameLst>
                                          <p:attrName>ppt_w</p:attrName>
                                        </p:attrNameLst>
                                      </p:cBhvr>
                                      <p:tavLst>
                                        <p:tav tm="0">
                                          <p:val>
                                            <p:fltVal val="0"/>
                                          </p:val>
                                        </p:tav>
                                        <p:tav tm="100000">
                                          <p:val>
                                            <p:strVal val="#ppt_w"/>
                                          </p:val>
                                        </p:tav>
                                      </p:tavLst>
                                    </p:anim>
                                    <p:anim calcmode="lin" valueType="num">
                                      <p:cBhvr>
                                        <p:cTn id="15" dur="500" fill="hold"/>
                                        <p:tgtEl>
                                          <p:spTgt spid="3076"/>
                                        </p:tgtEl>
                                        <p:attrNameLst>
                                          <p:attrName>ppt_h</p:attrName>
                                        </p:attrNameLst>
                                      </p:cBhvr>
                                      <p:tavLst>
                                        <p:tav tm="0">
                                          <p:val>
                                            <p:fltVal val="0"/>
                                          </p:val>
                                        </p:tav>
                                        <p:tav tm="100000">
                                          <p:val>
                                            <p:strVal val="#ppt_h"/>
                                          </p:val>
                                        </p:tav>
                                      </p:tavLst>
                                    </p:anim>
                                    <p:animEffect transition="in" filter="fade">
                                      <p:cBhvr>
                                        <p:cTn id="16" dur="500"/>
                                        <p:tgtEl>
                                          <p:spTgt spid="307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xit" presetSubtype="0" fill="hold" grpId="1" nodeType="clickEffect">
                                  <p:stCondLst>
                                    <p:cond delay="0"/>
                                  </p:stCondLst>
                                  <p:childTnLst>
                                    <p:anim calcmode="lin" valueType="num">
                                      <p:cBhvr>
                                        <p:cTn id="20" dur="500"/>
                                        <p:tgtEl>
                                          <p:spTgt spid="3076"/>
                                        </p:tgtEl>
                                        <p:attrNameLst>
                                          <p:attrName>ppt_w</p:attrName>
                                        </p:attrNameLst>
                                      </p:cBhvr>
                                      <p:tavLst>
                                        <p:tav tm="0">
                                          <p:val>
                                            <p:strVal val="ppt_w"/>
                                          </p:val>
                                        </p:tav>
                                        <p:tav tm="100000">
                                          <p:val>
                                            <p:fltVal val="0"/>
                                          </p:val>
                                        </p:tav>
                                      </p:tavLst>
                                    </p:anim>
                                    <p:anim calcmode="lin" valueType="num">
                                      <p:cBhvr>
                                        <p:cTn id="21" dur="500"/>
                                        <p:tgtEl>
                                          <p:spTgt spid="3076"/>
                                        </p:tgtEl>
                                        <p:attrNameLst>
                                          <p:attrName>ppt_h</p:attrName>
                                        </p:attrNameLst>
                                      </p:cBhvr>
                                      <p:tavLst>
                                        <p:tav tm="0">
                                          <p:val>
                                            <p:strVal val="ppt_h"/>
                                          </p:val>
                                        </p:tav>
                                        <p:tav tm="100000">
                                          <p:val>
                                            <p:fltVal val="0"/>
                                          </p:val>
                                        </p:tav>
                                      </p:tavLst>
                                    </p:anim>
                                    <p:animEffect transition="out" filter="fade">
                                      <p:cBhvr>
                                        <p:cTn id="22" dur="500"/>
                                        <p:tgtEl>
                                          <p:spTgt spid="3076"/>
                                        </p:tgtEl>
                                      </p:cBhvr>
                                    </p:animEffect>
                                    <p:set>
                                      <p:cBhvr>
                                        <p:cTn id="23" dur="1" fill="hold">
                                          <p:stCondLst>
                                            <p:cond delay="499"/>
                                          </p:stCondLst>
                                        </p:cTn>
                                        <p:tgtEl>
                                          <p:spTgt spid="3076"/>
                                        </p:tgtEl>
                                        <p:attrNameLst>
                                          <p:attrName>style.visibility</p:attrName>
                                        </p:attrNameLst>
                                      </p:cBhvr>
                                      <p:to>
                                        <p:strVal val="hidden"/>
                                      </p:to>
                                    </p:set>
                                  </p:childTnLst>
                                </p:cTn>
                              </p:par>
                            </p:childTnLst>
                          </p:cTn>
                        </p:par>
                        <p:par>
                          <p:cTn id="24" fill="hold" nodeType="afterGroup">
                            <p:stCondLst>
                              <p:cond delay="500"/>
                            </p:stCondLst>
                            <p:childTnLst>
                              <p:par>
                                <p:cTn id="25" presetID="53" presetClass="entr" presetSubtype="0" fill="hold" grpId="0" nodeType="afterEffect">
                                  <p:stCondLst>
                                    <p:cond delay="0"/>
                                  </p:stCondLst>
                                  <p:childTnLst>
                                    <p:set>
                                      <p:cBhvr>
                                        <p:cTn id="26" dur="1" fill="hold">
                                          <p:stCondLst>
                                            <p:cond delay="0"/>
                                          </p:stCondLst>
                                        </p:cTn>
                                        <p:tgtEl>
                                          <p:spTgt spid="3077"/>
                                        </p:tgtEl>
                                        <p:attrNameLst>
                                          <p:attrName>style.visibility</p:attrName>
                                        </p:attrNameLst>
                                      </p:cBhvr>
                                      <p:to>
                                        <p:strVal val="visible"/>
                                      </p:to>
                                    </p:set>
                                    <p:anim calcmode="lin" valueType="num">
                                      <p:cBhvr>
                                        <p:cTn id="27" dur="500" fill="hold"/>
                                        <p:tgtEl>
                                          <p:spTgt spid="3077"/>
                                        </p:tgtEl>
                                        <p:attrNameLst>
                                          <p:attrName>ppt_w</p:attrName>
                                        </p:attrNameLst>
                                      </p:cBhvr>
                                      <p:tavLst>
                                        <p:tav tm="0">
                                          <p:val>
                                            <p:fltVal val="0"/>
                                          </p:val>
                                        </p:tav>
                                        <p:tav tm="100000">
                                          <p:val>
                                            <p:strVal val="#ppt_w"/>
                                          </p:val>
                                        </p:tav>
                                      </p:tavLst>
                                    </p:anim>
                                    <p:anim calcmode="lin" valueType="num">
                                      <p:cBhvr>
                                        <p:cTn id="28" dur="500" fill="hold"/>
                                        <p:tgtEl>
                                          <p:spTgt spid="3077"/>
                                        </p:tgtEl>
                                        <p:attrNameLst>
                                          <p:attrName>ppt_h</p:attrName>
                                        </p:attrNameLst>
                                      </p:cBhvr>
                                      <p:tavLst>
                                        <p:tav tm="0">
                                          <p:val>
                                            <p:fltVal val="0"/>
                                          </p:val>
                                        </p:tav>
                                        <p:tav tm="100000">
                                          <p:val>
                                            <p:strVal val="#ppt_h"/>
                                          </p:val>
                                        </p:tav>
                                      </p:tavLst>
                                    </p:anim>
                                    <p:animEffect transition="in" filter="fade">
                                      <p:cBhvr>
                                        <p:cTn id="29" dur="500"/>
                                        <p:tgtEl>
                                          <p:spTgt spid="3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animBg="1"/>
      <p:bldP spid="3076" grpId="0"/>
      <p:bldP spid="3076" grpId="1"/>
      <p:bldP spid="307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gioi thieu bai.mpg">
            <a:hlinkClick r:id="" action="ppaction://media"/>
          </p:cNvPr>
          <p:cNvPicPr>
            <a:picLocks noRot="1" noChangeAspect="1" noChangeArrowheads="1"/>
          </p:cNvPicPr>
          <p:nvPr>
            <p:ph/>
            <a:videoFile r:link="rId1"/>
          </p:nvPr>
        </p:nvPicPr>
        <p:blipFill>
          <a:blip r:embed="rId3"/>
          <a:srcRect/>
          <a:stretch>
            <a:fillRect/>
          </a:stretch>
        </p:blipFill>
        <p:spPr>
          <a:xfrm>
            <a:off x="0" y="-304800"/>
            <a:ext cx="9144000" cy="7467600"/>
          </a:xfr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52063" fill="hold"/>
                                        <p:tgtEl>
                                          <p:spTgt spid="410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100"/>
                </p:tgtEl>
              </p:cMediaNode>
            </p:video>
            <p:seq concurrent="1" nextAc="seek">
              <p:cTn id="8" restart="whenNotActive" fill="hold" evtFilter="cancelBubble" nodeType="interactiveSeq">
                <p:stCondLst>
                  <p:cond evt="onClick" delay="0">
                    <p:tgtEl>
                      <p:spTgt spid="4100"/>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4100"/>
                                        </p:tgtEl>
                                      </p:cBhvr>
                                    </p:cmd>
                                  </p:childTnLst>
                                </p:cTn>
                              </p:par>
                            </p:childTnLst>
                          </p:cTn>
                        </p:par>
                      </p:childTnLst>
                    </p:cTn>
                  </p:par>
                </p:childTnLst>
              </p:cTn>
              <p:nextCondLst>
                <p:cond evt="onClick" delay="0">
                  <p:tgtEl>
                    <p:spTgt spid="4100"/>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685800" y="365125"/>
            <a:ext cx="7696200" cy="554038"/>
          </a:xfrm>
          <a:prstGeom prst="rect">
            <a:avLst/>
          </a:prstGeom>
          <a:noFill/>
          <a:ln w="9525">
            <a:noFill/>
            <a:miter lim="800000"/>
            <a:headEnd/>
            <a:tailEnd/>
          </a:ln>
        </p:spPr>
        <p:txBody>
          <a:bodyPr>
            <a:spAutoFit/>
          </a:bodyPr>
          <a:lstStyle/>
          <a:p>
            <a:pPr algn="ctr" eaLnBrk="1" hangingPunct="1"/>
            <a:r>
              <a:rPr lang="en-US" sz="3000" b="1" u="sng">
                <a:solidFill>
                  <a:srgbClr val="FF0000"/>
                </a:solidFill>
                <a:latin typeface="Arial" charset="0"/>
              </a:rPr>
              <a:t>Khoa học </a:t>
            </a:r>
            <a:r>
              <a:rPr lang="en-US" sz="3000" b="1">
                <a:solidFill>
                  <a:srgbClr val="FF0000"/>
                </a:solidFill>
                <a:latin typeface="Arial" charset="0"/>
              </a:rPr>
              <a:t>:</a:t>
            </a:r>
          </a:p>
        </p:txBody>
      </p:sp>
      <p:sp>
        <p:nvSpPr>
          <p:cNvPr id="5123" name="WordArt 3"/>
          <p:cNvSpPr>
            <a:spLocks noChangeArrowheads="1" noChangeShapeType="1" noTextEdit="1"/>
          </p:cNvSpPr>
          <p:nvPr/>
        </p:nvSpPr>
        <p:spPr bwMode="auto">
          <a:xfrm>
            <a:off x="3048000" y="1676400"/>
            <a:ext cx="2971800" cy="838200"/>
          </a:xfrm>
          <a:prstGeom prst="rect">
            <a:avLst/>
          </a:prstGeom>
        </p:spPr>
        <p:txBody>
          <a:bodyPr wrap="none" fromWordArt="1">
            <a:prstTxWarp prst="textPlain">
              <a:avLst>
                <a:gd name="adj" fmla="val 50000"/>
              </a:avLst>
            </a:prstTxWarp>
          </a:bodyPr>
          <a:lstStyle/>
          <a:p>
            <a:pPr algn="ctr"/>
            <a:r>
              <a:rPr lang="en-US" sz="3600" b="1" kern="10">
                <a:ln w="12700">
                  <a:solidFill>
                    <a:srgbClr val="FF0000"/>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Dung dịch</a:t>
            </a:r>
          </a:p>
        </p:txBody>
      </p:sp>
      <p:sp>
        <p:nvSpPr>
          <p:cNvPr id="5124" name="WordArt 4"/>
          <p:cNvSpPr>
            <a:spLocks noChangeArrowheads="1" noChangeShapeType="1" noTextEdit="1"/>
          </p:cNvSpPr>
          <p:nvPr/>
        </p:nvSpPr>
        <p:spPr bwMode="auto">
          <a:xfrm>
            <a:off x="6172200" y="1905000"/>
            <a:ext cx="1447800" cy="428625"/>
          </a:xfrm>
          <a:prstGeom prst="rect">
            <a:avLst/>
          </a:prstGeom>
        </p:spPr>
        <p:txBody>
          <a:bodyPr wrap="none" fromWordArt="1">
            <a:prstTxWarp prst="textPlain">
              <a:avLst>
                <a:gd name="adj" fmla="val 50000"/>
              </a:avLst>
            </a:prstTxWarp>
          </a:bodyPr>
          <a:lstStyle/>
          <a:p>
            <a:pPr algn="ctr"/>
            <a:r>
              <a:rPr lang="en-US" sz="3600" b="1" kern="10">
                <a:ln w="19050">
                  <a:solidFill>
                    <a:srgbClr val="99CCFF"/>
                  </a:solidFill>
                  <a:round/>
                  <a:headEnd/>
                  <a:tailEnd/>
                </a:ln>
                <a:solidFill>
                  <a:srgbClr val="0066CC"/>
                </a:solidFill>
                <a:effectLst>
                  <a:outerShdw dist="35921" dir="2700000" algn="ctr" rotWithShape="0">
                    <a:srgbClr val="990000"/>
                  </a:outerShdw>
                </a:effectLst>
                <a:latin typeface="Arial"/>
                <a:cs typeface="Arial"/>
              </a:rPr>
              <a:t>(S/76)</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5124"/>
                                        </p:tgtEl>
                                        <p:attrNameLst>
                                          <p:attrName>style.visibility</p:attrName>
                                        </p:attrNameLst>
                                      </p:cBhvr>
                                      <p:to>
                                        <p:strVal val="visible"/>
                                      </p:to>
                                    </p:set>
                                    <p:anim calcmode="lin" valueType="num">
                                      <p:cBhvr>
                                        <p:cTn id="7" dur="500" fill="hold"/>
                                        <p:tgtEl>
                                          <p:spTgt spid="5124"/>
                                        </p:tgtEl>
                                        <p:attrNameLst>
                                          <p:attrName>ppt_w</p:attrName>
                                        </p:attrNameLst>
                                      </p:cBhvr>
                                      <p:tavLst>
                                        <p:tav tm="0">
                                          <p:val>
                                            <p:fltVal val="0"/>
                                          </p:val>
                                        </p:tav>
                                        <p:tav tm="100000">
                                          <p:val>
                                            <p:strVal val="#ppt_w"/>
                                          </p:val>
                                        </p:tav>
                                      </p:tavLst>
                                    </p:anim>
                                    <p:anim calcmode="lin" valueType="num">
                                      <p:cBhvr>
                                        <p:cTn id="8" dur="500" fill="hold"/>
                                        <p:tgtEl>
                                          <p:spTgt spid="5124"/>
                                        </p:tgtEl>
                                        <p:attrNameLst>
                                          <p:attrName>ppt_h</p:attrName>
                                        </p:attrNameLst>
                                      </p:cBhvr>
                                      <p:tavLst>
                                        <p:tav tm="0">
                                          <p:val>
                                            <p:fltVal val="0"/>
                                          </p:val>
                                        </p:tav>
                                        <p:tav tm="100000">
                                          <p:val>
                                            <p:strVal val="#ppt_h"/>
                                          </p:val>
                                        </p:tav>
                                      </p:tavLst>
                                    </p:anim>
                                    <p:animEffect transition="in" filter="fade">
                                      <p:cBhvr>
                                        <p:cTn id="9" dur="500"/>
                                        <p:tgtEl>
                                          <p:spTgt spid="5124"/>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5123"/>
                                        </p:tgtEl>
                                        <p:attrNameLst>
                                          <p:attrName>style.visibility</p:attrName>
                                        </p:attrNameLst>
                                      </p:cBhvr>
                                      <p:to>
                                        <p:strVal val="visible"/>
                                      </p:to>
                                    </p:set>
                                    <p:anim calcmode="lin" valueType="num">
                                      <p:cBhvr>
                                        <p:cTn id="12" dur="500" fill="hold"/>
                                        <p:tgtEl>
                                          <p:spTgt spid="5123"/>
                                        </p:tgtEl>
                                        <p:attrNameLst>
                                          <p:attrName>ppt_w</p:attrName>
                                        </p:attrNameLst>
                                      </p:cBhvr>
                                      <p:tavLst>
                                        <p:tav tm="0">
                                          <p:val>
                                            <p:fltVal val="0"/>
                                          </p:val>
                                        </p:tav>
                                        <p:tav tm="100000">
                                          <p:val>
                                            <p:strVal val="#ppt_w"/>
                                          </p:val>
                                        </p:tav>
                                      </p:tavLst>
                                    </p:anim>
                                    <p:anim calcmode="lin" valueType="num">
                                      <p:cBhvr>
                                        <p:cTn id="13" dur="500" fill="hold"/>
                                        <p:tgtEl>
                                          <p:spTgt spid="5123"/>
                                        </p:tgtEl>
                                        <p:attrNameLst>
                                          <p:attrName>ppt_h</p:attrName>
                                        </p:attrNameLst>
                                      </p:cBhvr>
                                      <p:tavLst>
                                        <p:tav tm="0">
                                          <p:val>
                                            <p:fltVal val="0"/>
                                          </p:val>
                                        </p:tav>
                                        <p:tav tm="100000">
                                          <p:val>
                                            <p:strVal val="#ppt_h"/>
                                          </p:val>
                                        </p:tav>
                                      </p:tavLst>
                                    </p:anim>
                                    <p:animEffect transition="in" filter="fade">
                                      <p:cBhvr>
                                        <p:cTn id="14" dur="5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animBg="1"/>
      <p:bldP spid="51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762000" y="128588"/>
            <a:ext cx="7696200" cy="1768475"/>
            <a:chOff x="480" y="81"/>
            <a:chExt cx="4848" cy="1114"/>
          </a:xfrm>
        </p:grpSpPr>
        <p:sp>
          <p:nvSpPr>
            <p:cNvPr id="7173" name="Text Box 3"/>
            <p:cNvSpPr txBox="1">
              <a:spLocks noChangeArrowheads="1"/>
            </p:cNvSpPr>
            <p:nvPr/>
          </p:nvSpPr>
          <p:spPr bwMode="auto">
            <a:xfrm>
              <a:off x="480" y="81"/>
              <a:ext cx="4848" cy="368"/>
            </a:xfrm>
            <a:prstGeom prst="rect">
              <a:avLst/>
            </a:prstGeom>
            <a:noFill/>
            <a:ln w="9525">
              <a:noFill/>
              <a:miter lim="800000"/>
              <a:headEnd/>
              <a:tailEnd/>
            </a:ln>
          </p:spPr>
          <p:txBody>
            <a:bodyPr>
              <a:spAutoFit/>
            </a:bodyPr>
            <a:lstStyle/>
            <a:p>
              <a:pPr algn="ctr" eaLnBrk="1" hangingPunct="1"/>
              <a:r>
                <a:rPr lang="en-US" sz="3200" b="1" u="sng">
                  <a:solidFill>
                    <a:srgbClr val="FF0000"/>
                  </a:solidFill>
                  <a:latin typeface="Arial" charset="0"/>
                </a:rPr>
                <a:t>Khoa học </a:t>
              </a:r>
              <a:r>
                <a:rPr lang="en-US" sz="3200" b="1">
                  <a:solidFill>
                    <a:srgbClr val="FF0000"/>
                  </a:solidFill>
                  <a:latin typeface="Arial" charset="0"/>
                </a:rPr>
                <a:t>:</a:t>
              </a:r>
            </a:p>
          </p:txBody>
        </p:sp>
        <p:sp>
          <p:nvSpPr>
            <p:cNvPr id="7174" name="WordArt 4"/>
            <p:cNvSpPr>
              <a:spLocks noChangeArrowheads="1" noChangeShapeType="1" noTextEdit="1"/>
            </p:cNvSpPr>
            <p:nvPr/>
          </p:nvSpPr>
          <p:spPr bwMode="auto">
            <a:xfrm>
              <a:off x="2160" y="811"/>
              <a:ext cx="1344" cy="384"/>
            </a:xfrm>
            <a:prstGeom prst="rect">
              <a:avLst/>
            </a:prstGeom>
          </p:spPr>
          <p:txBody>
            <a:bodyPr wrap="none" fromWordArt="1">
              <a:prstTxWarp prst="textPlain">
                <a:avLst>
                  <a:gd name="adj" fmla="val 50000"/>
                </a:avLst>
              </a:prstTxWarp>
            </a:bodyPr>
            <a:lstStyle/>
            <a:p>
              <a:pPr algn="ctr"/>
              <a:r>
                <a:rPr lang="en-US" sz="3600" b="1" kern="10">
                  <a:ln w="12700">
                    <a:solidFill>
                      <a:srgbClr val="FF0000"/>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Dung dịch</a:t>
              </a:r>
            </a:p>
          </p:txBody>
        </p:sp>
        <p:sp>
          <p:nvSpPr>
            <p:cNvPr id="7175" name="WordArt 5"/>
            <p:cNvSpPr>
              <a:spLocks noChangeArrowheads="1" noChangeShapeType="1" noTextEdit="1"/>
            </p:cNvSpPr>
            <p:nvPr/>
          </p:nvSpPr>
          <p:spPr bwMode="auto">
            <a:xfrm>
              <a:off x="3552" y="898"/>
              <a:ext cx="624" cy="222"/>
            </a:xfrm>
            <a:prstGeom prst="rect">
              <a:avLst/>
            </a:prstGeom>
          </p:spPr>
          <p:txBody>
            <a:bodyPr wrap="none" fromWordArt="1">
              <a:prstTxWarp prst="textPlain">
                <a:avLst>
                  <a:gd name="adj" fmla="val 50000"/>
                </a:avLst>
              </a:prstTxWarp>
            </a:bodyPr>
            <a:lstStyle/>
            <a:p>
              <a:pPr algn="ctr"/>
              <a:r>
                <a:rPr lang="en-US" sz="3600" b="1" kern="10">
                  <a:ln w="19050">
                    <a:solidFill>
                      <a:srgbClr val="99CCFF"/>
                    </a:solidFill>
                    <a:round/>
                    <a:headEnd/>
                    <a:tailEnd/>
                  </a:ln>
                  <a:solidFill>
                    <a:srgbClr val="0066CC"/>
                  </a:solidFill>
                  <a:effectLst>
                    <a:outerShdw dist="35921" dir="2700000" algn="ctr" rotWithShape="0">
                      <a:srgbClr val="990000"/>
                    </a:outerShdw>
                  </a:effectLst>
                  <a:latin typeface="Arial"/>
                  <a:cs typeface="Arial"/>
                </a:rPr>
                <a:t>(S/76)</a:t>
              </a:r>
            </a:p>
          </p:txBody>
        </p:sp>
      </p:grpSp>
      <p:sp>
        <p:nvSpPr>
          <p:cNvPr id="6150" name="Text Box 6"/>
          <p:cNvSpPr txBox="1">
            <a:spLocks noChangeArrowheads="1"/>
          </p:cNvSpPr>
          <p:nvPr/>
        </p:nvSpPr>
        <p:spPr bwMode="auto">
          <a:xfrm>
            <a:off x="280988" y="1900238"/>
            <a:ext cx="7239000" cy="579437"/>
          </a:xfrm>
          <a:prstGeom prst="rect">
            <a:avLst/>
          </a:prstGeom>
          <a:noFill/>
          <a:ln w="9525">
            <a:noFill/>
            <a:miter lim="800000"/>
            <a:headEnd/>
            <a:tailEnd/>
          </a:ln>
        </p:spPr>
        <p:txBody>
          <a:bodyPr>
            <a:spAutoFit/>
          </a:bodyPr>
          <a:lstStyle/>
          <a:p>
            <a:pPr eaLnBrk="1" hangingPunct="1">
              <a:spcBef>
                <a:spcPct val="50000"/>
              </a:spcBef>
            </a:pPr>
            <a:r>
              <a:rPr lang="en-US" sz="3200" b="1">
                <a:solidFill>
                  <a:srgbClr val="FF0000"/>
                </a:solidFill>
                <a:latin typeface="Arial" charset="0"/>
              </a:rPr>
              <a:t>1/ Thực hành :</a:t>
            </a:r>
            <a:r>
              <a:rPr lang="en-US" sz="3200" b="1">
                <a:solidFill>
                  <a:srgbClr val="0000CC"/>
                </a:solidFill>
                <a:latin typeface="Arial" charset="0"/>
              </a:rPr>
              <a:t> Tạo ra một dung dịch</a:t>
            </a:r>
          </a:p>
        </p:txBody>
      </p:sp>
      <p:sp>
        <p:nvSpPr>
          <p:cNvPr id="6151" name="Text Box 7"/>
          <p:cNvSpPr txBox="1">
            <a:spLocks noChangeArrowheads="1"/>
          </p:cNvSpPr>
          <p:nvPr/>
        </p:nvSpPr>
        <p:spPr bwMode="auto">
          <a:xfrm>
            <a:off x="228600" y="2495550"/>
            <a:ext cx="8686800" cy="4362450"/>
          </a:xfrm>
          <a:prstGeom prst="rect">
            <a:avLst/>
          </a:prstGeom>
          <a:noFill/>
          <a:ln w="9525">
            <a:noFill/>
            <a:miter lim="800000"/>
            <a:headEnd/>
            <a:tailEnd/>
          </a:ln>
        </p:spPr>
        <p:txBody>
          <a:bodyPr>
            <a:spAutoFit/>
          </a:bodyPr>
          <a:lstStyle/>
          <a:p>
            <a:pPr algn="just" eaLnBrk="1" hangingPunct="1"/>
            <a:r>
              <a:rPr lang="en-US" sz="2800" b="1">
                <a:solidFill>
                  <a:srgbClr val="0000CC"/>
                </a:solidFill>
                <a:latin typeface="Arial" charset="0"/>
              </a:rPr>
              <a:t>Cách tiến hành :</a:t>
            </a:r>
          </a:p>
          <a:p>
            <a:pPr algn="just" eaLnBrk="1" hangingPunct="1"/>
            <a:r>
              <a:rPr lang="en-US" sz="2800" b="1">
                <a:solidFill>
                  <a:srgbClr val="0000CC"/>
                </a:solidFill>
                <a:latin typeface="Arial" charset="0"/>
              </a:rPr>
              <a:t>	</a:t>
            </a:r>
            <a:r>
              <a:rPr lang="en-US" sz="2800" b="1">
                <a:solidFill>
                  <a:srgbClr val="FF0000"/>
                </a:solidFill>
                <a:latin typeface="Arial" charset="0"/>
              </a:rPr>
              <a:t>Bước 1 :</a:t>
            </a:r>
            <a:r>
              <a:rPr lang="en-US" sz="2800" b="1">
                <a:solidFill>
                  <a:srgbClr val="0000CC"/>
                </a:solidFill>
                <a:latin typeface="Arial" charset="0"/>
              </a:rPr>
              <a:t> Quan sát và nếm riêng từng chất. Nêu nhận xét, ghi vào báo cáo.</a:t>
            </a:r>
          </a:p>
          <a:p>
            <a:pPr algn="just" eaLnBrk="1" hangingPunct="1"/>
            <a:r>
              <a:rPr lang="en-US" sz="2800" b="1">
                <a:solidFill>
                  <a:srgbClr val="0000CC"/>
                </a:solidFill>
                <a:latin typeface="Arial" charset="0"/>
              </a:rPr>
              <a:t>	</a:t>
            </a:r>
            <a:r>
              <a:rPr lang="en-US" sz="2800" b="1">
                <a:solidFill>
                  <a:srgbClr val="FF0000"/>
                </a:solidFill>
                <a:latin typeface="Arial" charset="0"/>
              </a:rPr>
              <a:t>Bước 2 :</a:t>
            </a:r>
            <a:r>
              <a:rPr lang="en-US" sz="2800" b="1">
                <a:solidFill>
                  <a:srgbClr val="0000CC"/>
                </a:solidFill>
                <a:latin typeface="Arial" charset="0"/>
              </a:rPr>
              <a:t> Rót nước vào cốc, dùng thìa nhỏ lấy đường (hoặc muối) cho vào cốc nước rồi khuấy đều. Quan sát dung dịch đường (hoặc muối) vừa  được pha, nêu nhận xét.</a:t>
            </a:r>
          </a:p>
          <a:p>
            <a:pPr algn="just" eaLnBrk="1" hangingPunct="1"/>
            <a:r>
              <a:rPr lang="en-US" sz="2800" b="1">
                <a:solidFill>
                  <a:srgbClr val="0000CC"/>
                </a:solidFill>
                <a:latin typeface="Arial" charset="0"/>
              </a:rPr>
              <a:t>	</a:t>
            </a:r>
            <a:r>
              <a:rPr lang="en-US" sz="2800" b="1">
                <a:solidFill>
                  <a:srgbClr val="FF0000"/>
                </a:solidFill>
                <a:latin typeface="Arial" charset="0"/>
              </a:rPr>
              <a:t>Bước 3 :</a:t>
            </a:r>
            <a:r>
              <a:rPr lang="en-US" sz="2800" b="1">
                <a:solidFill>
                  <a:srgbClr val="0000CC"/>
                </a:solidFill>
                <a:latin typeface="Arial" charset="0"/>
              </a:rPr>
              <a:t> Rót dung dịch đường (hoặc muối) vào các cốc nhỏ cho từng thành viên trong nhóm nếm, nêu nhận xét, ghi vào báo cáo.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6150"/>
                                        </p:tgtEl>
                                        <p:attrNameLst>
                                          <p:attrName>style.visibility</p:attrName>
                                        </p:attrNameLst>
                                      </p:cBhvr>
                                      <p:to>
                                        <p:strVal val="visible"/>
                                      </p:to>
                                    </p:set>
                                    <p:anim calcmode="lin" valueType="num">
                                      <p:cBhvr>
                                        <p:cTn id="7" dur="500" fill="hold"/>
                                        <p:tgtEl>
                                          <p:spTgt spid="6150"/>
                                        </p:tgtEl>
                                        <p:attrNameLst>
                                          <p:attrName>ppt_w</p:attrName>
                                        </p:attrNameLst>
                                      </p:cBhvr>
                                      <p:tavLst>
                                        <p:tav tm="0">
                                          <p:val>
                                            <p:fltVal val="0"/>
                                          </p:val>
                                        </p:tav>
                                        <p:tav tm="100000">
                                          <p:val>
                                            <p:strVal val="#ppt_w"/>
                                          </p:val>
                                        </p:tav>
                                      </p:tavLst>
                                    </p:anim>
                                    <p:anim calcmode="lin" valueType="num">
                                      <p:cBhvr>
                                        <p:cTn id="8" dur="500" fill="hold"/>
                                        <p:tgtEl>
                                          <p:spTgt spid="6150"/>
                                        </p:tgtEl>
                                        <p:attrNameLst>
                                          <p:attrName>ppt_h</p:attrName>
                                        </p:attrNameLst>
                                      </p:cBhvr>
                                      <p:tavLst>
                                        <p:tav tm="0">
                                          <p:val>
                                            <p:fltVal val="0"/>
                                          </p:val>
                                        </p:tav>
                                        <p:tav tm="100000">
                                          <p:val>
                                            <p:strVal val="#ppt_h"/>
                                          </p:val>
                                        </p:tav>
                                      </p:tavLst>
                                    </p:anim>
                                    <p:animEffect transition="in" filter="fade">
                                      <p:cBhvr>
                                        <p:cTn id="9" dur="500"/>
                                        <p:tgtEl>
                                          <p:spTgt spid="615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6151"/>
                                        </p:tgtEl>
                                        <p:attrNameLst>
                                          <p:attrName>style.visibility</p:attrName>
                                        </p:attrNameLst>
                                      </p:cBhvr>
                                      <p:to>
                                        <p:strVal val="visible"/>
                                      </p:to>
                                    </p:set>
                                    <p:anim calcmode="lin" valueType="num">
                                      <p:cBhvr>
                                        <p:cTn id="14" dur="500" fill="hold"/>
                                        <p:tgtEl>
                                          <p:spTgt spid="6151"/>
                                        </p:tgtEl>
                                        <p:attrNameLst>
                                          <p:attrName>ppt_w</p:attrName>
                                        </p:attrNameLst>
                                      </p:cBhvr>
                                      <p:tavLst>
                                        <p:tav tm="0">
                                          <p:val>
                                            <p:fltVal val="0"/>
                                          </p:val>
                                        </p:tav>
                                        <p:tav tm="100000">
                                          <p:val>
                                            <p:strVal val="#ppt_w"/>
                                          </p:val>
                                        </p:tav>
                                      </p:tavLst>
                                    </p:anim>
                                    <p:anim calcmode="lin" valueType="num">
                                      <p:cBhvr>
                                        <p:cTn id="15" dur="500" fill="hold"/>
                                        <p:tgtEl>
                                          <p:spTgt spid="6151"/>
                                        </p:tgtEl>
                                        <p:attrNameLst>
                                          <p:attrName>ppt_h</p:attrName>
                                        </p:attrNameLst>
                                      </p:cBhvr>
                                      <p:tavLst>
                                        <p:tav tm="0">
                                          <p:val>
                                            <p:fltVal val="0"/>
                                          </p:val>
                                        </p:tav>
                                        <p:tav tm="100000">
                                          <p:val>
                                            <p:strVal val="#ppt_h"/>
                                          </p:val>
                                        </p:tav>
                                      </p:tavLst>
                                    </p:anim>
                                    <p:animEffect transition="in" filter="fade">
                                      <p:cBhvr>
                                        <p:cTn id="16" dur="500"/>
                                        <p:tgtEl>
                                          <p:spTgt spid="6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0" grpId="0"/>
      <p:bldP spid="615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2"/>
          <p:cNvGrpSpPr>
            <a:grpSpLocks/>
          </p:cNvGrpSpPr>
          <p:nvPr/>
        </p:nvGrpSpPr>
        <p:grpSpPr bwMode="auto">
          <a:xfrm>
            <a:off x="762000" y="128588"/>
            <a:ext cx="7696200" cy="1768475"/>
            <a:chOff x="480" y="81"/>
            <a:chExt cx="4848" cy="1114"/>
          </a:xfrm>
        </p:grpSpPr>
        <p:sp>
          <p:nvSpPr>
            <p:cNvPr id="8199" name="Text Box 3"/>
            <p:cNvSpPr txBox="1">
              <a:spLocks noChangeArrowheads="1"/>
            </p:cNvSpPr>
            <p:nvPr/>
          </p:nvSpPr>
          <p:spPr bwMode="auto">
            <a:xfrm>
              <a:off x="480" y="81"/>
              <a:ext cx="4848" cy="368"/>
            </a:xfrm>
            <a:prstGeom prst="rect">
              <a:avLst/>
            </a:prstGeom>
            <a:noFill/>
            <a:ln w="9525">
              <a:noFill/>
              <a:miter lim="800000"/>
              <a:headEnd/>
              <a:tailEnd/>
            </a:ln>
          </p:spPr>
          <p:txBody>
            <a:bodyPr>
              <a:spAutoFit/>
            </a:bodyPr>
            <a:lstStyle/>
            <a:p>
              <a:pPr algn="ctr" eaLnBrk="1" hangingPunct="1"/>
              <a:r>
                <a:rPr lang="en-US" sz="3200" b="1" u="sng">
                  <a:solidFill>
                    <a:srgbClr val="FF0000"/>
                  </a:solidFill>
                  <a:latin typeface="Arial" charset="0"/>
                </a:rPr>
                <a:t>Khoa học </a:t>
              </a:r>
              <a:r>
                <a:rPr lang="en-US" sz="3200" b="1">
                  <a:solidFill>
                    <a:srgbClr val="FF0000"/>
                  </a:solidFill>
                  <a:latin typeface="Arial" charset="0"/>
                </a:rPr>
                <a:t>:</a:t>
              </a:r>
            </a:p>
          </p:txBody>
        </p:sp>
        <p:sp>
          <p:nvSpPr>
            <p:cNvPr id="8200" name="WordArt 4"/>
            <p:cNvSpPr>
              <a:spLocks noChangeArrowheads="1" noChangeShapeType="1" noTextEdit="1"/>
            </p:cNvSpPr>
            <p:nvPr/>
          </p:nvSpPr>
          <p:spPr bwMode="auto">
            <a:xfrm>
              <a:off x="2160" y="811"/>
              <a:ext cx="1344" cy="384"/>
            </a:xfrm>
            <a:prstGeom prst="rect">
              <a:avLst/>
            </a:prstGeom>
          </p:spPr>
          <p:txBody>
            <a:bodyPr wrap="none" fromWordArt="1">
              <a:prstTxWarp prst="textPlain">
                <a:avLst>
                  <a:gd name="adj" fmla="val 50000"/>
                </a:avLst>
              </a:prstTxWarp>
            </a:bodyPr>
            <a:lstStyle/>
            <a:p>
              <a:pPr algn="ctr"/>
              <a:r>
                <a:rPr lang="en-US" sz="3600" b="1" kern="10">
                  <a:ln w="12700">
                    <a:solidFill>
                      <a:srgbClr val="FF0000"/>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Dung dịch</a:t>
              </a:r>
            </a:p>
          </p:txBody>
        </p:sp>
        <p:sp>
          <p:nvSpPr>
            <p:cNvPr id="8201" name="WordArt 5"/>
            <p:cNvSpPr>
              <a:spLocks noChangeArrowheads="1" noChangeShapeType="1" noTextEdit="1"/>
            </p:cNvSpPr>
            <p:nvPr/>
          </p:nvSpPr>
          <p:spPr bwMode="auto">
            <a:xfrm>
              <a:off x="3552" y="898"/>
              <a:ext cx="624" cy="222"/>
            </a:xfrm>
            <a:prstGeom prst="rect">
              <a:avLst/>
            </a:prstGeom>
          </p:spPr>
          <p:txBody>
            <a:bodyPr wrap="none" fromWordArt="1">
              <a:prstTxWarp prst="textPlain">
                <a:avLst>
                  <a:gd name="adj" fmla="val 50000"/>
                </a:avLst>
              </a:prstTxWarp>
            </a:bodyPr>
            <a:lstStyle/>
            <a:p>
              <a:pPr algn="ctr"/>
              <a:r>
                <a:rPr lang="en-US" sz="3600" b="1" kern="10">
                  <a:ln w="19050">
                    <a:solidFill>
                      <a:srgbClr val="99CCFF"/>
                    </a:solidFill>
                    <a:round/>
                    <a:headEnd/>
                    <a:tailEnd/>
                  </a:ln>
                  <a:solidFill>
                    <a:srgbClr val="0066CC"/>
                  </a:solidFill>
                  <a:effectLst>
                    <a:outerShdw dist="35921" dir="2700000" algn="ctr" rotWithShape="0">
                      <a:srgbClr val="990000"/>
                    </a:outerShdw>
                  </a:effectLst>
                  <a:latin typeface="Arial"/>
                  <a:cs typeface="Arial"/>
                </a:rPr>
                <a:t>(S/76)</a:t>
              </a:r>
            </a:p>
          </p:txBody>
        </p:sp>
      </p:grpSp>
      <p:pic>
        <p:nvPicPr>
          <p:cNvPr id="7174" name="Picture 6" descr="Picture1"/>
          <p:cNvPicPr>
            <a:picLocks noChangeAspect="1" noChangeArrowheads="1"/>
          </p:cNvPicPr>
          <p:nvPr/>
        </p:nvPicPr>
        <p:blipFill>
          <a:blip r:embed="rId2"/>
          <a:srcRect/>
          <a:stretch>
            <a:fillRect/>
          </a:stretch>
        </p:blipFill>
        <p:spPr bwMode="auto">
          <a:xfrm>
            <a:off x="838200" y="2895600"/>
            <a:ext cx="1905000" cy="714375"/>
          </a:xfrm>
          <a:prstGeom prst="rect">
            <a:avLst/>
          </a:prstGeom>
          <a:noFill/>
          <a:ln w="9525">
            <a:noFill/>
            <a:miter lim="800000"/>
            <a:headEnd/>
            <a:tailEnd/>
          </a:ln>
        </p:spPr>
      </p:pic>
      <p:pic>
        <p:nvPicPr>
          <p:cNvPr id="7175" name="Picture 7" descr="Dung dich1"/>
          <p:cNvPicPr>
            <a:picLocks noChangeAspect="1" noChangeArrowheads="1"/>
          </p:cNvPicPr>
          <p:nvPr/>
        </p:nvPicPr>
        <p:blipFill>
          <a:blip r:embed="rId3"/>
          <a:srcRect l="4799" t="51184" r="80801"/>
          <a:stretch>
            <a:fillRect/>
          </a:stretch>
        </p:blipFill>
        <p:spPr bwMode="auto">
          <a:xfrm>
            <a:off x="990600" y="3886200"/>
            <a:ext cx="1384300" cy="1981200"/>
          </a:xfrm>
          <a:prstGeom prst="rect">
            <a:avLst/>
          </a:prstGeom>
          <a:noFill/>
          <a:ln w="9525">
            <a:noFill/>
            <a:miter lim="800000"/>
            <a:headEnd/>
            <a:tailEnd/>
          </a:ln>
        </p:spPr>
      </p:pic>
      <p:sp>
        <p:nvSpPr>
          <p:cNvPr id="8197" name="Text Box 8"/>
          <p:cNvSpPr txBox="1">
            <a:spLocks noChangeArrowheads="1"/>
          </p:cNvSpPr>
          <p:nvPr/>
        </p:nvSpPr>
        <p:spPr bwMode="auto">
          <a:xfrm>
            <a:off x="280988" y="1900238"/>
            <a:ext cx="7239000" cy="579437"/>
          </a:xfrm>
          <a:prstGeom prst="rect">
            <a:avLst/>
          </a:prstGeom>
          <a:noFill/>
          <a:ln w="9525">
            <a:noFill/>
            <a:miter lim="800000"/>
            <a:headEnd/>
            <a:tailEnd/>
          </a:ln>
        </p:spPr>
        <p:txBody>
          <a:bodyPr>
            <a:spAutoFit/>
          </a:bodyPr>
          <a:lstStyle/>
          <a:p>
            <a:pPr eaLnBrk="1" hangingPunct="1">
              <a:spcBef>
                <a:spcPct val="50000"/>
              </a:spcBef>
            </a:pPr>
            <a:r>
              <a:rPr lang="en-US" sz="3200" b="1">
                <a:solidFill>
                  <a:srgbClr val="FF0000"/>
                </a:solidFill>
                <a:latin typeface="Arial" charset="0"/>
              </a:rPr>
              <a:t>1/ Thực hành :</a:t>
            </a:r>
            <a:r>
              <a:rPr lang="en-US" sz="3200" b="1">
                <a:solidFill>
                  <a:srgbClr val="0000CC"/>
                </a:solidFill>
                <a:latin typeface="Arial" charset="0"/>
              </a:rPr>
              <a:t> Tạo ra một dung dịch</a:t>
            </a:r>
          </a:p>
        </p:txBody>
      </p:sp>
      <p:pic>
        <p:nvPicPr>
          <p:cNvPr id="7177" name="Picture 9" descr="Picture2"/>
          <p:cNvPicPr>
            <a:picLocks noChangeAspect="1" noChangeArrowheads="1"/>
          </p:cNvPicPr>
          <p:nvPr/>
        </p:nvPicPr>
        <p:blipFill>
          <a:blip r:embed="rId4"/>
          <a:srcRect/>
          <a:stretch>
            <a:fillRect/>
          </a:stretch>
        </p:blipFill>
        <p:spPr bwMode="auto">
          <a:xfrm>
            <a:off x="3276600" y="2971800"/>
            <a:ext cx="5105400" cy="29114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7175"/>
                                        </p:tgtEl>
                                        <p:attrNameLst>
                                          <p:attrName>style.visibility</p:attrName>
                                        </p:attrNameLst>
                                      </p:cBhvr>
                                      <p:to>
                                        <p:strVal val="visible"/>
                                      </p:to>
                                    </p:set>
                                    <p:anim calcmode="lin" valueType="num">
                                      <p:cBhvr>
                                        <p:cTn id="7" dur="500" fill="hold"/>
                                        <p:tgtEl>
                                          <p:spTgt spid="7175"/>
                                        </p:tgtEl>
                                        <p:attrNameLst>
                                          <p:attrName>ppt_w</p:attrName>
                                        </p:attrNameLst>
                                      </p:cBhvr>
                                      <p:tavLst>
                                        <p:tav tm="0">
                                          <p:val>
                                            <p:fltVal val="0"/>
                                          </p:val>
                                        </p:tav>
                                        <p:tav tm="100000">
                                          <p:val>
                                            <p:strVal val="#ppt_w"/>
                                          </p:val>
                                        </p:tav>
                                      </p:tavLst>
                                    </p:anim>
                                    <p:anim calcmode="lin" valueType="num">
                                      <p:cBhvr>
                                        <p:cTn id="8" dur="500" fill="hold"/>
                                        <p:tgtEl>
                                          <p:spTgt spid="7175"/>
                                        </p:tgtEl>
                                        <p:attrNameLst>
                                          <p:attrName>ppt_h</p:attrName>
                                        </p:attrNameLst>
                                      </p:cBhvr>
                                      <p:tavLst>
                                        <p:tav tm="0">
                                          <p:val>
                                            <p:fltVal val="0"/>
                                          </p:val>
                                        </p:tav>
                                        <p:tav tm="100000">
                                          <p:val>
                                            <p:strVal val="#ppt_h"/>
                                          </p:val>
                                        </p:tav>
                                      </p:tavLst>
                                    </p:anim>
                                    <p:animEffect transition="in" filter="fade">
                                      <p:cBhvr>
                                        <p:cTn id="9" dur="500"/>
                                        <p:tgtEl>
                                          <p:spTgt spid="7175"/>
                                        </p:tgtEl>
                                      </p:cBhvr>
                                    </p:animEffect>
                                  </p:childTnLst>
                                </p:cTn>
                              </p:par>
                              <p:par>
                                <p:cTn id="10" presetID="53" presetClass="entr" presetSubtype="0" fill="hold" nodeType="withEffect">
                                  <p:stCondLst>
                                    <p:cond delay="0"/>
                                  </p:stCondLst>
                                  <p:childTnLst>
                                    <p:set>
                                      <p:cBhvr>
                                        <p:cTn id="11" dur="1" fill="hold">
                                          <p:stCondLst>
                                            <p:cond delay="0"/>
                                          </p:stCondLst>
                                        </p:cTn>
                                        <p:tgtEl>
                                          <p:spTgt spid="7174"/>
                                        </p:tgtEl>
                                        <p:attrNameLst>
                                          <p:attrName>style.visibility</p:attrName>
                                        </p:attrNameLst>
                                      </p:cBhvr>
                                      <p:to>
                                        <p:strVal val="visible"/>
                                      </p:to>
                                    </p:set>
                                    <p:anim calcmode="lin" valueType="num">
                                      <p:cBhvr>
                                        <p:cTn id="12" dur="500" fill="hold"/>
                                        <p:tgtEl>
                                          <p:spTgt spid="7174"/>
                                        </p:tgtEl>
                                        <p:attrNameLst>
                                          <p:attrName>ppt_w</p:attrName>
                                        </p:attrNameLst>
                                      </p:cBhvr>
                                      <p:tavLst>
                                        <p:tav tm="0">
                                          <p:val>
                                            <p:fltVal val="0"/>
                                          </p:val>
                                        </p:tav>
                                        <p:tav tm="100000">
                                          <p:val>
                                            <p:strVal val="#ppt_w"/>
                                          </p:val>
                                        </p:tav>
                                      </p:tavLst>
                                    </p:anim>
                                    <p:anim calcmode="lin" valueType="num">
                                      <p:cBhvr>
                                        <p:cTn id="13" dur="500" fill="hold"/>
                                        <p:tgtEl>
                                          <p:spTgt spid="7174"/>
                                        </p:tgtEl>
                                        <p:attrNameLst>
                                          <p:attrName>ppt_h</p:attrName>
                                        </p:attrNameLst>
                                      </p:cBhvr>
                                      <p:tavLst>
                                        <p:tav tm="0">
                                          <p:val>
                                            <p:fltVal val="0"/>
                                          </p:val>
                                        </p:tav>
                                        <p:tav tm="100000">
                                          <p:val>
                                            <p:strVal val="#ppt_h"/>
                                          </p:val>
                                        </p:tav>
                                      </p:tavLst>
                                    </p:anim>
                                    <p:animEffect transition="in" filter="fade">
                                      <p:cBhvr>
                                        <p:cTn id="14" dur="500"/>
                                        <p:tgtEl>
                                          <p:spTgt spid="7174"/>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0" fill="hold" nodeType="clickEffect">
                                  <p:stCondLst>
                                    <p:cond delay="0"/>
                                  </p:stCondLst>
                                  <p:childTnLst>
                                    <p:set>
                                      <p:cBhvr>
                                        <p:cTn id="18" dur="1" fill="hold">
                                          <p:stCondLst>
                                            <p:cond delay="0"/>
                                          </p:stCondLst>
                                        </p:cTn>
                                        <p:tgtEl>
                                          <p:spTgt spid="7177"/>
                                        </p:tgtEl>
                                        <p:attrNameLst>
                                          <p:attrName>style.visibility</p:attrName>
                                        </p:attrNameLst>
                                      </p:cBhvr>
                                      <p:to>
                                        <p:strVal val="visible"/>
                                      </p:to>
                                    </p:set>
                                    <p:anim calcmode="lin" valueType="num">
                                      <p:cBhvr>
                                        <p:cTn id="19" dur="500" fill="hold"/>
                                        <p:tgtEl>
                                          <p:spTgt spid="7177"/>
                                        </p:tgtEl>
                                        <p:attrNameLst>
                                          <p:attrName>ppt_w</p:attrName>
                                        </p:attrNameLst>
                                      </p:cBhvr>
                                      <p:tavLst>
                                        <p:tav tm="0">
                                          <p:val>
                                            <p:fltVal val="0"/>
                                          </p:val>
                                        </p:tav>
                                        <p:tav tm="100000">
                                          <p:val>
                                            <p:strVal val="#ppt_w"/>
                                          </p:val>
                                        </p:tav>
                                      </p:tavLst>
                                    </p:anim>
                                    <p:anim calcmode="lin" valueType="num">
                                      <p:cBhvr>
                                        <p:cTn id="20" dur="500" fill="hold"/>
                                        <p:tgtEl>
                                          <p:spTgt spid="7177"/>
                                        </p:tgtEl>
                                        <p:attrNameLst>
                                          <p:attrName>ppt_h</p:attrName>
                                        </p:attrNameLst>
                                      </p:cBhvr>
                                      <p:tavLst>
                                        <p:tav tm="0">
                                          <p:val>
                                            <p:fltVal val="0"/>
                                          </p:val>
                                        </p:tav>
                                        <p:tav tm="100000">
                                          <p:val>
                                            <p:strVal val="#ppt_h"/>
                                          </p:val>
                                        </p:tav>
                                      </p:tavLst>
                                    </p:anim>
                                    <p:animEffect transition="in" filter="fade">
                                      <p:cBhvr>
                                        <p:cTn id="21" dur="500"/>
                                        <p:tgtEl>
                                          <p:spTgt spid="71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8" name="Group 2"/>
          <p:cNvGrpSpPr>
            <a:grpSpLocks/>
          </p:cNvGrpSpPr>
          <p:nvPr/>
        </p:nvGrpSpPr>
        <p:grpSpPr bwMode="auto">
          <a:xfrm>
            <a:off x="914400" y="280988"/>
            <a:ext cx="7696200" cy="1768475"/>
            <a:chOff x="480" y="81"/>
            <a:chExt cx="4848" cy="1114"/>
          </a:xfrm>
        </p:grpSpPr>
        <p:sp>
          <p:nvSpPr>
            <p:cNvPr id="9234" name="Text Box 3"/>
            <p:cNvSpPr txBox="1">
              <a:spLocks noChangeArrowheads="1"/>
            </p:cNvSpPr>
            <p:nvPr/>
          </p:nvSpPr>
          <p:spPr bwMode="auto">
            <a:xfrm>
              <a:off x="480" y="81"/>
              <a:ext cx="4848" cy="330"/>
            </a:xfrm>
            <a:prstGeom prst="rect">
              <a:avLst/>
            </a:prstGeom>
            <a:noFill/>
            <a:ln w="9525">
              <a:noFill/>
              <a:miter lim="800000"/>
              <a:headEnd/>
              <a:tailEnd/>
            </a:ln>
          </p:spPr>
          <p:txBody>
            <a:bodyPr>
              <a:spAutoFit/>
            </a:bodyPr>
            <a:lstStyle/>
            <a:p>
              <a:pPr algn="ctr" eaLnBrk="1" hangingPunct="1"/>
              <a:r>
                <a:rPr lang="en-US" sz="2800" b="1" u="sng">
                  <a:solidFill>
                    <a:srgbClr val="FF0000"/>
                  </a:solidFill>
                  <a:latin typeface="Arial" charset="0"/>
                </a:rPr>
                <a:t>Khoa học </a:t>
              </a:r>
              <a:r>
                <a:rPr lang="en-US" sz="2800" b="1">
                  <a:solidFill>
                    <a:srgbClr val="FF0000"/>
                  </a:solidFill>
                  <a:latin typeface="Arial" charset="0"/>
                </a:rPr>
                <a:t>:</a:t>
              </a:r>
            </a:p>
          </p:txBody>
        </p:sp>
        <p:sp>
          <p:nvSpPr>
            <p:cNvPr id="9235" name="WordArt 4"/>
            <p:cNvSpPr>
              <a:spLocks noChangeArrowheads="1" noChangeShapeType="1" noTextEdit="1"/>
            </p:cNvSpPr>
            <p:nvPr/>
          </p:nvSpPr>
          <p:spPr bwMode="auto">
            <a:xfrm>
              <a:off x="2160" y="811"/>
              <a:ext cx="1344" cy="384"/>
            </a:xfrm>
            <a:prstGeom prst="rect">
              <a:avLst/>
            </a:prstGeom>
          </p:spPr>
          <p:txBody>
            <a:bodyPr wrap="none" fromWordArt="1">
              <a:prstTxWarp prst="textPlain">
                <a:avLst>
                  <a:gd name="adj" fmla="val 50000"/>
                </a:avLst>
              </a:prstTxWarp>
            </a:bodyPr>
            <a:lstStyle/>
            <a:p>
              <a:pPr algn="ctr"/>
              <a:r>
                <a:rPr lang="en-US" sz="3200" b="1" kern="10">
                  <a:ln w="12700">
                    <a:solidFill>
                      <a:srgbClr val="FF0000"/>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Dung dịch</a:t>
              </a:r>
            </a:p>
          </p:txBody>
        </p:sp>
        <p:sp>
          <p:nvSpPr>
            <p:cNvPr id="9236" name="WordArt 5"/>
            <p:cNvSpPr>
              <a:spLocks noChangeArrowheads="1" noChangeShapeType="1" noTextEdit="1"/>
            </p:cNvSpPr>
            <p:nvPr/>
          </p:nvSpPr>
          <p:spPr bwMode="auto">
            <a:xfrm>
              <a:off x="3552" y="898"/>
              <a:ext cx="624" cy="222"/>
            </a:xfrm>
            <a:prstGeom prst="rect">
              <a:avLst/>
            </a:prstGeom>
          </p:spPr>
          <p:txBody>
            <a:bodyPr wrap="none" fromWordArt="1">
              <a:prstTxWarp prst="textPlain">
                <a:avLst>
                  <a:gd name="adj" fmla="val 50000"/>
                </a:avLst>
              </a:prstTxWarp>
            </a:bodyPr>
            <a:lstStyle/>
            <a:p>
              <a:pPr algn="ctr"/>
              <a:r>
                <a:rPr lang="en-US" sz="3200" b="1" kern="10">
                  <a:ln w="19050">
                    <a:solidFill>
                      <a:srgbClr val="99CCFF"/>
                    </a:solidFill>
                    <a:round/>
                    <a:headEnd/>
                    <a:tailEnd/>
                  </a:ln>
                  <a:solidFill>
                    <a:srgbClr val="0066CC"/>
                  </a:solidFill>
                  <a:effectLst>
                    <a:outerShdw dist="35921" dir="2700000" algn="ctr" rotWithShape="0">
                      <a:srgbClr val="990000"/>
                    </a:outerShdw>
                  </a:effectLst>
                  <a:latin typeface="Arial"/>
                  <a:cs typeface="Arial"/>
                </a:rPr>
                <a:t>(S/76)</a:t>
              </a:r>
            </a:p>
          </p:txBody>
        </p:sp>
      </p:grpSp>
      <p:sp>
        <p:nvSpPr>
          <p:cNvPr id="9219" name="Text Box 6"/>
          <p:cNvSpPr txBox="1">
            <a:spLocks noChangeArrowheads="1"/>
          </p:cNvSpPr>
          <p:nvPr/>
        </p:nvSpPr>
        <p:spPr bwMode="auto">
          <a:xfrm>
            <a:off x="433388" y="2052638"/>
            <a:ext cx="7239000" cy="523875"/>
          </a:xfrm>
          <a:prstGeom prst="rect">
            <a:avLst/>
          </a:prstGeom>
          <a:noFill/>
          <a:ln w="9525">
            <a:noFill/>
            <a:miter lim="800000"/>
            <a:headEnd/>
            <a:tailEnd/>
          </a:ln>
        </p:spPr>
        <p:txBody>
          <a:bodyPr>
            <a:spAutoFit/>
          </a:bodyPr>
          <a:lstStyle/>
          <a:p>
            <a:pPr eaLnBrk="1" hangingPunct="1">
              <a:spcBef>
                <a:spcPct val="50000"/>
              </a:spcBef>
            </a:pPr>
            <a:r>
              <a:rPr lang="en-US" sz="2800" b="1">
                <a:solidFill>
                  <a:srgbClr val="FF0000"/>
                </a:solidFill>
                <a:latin typeface="Arial" charset="0"/>
              </a:rPr>
              <a:t>1/ Thực hành :</a:t>
            </a:r>
            <a:r>
              <a:rPr lang="en-US" sz="2800" b="1">
                <a:solidFill>
                  <a:srgbClr val="0000CC"/>
                </a:solidFill>
                <a:latin typeface="Arial" charset="0"/>
              </a:rPr>
              <a:t> Tạo ra một dung dịch</a:t>
            </a:r>
          </a:p>
        </p:txBody>
      </p:sp>
      <p:graphicFrame>
        <p:nvGraphicFramePr>
          <p:cNvPr id="8199" name="Group 7"/>
          <p:cNvGraphicFramePr>
            <a:graphicFrameLocks noGrp="1"/>
          </p:cNvGraphicFramePr>
          <p:nvPr>
            <p:ph/>
          </p:nvPr>
        </p:nvGraphicFramePr>
        <p:xfrm>
          <a:off x="304800" y="3505200"/>
          <a:ext cx="8610600" cy="2706688"/>
        </p:xfrm>
        <a:graphic>
          <a:graphicData uri="http://schemas.openxmlformats.org/drawingml/2006/table">
            <a:tbl>
              <a:tblPr/>
              <a:tblGrid>
                <a:gridCol w="4495800"/>
                <a:gridCol w="4114800"/>
              </a:tblGrid>
              <a:tr h="11430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3000" b="1" i="0" u="none" strike="noStrike" cap="none" normalizeH="0" baseline="0" smtClean="0">
                          <a:ln>
                            <a:noFill/>
                          </a:ln>
                          <a:solidFill>
                            <a:srgbClr val="0000CC"/>
                          </a:solidFill>
                          <a:effectLst>
                            <a:outerShdw blurRad="38100" dist="38100" dir="2700000" algn="tl">
                              <a:srgbClr val="C0C0C0"/>
                            </a:outerShdw>
                          </a:effectLst>
                          <a:latin typeface="Times New Roman" pitchFamily="18" charset="0"/>
                        </a:rPr>
                        <a:t>Tên và đặc điểm của từng chất tạo ra dung dịch</a:t>
                      </a:r>
                    </a:p>
                  </a:txBody>
                  <a:tcPr horzOverflow="overflow">
                    <a:lnL w="28575" cap="flat" cmpd="sng" algn="ctr">
                      <a:solidFill>
                        <a:srgbClr val="990000"/>
                      </a:solidFill>
                      <a:prstDash val="solid"/>
                      <a:round/>
                      <a:headEnd type="none" w="med" len="med"/>
                      <a:tailEnd type="none" w="med" len="med"/>
                    </a:lnL>
                    <a:lnR w="12700" cap="flat" cmpd="sng" algn="ctr">
                      <a:solidFill>
                        <a:srgbClr val="990000"/>
                      </a:solidFill>
                      <a:prstDash val="solid"/>
                      <a:round/>
                      <a:headEnd type="none" w="med" len="med"/>
                      <a:tailEnd type="none" w="med" len="med"/>
                    </a:lnR>
                    <a:lnT w="28575" cap="flat" cmpd="sng" algn="ctr">
                      <a:solidFill>
                        <a:srgbClr val="990000"/>
                      </a:solidFill>
                      <a:prstDash val="solid"/>
                      <a:round/>
                      <a:headEnd type="none" w="med" len="med"/>
                      <a:tailEnd type="none" w="med" len="med"/>
                    </a:lnT>
                    <a:lnB w="12700" cap="flat" cmpd="sng" algn="ctr">
                      <a:solidFill>
                        <a:srgbClr val="99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3000" b="1" i="0" u="none" strike="noStrike" cap="none" normalizeH="0" baseline="0" smtClean="0">
                          <a:ln>
                            <a:noFill/>
                          </a:ln>
                          <a:solidFill>
                            <a:srgbClr val="0000CC"/>
                          </a:solidFill>
                          <a:effectLst>
                            <a:outerShdw blurRad="38100" dist="38100" dir="2700000" algn="tl">
                              <a:srgbClr val="C0C0C0"/>
                            </a:outerShdw>
                          </a:effectLst>
                          <a:latin typeface="Times New Roman" pitchFamily="18" charset="0"/>
                        </a:rPr>
                        <a:t>Tên dung dịch và đặc điểm của dung dịch</a:t>
                      </a:r>
                    </a:p>
                  </a:txBody>
                  <a:tcPr horzOverflow="overflow">
                    <a:lnL w="12700" cap="flat" cmpd="sng" algn="ctr">
                      <a:solidFill>
                        <a:srgbClr val="990000"/>
                      </a:solidFill>
                      <a:prstDash val="solid"/>
                      <a:round/>
                      <a:headEnd type="none" w="med" len="med"/>
                      <a:tailEnd type="none" w="med" len="med"/>
                    </a:lnL>
                    <a:lnR w="28575" cap="flat" cmpd="sng" algn="ctr">
                      <a:solidFill>
                        <a:srgbClr val="990000"/>
                      </a:solidFill>
                      <a:prstDash val="solid"/>
                      <a:round/>
                      <a:headEnd type="none" w="med" len="med"/>
                      <a:tailEnd type="none" w="med" len="med"/>
                    </a:lnR>
                    <a:lnT w="28575" cap="flat" cmpd="sng" algn="ctr">
                      <a:solidFill>
                        <a:srgbClr val="990000"/>
                      </a:solidFill>
                      <a:prstDash val="solid"/>
                      <a:round/>
                      <a:headEnd type="none" w="med" len="med"/>
                      <a:tailEnd type="none" w="med" len="med"/>
                    </a:lnT>
                    <a:lnB w="12700" cap="flat" cmpd="sng" algn="ctr">
                      <a:solidFill>
                        <a:srgbClr val="990000"/>
                      </a:solidFill>
                      <a:prstDash val="solid"/>
                      <a:round/>
                      <a:headEnd type="none" w="med" len="med"/>
                      <a:tailEnd type="none" w="med" len="med"/>
                    </a:lnB>
                    <a:lnTlToBr>
                      <a:noFill/>
                    </a:lnTlToBr>
                    <a:lnBlToTr>
                      <a:noFill/>
                    </a:lnBlToTr>
                    <a:noFill/>
                  </a:tcPr>
                </a:tc>
              </a:tr>
              <a:tr h="7810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32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endParaRPr>
                    </a:p>
                  </a:txBody>
                  <a:tcPr horzOverflow="overflow">
                    <a:lnL w="28575" cap="flat" cmpd="sng" algn="ctr">
                      <a:solidFill>
                        <a:srgbClr val="990000"/>
                      </a:solidFill>
                      <a:prstDash val="solid"/>
                      <a:round/>
                      <a:headEnd type="none" w="med" len="med"/>
                      <a:tailEnd type="none" w="med" len="med"/>
                    </a:lnL>
                    <a:lnR w="12700" cap="flat" cmpd="sng" algn="ctr">
                      <a:solidFill>
                        <a:srgbClr val="990000"/>
                      </a:solidFill>
                      <a:prstDash val="solid"/>
                      <a:round/>
                      <a:headEnd type="none" w="med" len="med"/>
                      <a:tailEnd type="none" w="med" len="med"/>
                    </a:lnR>
                    <a:lnT w="12700" cap="flat" cmpd="sng" algn="ctr">
                      <a:solidFill>
                        <a:srgbClr val="990000"/>
                      </a:solidFill>
                      <a:prstDash val="solid"/>
                      <a:round/>
                      <a:headEnd type="none" w="med" len="med"/>
                      <a:tailEnd type="none" w="med" len="med"/>
                    </a:lnT>
                    <a:lnB w="12700" cap="flat" cmpd="sng" algn="ctr">
                      <a:solidFill>
                        <a:srgbClr val="99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32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endParaRPr>
                    </a:p>
                  </a:txBody>
                  <a:tcPr horzOverflow="overflow">
                    <a:lnL w="12700" cap="flat" cmpd="sng" algn="ctr">
                      <a:solidFill>
                        <a:srgbClr val="990000"/>
                      </a:solidFill>
                      <a:prstDash val="solid"/>
                      <a:round/>
                      <a:headEnd type="none" w="med" len="med"/>
                      <a:tailEnd type="none" w="med" len="med"/>
                    </a:lnL>
                    <a:lnR w="28575" cap="flat" cmpd="sng" algn="ctr">
                      <a:solidFill>
                        <a:srgbClr val="990000"/>
                      </a:solidFill>
                      <a:prstDash val="solid"/>
                      <a:round/>
                      <a:headEnd type="none" w="med" len="med"/>
                      <a:tailEnd type="none" w="med" len="med"/>
                    </a:lnR>
                    <a:lnT w="12700" cap="flat" cmpd="sng" algn="ctr">
                      <a:solidFill>
                        <a:srgbClr val="990000"/>
                      </a:solidFill>
                      <a:prstDash val="solid"/>
                      <a:round/>
                      <a:headEnd type="none" w="med" len="med"/>
                      <a:tailEnd type="none" w="med" len="med"/>
                    </a:lnT>
                    <a:lnB w="28575" cap="flat" cmpd="sng" algn="ctr">
                      <a:solidFill>
                        <a:srgbClr val="990000"/>
                      </a:solidFill>
                      <a:prstDash val="solid"/>
                      <a:round/>
                      <a:headEnd type="none" w="med" len="med"/>
                      <a:tailEnd type="none" w="med" len="med"/>
                    </a:lnB>
                    <a:lnTlToBr>
                      <a:noFill/>
                    </a:lnTlToBr>
                    <a:lnBlToTr>
                      <a:noFill/>
                    </a:lnBlToTr>
                    <a:noFill/>
                  </a:tcPr>
                </a:tc>
              </a:tr>
              <a:tr h="78263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32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endParaRPr>
                    </a:p>
                  </a:txBody>
                  <a:tcPr horzOverflow="overflow">
                    <a:lnL w="28575" cap="flat" cmpd="sng" algn="ctr">
                      <a:solidFill>
                        <a:srgbClr val="990000"/>
                      </a:solidFill>
                      <a:prstDash val="solid"/>
                      <a:round/>
                      <a:headEnd type="none" w="med" len="med"/>
                      <a:tailEnd type="none" w="med" len="med"/>
                    </a:lnL>
                    <a:lnR w="12700" cap="flat" cmpd="sng" algn="ctr">
                      <a:solidFill>
                        <a:srgbClr val="990000"/>
                      </a:solidFill>
                      <a:prstDash val="solid"/>
                      <a:round/>
                      <a:headEnd type="none" w="med" len="med"/>
                      <a:tailEnd type="none" w="med" len="med"/>
                    </a:lnR>
                    <a:lnT w="12700" cap="flat" cmpd="sng" algn="ctr">
                      <a:solidFill>
                        <a:srgbClr val="990000"/>
                      </a:solidFill>
                      <a:prstDash val="solid"/>
                      <a:round/>
                      <a:headEnd type="none" w="med" len="med"/>
                      <a:tailEnd type="none" w="med" len="med"/>
                    </a:lnT>
                    <a:lnB w="28575" cap="flat" cmpd="sng" algn="ctr">
                      <a:solidFill>
                        <a:srgbClr val="990000"/>
                      </a:solidFill>
                      <a:prstDash val="solid"/>
                      <a:round/>
                      <a:headEnd type="none" w="med" len="med"/>
                      <a:tailEnd type="none" w="med" len="med"/>
                    </a:lnB>
                    <a:lnTlToBr>
                      <a:noFill/>
                    </a:lnTlToBr>
                    <a:lnBlToTr>
                      <a:noFill/>
                    </a:lnBlToTr>
                    <a:noFill/>
                  </a:tcPr>
                </a:tc>
                <a:tc vMerge="1">
                  <a:txBody>
                    <a:bodyPr/>
                    <a:lstStyle/>
                    <a:p>
                      <a:endParaRPr lang="en-US"/>
                    </a:p>
                  </a:txBody>
                  <a:tcPr/>
                </a:tc>
              </a:tr>
            </a:tbl>
          </a:graphicData>
        </a:graphic>
      </p:graphicFrame>
      <p:sp>
        <p:nvSpPr>
          <p:cNvPr id="8212" name="Text Box 20"/>
          <p:cNvSpPr txBox="1">
            <a:spLocks noChangeArrowheads="1"/>
          </p:cNvSpPr>
          <p:nvPr/>
        </p:nvSpPr>
        <p:spPr bwMode="auto">
          <a:xfrm>
            <a:off x="304800" y="2849563"/>
            <a:ext cx="2590800" cy="523875"/>
          </a:xfrm>
          <a:prstGeom prst="rect">
            <a:avLst/>
          </a:prstGeom>
          <a:noFill/>
          <a:ln w="9525">
            <a:noFill/>
            <a:miter lim="800000"/>
            <a:headEnd/>
            <a:tailEnd/>
          </a:ln>
        </p:spPr>
        <p:txBody>
          <a:bodyPr>
            <a:spAutoFit/>
          </a:bodyPr>
          <a:lstStyle/>
          <a:p>
            <a:pPr eaLnBrk="1" hangingPunct="1">
              <a:spcBef>
                <a:spcPct val="50000"/>
              </a:spcBef>
            </a:pPr>
            <a:r>
              <a:rPr lang="en-US" sz="2800" b="1">
                <a:solidFill>
                  <a:srgbClr val="0000CC"/>
                </a:solidFill>
                <a:latin typeface="Arial" charset="0"/>
              </a:rPr>
              <a:t>Mẫu báo cáo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8199"/>
                                        </p:tgtEl>
                                        <p:attrNameLst>
                                          <p:attrName>style.visibility</p:attrName>
                                        </p:attrNameLst>
                                      </p:cBhvr>
                                      <p:to>
                                        <p:strVal val="visible"/>
                                      </p:to>
                                    </p:set>
                                    <p:anim calcmode="lin" valueType="num">
                                      <p:cBhvr>
                                        <p:cTn id="7" dur="500" fill="hold"/>
                                        <p:tgtEl>
                                          <p:spTgt spid="8199"/>
                                        </p:tgtEl>
                                        <p:attrNameLst>
                                          <p:attrName>ppt_w</p:attrName>
                                        </p:attrNameLst>
                                      </p:cBhvr>
                                      <p:tavLst>
                                        <p:tav tm="0">
                                          <p:val>
                                            <p:fltVal val="0"/>
                                          </p:val>
                                        </p:tav>
                                        <p:tav tm="100000">
                                          <p:val>
                                            <p:strVal val="#ppt_w"/>
                                          </p:val>
                                        </p:tav>
                                      </p:tavLst>
                                    </p:anim>
                                    <p:anim calcmode="lin" valueType="num">
                                      <p:cBhvr>
                                        <p:cTn id="8" dur="500" fill="hold"/>
                                        <p:tgtEl>
                                          <p:spTgt spid="8199"/>
                                        </p:tgtEl>
                                        <p:attrNameLst>
                                          <p:attrName>ppt_h</p:attrName>
                                        </p:attrNameLst>
                                      </p:cBhvr>
                                      <p:tavLst>
                                        <p:tav tm="0">
                                          <p:val>
                                            <p:fltVal val="0"/>
                                          </p:val>
                                        </p:tav>
                                        <p:tav tm="100000">
                                          <p:val>
                                            <p:strVal val="#ppt_h"/>
                                          </p:val>
                                        </p:tav>
                                      </p:tavLst>
                                    </p:anim>
                                    <p:animEffect transition="in" filter="fade">
                                      <p:cBhvr>
                                        <p:cTn id="9" dur="500"/>
                                        <p:tgtEl>
                                          <p:spTgt spid="8199"/>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8212"/>
                                        </p:tgtEl>
                                        <p:attrNameLst>
                                          <p:attrName>style.visibility</p:attrName>
                                        </p:attrNameLst>
                                      </p:cBhvr>
                                      <p:to>
                                        <p:strVal val="visible"/>
                                      </p:to>
                                    </p:set>
                                    <p:anim calcmode="lin" valueType="num">
                                      <p:cBhvr>
                                        <p:cTn id="12" dur="500" fill="hold"/>
                                        <p:tgtEl>
                                          <p:spTgt spid="8212"/>
                                        </p:tgtEl>
                                        <p:attrNameLst>
                                          <p:attrName>ppt_w</p:attrName>
                                        </p:attrNameLst>
                                      </p:cBhvr>
                                      <p:tavLst>
                                        <p:tav tm="0">
                                          <p:val>
                                            <p:fltVal val="0"/>
                                          </p:val>
                                        </p:tav>
                                        <p:tav tm="100000">
                                          <p:val>
                                            <p:strVal val="#ppt_w"/>
                                          </p:val>
                                        </p:tav>
                                      </p:tavLst>
                                    </p:anim>
                                    <p:anim calcmode="lin" valueType="num">
                                      <p:cBhvr>
                                        <p:cTn id="13" dur="500" fill="hold"/>
                                        <p:tgtEl>
                                          <p:spTgt spid="8212"/>
                                        </p:tgtEl>
                                        <p:attrNameLst>
                                          <p:attrName>ppt_h</p:attrName>
                                        </p:attrNameLst>
                                      </p:cBhvr>
                                      <p:tavLst>
                                        <p:tav tm="0">
                                          <p:val>
                                            <p:fltVal val="0"/>
                                          </p:val>
                                        </p:tav>
                                        <p:tav tm="100000">
                                          <p:val>
                                            <p:strVal val="#ppt_h"/>
                                          </p:val>
                                        </p:tav>
                                      </p:tavLst>
                                    </p:anim>
                                    <p:animEffect transition="in" filter="fade">
                                      <p:cBhvr>
                                        <p:cTn id="14" dur="500"/>
                                        <p:tgtEl>
                                          <p:spTgt spid="82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oup 2"/>
          <p:cNvGrpSpPr>
            <a:grpSpLocks/>
          </p:cNvGrpSpPr>
          <p:nvPr/>
        </p:nvGrpSpPr>
        <p:grpSpPr bwMode="auto">
          <a:xfrm>
            <a:off x="1066800" y="76200"/>
            <a:ext cx="7696200" cy="1768475"/>
            <a:chOff x="480" y="81"/>
            <a:chExt cx="4848" cy="1114"/>
          </a:xfrm>
        </p:grpSpPr>
        <p:sp>
          <p:nvSpPr>
            <p:cNvPr id="10260" name="Text Box 3"/>
            <p:cNvSpPr txBox="1">
              <a:spLocks noChangeArrowheads="1"/>
            </p:cNvSpPr>
            <p:nvPr/>
          </p:nvSpPr>
          <p:spPr bwMode="auto">
            <a:xfrm>
              <a:off x="480" y="81"/>
              <a:ext cx="4848" cy="368"/>
            </a:xfrm>
            <a:prstGeom prst="rect">
              <a:avLst/>
            </a:prstGeom>
            <a:noFill/>
            <a:ln w="9525">
              <a:noFill/>
              <a:miter lim="800000"/>
              <a:headEnd/>
              <a:tailEnd/>
            </a:ln>
          </p:spPr>
          <p:txBody>
            <a:bodyPr>
              <a:spAutoFit/>
            </a:bodyPr>
            <a:lstStyle/>
            <a:p>
              <a:pPr algn="ctr" eaLnBrk="1" hangingPunct="1"/>
              <a:r>
                <a:rPr lang="en-US" sz="3200" b="1" u="sng">
                  <a:solidFill>
                    <a:srgbClr val="FF0000"/>
                  </a:solidFill>
                  <a:latin typeface="Arial" charset="0"/>
                </a:rPr>
                <a:t>Khoa học </a:t>
              </a:r>
              <a:r>
                <a:rPr lang="en-US" sz="3200" b="1">
                  <a:solidFill>
                    <a:srgbClr val="FF0000"/>
                  </a:solidFill>
                  <a:latin typeface="Arial" charset="0"/>
                </a:rPr>
                <a:t>:</a:t>
              </a:r>
            </a:p>
          </p:txBody>
        </p:sp>
        <p:sp>
          <p:nvSpPr>
            <p:cNvPr id="10261" name="WordArt 4"/>
            <p:cNvSpPr>
              <a:spLocks noChangeArrowheads="1" noChangeShapeType="1" noTextEdit="1"/>
            </p:cNvSpPr>
            <p:nvPr/>
          </p:nvSpPr>
          <p:spPr bwMode="auto">
            <a:xfrm>
              <a:off x="2160" y="811"/>
              <a:ext cx="1344" cy="384"/>
            </a:xfrm>
            <a:prstGeom prst="rect">
              <a:avLst/>
            </a:prstGeom>
          </p:spPr>
          <p:txBody>
            <a:bodyPr wrap="none" fromWordArt="1">
              <a:prstTxWarp prst="textPlain">
                <a:avLst>
                  <a:gd name="adj" fmla="val 50000"/>
                </a:avLst>
              </a:prstTxWarp>
            </a:bodyPr>
            <a:lstStyle/>
            <a:p>
              <a:pPr algn="ctr"/>
              <a:r>
                <a:rPr lang="en-US" sz="3600" b="1" kern="10">
                  <a:ln w="12700">
                    <a:solidFill>
                      <a:srgbClr val="FF0000"/>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Dung dịch</a:t>
              </a:r>
            </a:p>
          </p:txBody>
        </p:sp>
        <p:sp>
          <p:nvSpPr>
            <p:cNvPr id="10262" name="WordArt 5"/>
            <p:cNvSpPr>
              <a:spLocks noChangeArrowheads="1" noChangeShapeType="1" noTextEdit="1"/>
            </p:cNvSpPr>
            <p:nvPr/>
          </p:nvSpPr>
          <p:spPr bwMode="auto">
            <a:xfrm>
              <a:off x="3552" y="898"/>
              <a:ext cx="624" cy="222"/>
            </a:xfrm>
            <a:prstGeom prst="rect">
              <a:avLst/>
            </a:prstGeom>
          </p:spPr>
          <p:txBody>
            <a:bodyPr wrap="none" fromWordArt="1">
              <a:prstTxWarp prst="textPlain">
                <a:avLst>
                  <a:gd name="adj" fmla="val 50000"/>
                </a:avLst>
              </a:prstTxWarp>
            </a:bodyPr>
            <a:lstStyle/>
            <a:p>
              <a:pPr algn="ctr"/>
              <a:r>
                <a:rPr lang="en-US" sz="3600" b="1" kern="10">
                  <a:ln w="19050">
                    <a:solidFill>
                      <a:srgbClr val="99CCFF"/>
                    </a:solidFill>
                    <a:round/>
                    <a:headEnd/>
                    <a:tailEnd/>
                  </a:ln>
                  <a:solidFill>
                    <a:srgbClr val="0066CC"/>
                  </a:solidFill>
                  <a:effectLst>
                    <a:outerShdw dist="35921" dir="2700000" algn="ctr" rotWithShape="0">
                      <a:srgbClr val="990000"/>
                    </a:outerShdw>
                  </a:effectLst>
                  <a:latin typeface="Arial"/>
                  <a:cs typeface="Arial"/>
                </a:rPr>
                <a:t>(S/76)</a:t>
              </a:r>
            </a:p>
          </p:txBody>
        </p:sp>
      </p:grpSp>
      <p:sp>
        <p:nvSpPr>
          <p:cNvPr id="10243" name="Text Box 6"/>
          <p:cNvSpPr txBox="1">
            <a:spLocks noChangeArrowheads="1"/>
          </p:cNvSpPr>
          <p:nvPr/>
        </p:nvSpPr>
        <p:spPr bwMode="auto">
          <a:xfrm>
            <a:off x="371475" y="1776413"/>
            <a:ext cx="7239000" cy="579437"/>
          </a:xfrm>
          <a:prstGeom prst="rect">
            <a:avLst/>
          </a:prstGeom>
          <a:noFill/>
          <a:ln w="9525">
            <a:noFill/>
            <a:miter lim="800000"/>
            <a:headEnd/>
            <a:tailEnd/>
          </a:ln>
        </p:spPr>
        <p:txBody>
          <a:bodyPr>
            <a:spAutoFit/>
          </a:bodyPr>
          <a:lstStyle/>
          <a:p>
            <a:pPr eaLnBrk="1" hangingPunct="1">
              <a:spcBef>
                <a:spcPct val="50000"/>
              </a:spcBef>
            </a:pPr>
            <a:r>
              <a:rPr lang="en-US" sz="3200" b="1">
                <a:solidFill>
                  <a:srgbClr val="FF0000"/>
                </a:solidFill>
                <a:latin typeface="Arial" charset="0"/>
              </a:rPr>
              <a:t>1/ Thực hành :</a:t>
            </a:r>
            <a:r>
              <a:rPr lang="en-US" sz="3200" b="1">
                <a:solidFill>
                  <a:srgbClr val="0000CC"/>
                </a:solidFill>
                <a:latin typeface="Arial" charset="0"/>
              </a:rPr>
              <a:t> Tạo ra một dung dịch</a:t>
            </a:r>
          </a:p>
        </p:txBody>
      </p:sp>
      <p:graphicFrame>
        <p:nvGraphicFramePr>
          <p:cNvPr id="9223" name="Group 7"/>
          <p:cNvGraphicFramePr>
            <a:graphicFrameLocks noGrp="1"/>
          </p:cNvGraphicFramePr>
          <p:nvPr/>
        </p:nvGraphicFramePr>
        <p:xfrm>
          <a:off x="304800" y="2865438"/>
          <a:ext cx="8610600" cy="3840162"/>
        </p:xfrm>
        <a:graphic>
          <a:graphicData uri="http://schemas.openxmlformats.org/drawingml/2006/table">
            <a:tbl>
              <a:tblPr/>
              <a:tblGrid>
                <a:gridCol w="4495800"/>
                <a:gridCol w="4114800"/>
              </a:tblGrid>
              <a:tr h="10969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3000" b="1" i="0" u="none" strike="noStrike" cap="none" normalizeH="0" baseline="0" smtClean="0">
                          <a:ln>
                            <a:noFill/>
                          </a:ln>
                          <a:solidFill>
                            <a:srgbClr val="0000CC"/>
                          </a:solidFill>
                          <a:effectLst>
                            <a:outerShdw blurRad="38100" dist="38100" dir="2700000" algn="tl">
                              <a:srgbClr val="C0C0C0"/>
                            </a:outerShdw>
                          </a:effectLst>
                          <a:latin typeface="Times New Roman" pitchFamily="18" charset="0"/>
                        </a:rPr>
                        <a:t>Tên và đặc điểm của từng chất tạo ra dung dịch</a:t>
                      </a:r>
                    </a:p>
                  </a:txBody>
                  <a:tcPr horzOverflow="overflow">
                    <a:lnL w="28575" cap="flat" cmpd="sng" algn="ctr">
                      <a:solidFill>
                        <a:srgbClr val="990000"/>
                      </a:solidFill>
                      <a:prstDash val="solid"/>
                      <a:round/>
                      <a:headEnd type="none" w="med" len="med"/>
                      <a:tailEnd type="none" w="med" len="med"/>
                    </a:lnL>
                    <a:lnR w="12700" cap="flat" cmpd="sng" algn="ctr">
                      <a:solidFill>
                        <a:srgbClr val="990000"/>
                      </a:solidFill>
                      <a:prstDash val="solid"/>
                      <a:round/>
                      <a:headEnd type="none" w="med" len="med"/>
                      <a:tailEnd type="none" w="med" len="med"/>
                    </a:lnR>
                    <a:lnT w="28575" cap="flat" cmpd="sng" algn="ctr">
                      <a:solidFill>
                        <a:srgbClr val="990000"/>
                      </a:solidFill>
                      <a:prstDash val="solid"/>
                      <a:round/>
                      <a:headEnd type="none" w="med" len="med"/>
                      <a:tailEnd type="none" w="med" len="med"/>
                    </a:lnT>
                    <a:lnB w="12700" cap="flat" cmpd="sng" algn="ctr">
                      <a:solidFill>
                        <a:srgbClr val="99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3000" b="1" i="0" u="none" strike="noStrike" cap="none" normalizeH="0" baseline="0" smtClean="0">
                          <a:ln>
                            <a:noFill/>
                          </a:ln>
                          <a:solidFill>
                            <a:srgbClr val="0000CC"/>
                          </a:solidFill>
                          <a:effectLst>
                            <a:outerShdw blurRad="38100" dist="38100" dir="2700000" algn="tl">
                              <a:srgbClr val="C0C0C0"/>
                            </a:outerShdw>
                          </a:effectLst>
                          <a:latin typeface="Times New Roman" pitchFamily="18" charset="0"/>
                        </a:rPr>
                        <a:t>Tên dung dịch và đặc điểm của dung dịch</a:t>
                      </a:r>
                    </a:p>
                  </a:txBody>
                  <a:tcPr horzOverflow="overflow">
                    <a:lnL w="12700" cap="flat" cmpd="sng" algn="ctr">
                      <a:solidFill>
                        <a:srgbClr val="990000"/>
                      </a:solidFill>
                      <a:prstDash val="solid"/>
                      <a:round/>
                      <a:headEnd type="none" w="med" len="med"/>
                      <a:tailEnd type="none" w="med" len="med"/>
                    </a:lnL>
                    <a:lnR w="28575" cap="flat" cmpd="sng" algn="ctr">
                      <a:solidFill>
                        <a:srgbClr val="990000"/>
                      </a:solidFill>
                      <a:prstDash val="solid"/>
                      <a:round/>
                      <a:headEnd type="none" w="med" len="med"/>
                      <a:tailEnd type="none" w="med" len="med"/>
                    </a:lnR>
                    <a:lnT w="28575" cap="flat" cmpd="sng" algn="ctr">
                      <a:solidFill>
                        <a:srgbClr val="990000"/>
                      </a:solidFill>
                      <a:prstDash val="solid"/>
                      <a:round/>
                      <a:headEnd type="none" w="med" len="med"/>
                      <a:tailEnd type="none" w="med" len="med"/>
                    </a:lnT>
                    <a:lnB w="12700" cap="flat" cmpd="sng" algn="ctr">
                      <a:solidFill>
                        <a:srgbClr val="990000"/>
                      </a:solidFill>
                      <a:prstDash val="solid"/>
                      <a:round/>
                      <a:headEnd type="none" w="med" len="med"/>
                      <a:tailEnd type="none" w="med" len="med"/>
                    </a:lnB>
                    <a:lnTlToBr>
                      <a:noFill/>
                    </a:lnTlToBr>
                    <a:lnBlToTr>
                      <a:noFill/>
                    </a:lnBlToTr>
                    <a:noFill/>
                  </a:tcPr>
                </a:tc>
              </a:tr>
              <a:tr h="914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700" b="1" i="0" u="none" strike="noStrike" cap="none" normalizeH="0" baseline="0" smtClean="0">
                          <a:ln>
                            <a:noFill/>
                          </a:ln>
                          <a:solidFill>
                            <a:srgbClr val="0000CC"/>
                          </a:solidFill>
                          <a:effectLst>
                            <a:outerShdw blurRad="38100" dist="38100" dir="2700000" algn="tl">
                              <a:srgbClr val="C0C0C0"/>
                            </a:outerShdw>
                          </a:effectLst>
                          <a:latin typeface="Times New Roman" pitchFamily="18" charset="0"/>
                        </a:rPr>
                        <a:t>1. Muối tinh : thể rắn, dạng hạt, vị mặn.</a:t>
                      </a:r>
                    </a:p>
                  </a:txBody>
                  <a:tcPr horzOverflow="overflow">
                    <a:lnL w="28575" cap="flat" cmpd="sng" algn="ctr">
                      <a:solidFill>
                        <a:srgbClr val="990000"/>
                      </a:solidFill>
                      <a:prstDash val="solid"/>
                      <a:round/>
                      <a:headEnd type="none" w="med" len="med"/>
                      <a:tailEnd type="none" w="med" len="med"/>
                    </a:lnL>
                    <a:lnR w="12700" cap="flat" cmpd="sng" algn="ctr">
                      <a:solidFill>
                        <a:srgbClr val="990000"/>
                      </a:solidFill>
                      <a:prstDash val="solid"/>
                      <a:round/>
                      <a:headEnd type="none" w="med" len="med"/>
                      <a:tailEnd type="none" w="med" len="med"/>
                    </a:lnR>
                    <a:lnT w="12700" cap="flat" cmpd="sng" algn="ctr">
                      <a:solidFill>
                        <a:srgbClr val="990000"/>
                      </a:solidFill>
                      <a:prstDash val="solid"/>
                      <a:round/>
                      <a:headEnd type="none" w="med" len="med"/>
                      <a:tailEnd type="none" w="med" len="med"/>
                    </a:lnT>
                    <a:lnB w="12700" cap="flat" cmpd="sng" algn="ctr">
                      <a:solidFill>
                        <a:srgbClr val="990000"/>
                      </a:solidFill>
                      <a:prstDash val="solid"/>
                      <a:round/>
                      <a:headEnd type="none" w="med" len="med"/>
                      <a:tailEnd type="none" w="med" len="med"/>
                    </a:lnB>
                    <a:lnTlToBr>
                      <a:noFill/>
                    </a:lnTlToBr>
                    <a:lnBlToTr>
                      <a:noFill/>
                    </a:lnBlToTr>
                    <a:noFill/>
                  </a:tcPr>
                </a:tc>
                <a:tc rowSpan="3">
                  <a:txBody>
                    <a:bodyPr/>
                    <a:lstStyle/>
                    <a:p>
                      <a:pPr marL="0" marR="0" lvl="0" indent="0" algn="just"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700" b="1" i="0" u="none" strike="noStrike" cap="none" normalizeH="0" baseline="0" smtClean="0">
                          <a:ln>
                            <a:noFill/>
                          </a:ln>
                          <a:solidFill>
                            <a:srgbClr val="0000CC"/>
                          </a:solidFill>
                          <a:effectLst>
                            <a:outerShdw blurRad="38100" dist="38100" dir="2700000" algn="tl">
                              <a:srgbClr val="C0C0C0"/>
                            </a:outerShdw>
                          </a:effectLst>
                          <a:latin typeface="Times New Roman" pitchFamily="18" charset="0"/>
                        </a:rPr>
                        <a:t>       - Dung dịch nước đường hoặc dung dịch nước muối.</a:t>
                      </a:r>
                    </a:p>
                    <a:p>
                      <a:pPr marL="0" marR="0" lvl="0" indent="0" algn="just"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700" b="1" i="0" u="none" strike="noStrike" cap="none" normalizeH="0" baseline="0" smtClean="0">
                          <a:ln>
                            <a:noFill/>
                          </a:ln>
                          <a:solidFill>
                            <a:srgbClr val="0000CC"/>
                          </a:solidFill>
                          <a:effectLst>
                            <a:outerShdw blurRad="38100" dist="38100" dir="2700000" algn="tl">
                              <a:srgbClr val="C0C0C0"/>
                            </a:outerShdw>
                          </a:effectLst>
                          <a:latin typeface="Times New Roman" pitchFamily="18" charset="0"/>
                        </a:rPr>
                        <a:t>       - Dung dịch nước đường có vị ngọt, dung dịch nước muối có vị mặn.</a:t>
                      </a:r>
                    </a:p>
                  </a:txBody>
                  <a:tcPr horzOverflow="overflow">
                    <a:lnL w="12700" cap="flat" cmpd="sng" algn="ctr">
                      <a:solidFill>
                        <a:srgbClr val="990000"/>
                      </a:solidFill>
                      <a:prstDash val="solid"/>
                      <a:round/>
                      <a:headEnd type="none" w="med" len="med"/>
                      <a:tailEnd type="none" w="med" len="med"/>
                    </a:lnL>
                    <a:lnR w="28575" cap="flat" cmpd="sng" algn="ctr">
                      <a:solidFill>
                        <a:srgbClr val="990000"/>
                      </a:solidFill>
                      <a:prstDash val="solid"/>
                      <a:round/>
                      <a:headEnd type="none" w="med" len="med"/>
                      <a:tailEnd type="none" w="med" len="med"/>
                    </a:lnR>
                    <a:lnT w="12700" cap="flat" cmpd="sng" algn="ctr">
                      <a:solidFill>
                        <a:srgbClr val="990000"/>
                      </a:solidFill>
                      <a:prstDash val="solid"/>
                      <a:round/>
                      <a:headEnd type="none" w="med" len="med"/>
                      <a:tailEnd type="none" w="med" len="med"/>
                    </a:lnT>
                    <a:lnB w="28575" cap="flat" cmpd="sng" algn="ctr">
                      <a:solidFill>
                        <a:srgbClr val="990000"/>
                      </a:solidFill>
                      <a:prstDash val="solid"/>
                      <a:round/>
                      <a:headEnd type="none" w="med" len="med"/>
                      <a:tailEnd type="none" w="med" len="med"/>
                    </a:lnB>
                    <a:lnTlToBr>
                      <a:noFill/>
                    </a:lnTlToBr>
                    <a:lnBlToTr>
                      <a:noFill/>
                    </a:lnBlToTr>
                    <a:noFill/>
                  </a:tcPr>
                </a:tc>
              </a:tr>
              <a:tr h="914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700" b="1" i="0" u="none" strike="noStrike" cap="none" normalizeH="0" baseline="0" smtClean="0">
                          <a:ln>
                            <a:noFill/>
                          </a:ln>
                          <a:solidFill>
                            <a:srgbClr val="0000CC"/>
                          </a:solidFill>
                          <a:effectLst>
                            <a:outerShdw blurRad="38100" dist="38100" dir="2700000" algn="tl">
                              <a:srgbClr val="C0C0C0"/>
                            </a:outerShdw>
                          </a:effectLst>
                          <a:latin typeface="Times New Roman" pitchFamily="18" charset="0"/>
                        </a:rPr>
                        <a:t>2. Đường : thể rắn, dạng hạt, vị ngọt.</a:t>
                      </a:r>
                    </a:p>
                  </a:txBody>
                  <a:tcPr horzOverflow="overflow">
                    <a:lnL w="28575" cap="flat" cmpd="sng" algn="ctr">
                      <a:solidFill>
                        <a:srgbClr val="990000"/>
                      </a:solidFill>
                      <a:prstDash val="solid"/>
                      <a:round/>
                      <a:headEnd type="none" w="med" len="med"/>
                      <a:tailEnd type="none" w="med" len="med"/>
                    </a:lnL>
                    <a:lnR w="12700" cap="flat" cmpd="sng" algn="ctr">
                      <a:solidFill>
                        <a:srgbClr val="990000"/>
                      </a:solidFill>
                      <a:prstDash val="solid"/>
                      <a:round/>
                      <a:headEnd type="none" w="med" len="med"/>
                      <a:tailEnd type="none" w="med" len="med"/>
                    </a:lnR>
                    <a:lnT w="12700" cap="flat" cmpd="sng" algn="ctr">
                      <a:solidFill>
                        <a:srgbClr val="990000"/>
                      </a:solidFill>
                      <a:prstDash val="solid"/>
                      <a:round/>
                      <a:headEnd type="none" w="med" len="med"/>
                      <a:tailEnd type="none" w="med" len="med"/>
                    </a:lnT>
                    <a:lnB w="12700" cap="flat" cmpd="sng" algn="ctr">
                      <a:solidFill>
                        <a:srgbClr val="990000"/>
                      </a:solidFill>
                      <a:prstDash val="solid"/>
                      <a:round/>
                      <a:headEnd type="none" w="med" len="med"/>
                      <a:tailEnd type="none" w="med" len="med"/>
                    </a:lnB>
                    <a:lnTlToBr>
                      <a:noFill/>
                    </a:lnTlToBr>
                    <a:lnBlToTr>
                      <a:noFill/>
                    </a:lnBlToTr>
                    <a:noFill/>
                  </a:tcPr>
                </a:tc>
                <a:tc vMerge="1">
                  <a:txBody>
                    <a:bodyPr/>
                    <a:lstStyle/>
                    <a:p>
                      <a:endParaRPr lang="en-US"/>
                    </a:p>
                  </a:txBody>
                  <a:tcPr/>
                </a:tc>
              </a:tr>
              <a:tr h="914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700" b="1" i="0" u="none" strike="noStrike" cap="none" normalizeH="0" baseline="0" smtClean="0">
                          <a:ln>
                            <a:noFill/>
                          </a:ln>
                          <a:solidFill>
                            <a:srgbClr val="0000CC"/>
                          </a:solidFill>
                          <a:effectLst>
                            <a:outerShdw blurRad="38100" dist="38100" dir="2700000" algn="tl">
                              <a:srgbClr val="C0C0C0"/>
                            </a:outerShdw>
                          </a:effectLst>
                          <a:latin typeface="Times New Roman" pitchFamily="18" charset="0"/>
                        </a:rPr>
                        <a:t>3. Nước lọc : thể lỏng, không mùi, không vị.</a:t>
                      </a:r>
                    </a:p>
                  </a:txBody>
                  <a:tcPr horzOverflow="overflow">
                    <a:lnL w="28575" cap="flat" cmpd="sng" algn="ctr">
                      <a:solidFill>
                        <a:srgbClr val="990000"/>
                      </a:solidFill>
                      <a:prstDash val="solid"/>
                      <a:round/>
                      <a:headEnd type="none" w="med" len="med"/>
                      <a:tailEnd type="none" w="med" len="med"/>
                    </a:lnL>
                    <a:lnR w="12700" cap="flat" cmpd="sng" algn="ctr">
                      <a:solidFill>
                        <a:srgbClr val="990000"/>
                      </a:solidFill>
                      <a:prstDash val="solid"/>
                      <a:round/>
                      <a:headEnd type="none" w="med" len="med"/>
                      <a:tailEnd type="none" w="med" len="med"/>
                    </a:lnR>
                    <a:lnT w="12700" cap="flat" cmpd="sng" algn="ctr">
                      <a:solidFill>
                        <a:srgbClr val="990000"/>
                      </a:solidFill>
                      <a:prstDash val="solid"/>
                      <a:round/>
                      <a:headEnd type="none" w="med" len="med"/>
                      <a:tailEnd type="none" w="med" len="med"/>
                    </a:lnT>
                    <a:lnB w="28575" cap="flat" cmpd="sng" algn="ctr">
                      <a:solidFill>
                        <a:srgbClr val="990000"/>
                      </a:solidFill>
                      <a:prstDash val="solid"/>
                      <a:round/>
                      <a:headEnd type="none" w="med" len="med"/>
                      <a:tailEnd type="none" w="med" len="med"/>
                    </a:lnB>
                    <a:lnTlToBr>
                      <a:noFill/>
                    </a:lnTlToBr>
                    <a:lnBlToTr>
                      <a:noFill/>
                    </a:lnBlToTr>
                    <a:noFill/>
                  </a:tcPr>
                </a:tc>
                <a:tc vMerge="1">
                  <a:txBody>
                    <a:bodyPr/>
                    <a:lstStyle/>
                    <a:p>
                      <a:endParaRPr lang="en-US"/>
                    </a:p>
                  </a:txBody>
                  <a:tcPr/>
                </a:tc>
              </a:tr>
            </a:tbl>
          </a:graphicData>
        </a:graphic>
      </p:graphicFrame>
      <p:sp>
        <p:nvSpPr>
          <p:cNvPr id="9238" name="Text Box 22"/>
          <p:cNvSpPr txBox="1">
            <a:spLocks noChangeArrowheads="1"/>
          </p:cNvSpPr>
          <p:nvPr/>
        </p:nvSpPr>
        <p:spPr bwMode="auto">
          <a:xfrm>
            <a:off x="3505200" y="2266950"/>
            <a:ext cx="2590800" cy="579438"/>
          </a:xfrm>
          <a:prstGeom prst="rect">
            <a:avLst/>
          </a:prstGeom>
          <a:noFill/>
          <a:ln w="9525">
            <a:noFill/>
            <a:miter lim="800000"/>
            <a:headEnd/>
            <a:tailEnd/>
          </a:ln>
        </p:spPr>
        <p:txBody>
          <a:bodyPr>
            <a:spAutoFit/>
          </a:bodyPr>
          <a:lstStyle/>
          <a:p>
            <a:pPr algn="ctr" eaLnBrk="1" hangingPunct="1">
              <a:spcBef>
                <a:spcPct val="50000"/>
              </a:spcBef>
            </a:pPr>
            <a:r>
              <a:rPr lang="en-US" sz="3200" b="1">
                <a:solidFill>
                  <a:srgbClr val="0000CC"/>
                </a:solidFill>
                <a:latin typeface="Arial" charset="0"/>
              </a:rPr>
              <a:t>Báo cáo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9238"/>
                                        </p:tgtEl>
                                        <p:attrNameLst>
                                          <p:attrName>style.visibility</p:attrName>
                                        </p:attrNameLst>
                                      </p:cBhvr>
                                      <p:to>
                                        <p:strVal val="visible"/>
                                      </p:to>
                                    </p:set>
                                    <p:anim calcmode="lin" valueType="num">
                                      <p:cBhvr>
                                        <p:cTn id="7" dur="500" fill="hold"/>
                                        <p:tgtEl>
                                          <p:spTgt spid="9238"/>
                                        </p:tgtEl>
                                        <p:attrNameLst>
                                          <p:attrName>ppt_w</p:attrName>
                                        </p:attrNameLst>
                                      </p:cBhvr>
                                      <p:tavLst>
                                        <p:tav tm="0">
                                          <p:val>
                                            <p:fltVal val="0"/>
                                          </p:val>
                                        </p:tav>
                                        <p:tav tm="100000">
                                          <p:val>
                                            <p:strVal val="#ppt_w"/>
                                          </p:val>
                                        </p:tav>
                                      </p:tavLst>
                                    </p:anim>
                                    <p:anim calcmode="lin" valueType="num">
                                      <p:cBhvr>
                                        <p:cTn id="8" dur="500" fill="hold"/>
                                        <p:tgtEl>
                                          <p:spTgt spid="9238"/>
                                        </p:tgtEl>
                                        <p:attrNameLst>
                                          <p:attrName>ppt_h</p:attrName>
                                        </p:attrNameLst>
                                      </p:cBhvr>
                                      <p:tavLst>
                                        <p:tav tm="0">
                                          <p:val>
                                            <p:fltVal val="0"/>
                                          </p:val>
                                        </p:tav>
                                        <p:tav tm="100000">
                                          <p:val>
                                            <p:strVal val="#ppt_h"/>
                                          </p:val>
                                        </p:tav>
                                      </p:tavLst>
                                    </p:anim>
                                    <p:animEffect transition="in" filter="fade">
                                      <p:cBhvr>
                                        <p:cTn id="9" dur="500"/>
                                        <p:tgtEl>
                                          <p:spTgt spid="9238"/>
                                        </p:tgtEl>
                                      </p:cBhvr>
                                    </p:animEffect>
                                  </p:childTnLst>
                                </p:cTn>
                              </p:par>
                              <p:par>
                                <p:cTn id="10" presetID="53" presetClass="entr" presetSubtype="0" fill="hold" nodeType="withEffect">
                                  <p:stCondLst>
                                    <p:cond delay="0"/>
                                  </p:stCondLst>
                                  <p:childTnLst>
                                    <p:set>
                                      <p:cBhvr>
                                        <p:cTn id="11" dur="1" fill="hold">
                                          <p:stCondLst>
                                            <p:cond delay="0"/>
                                          </p:stCondLst>
                                        </p:cTn>
                                        <p:tgtEl>
                                          <p:spTgt spid="9223"/>
                                        </p:tgtEl>
                                        <p:attrNameLst>
                                          <p:attrName>style.visibility</p:attrName>
                                        </p:attrNameLst>
                                      </p:cBhvr>
                                      <p:to>
                                        <p:strVal val="visible"/>
                                      </p:to>
                                    </p:set>
                                    <p:anim calcmode="lin" valueType="num">
                                      <p:cBhvr>
                                        <p:cTn id="12" dur="500" fill="hold"/>
                                        <p:tgtEl>
                                          <p:spTgt spid="9223"/>
                                        </p:tgtEl>
                                        <p:attrNameLst>
                                          <p:attrName>ppt_w</p:attrName>
                                        </p:attrNameLst>
                                      </p:cBhvr>
                                      <p:tavLst>
                                        <p:tav tm="0">
                                          <p:val>
                                            <p:fltVal val="0"/>
                                          </p:val>
                                        </p:tav>
                                        <p:tav tm="100000">
                                          <p:val>
                                            <p:strVal val="#ppt_w"/>
                                          </p:val>
                                        </p:tav>
                                      </p:tavLst>
                                    </p:anim>
                                    <p:anim calcmode="lin" valueType="num">
                                      <p:cBhvr>
                                        <p:cTn id="13" dur="500" fill="hold"/>
                                        <p:tgtEl>
                                          <p:spTgt spid="9223"/>
                                        </p:tgtEl>
                                        <p:attrNameLst>
                                          <p:attrName>ppt_h</p:attrName>
                                        </p:attrNameLst>
                                      </p:cBhvr>
                                      <p:tavLst>
                                        <p:tav tm="0">
                                          <p:val>
                                            <p:fltVal val="0"/>
                                          </p:val>
                                        </p:tav>
                                        <p:tav tm="100000">
                                          <p:val>
                                            <p:strVal val="#ppt_h"/>
                                          </p:val>
                                        </p:tav>
                                      </p:tavLst>
                                    </p:anim>
                                    <p:animEffect transition="in" filter="fade">
                                      <p:cBhvr>
                                        <p:cTn id="14" dur="500"/>
                                        <p:tgtEl>
                                          <p:spTgt spid="92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3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6" name="Group 2"/>
          <p:cNvGrpSpPr>
            <a:grpSpLocks/>
          </p:cNvGrpSpPr>
          <p:nvPr/>
        </p:nvGrpSpPr>
        <p:grpSpPr bwMode="auto">
          <a:xfrm>
            <a:off x="1066800" y="433388"/>
            <a:ext cx="7696200" cy="1768475"/>
            <a:chOff x="480" y="81"/>
            <a:chExt cx="4848" cy="1114"/>
          </a:xfrm>
        </p:grpSpPr>
        <p:sp>
          <p:nvSpPr>
            <p:cNvPr id="11271" name="Text Box 3"/>
            <p:cNvSpPr txBox="1">
              <a:spLocks noChangeArrowheads="1"/>
            </p:cNvSpPr>
            <p:nvPr/>
          </p:nvSpPr>
          <p:spPr bwMode="auto">
            <a:xfrm>
              <a:off x="480" y="81"/>
              <a:ext cx="4848" cy="368"/>
            </a:xfrm>
            <a:prstGeom prst="rect">
              <a:avLst/>
            </a:prstGeom>
            <a:noFill/>
            <a:ln w="9525">
              <a:noFill/>
              <a:miter lim="800000"/>
              <a:headEnd/>
              <a:tailEnd/>
            </a:ln>
          </p:spPr>
          <p:txBody>
            <a:bodyPr>
              <a:spAutoFit/>
            </a:bodyPr>
            <a:lstStyle/>
            <a:p>
              <a:pPr algn="ctr" eaLnBrk="1" hangingPunct="1"/>
              <a:r>
                <a:rPr lang="en-US" sz="3200" b="1" u="sng">
                  <a:solidFill>
                    <a:srgbClr val="FF0000"/>
                  </a:solidFill>
                  <a:latin typeface="Arial" charset="0"/>
                </a:rPr>
                <a:t>Khoa học </a:t>
              </a:r>
              <a:r>
                <a:rPr lang="en-US" sz="3200" b="1">
                  <a:solidFill>
                    <a:srgbClr val="FF0000"/>
                  </a:solidFill>
                  <a:latin typeface="Arial" charset="0"/>
                </a:rPr>
                <a:t>:</a:t>
              </a:r>
            </a:p>
          </p:txBody>
        </p:sp>
        <p:sp>
          <p:nvSpPr>
            <p:cNvPr id="11272" name="WordArt 4"/>
            <p:cNvSpPr>
              <a:spLocks noChangeArrowheads="1" noChangeShapeType="1" noTextEdit="1"/>
            </p:cNvSpPr>
            <p:nvPr/>
          </p:nvSpPr>
          <p:spPr bwMode="auto">
            <a:xfrm>
              <a:off x="2160" y="811"/>
              <a:ext cx="1344" cy="384"/>
            </a:xfrm>
            <a:prstGeom prst="rect">
              <a:avLst/>
            </a:prstGeom>
          </p:spPr>
          <p:txBody>
            <a:bodyPr wrap="none" fromWordArt="1">
              <a:prstTxWarp prst="textPlain">
                <a:avLst>
                  <a:gd name="adj" fmla="val 50000"/>
                </a:avLst>
              </a:prstTxWarp>
            </a:bodyPr>
            <a:lstStyle/>
            <a:p>
              <a:pPr algn="ctr"/>
              <a:r>
                <a:rPr lang="en-US" sz="3600" b="1" kern="10">
                  <a:ln w="12700">
                    <a:solidFill>
                      <a:srgbClr val="FF0000"/>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Dung dịch</a:t>
              </a:r>
            </a:p>
          </p:txBody>
        </p:sp>
        <p:sp>
          <p:nvSpPr>
            <p:cNvPr id="11273" name="WordArt 5"/>
            <p:cNvSpPr>
              <a:spLocks noChangeArrowheads="1" noChangeShapeType="1" noTextEdit="1"/>
            </p:cNvSpPr>
            <p:nvPr/>
          </p:nvSpPr>
          <p:spPr bwMode="auto">
            <a:xfrm>
              <a:off x="3552" y="898"/>
              <a:ext cx="624" cy="222"/>
            </a:xfrm>
            <a:prstGeom prst="rect">
              <a:avLst/>
            </a:prstGeom>
          </p:spPr>
          <p:txBody>
            <a:bodyPr wrap="none" fromWordArt="1">
              <a:prstTxWarp prst="textPlain">
                <a:avLst>
                  <a:gd name="adj" fmla="val 50000"/>
                </a:avLst>
              </a:prstTxWarp>
            </a:bodyPr>
            <a:lstStyle/>
            <a:p>
              <a:pPr algn="ctr"/>
              <a:r>
                <a:rPr lang="en-US" sz="3600" b="1" kern="10">
                  <a:ln w="19050">
                    <a:solidFill>
                      <a:srgbClr val="99CCFF"/>
                    </a:solidFill>
                    <a:round/>
                    <a:headEnd/>
                    <a:tailEnd/>
                  </a:ln>
                  <a:solidFill>
                    <a:srgbClr val="0066CC"/>
                  </a:solidFill>
                  <a:effectLst>
                    <a:outerShdw dist="35921" dir="2700000" algn="ctr" rotWithShape="0">
                      <a:srgbClr val="990000"/>
                    </a:outerShdw>
                  </a:effectLst>
                  <a:latin typeface="Arial"/>
                  <a:cs typeface="Arial"/>
                </a:rPr>
                <a:t>(S/76)</a:t>
              </a:r>
            </a:p>
          </p:txBody>
        </p:sp>
      </p:grpSp>
      <p:sp>
        <p:nvSpPr>
          <p:cNvPr id="11267" name="Text Box 6"/>
          <p:cNvSpPr txBox="1">
            <a:spLocks noChangeArrowheads="1"/>
          </p:cNvSpPr>
          <p:nvPr/>
        </p:nvSpPr>
        <p:spPr bwMode="auto">
          <a:xfrm>
            <a:off x="585788" y="2205038"/>
            <a:ext cx="7239000" cy="579437"/>
          </a:xfrm>
          <a:prstGeom prst="rect">
            <a:avLst/>
          </a:prstGeom>
          <a:noFill/>
          <a:ln w="9525">
            <a:noFill/>
            <a:miter lim="800000"/>
            <a:headEnd/>
            <a:tailEnd/>
          </a:ln>
        </p:spPr>
        <p:txBody>
          <a:bodyPr>
            <a:spAutoFit/>
          </a:bodyPr>
          <a:lstStyle/>
          <a:p>
            <a:pPr eaLnBrk="1" hangingPunct="1">
              <a:spcBef>
                <a:spcPct val="50000"/>
              </a:spcBef>
            </a:pPr>
            <a:r>
              <a:rPr lang="en-US" sz="3200" b="1">
                <a:solidFill>
                  <a:srgbClr val="FF0000"/>
                </a:solidFill>
                <a:latin typeface="Arial" charset="0"/>
              </a:rPr>
              <a:t>1/ Thực hành :</a:t>
            </a:r>
            <a:r>
              <a:rPr lang="en-US" sz="3200" b="1">
                <a:solidFill>
                  <a:srgbClr val="0000CC"/>
                </a:solidFill>
                <a:latin typeface="Arial" charset="0"/>
              </a:rPr>
              <a:t> Tạo ra một dung dịch</a:t>
            </a:r>
          </a:p>
        </p:txBody>
      </p:sp>
      <p:sp>
        <p:nvSpPr>
          <p:cNvPr id="10247" name="Text Box 7"/>
          <p:cNvSpPr txBox="1">
            <a:spLocks noChangeArrowheads="1"/>
          </p:cNvSpPr>
          <p:nvPr/>
        </p:nvSpPr>
        <p:spPr bwMode="auto">
          <a:xfrm>
            <a:off x="685800" y="3124200"/>
            <a:ext cx="7924800" cy="1066800"/>
          </a:xfrm>
          <a:prstGeom prst="rect">
            <a:avLst/>
          </a:prstGeom>
          <a:noFill/>
          <a:ln w="9525">
            <a:noFill/>
            <a:miter lim="800000"/>
            <a:headEnd/>
            <a:tailEnd/>
          </a:ln>
        </p:spPr>
        <p:txBody>
          <a:bodyPr>
            <a:spAutoFit/>
          </a:bodyPr>
          <a:lstStyle/>
          <a:p>
            <a:pPr algn="just" eaLnBrk="1" hangingPunct="1">
              <a:spcBef>
                <a:spcPct val="50000"/>
              </a:spcBef>
            </a:pPr>
            <a:r>
              <a:rPr lang="en-US" sz="3200" b="1">
                <a:solidFill>
                  <a:srgbClr val="0000CC"/>
                </a:solidFill>
                <a:latin typeface="Arial" charset="0"/>
              </a:rPr>
              <a:t>	- Để tạo ra dung dịch cần có những điều kiện gì?</a:t>
            </a:r>
          </a:p>
        </p:txBody>
      </p:sp>
      <p:sp>
        <p:nvSpPr>
          <p:cNvPr id="10248" name="Text Box 8"/>
          <p:cNvSpPr txBox="1">
            <a:spLocks noChangeArrowheads="1"/>
          </p:cNvSpPr>
          <p:nvPr/>
        </p:nvSpPr>
        <p:spPr bwMode="auto">
          <a:xfrm>
            <a:off x="685800" y="3124200"/>
            <a:ext cx="7924800" cy="579438"/>
          </a:xfrm>
          <a:prstGeom prst="rect">
            <a:avLst/>
          </a:prstGeom>
          <a:noFill/>
          <a:ln w="9525">
            <a:noFill/>
            <a:miter lim="800000"/>
            <a:headEnd/>
            <a:tailEnd/>
          </a:ln>
        </p:spPr>
        <p:txBody>
          <a:bodyPr>
            <a:spAutoFit/>
          </a:bodyPr>
          <a:lstStyle/>
          <a:p>
            <a:pPr algn="just" eaLnBrk="1" hangingPunct="1">
              <a:spcBef>
                <a:spcPct val="50000"/>
              </a:spcBef>
            </a:pPr>
            <a:r>
              <a:rPr lang="en-US" sz="3200" b="1">
                <a:solidFill>
                  <a:srgbClr val="0000CC"/>
                </a:solidFill>
                <a:latin typeface="Arial" charset="0"/>
              </a:rPr>
              <a:t>	- Vậy dung dịch là gì?</a:t>
            </a:r>
          </a:p>
        </p:txBody>
      </p:sp>
      <p:pic>
        <p:nvPicPr>
          <p:cNvPr id="10250" name="Picture 10" descr="139"/>
          <p:cNvPicPr>
            <a:picLocks noChangeAspect="1" noChangeArrowheads="1" noCrop="1"/>
          </p:cNvPicPr>
          <p:nvPr/>
        </p:nvPicPr>
        <p:blipFill>
          <a:blip r:embed="rId2"/>
          <a:srcRect/>
          <a:stretch>
            <a:fillRect/>
          </a:stretch>
        </p:blipFill>
        <p:spPr bwMode="auto">
          <a:xfrm>
            <a:off x="1125538" y="2971800"/>
            <a:ext cx="423862" cy="685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10247"/>
                                        </p:tgtEl>
                                        <p:attrNameLst>
                                          <p:attrName>style.visibility</p:attrName>
                                        </p:attrNameLst>
                                      </p:cBhvr>
                                      <p:to>
                                        <p:strVal val="visible"/>
                                      </p:to>
                                    </p:set>
                                    <p:anim calcmode="lin" valueType="num">
                                      <p:cBhvr>
                                        <p:cTn id="7" dur="500" fill="hold"/>
                                        <p:tgtEl>
                                          <p:spTgt spid="10247"/>
                                        </p:tgtEl>
                                        <p:attrNameLst>
                                          <p:attrName>ppt_w</p:attrName>
                                        </p:attrNameLst>
                                      </p:cBhvr>
                                      <p:tavLst>
                                        <p:tav tm="0">
                                          <p:val>
                                            <p:fltVal val="0"/>
                                          </p:val>
                                        </p:tav>
                                        <p:tav tm="100000">
                                          <p:val>
                                            <p:strVal val="#ppt_w"/>
                                          </p:val>
                                        </p:tav>
                                      </p:tavLst>
                                    </p:anim>
                                    <p:anim calcmode="lin" valueType="num">
                                      <p:cBhvr>
                                        <p:cTn id="8" dur="500" fill="hold"/>
                                        <p:tgtEl>
                                          <p:spTgt spid="10247"/>
                                        </p:tgtEl>
                                        <p:attrNameLst>
                                          <p:attrName>ppt_h</p:attrName>
                                        </p:attrNameLst>
                                      </p:cBhvr>
                                      <p:tavLst>
                                        <p:tav tm="0">
                                          <p:val>
                                            <p:fltVal val="0"/>
                                          </p:val>
                                        </p:tav>
                                        <p:tav tm="100000">
                                          <p:val>
                                            <p:strVal val="#ppt_h"/>
                                          </p:val>
                                        </p:tav>
                                      </p:tavLst>
                                    </p:anim>
                                    <p:animEffect transition="in" filter="fade">
                                      <p:cBhvr>
                                        <p:cTn id="9" dur="500"/>
                                        <p:tgtEl>
                                          <p:spTgt spid="10247"/>
                                        </p:tgtEl>
                                      </p:cBhvr>
                                    </p:animEffect>
                                  </p:childTnLst>
                                </p:cTn>
                              </p:par>
                            </p:childTnLst>
                          </p:cTn>
                        </p:par>
                        <p:par>
                          <p:cTn id="10" fill="hold" nodeType="afterGroup">
                            <p:stCondLst>
                              <p:cond delay="500"/>
                            </p:stCondLst>
                            <p:childTnLst>
                              <p:par>
                                <p:cTn id="11" presetID="55" presetClass="entr" presetSubtype="0" fill="hold" nodeType="afterEffect">
                                  <p:stCondLst>
                                    <p:cond delay="0"/>
                                  </p:stCondLst>
                                  <p:childTnLst>
                                    <p:set>
                                      <p:cBhvr>
                                        <p:cTn id="12" dur="1" fill="hold">
                                          <p:stCondLst>
                                            <p:cond delay="0"/>
                                          </p:stCondLst>
                                        </p:cTn>
                                        <p:tgtEl>
                                          <p:spTgt spid="10250"/>
                                        </p:tgtEl>
                                        <p:attrNameLst>
                                          <p:attrName>style.visibility</p:attrName>
                                        </p:attrNameLst>
                                      </p:cBhvr>
                                      <p:to>
                                        <p:strVal val="visible"/>
                                      </p:to>
                                    </p:set>
                                    <p:anim calcmode="lin" valueType="num">
                                      <p:cBhvr>
                                        <p:cTn id="13" dur="1000" fill="hold"/>
                                        <p:tgtEl>
                                          <p:spTgt spid="10250"/>
                                        </p:tgtEl>
                                        <p:attrNameLst>
                                          <p:attrName>ppt_w</p:attrName>
                                        </p:attrNameLst>
                                      </p:cBhvr>
                                      <p:tavLst>
                                        <p:tav tm="0">
                                          <p:val>
                                            <p:strVal val="#ppt_w*0.70"/>
                                          </p:val>
                                        </p:tav>
                                        <p:tav tm="100000">
                                          <p:val>
                                            <p:strVal val="#ppt_w"/>
                                          </p:val>
                                        </p:tav>
                                      </p:tavLst>
                                    </p:anim>
                                    <p:anim calcmode="lin" valueType="num">
                                      <p:cBhvr>
                                        <p:cTn id="14" dur="1000" fill="hold"/>
                                        <p:tgtEl>
                                          <p:spTgt spid="10250"/>
                                        </p:tgtEl>
                                        <p:attrNameLst>
                                          <p:attrName>ppt_h</p:attrName>
                                        </p:attrNameLst>
                                      </p:cBhvr>
                                      <p:tavLst>
                                        <p:tav tm="0">
                                          <p:val>
                                            <p:strVal val="#ppt_h"/>
                                          </p:val>
                                        </p:tav>
                                        <p:tav tm="100000">
                                          <p:val>
                                            <p:strVal val="#ppt_h"/>
                                          </p:val>
                                        </p:tav>
                                      </p:tavLst>
                                    </p:anim>
                                    <p:animEffect transition="in" filter="fade">
                                      <p:cBhvr>
                                        <p:cTn id="15" dur="1000"/>
                                        <p:tgtEl>
                                          <p:spTgt spid="1025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xit" presetSubtype="0" fill="hold" grpId="1" nodeType="clickEffect">
                                  <p:stCondLst>
                                    <p:cond delay="0"/>
                                  </p:stCondLst>
                                  <p:childTnLst>
                                    <p:anim calcmode="lin" valueType="num">
                                      <p:cBhvr>
                                        <p:cTn id="19" dur="500"/>
                                        <p:tgtEl>
                                          <p:spTgt spid="10247"/>
                                        </p:tgtEl>
                                        <p:attrNameLst>
                                          <p:attrName>ppt_w</p:attrName>
                                        </p:attrNameLst>
                                      </p:cBhvr>
                                      <p:tavLst>
                                        <p:tav tm="0">
                                          <p:val>
                                            <p:strVal val="ppt_w"/>
                                          </p:val>
                                        </p:tav>
                                        <p:tav tm="100000">
                                          <p:val>
                                            <p:fltVal val="0"/>
                                          </p:val>
                                        </p:tav>
                                      </p:tavLst>
                                    </p:anim>
                                    <p:anim calcmode="lin" valueType="num">
                                      <p:cBhvr>
                                        <p:cTn id="20" dur="500"/>
                                        <p:tgtEl>
                                          <p:spTgt spid="10247"/>
                                        </p:tgtEl>
                                        <p:attrNameLst>
                                          <p:attrName>ppt_h</p:attrName>
                                        </p:attrNameLst>
                                      </p:cBhvr>
                                      <p:tavLst>
                                        <p:tav tm="0">
                                          <p:val>
                                            <p:strVal val="ppt_h"/>
                                          </p:val>
                                        </p:tav>
                                        <p:tav tm="100000">
                                          <p:val>
                                            <p:fltVal val="0"/>
                                          </p:val>
                                        </p:tav>
                                      </p:tavLst>
                                    </p:anim>
                                    <p:animEffect transition="out" filter="fade">
                                      <p:cBhvr>
                                        <p:cTn id="21" dur="500"/>
                                        <p:tgtEl>
                                          <p:spTgt spid="10247"/>
                                        </p:tgtEl>
                                      </p:cBhvr>
                                    </p:animEffect>
                                    <p:set>
                                      <p:cBhvr>
                                        <p:cTn id="22" dur="1" fill="hold">
                                          <p:stCondLst>
                                            <p:cond delay="499"/>
                                          </p:stCondLst>
                                        </p:cTn>
                                        <p:tgtEl>
                                          <p:spTgt spid="10247"/>
                                        </p:tgtEl>
                                        <p:attrNameLst>
                                          <p:attrName>style.visibility</p:attrName>
                                        </p:attrNameLst>
                                      </p:cBhvr>
                                      <p:to>
                                        <p:strVal val="hidden"/>
                                      </p:to>
                                    </p:set>
                                  </p:childTnLst>
                                </p:cTn>
                              </p:par>
                            </p:childTnLst>
                          </p:cTn>
                        </p:par>
                        <p:par>
                          <p:cTn id="23" fill="hold" nodeType="afterGroup">
                            <p:stCondLst>
                              <p:cond delay="500"/>
                            </p:stCondLst>
                            <p:childTnLst>
                              <p:par>
                                <p:cTn id="24" presetID="53" presetClass="entr" presetSubtype="0" fill="hold" grpId="0" nodeType="afterEffect">
                                  <p:stCondLst>
                                    <p:cond delay="0"/>
                                  </p:stCondLst>
                                  <p:childTnLst>
                                    <p:set>
                                      <p:cBhvr>
                                        <p:cTn id="25" dur="1" fill="hold">
                                          <p:stCondLst>
                                            <p:cond delay="0"/>
                                          </p:stCondLst>
                                        </p:cTn>
                                        <p:tgtEl>
                                          <p:spTgt spid="10248"/>
                                        </p:tgtEl>
                                        <p:attrNameLst>
                                          <p:attrName>style.visibility</p:attrName>
                                        </p:attrNameLst>
                                      </p:cBhvr>
                                      <p:to>
                                        <p:strVal val="visible"/>
                                      </p:to>
                                    </p:set>
                                    <p:anim calcmode="lin" valueType="num">
                                      <p:cBhvr>
                                        <p:cTn id="26" dur="500" fill="hold"/>
                                        <p:tgtEl>
                                          <p:spTgt spid="10248"/>
                                        </p:tgtEl>
                                        <p:attrNameLst>
                                          <p:attrName>ppt_w</p:attrName>
                                        </p:attrNameLst>
                                      </p:cBhvr>
                                      <p:tavLst>
                                        <p:tav tm="0">
                                          <p:val>
                                            <p:fltVal val="0"/>
                                          </p:val>
                                        </p:tav>
                                        <p:tav tm="100000">
                                          <p:val>
                                            <p:strVal val="#ppt_w"/>
                                          </p:val>
                                        </p:tav>
                                      </p:tavLst>
                                    </p:anim>
                                    <p:anim calcmode="lin" valueType="num">
                                      <p:cBhvr>
                                        <p:cTn id="27" dur="500" fill="hold"/>
                                        <p:tgtEl>
                                          <p:spTgt spid="10248"/>
                                        </p:tgtEl>
                                        <p:attrNameLst>
                                          <p:attrName>ppt_h</p:attrName>
                                        </p:attrNameLst>
                                      </p:cBhvr>
                                      <p:tavLst>
                                        <p:tav tm="0">
                                          <p:val>
                                            <p:fltVal val="0"/>
                                          </p:val>
                                        </p:tav>
                                        <p:tav tm="100000">
                                          <p:val>
                                            <p:strVal val="#ppt_h"/>
                                          </p:val>
                                        </p:tav>
                                      </p:tavLst>
                                    </p:anim>
                                    <p:animEffect transition="in" filter="fade">
                                      <p:cBhvr>
                                        <p:cTn id="28" dur="500"/>
                                        <p:tgtEl>
                                          <p:spTgt spid="10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7" grpId="0"/>
      <p:bldP spid="10247" grpId="1"/>
      <p:bldP spid="10248" grpId="0"/>
    </p:bldLst>
  </p:timing>
</p:sld>
</file>

<file path=ppt/theme/theme1.xml><?xml version="1.0" encoding="utf-8"?>
<a:theme xmlns:a="http://schemas.openxmlformats.org/drawingml/2006/main" name="Maple">
  <a:themeElements>
    <a:clrScheme name="Maple 9">
      <a:dk1>
        <a:srgbClr val="003366"/>
      </a:dk1>
      <a:lt1>
        <a:srgbClr val="FFFFFF"/>
      </a:lt1>
      <a:dk2>
        <a:srgbClr val="003366"/>
      </a:dk2>
      <a:lt2>
        <a:srgbClr val="CBD5DF"/>
      </a:lt2>
      <a:accent1>
        <a:srgbClr val="A9BEE9"/>
      </a:accent1>
      <a:accent2>
        <a:srgbClr val="D6E4F2"/>
      </a:accent2>
      <a:accent3>
        <a:srgbClr val="FFFFFF"/>
      </a:accent3>
      <a:accent4>
        <a:srgbClr val="002A56"/>
      </a:accent4>
      <a:accent5>
        <a:srgbClr val="D1DBF2"/>
      </a:accent5>
      <a:accent6>
        <a:srgbClr val="C2CFDB"/>
      </a:accent6>
      <a:hlink>
        <a:srgbClr val="0000CC"/>
      </a:hlink>
      <a:folHlink>
        <a:srgbClr val="8668E8"/>
      </a:folHlink>
    </a:clrScheme>
    <a:fontScheme name="Mapl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Maple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Maple 2">
        <a:dk1>
          <a:srgbClr val="EA9306"/>
        </a:dk1>
        <a:lt1>
          <a:srgbClr val="FFFFFF"/>
        </a:lt1>
        <a:dk2>
          <a:srgbClr val="FAC120"/>
        </a:dk2>
        <a:lt2>
          <a:srgbClr val="FFFDD1"/>
        </a:lt2>
        <a:accent1>
          <a:srgbClr val="CC6600"/>
        </a:accent1>
        <a:accent2>
          <a:srgbClr val="FF9933"/>
        </a:accent2>
        <a:accent3>
          <a:srgbClr val="FCDDAB"/>
        </a:accent3>
        <a:accent4>
          <a:srgbClr val="DADADA"/>
        </a:accent4>
        <a:accent5>
          <a:srgbClr val="E2B8AA"/>
        </a:accent5>
        <a:accent6>
          <a:srgbClr val="E78A2D"/>
        </a:accent6>
        <a:hlink>
          <a:srgbClr val="A50021"/>
        </a:hlink>
        <a:folHlink>
          <a:srgbClr val="666633"/>
        </a:folHlink>
      </a:clrScheme>
      <a:clrMap bg1="dk2" tx1="lt1" bg2="dk1" tx2="lt2" accent1="accent1" accent2="accent2" accent3="accent3" accent4="accent4" accent5="accent5" accent6="accent6" hlink="hlink" folHlink="folHlink"/>
    </a:extraClrScheme>
    <a:extraClrScheme>
      <a:clrScheme name="Maple 3">
        <a:dk1>
          <a:srgbClr val="000000"/>
        </a:dk1>
        <a:lt1>
          <a:srgbClr val="FFFFCC"/>
        </a:lt1>
        <a:dk2>
          <a:srgbClr val="A26D18"/>
        </a:dk2>
        <a:lt2>
          <a:srgbClr val="F9D793"/>
        </a:lt2>
        <a:accent1>
          <a:srgbClr val="FFD05B"/>
        </a:accent1>
        <a:accent2>
          <a:srgbClr val="FEE1A8"/>
        </a:accent2>
        <a:accent3>
          <a:srgbClr val="FFFFE2"/>
        </a:accent3>
        <a:accent4>
          <a:srgbClr val="000000"/>
        </a:accent4>
        <a:accent5>
          <a:srgbClr val="FFE4B5"/>
        </a:accent5>
        <a:accent6>
          <a:srgbClr val="E6CC98"/>
        </a:accent6>
        <a:hlink>
          <a:srgbClr val="FF0000"/>
        </a:hlink>
        <a:folHlink>
          <a:srgbClr val="CC6600"/>
        </a:folHlink>
      </a:clrScheme>
      <a:clrMap bg1="lt1" tx1="dk1" bg2="lt2" tx2="dk2" accent1="accent1" accent2="accent2" accent3="accent3" accent4="accent4" accent5="accent5" accent6="accent6" hlink="hlink" folHlink="folHlink"/>
    </a:extraClrScheme>
    <a:extraClrScheme>
      <a:clrScheme name="Maple 4">
        <a:dk1>
          <a:srgbClr val="008000"/>
        </a:dk1>
        <a:lt1>
          <a:srgbClr val="FFFFFF"/>
        </a:lt1>
        <a:dk2>
          <a:srgbClr val="005800"/>
        </a:dk2>
        <a:lt2>
          <a:srgbClr val="FFFFCC"/>
        </a:lt2>
        <a:accent1>
          <a:srgbClr val="00CC99"/>
        </a:accent1>
        <a:accent2>
          <a:srgbClr val="007825"/>
        </a:accent2>
        <a:accent3>
          <a:srgbClr val="AAB4AA"/>
        </a:accent3>
        <a:accent4>
          <a:srgbClr val="DADADA"/>
        </a:accent4>
        <a:accent5>
          <a:srgbClr val="AAE2CA"/>
        </a:accent5>
        <a:accent6>
          <a:srgbClr val="006C20"/>
        </a:accent6>
        <a:hlink>
          <a:srgbClr val="9966FF"/>
        </a:hlink>
        <a:folHlink>
          <a:srgbClr val="99CCFF"/>
        </a:folHlink>
      </a:clrScheme>
      <a:clrMap bg1="dk2" tx1="lt1" bg2="dk1" tx2="lt2" accent1="accent1" accent2="accent2" accent3="accent3" accent4="accent4" accent5="accent5" accent6="accent6" hlink="hlink" folHlink="folHlink"/>
    </a:extraClrScheme>
    <a:extraClrScheme>
      <a:clrScheme name="Maple 5">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CCFF99"/>
        </a:folHlink>
      </a:clrScheme>
      <a:clrMap bg1="dk2" tx1="lt1" bg2="dk1" tx2="lt2" accent1="accent1" accent2="accent2" accent3="accent3" accent4="accent4" accent5="accent5" accent6="accent6" hlink="hlink" folHlink="folHlink"/>
    </a:extraClrScheme>
    <a:extraClrScheme>
      <a:clrScheme name="Maple 6">
        <a:dk1>
          <a:srgbClr val="006699"/>
        </a:dk1>
        <a:lt1>
          <a:srgbClr val="FFFFFF"/>
        </a:lt1>
        <a:dk2>
          <a:srgbClr val="006666"/>
        </a:dk2>
        <a:lt2>
          <a:srgbClr val="CCECFF"/>
        </a:lt2>
        <a:accent1>
          <a:srgbClr val="00CCFF"/>
        </a:accent1>
        <a:accent2>
          <a:srgbClr val="017A83"/>
        </a:accent2>
        <a:accent3>
          <a:srgbClr val="AAB8B8"/>
        </a:accent3>
        <a:accent4>
          <a:srgbClr val="DADADA"/>
        </a:accent4>
        <a:accent5>
          <a:srgbClr val="AAE2FF"/>
        </a:accent5>
        <a:accent6>
          <a:srgbClr val="016E76"/>
        </a:accent6>
        <a:hlink>
          <a:srgbClr val="FFFFCC"/>
        </a:hlink>
        <a:folHlink>
          <a:srgbClr val="99FF99"/>
        </a:folHlink>
      </a:clrScheme>
      <a:clrMap bg1="dk2" tx1="lt1" bg2="dk1" tx2="lt2" accent1="accent1" accent2="accent2" accent3="accent3" accent4="accent4" accent5="accent5" accent6="accent6" hlink="hlink" folHlink="folHlink"/>
    </a:extraClrScheme>
    <a:extraClrScheme>
      <a:clrScheme name="Maple 7">
        <a:dk1>
          <a:srgbClr val="80ACC4"/>
        </a:dk1>
        <a:lt1>
          <a:srgbClr val="FFFFFF"/>
        </a:lt1>
        <a:dk2>
          <a:srgbClr val="B3D1DF"/>
        </a:dk2>
        <a:lt2>
          <a:srgbClr val="FFFFFF"/>
        </a:lt2>
        <a:accent1>
          <a:srgbClr val="5089A8"/>
        </a:accent1>
        <a:accent2>
          <a:srgbClr val="BBC6DB"/>
        </a:accent2>
        <a:accent3>
          <a:srgbClr val="D6E5EC"/>
        </a:accent3>
        <a:accent4>
          <a:srgbClr val="DADADA"/>
        </a:accent4>
        <a:accent5>
          <a:srgbClr val="B3C4D1"/>
        </a:accent5>
        <a:accent6>
          <a:srgbClr val="A9B3C6"/>
        </a:accent6>
        <a:hlink>
          <a:srgbClr val="0000FF"/>
        </a:hlink>
        <a:folHlink>
          <a:srgbClr val="006699"/>
        </a:folHlink>
      </a:clrScheme>
      <a:clrMap bg1="dk2" tx1="lt1" bg2="dk1" tx2="lt2" accent1="accent1" accent2="accent2" accent3="accent3" accent4="accent4" accent5="accent5" accent6="accent6" hlink="hlink" folHlink="folHlink"/>
    </a:extraClrScheme>
    <a:extraClrScheme>
      <a:clrScheme name="Maple 8">
        <a:dk1>
          <a:srgbClr val="5700AE"/>
        </a:dk1>
        <a:lt1>
          <a:srgbClr val="FFFFFF"/>
        </a:lt1>
        <a:dk2>
          <a:srgbClr val="7301CB"/>
        </a:dk2>
        <a:lt2>
          <a:srgbClr val="C5C5FF"/>
        </a:lt2>
        <a:accent1>
          <a:srgbClr val="9999FF"/>
        </a:accent1>
        <a:accent2>
          <a:srgbClr val="7000E0"/>
        </a:accent2>
        <a:accent3>
          <a:srgbClr val="BCAAE2"/>
        </a:accent3>
        <a:accent4>
          <a:srgbClr val="DADADA"/>
        </a:accent4>
        <a:accent5>
          <a:srgbClr val="CACAFF"/>
        </a:accent5>
        <a:accent6>
          <a:srgbClr val="6500CB"/>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Maple 9">
        <a:dk1>
          <a:srgbClr val="003366"/>
        </a:dk1>
        <a:lt1>
          <a:srgbClr val="FFFFFF"/>
        </a:lt1>
        <a:dk2>
          <a:srgbClr val="003366"/>
        </a:dk2>
        <a:lt2>
          <a:srgbClr val="CBD5DF"/>
        </a:lt2>
        <a:accent1>
          <a:srgbClr val="A9BEE9"/>
        </a:accent1>
        <a:accent2>
          <a:srgbClr val="D6E4F2"/>
        </a:accent2>
        <a:accent3>
          <a:srgbClr val="FFFFFF"/>
        </a:accent3>
        <a:accent4>
          <a:srgbClr val="002A56"/>
        </a:accent4>
        <a:accent5>
          <a:srgbClr val="D1DBF2"/>
        </a:accent5>
        <a:accent6>
          <a:srgbClr val="C2CFDB"/>
        </a:accent6>
        <a:hlink>
          <a:srgbClr val="0000CC"/>
        </a:hlink>
        <a:folHlink>
          <a:srgbClr val="8668E8"/>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Maple</Template>
  <TotalTime>57</TotalTime>
  <Words>424</Words>
  <Application>Microsoft Office PowerPoint</Application>
  <PresentationFormat>On-screen Show (4:3)</PresentationFormat>
  <Paragraphs>107</Paragraphs>
  <Slides>16</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Times New Roman</vt:lpstr>
      <vt:lpstr>Arial</vt:lpstr>
      <vt:lpstr>Wingdings</vt:lpstr>
      <vt:lpstr>Calibri</vt:lpstr>
      <vt:lpstr>Maple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&lt;egyptian hak&gt;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WindowsXP Professional SP3</dc:creator>
  <cp:lastModifiedBy>CSTeam</cp:lastModifiedBy>
  <cp:revision>52</cp:revision>
  <dcterms:created xsi:type="dcterms:W3CDTF">2010-12-21T13:02:27Z</dcterms:created>
  <dcterms:modified xsi:type="dcterms:W3CDTF">2016-06-30T02:36:18Z</dcterms:modified>
</cp:coreProperties>
</file>