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6"/>
  </p:notesMasterIdLst>
  <p:sldIdLst>
    <p:sldId id="291" r:id="rId2"/>
    <p:sldId id="2631" r:id="rId3"/>
    <p:sldId id="287" r:id="rId4"/>
    <p:sldId id="2632" r:id="rId5"/>
    <p:sldId id="289" r:id="rId6"/>
    <p:sldId id="2635" r:id="rId7"/>
    <p:sldId id="290" r:id="rId8"/>
    <p:sldId id="262" r:id="rId9"/>
    <p:sldId id="292" r:id="rId10"/>
    <p:sldId id="288" r:id="rId11"/>
    <p:sldId id="294" r:id="rId12"/>
    <p:sldId id="295" r:id="rId13"/>
    <p:sldId id="286" r:id="rId14"/>
    <p:sldId id="284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2649D"/>
    <a:srgbClr val="FD59A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3" d="100"/>
          <a:sy n="63" d="100"/>
        </p:scale>
        <p:origin x="732" y="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A1F5A8A-DCC0-4B21-9A3D-DED271A9F7AD}" type="datetimeFigureOut">
              <a:rPr lang="en-US" smtClean="0"/>
              <a:t>8/22/2022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7AE154D-CE65-4FC9-9C54-DFB9326254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68718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C8F199E-2EE8-43CB-8FF0-8CE490DAE21E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7285317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C8F199E-2EE8-43CB-8FF0-8CE490DAE21E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9434797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C8F199E-2EE8-43CB-8FF0-8CE490DAE21E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5812678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C8F199E-2EE8-43CB-8FF0-8CE490DAE21E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036570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C8F199E-2EE8-43CB-8FF0-8CE490DAE21E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0009905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C8F199E-2EE8-43CB-8FF0-8CE490DAE21E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1977926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C8F199E-2EE8-43CB-8FF0-8CE490DAE21E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0106763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C8F199E-2EE8-43CB-8FF0-8CE490DAE21E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55424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C8F199E-2EE8-43CB-8FF0-8CE490DAE21E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869422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C8F199E-2EE8-43CB-8FF0-8CE490DAE21E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9322782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C8F199E-2EE8-43CB-8FF0-8CE490DAE21E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544975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单击以编辑母版副标题样式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97AF4-471F-40AD-BBEF-12715845866A}" type="datetimeFigureOut">
              <a:rPr lang="zh-CN" altLang="en-US" smtClean="0"/>
              <a:t>2022/8/22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C8CB9B-EC1D-450D-8120-CCB65682403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6126353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Tm="3000">
        <p15:prstTrans prst="drape"/>
      </p:transition>
    </mc:Choice>
    <mc:Fallback xmlns="">
      <p:transition spd="slow" advTm="3000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97AF4-471F-40AD-BBEF-12715845866A}" type="datetimeFigureOut">
              <a:rPr lang="zh-CN" altLang="en-US" smtClean="0"/>
              <a:t>2022/8/22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C8CB9B-EC1D-450D-8120-CCB65682403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4978410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Tm="3000">
        <p15:prstTrans prst="drape"/>
      </p:transition>
    </mc:Choice>
    <mc:Fallback xmlns="">
      <p:transition spd="slow" advTm="3000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97AF4-471F-40AD-BBEF-12715845866A}" type="datetimeFigureOut">
              <a:rPr lang="zh-CN" altLang="en-US" smtClean="0"/>
              <a:t>2022/8/22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C8CB9B-EC1D-450D-8120-CCB65682403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7560044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Tm="3000">
        <p15:prstTrans prst="drape"/>
      </p:transition>
    </mc:Choice>
    <mc:Fallback xmlns="">
      <p:transition spd="slow" advTm="3000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97AF4-471F-40AD-BBEF-12715845866A}" type="datetimeFigureOut">
              <a:rPr lang="zh-CN" altLang="en-US" smtClean="0"/>
              <a:t>2022/8/22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C8CB9B-EC1D-450D-8120-CCB65682403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4834827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Tm="3000">
        <p15:prstTrans prst="drape"/>
      </p:transition>
    </mc:Choice>
    <mc:Fallback xmlns="">
      <p:transition spd="slow" advTm="3000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97AF4-471F-40AD-BBEF-12715845866A}" type="datetimeFigureOut">
              <a:rPr lang="zh-CN" altLang="en-US" smtClean="0"/>
              <a:t>2022/8/22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C8CB9B-EC1D-450D-8120-CCB65682403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8561679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Tm="3000">
        <p15:prstTrans prst="drape"/>
      </p:transition>
    </mc:Choice>
    <mc:Fallback xmlns="">
      <p:transition spd="slow" advTm="3000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97AF4-471F-40AD-BBEF-12715845866A}" type="datetimeFigureOut">
              <a:rPr lang="zh-CN" altLang="en-US" smtClean="0"/>
              <a:t>2022/8/22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C8CB9B-EC1D-450D-8120-CCB65682403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3160420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Tm="3000">
        <p15:prstTrans prst="drape"/>
      </p:transition>
    </mc:Choice>
    <mc:Fallback xmlns="">
      <p:transition spd="slow" advTm="3000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97AF4-471F-40AD-BBEF-12715845866A}" type="datetimeFigureOut">
              <a:rPr lang="zh-CN" altLang="en-US" smtClean="0"/>
              <a:t>2022/8/22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C8CB9B-EC1D-450D-8120-CCB65682403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5043367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Tm="3000">
        <p15:prstTrans prst="drape"/>
      </p:transition>
    </mc:Choice>
    <mc:Fallback xmlns="">
      <p:transition spd="slow" advTm="3000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97AF4-471F-40AD-BBEF-12715845866A}" type="datetimeFigureOut">
              <a:rPr lang="zh-CN" altLang="en-US" smtClean="0"/>
              <a:t>2022/8/22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C8CB9B-EC1D-450D-8120-CCB65682403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7942313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Tm="3000">
        <p15:prstTrans prst="drape"/>
      </p:transition>
    </mc:Choice>
    <mc:Fallback xmlns="">
      <p:transition spd="slow" advTm="3000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97AF4-471F-40AD-BBEF-12715845866A}" type="datetimeFigureOut">
              <a:rPr lang="zh-CN" altLang="en-US" smtClean="0"/>
              <a:t>2022/8/22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C8CB9B-EC1D-450D-8120-CCB65682403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8879922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Tm="3000">
        <p15:prstTrans prst="drape"/>
      </p:transition>
    </mc:Choice>
    <mc:Fallback xmlns="">
      <p:transition spd="slow" advTm="3000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97AF4-471F-40AD-BBEF-12715845866A}" type="datetimeFigureOut">
              <a:rPr lang="zh-CN" altLang="en-US" smtClean="0"/>
              <a:t>2022/8/22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C8CB9B-EC1D-450D-8120-CCB65682403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7395770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Tm="3000">
        <p15:prstTrans prst="drape"/>
      </p:transition>
    </mc:Choice>
    <mc:Fallback xmlns="">
      <p:transition spd="slow" advTm="3000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97AF4-471F-40AD-BBEF-12715845866A}" type="datetimeFigureOut">
              <a:rPr lang="zh-CN" altLang="en-US" smtClean="0"/>
              <a:t>2022/8/22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C8CB9B-EC1D-450D-8120-CCB65682403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3053349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Tm="3000">
        <p15:prstTrans prst="drape"/>
      </p:transition>
    </mc:Choice>
    <mc:Fallback xmlns="">
      <p:transition spd="slow" advTm="3000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397AF4-471F-40AD-BBEF-12715845866A}" type="datetimeFigureOut">
              <a:rPr lang="zh-CN" altLang="en-US" smtClean="0"/>
              <a:t>2022/8/22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C8CB9B-EC1D-450D-8120-CCB65682403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605118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Tm="3000">
        <p15:prstTrans prst="drape"/>
      </p:transition>
    </mc:Choice>
    <mc:Fallback xmlns="">
      <p:transition spd="slow" advTm="3000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emf"/><Relationship Id="rId13" Type="http://schemas.openxmlformats.org/officeDocument/2006/relationships/image" Target="../media/image11.emf"/><Relationship Id="rId3" Type="http://schemas.openxmlformats.org/officeDocument/2006/relationships/image" Target="../media/image1.png"/><Relationship Id="rId7" Type="http://schemas.openxmlformats.org/officeDocument/2006/relationships/image" Target="../media/image5.emf"/><Relationship Id="rId12" Type="http://schemas.openxmlformats.org/officeDocument/2006/relationships/image" Target="../media/image10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emf"/><Relationship Id="rId11" Type="http://schemas.openxmlformats.org/officeDocument/2006/relationships/image" Target="../media/image9.emf"/><Relationship Id="rId5" Type="http://schemas.openxmlformats.org/officeDocument/2006/relationships/image" Target="../media/image3.emf"/><Relationship Id="rId10" Type="http://schemas.openxmlformats.org/officeDocument/2006/relationships/image" Target="../media/image8.emf"/><Relationship Id="rId4" Type="http://schemas.openxmlformats.org/officeDocument/2006/relationships/image" Target="../media/image2.emf"/><Relationship Id="rId9" Type="http://schemas.openxmlformats.org/officeDocument/2006/relationships/image" Target="../media/image7.emf"/><Relationship Id="rId14" Type="http://schemas.openxmlformats.org/officeDocument/2006/relationships/image" Target="../media/image1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2.emf"/><Relationship Id="rId7" Type="http://schemas.microsoft.com/office/2007/relationships/hdphoto" Target="../media/hdphoto1.wdp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.png"/><Relationship Id="rId5" Type="http://schemas.openxmlformats.org/officeDocument/2006/relationships/image" Target="../media/image9.emf"/><Relationship Id="rId4" Type="http://schemas.openxmlformats.org/officeDocument/2006/relationships/image" Target="../media/image8.emf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emf"/><Relationship Id="rId3" Type="http://schemas.openxmlformats.org/officeDocument/2006/relationships/image" Target="../media/image11.emf"/><Relationship Id="rId7" Type="http://schemas.openxmlformats.org/officeDocument/2006/relationships/image" Target="../media/image3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emf"/><Relationship Id="rId5" Type="http://schemas.openxmlformats.org/officeDocument/2006/relationships/image" Target="../media/image8.emf"/><Relationship Id="rId10" Type="http://schemas.openxmlformats.org/officeDocument/2006/relationships/image" Target="../media/image26.png"/><Relationship Id="rId4" Type="http://schemas.openxmlformats.org/officeDocument/2006/relationships/image" Target="../media/image7.emf"/><Relationship Id="rId9" Type="http://schemas.openxmlformats.org/officeDocument/2006/relationships/image" Target="../media/image4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7.png"/><Relationship Id="rId4" Type="http://schemas.openxmlformats.org/officeDocument/2006/relationships/image" Target="../media/image9.emf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emf"/><Relationship Id="rId13" Type="http://schemas.openxmlformats.org/officeDocument/2006/relationships/image" Target="../media/image29.png"/><Relationship Id="rId3" Type="http://schemas.openxmlformats.org/officeDocument/2006/relationships/image" Target="../media/image2.emf"/><Relationship Id="rId7" Type="http://schemas.openxmlformats.org/officeDocument/2006/relationships/image" Target="../media/image6.emf"/><Relationship Id="rId12" Type="http://schemas.openxmlformats.org/officeDocument/2006/relationships/image" Target="../media/image2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emf"/><Relationship Id="rId11" Type="http://schemas.openxmlformats.org/officeDocument/2006/relationships/image" Target="../media/image10.emf"/><Relationship Id="rId5" Type="http://schemas.openxmlformats.org/officeDocument/2006/relationships/image" Target="../media/image4.emf"/><Relationship Id="rId10" Type="http://schemas.openxmlformats.org/officeDocument/2006/relationships/image" Target="../media/image9.emf"/><Relationship Id="rId4" Type="http://schemas.openxmlformats.org/officeDocument/2006/relationships/image" Target="../media/image3.emf"/><Relationship Id="rId9" Type="http://schemas.openxmlformats.org/officeDocument/2006/relationships/image" Target="../media/image8.emf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emf"/><Relationship Id="rId13" Type="http://schemas.openxmlformats.org/officeDocument/2006/relationships/image" Target="../media/image18.emf"/><Relationship Id="rId18" Type="http://schemas.openxmlformats.org/officeDocument/2006/relationships/image" Target="../media/image30.png"/><Relationship Id="rId3" Type="http://schemas.openxmlformats.org/officeDocument/2006/relationships/image" Target="../media/image2.emf"/><Relationship Id="rId7" Type="http://schemas.openxmlformats.org/officeDocument/2006/relationships/image" Target="../media/image6.emf"/><Relationship Id="rId12" Type="http://schemas.openxmlformats.org/officeDocument/2006/relationships/image" Target="../media/image10.emf"/><Relationship Id="rId17" Type="http://schemas.openxmlformats.org/officeDocument/2006/relationships/image" Target="../media/image22.emf"/><Relationship Id="rId2" Type="http://schemas.openxmlformats.org/officeDocument/2006/relationships/notesSlide" Target="../notesSlides/notesSlide11.xml"/><Relationship Id="rId16" Type="http://schemas.openxmlformats.org/officeDocument/2006/relationships/image" Target="../media/image21.em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emf"/><Relationship Id="rId11" Type="http://schemas.openxmlformats.org/officeDocument/2006/relationships/image" Target="../media/image9.emf"/><Relationship Id="rId5" Type="http://schemas.openxmlformats.org/officeDocument/2006/relationships/image" Target="../media/image4.emf"/><Relationship Id="rId15" Type="http://schemas.openxmlformats.org/officeDocument/2006/relationships/image" Target="../media/image20.emf"/><Relationship Id="rId10" Type="http://schemas.openxmlformats.org/officeDocument/2006/relationships/image" Target="../media/image8.emf"/><Relationship Id="rId4" Type="http://schemas.openxmlformats.org/officeDocument/2006/relationships/image" Target="../media/image3.emf"/><Relationship Id="rId9" Type="http://schemas.openxmlformats.org/officeDocument/2006/relationships/image" Target="../media/image7.emf"/><Relationship Id="rId14" Type="http://schemas.openxmlformats.org/officeDocument/2006/relationships/image" Target="../media/image19.emf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emf"/><Relationship Id="rId3" Type="http://schemas.openxmlformats.org/officeDocument/2006/relationships/image" Target="../media/image1.png"/><Relationship Id="rId7" Type="http://schemas.openxmlformats.org/officeDocument/2006/relationships/image" Target="../media/image11.emf"/><Relationship Id="rId12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emf"/><Relationship Id="rId11" Type="http://schemas.openxmlformats.org/officeDocument/2006/relationships/image" Target="../media/image13.png"/><Relationship Id="rId5" Type="http://schemas.openxmlformats.org/officeDocument/2006/relationships/image" Target="../media/image4.emf"/><Relationship Id="rId10" Type="http://schemas.openxmlformats.org/officeDocument/2006/relationships/image" Target="../media/image9.emf"/><Relationship Id="rId4" Type="http://schemas.openxmlformats.org/officeDocument/2006/relationships/image" Target="../media/image3.emf"/><Relationship Id="rId9" Type="http://schemas.openxmlformats.org/officeDocument/2006/relationships/image" Target="../media/image8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emf"/><Relationship Id="rId3" Type="http://schemas.openxmlformats.org/officeDocument/2006/relationships/image" Target="../media/image1.png"/><Relationship Id="rId7" Type="http://schemas.openxmlformats.org/officeDocument/2006/relationships/image" Target="../media/image11.emf"/><Relationship Id="rId12" Type="http://schemas.openxmlformats.org/officeDocument/2006/relationships/image" Target="../media/image1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emf"/><Relationship Id="rId11" Type="http://schemas.openxmlformats.org/officeDocument/2006/relationships/image" Target="../media/image13.png"/><Relationship Id="rId5" Type="http://schemas.openxmlformats.org/officeDocument/2006/relationships/image" Target="../media/image4.emf"/><Relationship Id="rId10" Type="http://schemas.openxmlformats.org/officeDocument/2006/relationships/image" Target="../media/image9.emf"/><Relationship Id="rId4" Type="http://schemas.openxmlformats.org/officeDocument/2006/relationships/image" Target="../media/image3.emf"/><Relationship Id="rId9" Type="http://schemas.openxmlformats.org/officeDocument/2006/relationships/image" Target="../media/image8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emf"/><Relationship Id="rId3" Type="http://schemas.openxmlformats.org/officeDocument/2006/relationships/image" Target="../media/image1.png"/><Relationship Id="rId7" Type="http://schemas.openxmlformats.org/officeDocument/2006/relationships/image" Target="../media/image11.emf"/><Relationship Id="rId12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emf"/><Relationship Id="rId11" Type="http://schemas.openxmlformats.org/officeDocument/2006/relationships/image" Target="../media/image13.png"/><Relationship Id="rId5" Type="http://schemas.openxmlformats.org/officeDocument/2006/relationships/image" Target="../media/image4.emf"/><Relationship Id="rId10" Type="http://schemas.openxmlformats.org/officeDocument/2006/relationships/image" Target="../media/image9.emf"/><Relationship Id="rId4" Type="http://schemas.openxmlformats.org/officeDocument/2006/relationships/image" Target="../media/image3.emf"/><Relationship Id="rId9" Type="http://schemas.openxmlformats.org/officeDocument/2006/relationships/image" Target="../media/image8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png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emf"/><Relationship Id="rId13" Type="http://schemas.openxmlformats.org/officeDocument/2006/relationships/image" Target="../media/image10.emf"/><Relationship Id="rId18" Type="http://schemas.openxmlformats.org/officeDocument/2006/relationships/image" Target="../media/image22.emf"/><Relationship Id="rId3" Type="http://schemas.openxmlformats.org/officeDocument/2006/relationships/image" Target="../media/image1.png"/><Relationship Id="rId7" Type="http://schemas.openxmlformats.org/officeDocument/2006/relationships/image" Target="../media/image5.emf"/><Relationship Id="rId12" Type="http://schemas.openxmlformats.org/officeDocument/2006/relationships/image" Target="../media/image9.emf"/><Relationship Id="rId17" Type="http://schemas.openxmlformats.org/officeDocument/2006/relationships/image" Target="../media/image21.emf"/><Relationship Id="rId2" Type="http://schemas.openxmlformats.org/officeDocument/2006/relationships/notesSlide" Target="../notesSlides/notesSlide5.xml"/><Relationship Id="rId16" Type="http://schemas.openxmlformats.org/officeDocument/2006/relationships/image" Target="../media/image20.e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emf"/><Relationship Id="rId11" Type="http://schemas.openxmlformats.org/officeDocument/2006/relationships/image" Target="../media/image8.emf"/><Relationship Id="rId5" Type="http://schemas.openxmlformats.org/officeDocument/2006/relationships/image" Target="../media/image3.emf"/><Relationship Id="rId15" Type="http://schemas.openxmlformats.org/officeDocument/2006/relationships/image" Target="../media/image19.emf"/><Relationship Id="rId10" Type="http://schemas.openxmlformats.org/officeDocument/2006/relationships/image" Target="../media/image7.emf"/><Relationship Id="rId4" Type="http://schemas.openxmlformats.org/officeDocument/2006/relationships/image" Target="../media/image2.emf"/><Relationship Id="rId9" Type="http://schemas.openxmlformats.org/officeDocument/2006/relationships/image" Target="../media/image11.emf"/><Relationship Id="rId14" Type="http://schemas.openxmlformats.org/officeDocument/2006/relationships/image" Target="../media/image18.emf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2.emf"/><Relationship Id="rId7" Type="http://schemas.openxmlformats.org/officeDocument/2006/relationships/image" Target="../media/image9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emf"/><Relationship Id="rId5" Type="http://schemas.openxmlformats.org/officeDocument/2006/relationships/image" Target="../media/image7.emf"/><Relationship Id="rId4" Type="http://schemas.openxmlformats.org/officeDocument/2006/relationships/image" Target="../media/image11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>
            <a:extLst>
              <a:ext uri="{FF2B5EF4-FFF2-40B4-BE49-F238E27FC236}">
                <a16:creationId xmlns:a16="http://schemas.microsoft.com/office/drawing/2014/main" id="{C48ABD3C-5028-4463-B5CE-1B272A1968F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1600" y="329369"/>
            <a:ext cx="12265527" cy="7424329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10197" y="473718"/>
            <a:ext cx="9301768" cy="3594668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5486400"/>
            <a:ext cx="12163928" cy="137160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4125971"/>
            <a:ext cx="12163928" cy="1888463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437129" y="6136783"/>
            <a:ext cx="663750" cy="247500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638369" y="6278717"/>
            <a:ext cx="416250" cy="157500"/>
          </a:xfrm>
          <a:prstGeom prst="rect">
            <a:avLst/>
          </a:prstGeom>
        </p:spPr>
      </p:pic>
      <p:pic>
        <p:nvPicPr>
          <p:cNvPr id="17" name="图片 16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261081" y="277351"/>
            <a:ext cx="540000" cy="371250"/>
          </a:xfrm>
          <a:prstGeom prst="rect">
            <a:avLst/>
          </a:prstGeom>
        </p:spPr>
      </p:pic>
      <p:pic>
        <p:nvPicPr>
          <p:cNvPr id="18" name="图片 17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92427" y="253170"/>
            <a:ext cx="795054" cy="419612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0739068" y="117517"/>
            <a:ext cx="1289800" cy="954787"/>
          </a:xfrm>
          <a:prstGeom prst="rect">
            <a:avLst/>
          </a:prstGeom>
        </p:spPr>
      </p:pic>
      <p:pic>
        <p:nvPicPr>
          <p:cNvPr id="21" name="图片 20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277256" y="5987792"/>
            <a:ext cx="2674144" cy="657577"/>
          </a:xfrm>
          <a:prstGeom prst="rect">
            <a:avLst/>
          </a:prstGeom>
        </p:spPr>
      </p:pic>
      <p:sp>
        <p:nvSpPr>
          <p:cNvPr id="23" name="矩形 22"/>
          <p:cNvSpPr/>
          <p:nvPr/>
        </p:nvSpPr>
        <p:spPr>
          <a:xfrm>
            <a:off x="3078479" y="-1465420"/>
            <a:ext cx="694006" cy="1258675"/>
          </a:xfrm>
          <a:prstGeom prst="rect">
            <a:avLst/>
          </a:prstGeom>
          <a:solidFill>
            <a:srgbClr val="80AD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4" name="矩形 23"/>
          <p:cNvSpPr/>
          <p:nvPr/>
        </p:nvSpPr>
        <p:spPr>
          <a:xfrm>
            <a:off x="3772485" y="-1465420"/>
            <a:ext cx="694006" cy="1258675"/>
          </a:xfrm>
          <a:prstGeom prst="rect">
            <a:avLst/>
          </a:prstGeom>
          <a:solidFill>
            <a:srgbClr val="FEBC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5" name="矩形 24"/>
          <p:cNvSpPr/>
          <p:nvPr/>
        </p:nvSpPr>
        <p:spPr>
          <a:xfrm>
            <a:off x="4466491" y="-1465420"/>
            <a:ext cx="694006" cy="1258675"/>
          </a:xfrm>
          <a:prstGeom prst="rect">
            <a:avLst/>
          </a:prstGeom>
          <a:solidFill>
            <a:srgbClr val="A883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6" name="矩形 25"/>
          <p:cNvSpPr/>
          <p:nvPr/>
        </p:nvSpPr>
        <p:spPr>
          <a:xfrm>
            <a:off x="5160498" y="-1465420"/>
            <a:ext cx="694006" cy="1258675"/>
          </a:xfrm>
          <a:prstGeom prst="rect">
            <a:avLst/>
          </a:prstGeom>
          <a:solidFill>
            <a:srgbClr val="FF66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7" name="矩形 26"/>
          <p:cNvSpPr/>
          <p:nvPr/>
        </p:nvSpPr>
        <p:spPr>
          <a:xfrm>
            <a:off x="5854504" y="-1465420"/>
            <a:ext cx="694006" cy="1258675"/>
          </a:xfrm>
          <a:prstGeom prst="rect">
            <a:avLst/>
          </a:prstGeom>
          <a:solidFill>
            <a:srgbClr val="45AFC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45" name="图片 44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95851" y="2655063"/>
            <a:ext cx="2283267" cy="3231037"/>
          </a:xfrm>
          <a:prstGeom prst="rect">
            <a:avLst/>
          </a:prstGeom>
        </p:spPr>
      </p:pic>
      <p:pic>
        <p:nvPicPr>
          <p:cNvPr id="20" name="Picture 19" descr="Logo&#10;&#10;Description automatically generated">
            <a:extLst>
              <a:ext uri="{FF2B5EF4-FFF2-40B4-BE49-F238E27FC236}">
                <a16:creationId xmlns:a16="http://schemas.microsoft.com/office/drawing/2014/main" id="{ACCBB798-B5C7-4BEA-B441-9F304C665E9D}"/>
              </a:ext>
            </a:extLst>
          </p:cNvPr>
          <p:cNvPicPr>
            <a:picLocks noChangeAspect="1"/>
          </p:cNvPicPr>
          <p:nvPr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649"/>
          <a:stretch/>
        </p:blipFill>
        <p:spPr>
          <a:xfrm>
            <a:off x="3045798" y="706186"/>
            <a:ext cx="8866167" cy="1565043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26C0DE75-47CF-44E3-A0F1-1A5B8BCFB121}"/>
              </a:ext>
            </a:extLst>
          </p:cNvPr>
          <p:cNvSpPr txBox="1"/>
          <p:nvPr/>
        </p:nvSpPr>
        <p:spPr>
          <a:xfrm>
            <a:off x="3302184" y="2154403"/>
            <a:ext cx="808671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Các em hãy trả các câu hỏi sau để cùng khinh khí cầu đi khám phá các vùng đất mới nhé!</a:t>
            </a:r>
          </a:p>
        </p:txBody>
      </p:sp>
    </p:spTree>
    <p:extLst>
      <p:ext uri="{BB962C8B-B14F-4D97-AF65-F5344CB8AC3E}">
        <p14:creationId xmlns:p14="http://schemas.microsoft.com/office/powerpoint/2010/main" val="31642824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7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47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5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000"/>
                            </p:stCondLst>
                            <p:childTnLst>
                              <p:par>
                                <p:cTn id="3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4000"/>
                            </p:stCondLst>
                            <p:childTnLst>
                              <p:par>
                                <p:cTn id="4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4500"/>
                            </p:stCondLst>
                            <p:childTnLst>
                              <p:par>
                                <p:cTn id="4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0"/>
                            </p:stCondLst>
                            <p:childTnLst>
                              <p:par>
                                <p:cTn id="5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6234" y="-22400"/>
            <a:ext cx="11266869" cy="3192558"/>
          </a:xfrm>
          <a:prstGeom prst="rect">
            <a:avLst/>
          </a:prstGeom>
        </p:spPr>
      </p:pic>
      <p:pic>
        <p:nvPicPr>
          <p:cNvPr id="18" name="图片 1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3132" y="175298"/>
            <a:ext cx="795054" cy="419612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483103" y="-191909"/>
            <a:ext cx="1289800" cy="954787"/>
          </a:xfrm>
          <a:prstGeom prst="rect">
            <a:avLst/>
          </a:prstGeom>
        </p:spPr>
      </p:pic>
      <p:sp>
        <p:nvSpPr>
          <p:cNvPr id="43" name="文本框 7">
            <a:extLst>
              <a:ext uri="{FF2B5EF4-FFF2-40B4-BE49-F238E27FC236}">
                <a16:creationId xmlns:a16="http://schemas.microsoft.com/office/drawing/2014/main" id="{E997E63A-FF51-401E-A74E-18A79D8354D6}"/>
              </a:ext>
            </a:extLst>
          </p:cNvPr>
          <p:cNvSpPr txBox="1"/>
          <p:nvPr/>
        </p:nvSpPr>
        <p:spPr>
          <a:xfrm>
            <a:off x="1389139" y="-22400"/>
            <a:ext cx="9002879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字魂27号-布丁体" panose="00000500000000000000" pitchFamily="2" charset="-122"/>
                <a:cs typeface="Arial" panose="020B0604020202020204" pitchFamily="34" charset="0"/>
              </a:rPr>
              <a:t>Rô-bốt</a:t>
            </a:r>
            <a:r>
              <a:rPr kumimoji="0" lang="en-US" altLang="zh-CN" sz="2800" b="0" i="0" u="none" strike="noStrike" kern="1200" cap="none" spc="0" normalizeH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字魂27号-布丁体" panose="00000500000000000000" pitchFamily="2" charset="-122"/>
                <a:cs typeface="Arial" panose="020B0604020202020204" pitchFamily="34" charset="0"/>
              </a:rPr>
              <a:t> </a:t>
            </a:r>
            <a:r>
              <a:rPr kumimoji="0" lang="en-US" altLang="zh-CN" sz="2800" b="0" i="0" u="none" strike="noStrike" kern="1200" cap="none" spc="0" normalizeH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字魂27号-布丁体" panose="00000500000000000000" pitchFamily="2" charset="-122"/>
                <a:cs typeface="Arial" panose="020B0604020202020204" pitchFamily="34" charset="0"/>
              </a:rPr>
              <a:t>sẽ</a:t>
            </a:r>
            <a:r>
              <a:rPr kumimoji="0" lang="en-US" altLang="zh-CN" sz="2800" b="0" i="0" u="none" strike="noStrike" kern="1200" cap="none" spc="0" normalizeH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字魂27号-布丁体" panose="00000500000000000000" pitchFamily="2" charset="-122"/>
                <a:cs typeface="Arial" panose="020B0604020202020204" pitchFamily="34" charset="0"/>
              </a:rPr>
              <a:t> </a:t>
            </a:r>
            <a:r>
              <a:rPr kumimoji="0" lang="en-US" altLang="zh-CN" sz="2800" b="0" i="0" u="none" strike="noStrike" kern="1200" cap="none" spc="0" normalizeH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字魂27号-布丁体" panose="00000500000000000000" pitchFamily="2" charset="-122"/>
                <a:cs typeface="Arial" panose="020B0604020202020204" pitchFamily="34" charset="0"/>
              </a:rPr>
              <a:t>hái</a:t>
            </a:r>
            <a:r>
              <a:rPr kumimoji="0" lang="en-US" altLang="zh-CN" sz="2800" b="0" i="0" u="none" strike="noStrike" kern="1200" cap="none" spc="0" normalizeH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字魂27号-布丁体" panose="00000500000000000000" pitchFamily="2" charset="-122"/>
                <a:cs typeface="Arial" panose="020B0604020202020204" pitchFamily="34" charset="0"/>
              </a:rPr>
              <a:t> </a:t>
            </a:r>
            <a:r>
              <a:rPr kumimoji="0" lang="en-US" altLang="zh-CN" sz="2800" b="0" i="0" u="none" strike="noStrike" kern="1200" cap="none" spc="0" normalizeH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字魂27号-布丁体" panose="00000500000000000000" pitchFamily="2" charset="-122"/>
                <a:cs typeface="Arial" panose="020B0604020202020204" pitchFamily="34" charset="0"/>
              </a:rPr>
              <a:t>hết</a:t>
            </a:r>
            <a:r>
              <a:rPr kumimoji="0" lang="en-US" altLang="zh-CN" sz="2800" b="0" i="0" u="none" strike="noStrike" kern="1200" cap="none" spc="0" normalizeH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字魂27号-布丁体" panose="00000500000000000000" pitchFamily="2" charset="-122"/>
                <a:cs typeface="Arial" panose="020B0604020202020204" pitchFamily="34" charset="0"/>
              </a:rPr>
              <a:t> </a:t>
            </a:r>
            <a:r>
              <a:rPr kumimoji="0" lang="en-US" altLang="zh-CN" sz="2800" b="0" i="0" u="none" strike="noStrike" kern="1200" cap="none" spc="0" normalizeH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字魂27号-布丁体" panose="00000500000000000000" pitchFamily="2" charset="-122"/>
                <a:cs typeface="Arial" panose="020B0604020202020204" pitchFamily="34" charset="0"/>
              </a:rPr>
              <a:t>những</a:t>
            </a:r>
            <a:r>
              <a:rPr kumimoji="0" lang="en-US" altLang="zh-CN" sz="2800" b="0" i="0" u="none" strike="noStrike" kern="1200" cap="none" spc="0" normalizeH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字魂27号-布丁体" panose="00000500000000000000" pitchFamily="2" charset="-122"/>
                <a:cs typeface="Arial" panose="020B0604020202020204" pitchFamily="34" charset="0"/>
              </a:rPr>
              <a:t> </a:t>
            </a:r>
            <a:r>
              <a:rPr kumimoji="0" lang="en-US" altLang="zh-CN" sz="2800" b="0" i="0" u="none" strike="noStrike" kern="1200" cap="none" spc="0" normalizeH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字魂27号-布丁体" panose="00000500000000000000" pitchFamily="2" charset="-122"/>
                <a:cs typeface="Arial" panose="020B0604020202020204" pitchFamily="34" charset="0"/>
              </a:rPr>
              <a:t>quả</a:t>
            </a:r>
            <a:r>
              <a:rPr kumimoji="0" lang="en-US" altLang="zh-CN" sz="2800" b="0" i="0" u="none" strike="noStrike" kern="1200" cap="none" spc="0" normalizeH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字魂27号-布丁体" panose="00000500000000000000" pitchFamily="2" charset="-122"/>
                <a:cs typeface="Arial" panose="020B0604020202020204" pitchFamily="34" charset="0"/>
              </a:rPr>
              <a:t> </a:t>
            </a:r>
            <a:r>
              <a:rPr kumimoji="0" lang="en-US" altLang="zh-CN" sz="2800" b="0" i="0" u="none" strike="noStrike" kern="1200" cap="none" spc="0" normalizeH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字魂27号-布丁体" panose="00000500000000000000" pitchFamily="2" charset="-122"/>
                <a:cs typeface="Arial" panose="020B0604020202020204" pitchFamily="34" charset="0"/>
              </a:rPr>
              <a:t>bưởi</a:t>
            </a:r>
            <a:r>
              <a:rPr kumimoji="0" lang="en-US" altLang="zh-CN" sz="2800" b="0" i="0" u="none" strike="noStrike" kern="1200" cap="none" spc="0" normalizeH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字魂27号-布丁体" panose="00000500000000000000" pitchFamily="2" charset="-122"/>
                <a:cs typeface="Arial" panose="020B0604020202020204" pitchFamily="34" charset="0"/>
              </a:rPr>
              <a:t> </a:t>
            </a:r>
            <a:r>
              <a:rPr kumimoji="0" lang="en-US" altLang="zh-CN" sz="2800" b="0" i="0" u="none" strike="noStrike" kern="1200" cap="none" spc="0" normalizeH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字魂27号-布丁体" panose="00000500000000000000" pitchFamily="2" charset="-122"/>
                <a:cs typeface="Arial" panose="020B0604020202020204" pitchFamily="34" charset="0"/>
              </a:rPr>
              <a:t>rồi</a:t>
            </a:r>
            <a:r>
              <a:rPr kumimoji="0" lang="en-US" altLang="zh-CN" sz="2800" b="0" i="0" u="none" strike="noStrike" kern="1200" cap="none" spc="0" normalizeH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字魂27号-布丁体" panose="00000500000000000000" pitchFamily="2" charset="-122"/>
                <a:cs typeface="Arial" panose="020B0604020202020204" pitchFamily="34" charset="0"/>
              </a:rPr>
              <a:t> </a:t>
            </a:r>
            <a:r>
              <a:rPr kumimoji="0" lang="en-US" altLang="zh-CN" sz="2800" b="0" i="0" u="none" strike="noStrike" kern="1200" cap="none" spc="0" normalizeH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字魂27号-布丁体" panose="00000500000000000000" pitchFamily="2" charset="-122"/>
                <a:cs typeface="Arial" panose="020B0604020202020204" pitchFamily="34" charset="0"/>
              </a:rPr>
              <a:t>cho</a:t>
            </a:r>
            <a:r>
              <a:rPr kumimoji="0" lang="en-US" altLang="zh-CN" sz="2800" b="0" i="0" u="none" strike="noStrike" kern="1200" cap="none" spc="0" normalizeH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字魂27号-布丁体" panose="00000500000000000000" pitchFamily="2" charset="-122"/>
                <a:cs typeface="Arial" panose="020B0604020202020204" pitchFamily="34" charset="0"/>
              </a:rPr>
              <a:t> </a:t>
            </a:r>
            <a:r>
              <a:rPr kumimoji="0" lang="en-US" altLang="zh-CN" sz="2800" b="0" i="0" u="none" strike="noStrike" kern="1200" cap="none" spc="0" normalizeH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字魂27号-布丁体" panose="00000500000000000000" pitchFamily="2" charset="-122"/>
                <a:cs typeface="Arial" panose="020B0604020202020204" pitchFamily="34" charset="0"/>
              </a:rPr>
              <a:t>vào</a:t>
            </a:r>
            <a:r>
              <a:rPr kumimoji="0" lang="en-US" altLang="zh-CN" sz="2800" b="0" i="0" u="none" strike="noStrike" kern="1200" cap="none" spc="0" normalizeH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字魂27号-布丁体" panose="00000500000000000000" pitchFamily="2" charset="-122"/>
                <a:cs typeface="Arial" panose="020B0604020202020204" pitchFamily="34" charset="0"/>
              </a:rPr>
              <a:t> </a:t>
            </a:r>
            <a:r>
              <a:rPr kumimoji="0" lang="en-US" altLang="zh-CN" sz="2800" b="0" i="0" u="none" strike="noStrike" kern="1200" cap="none" spc="0" normalizeH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字魂27号-布丁体" panose="00000500000000000000" pitchFamily="2" charset="-122"/>
                <a:cs typeface="Arial" panose="020B0604020202020204" pitchFamily="34" charset="0"/>
              </a:rPr>
              <a:t>các</a:t>
            </a:r>
            <a:r>
              <a:rPr kumimoji="0" lang="en-US" altLang="zh-CN" sz="2800" b="0" i="0" u="none" strike="noStrike" kern="1200" cap="none" spc="0" normalizeH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字魂27号-布丁体" panose="00000500000000000000" pitchFamily="2" charset="-122"/>
                <a:cs typeface="Arial" panose="020B0604020202020204" pitchFamily="34" charset="0"/>
              </a:rPr>
              <a:t> </a:t>
            </a:r>
            <a:r>
              <a:rPr kumimoji="0" lang="en-US" altLang="zh-CN" sz="2800" b="0" i="0" u="none" strike="noStrike" kern="1200" cap="none" spc="0" normalizeH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字魂27号-布丁体" panose="00000500000000000000" pitchFamily="2" charset="-122"/>
                <a:cs typeface="Arial" panose="020B0604020202020204" pitchFamily="34" charset="0"/>
              </a:rPr>
              <a:t>sọt</a:t>
            </a:r>
            <a:r>
              <a:rPr kumimoji="0" lang="en-US" altLang="zh-CN" sz="2800" b="0" i="0" u="none" strike="noStrike" kern="1200" cap="none" spc="0" normalizeH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字魂27号-布丁体" panose="00000500000000000000" pitchFamily="2" charset="-122"/>
                <a:cs typeface="Arial" panose="020B0604020202020204" pitchFamily="34" charset="0"/>
              </a:rPr>
              <a:t> (</a:t>
            </a:r>
            <a:r>
              <a:rPr kumimoji="0" lang="en-US" altLang="zh-CN" sz="2800" b="0" i="0" u="none" strike="noStrike" kern="1200" cap="none" spc="0" normalizeH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字魂27号-布丁体" panose="00000500000000000000" pitchFamily="2" charset="-122"/>
                <a:cs typeface="Arial" panose="020B0604020202020204" pitchFamily="34" charset="0"/>
              </a:rPr>
              <a:t>như</a:t>
            </a:r>
            <a:r>
              <a:rPr kumimoji="0" lang="en-US" altLang="zh-CN" sz="2800" b="0" i="0" u="none" strike="noStrike" kern="1200" cap="none" spc="0" normalizeH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字魂27号-布丁体" panose="00000500000000000000" pitchFamily="2" charset="-122"/>
                <a:cs typeface="Arial" panose="020B0604020202020204" pitchFamily="34" charset="0"/>
              </a:rPr>
              <a:t> </a:t>
            </a:r>
            <a:r>
              <a:rPr kumimoji="0" lang="en-US" altLang="zh-CN" sz="2800" b="0" i="0" u="none" strike="noStrike" kern="1200" cap="none" spc="0" normalizeH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字魂27号-布丁体" panose="00000500000000000000" pitchFamily="2" charset="-122"/>
                <a:cs typeface="Arial" panose="020B0604020202020204" pitchFamily="34" charset="0"/>
              </a:rPr>
              <a:t>hình</a:t>
            </a:r>
            <a:r>
              <a:rPr kumimoji="0" lang="en-US" altLang="zh-CN" sz="2800" b="0" i="0" u="none" strike="noStrike" kern="1200" cap="none" spc="0" normalizeH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字魂27号-布丁体" panose="00000500000000000000" pitchFamily="2" charset="-122"/>
                <a:cs typeface="Arial" panose="020B0604020202020204" pitchFamily="34" charset="0"/>
              </a:rPr>
              <a:t> </a:t>
            </a:r>
            <a:r>
              <a:rPr kumimoji="0" lang="en-US" altLang="zh-CN" sz="2800" b="0" i="0" u="none" strike="noStrike" kern="1200" cap="none" spc="0" normalizeH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字魂27号-布丁体" panose="00000500000000000000" pitchFamily="2" charset="-122"/>
                <a:cs typeface="Arial" panose="020B0604020202020204" pitchFamily="34" charset="0"/>
              </a:rPr>
              <a:t>vẽ</a:t>
            </a:r>
            <a:r>
              <a:rPr kumimoji="0" lang="en-US" altLang="zh-CN" sz="2800" b="0" i="0" u="none" strike="noStrike" kern="1200" cap="none" spc="0" normalizeH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字魂27号-布丁体" panose="00000500000000000000" pitchFamily="2" charset="-122"/>
                <a:cs typeface="Arial" panose="020B0604020202020204" pitchFamily="34" charset="0"/>
              </a:rPr>
              <a:t>). </a:t>
            </a:r>
            <a:r>
              <a:rPr kumimoji="0" lang="en-US" altLang="zh-CN" sz="2800" b="0" i="0" u="none" strike="noStrike" kern="1200" cap="none" spc="0" normalizeH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字魂27号-布丁体" panose="00000500000000000000" pitchFamily="2" charset="-122"/>
                <a:cs typeface="Arial" panose="020B0604020202020204" pitchFamily="34" charset="0"/>
              </a:rPr>
              <a:t>Hỏi</a:t>
            </a:r>
            <a:r>
              <a:rPr kumimoji="0" lang="en-US" altLang="zh-CN" sz="2800" b="0" i="0" u="none" strike="noStrike" kern="1200" cap="none" spc="0" normalizeH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字魂27号-布丁体" panose="00000500000000000000" pitchFamily="2" charset="-122"/>
                <a:cs typeface="Arial" panose="020B0604020202020204" pitchFamily="34" charset="0"/>
              </a:rPr>
              <a:t>:</a:t>
            </a:r>
          </a:p>
          <a:p>
            <a:pPr marL="742950" marR="0" lvl="0" indent="-7429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lphaLcParenR"/>
              <a:tabLst/>
              <a:defRPr/>
            </a:pPr>
            <a:r>
              <a:rPr lang="en-US" altLang="zh-CN" sz="2800" dirty="0" err="1">
                <a:solidFill>
                  <a:prstClr val="black">
                    <a:lumMod val="95000"/>
                    <a:lumOff val="5000"/>
                  </a:prstClr>
                </a:solidFill>
                <a:latin typeface="Arial" panose="020B0604020202020204" pitchFamily="34" charset="0"/>
                <a:ea typeface="字魂27号-布丁体" panose="00000500000000000000" pitchFamily="2" charset="-122"/>
                <a:cs typeface="Arial" panose="020B0604020202020204" pitchFamily="34" charset="0"/>
              </a:rPr>
              <a:t>Sọt</a:t>
            </a:r>
            <a:r>
              <a:rPr lang="en-US" altLang="zh-CN" sz="2800" dirty="0">
                <a:solidFill>
                  <a:prstClr val="black">
                    <a:lumMod val="95000"/>
                    <a:lumOff val="5000"/>
                  </a:prstClr>
                </a:solidFill>
                <a:latin typeface="Arial" panose="020B0604020202020204" pitchFamily="34" charset="0"/>
                <a:ea typeface="字魂27号-布丁体" panose="00000500000000000000" pitchFamily="2" charset="-122"/>
                <a:cs typeface="Arial" panose="020B0604020202020204" pitchFamily="34" charset="0"/>
              </a:rPr>
              <a:t> </a:t>
            </a:r>
            <a:r>
              <a:rPr lang="en-US" altLang="zh-CN" sz="2800" dirty="0" err="1">
                <a:solidFill>
                  <a:prstClr val="black">
                    <a:lumMod val="95000"/>
                    <a:lumOff val="5000"/>
                  </a:prstClr>
                </a:solidFill>
                <a:latin typeface="Arial" panose="020B0604020202020204" pitchFamily="34" charset="0"/>
                <a:ea typeface="字魂27号-布丁体" panose="00000500000000000000" pitchFamily="2" charset="-122"/>
                <a:cs typeface="Arial" panose="020B0604020202020204" pitchFamily="34" charset="0"/>
              </a:rPr>
              <a:t>nào</a:t>
            </a:r>
            <a:r>
              <a:rPr lang="en-US" altLang="zh-CN" sz="2800" dirty="0">
                <a:solidFill>
                  <a:prstClr val="black">
                    <a:lumMod val="95000"/>
                    <a:lumOff val="5000"/>
                  </a:prstClr>
                </a:solidFill>
                <a:latin typeface="Arial" panose="020B0604020202020204" pitchFamily="34" charset="0"/>
                <a:ea typeface="字魂27号-布丁体" panose="00000500000000000000" pitchFamily="2" charset="-122"/>
                <a:cs typeface="Arial" panose="020B0604020202020204" pitchFamily="34" charset="0"/>
              </a:rPr>
              <a:t> </a:t>
            </a:r>
            <a:r>
              <a:rPr lang="en-US" altLang="zh-CN" sz="2800" dirty="0" err="1">
                <a:solidFill>
                  <a:prstClr val="black">
                    <a:lumMod val="95000"/>
                    <a:lumOff val="5000"/>
                  </a:prstClr>
                </a:solidFill>
                <a:latin typeface="Arial" panose="020B0604020202020204" pitchFamily="34" charset="0"/>
                <a:ea typeface="字魂27号-布丁体" panose="00000500000000000000" pitchFamily="2" charset="-122"/>
                <a:cs typeface="Arial" panose="020B0604020202020204" pitchFamily="34" charset="0"/>
              </a:rPr>
              <a:t>sẽ</a:t>
            </a:r>
            <a:r>
              <a:rPr lang="en-US" altLang="zh-CN" sz="2800" dirty="0">
                <a:solidFill>
                  <a:prstClr val="black">
                    <a:lumMod val="95000"/>
                    <a:lumOff val="5000"/>
                  </a:prstClr>
                </a:solidFill>
                <a:latin typeface="Arial" panose="020B0604020202020204" pitchFamily="34" charset="0"/>
                <a:ea typeface="字魂27号-布丁体" panose="00000500000000000000" pitchFamily="2" charset="-122"/>
                <a:cs typeface="Arial" panose="020B0604020202020204" pitchFamily="34" charset="0"/>
              </a:rPr>
              <a:t> </a:t>
            </a:r>
            <a:r>
              <a:rPr lang="en-US" altLang="zh-CN" sz="2800" dirty="0" err="1">
                <a:solidFill>
                  <a:prstClr val="black">
                    <a:lumMod val="95000"/>
                    <a:lumOff val="5000"/>
                  </a:prstClr>
                </a:solidFill>
                <a:latin typeface="Arial" panose="020B0604020202020204" pitchFamily="34" charset="0"/>
                <a:ea typeface="字魂27号-布丁体" panose="00000500000000000000" pitchFamily="2" charset="-122"/>
                <a:cs typeface="Arial" panose="020B0604020202020204" pitchFamily="34" charset="0"/>
              </a:rPr>
              <a:t>có</a:t>
            </a:r>
            <a:r>
              <a:rPr lang="en-US" altLang="zh-CN" sz="2800" dirty="0">
                <a:solidFill>
                  <a:prstClr val="black">
                    <a:lumMod val="95000"/>
                    <a:lumOff val="5000"/>
                  </a:prstClr>
                </a:solidFill>
                <a:latin typeface="Arial" panose="020B0604020202020204" pitchFamily="34" charset="0"/>
                <a:ea typeface="字魂27号-布丁体" panose="00000500000000000000" pitchFamily="2" charset="-122"/>
                <a:cs typeface="Arial" panose="020B0604020202020204" pitchFamily="34" charset="0"/>
              </a:rPr>
              <a:t> </a:t>
            </a:r>
            <a:r>
              <a:rPr lang="en-US" altLang="zh-CN" sz="2800" dirty="0" err="1">
                <a:solidFill>
                  <a:prstClr val="black">
                    <a:lumMod val="95000"/>
                    <a:lumOff val="5000"/>
                  </a:prstClr>
                </a:solidFill>
                <a:latin typeface="Arial" panose="020B0604020202020204" pitchFamily="34" charset="0"/>
                <a:ea typeface="字魂27号-布丁体" panose="00000500000000000000" pitchFamily="2" charset="-122"/>
                <a:cs typeface="Arial" panose="020B0604020202020204" pitchFamily="34" charset="0"/>
              </a:rPr>
              <a:t>nhiều</a:t>
            </a:r>
            <a:r>
              <a:rPr lang="en-US" altLang="zh-CN" sz="2800" dirty="0">
                <a:solidFill>
                  <a:prstClr val="black">
                    <a:lumMod val="95000"/>
                    <a:lumOff val="5000"/>
                  </a:prstClr>
                </a:solidFill>
                <a:latin typeface="Arial" panose="020B0604020202020204" pitchFamily="34" charset="0"/>
                <a:ea typeface="字魂27号-布丁体" panose="00000500000000000000" pitchFamily="2" charset="-122"/>
                <a:cs typeface="Arial" panose="020B0604020202020204" pitchFamily="34" charset="0"/>
              </a:rPr>
              <a:t> </a:t>
            </a:r>
            <a:r>
              <a:rPr lang="en-US" altLang="zh-CN" sz="2800" dirty="0" err="1">
                <a:solidFill>
                  <a:prstClr val="black">
                    <a:lumMod val="95000"/>
                    <a:lumOff val="5000"/>
                  </a:prstClr>
                </a:solidFill>
                <a:latin typeface="Arial" panose="020B0604020202020204" pitchFamily="34" charset="0"/>
                <a:ea typeface="字魂27号-布丁体" panose="00000500000000000000" pitchFamily="2" charset="-122"/>
                <a:cs typeface="Arial" panose="020B0604020202020204" pitchFamily="34" charset="0"/>
              </a:rPr>
              <a:t>bưởi</a:t>
            </a:r>
            <a:r>
              <a:rPr lang="en-US" altLang="zh-CN" sz="2800" dirty="0">
                <a:solidFill>
                  <a:prstClr val="black">
                    <a:lumMod val="95000"/>
                    <a:lumOff val="5000"/>
                  </a:prstClr>
                </a:solidFill>
                <a:latin typeface="Arial" panose="020B0604020202020204" pitchFamily="34" charset="0"/>
                <a:ea typeface="字魂27号-布丁体" panose="00000500000000000000" pitchFamily="2" charset="-122"/>
                <a:cs typeface="Arial" panose="020B0604020202020204" pitchFamily="34" charset="0"/>
              </a:rPr>
              <a:t> </a:t>
            </a:r>
            <a:r>
              <a:rPr lang="en-US" altLang="zh-CN" sz="2800" dirty="0" err="1">
                <a:solidFill>
                  <a:prstClr val="black">
                    <a:lumMod val="95000"/>
                    <a:lumOff val="5000"/>
                  </a:prstClr>
                </a:solidFill>
                <a:latin typeface="Arial" panose="020B0604020202020204" pitchFamily="34" charset="0"/>
                <a:ea typeface="字魂27号-布丁体" panose="00000500000000000000" pitchFamily="2" charset="-122"/>
                <a:cs typeface="Arial" panose="020B0604020202020204" pitchFamily="34" charset="0"/>
              </a:rPr>
              <a:t>nhất</a:t>
            </a:r>
            <a:endParaRPr lang="en-US" altLang="zh-CN" sz="2800" dirty="0">
              <a:solidFill>
                <a:prstClr val="black">
                  <a:lumMod val="95000"/>
                  <a:lumOff val="5000"/>
                </a:prstClr>
              </a:solidFill>
              <a:latin typeface="Arial" panose="020B0604020202020204" pitchFamily="34" charset="0"/>
              <a:ea typeface="字魂27号-布丁体" panose="00000500000000000000" pitchFamily="2" charset="-122"/>
              <a:cs typeface="Arial" panose="020B0604020202020204" pitchFamily="34" charset="0"/>
            </a:endParaRPr>
          </a:p>
          <a:p>
            <a:pPr marL="742950" marR="0" lvl="0" indent="-7429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lphaLcParenR"/>
              <a:tabLst/>
              <a:defRPr/>
            </a:pPr>
            <a:r>
              <a:rPr kumimoji="0" lang="en-US" altLang="zh-CN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字魂27号-布丁体" panose="00000500000000000000" pitchFamily="2" charset="-122"/>
                <a:cs typeface="Arial" panose="020B0604020202020204" pitchFamily="34" charset="0"/>
              </a:rPr>
              <a:t>Sọt</a:t>
            </a:r>
            <a:r>
              <a:rPr kumimoji="0" lang="en-US" altLang="zh-CN" sz="2800" b="0" i="0" u="none" strike="noStrike" kern="1200" cap="none" spc="0" normalizeH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字魂27号-布丁体" panose="00000500000000000000" pitchFamily="2" charset="-122"/>
                <a:cs typeface="Arial" panose="020B0604020202020204" pitchFamily="34" charset="0"/>
              </a:rPr>
              <a:t> </a:t>
            </a:r>
            <a:r>
              <a:rPr kumimoji="0" lang="en-US" altLang="zh-CN" sz="2800" b="0" i="0" u="none" strike="noStrike" kern="1200" cap="none" spc="0" normalizeH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字魂27号-布丁体" panose="00000500000000000000" pitchFamily="2" charset="-122"/>
                <a:cs typeface="Arial" panose="020B0604020202020204" pitchFamily="34" charset="0"/>
              </a:rPr>
              <a:t>nào</a:t>
            </a:r>
            <a:r>
              <a:rPr kumimoji="0" lang="en-US" altLang="zh-CN" sz="2800" b="0" i="0" u="none" strike="noStrike" kern="1200" cap="none" spc="0" normalizeH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字魂27号-布丁体" panose="00000500000000000000" pitchFamily="2" charset="-122"/>
                <a:cs typeface="Arial" panose="020B0604020202020204" pitchFamily="34" charset="0"/>
              </a:rPr>
              <a:t> </a:t>
            </a:r>
            <a:r>
              <a:rPr kumimoji="0" lang="en-US" altLang="zh-CN" sz="2800" b="0" i="0" u="none" strike="noStrike" kern="1200" cap="none" spc="0" normalizeH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字魂27号-布丁体" panose="00000500000000000000" pitchFamily="2" charset="-122"/>
                <a:cs typeface="Arial" panose="020B0604020202020204" pitchFamily="34" charset="0"/>
              </a:rPr>
              <a:t>sẽ</a:t>
            </a:r>
            <a:r>
              <a:rPr kumimoji="0" lang="en-US" altLang="zh-CN" sz="2800" b="0" i="0" u="none" strike="noStrike" kern="1200" cap="none" spc="0" normalizeH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字魂27号-布丁体" panose="00000500000000000000" pitchFamily="2" charset="-122"/>
                <a:cs typeface="Arial" panose="020B0604020202020204" pitchFamily="34" charset="0"/>
              </a:rPr>
              <a:t> </a:t>
            </a:r>
            <a:r>
              <a:rPr kumimoji="0" lang="en-US" altLang="zh-CN" sz="2800" b="0" i="0" u="none" strike="noStrike" kern="1200" cap="none" spc="0" normalizeH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字魂27号-布丁体" panose="00000500000000000000" pitchFamily="2" charset="-122"/>
                <a:cs typeface="Arial" panose="020B0604020202020204" pitchFamily="34" charset="0"/>
              </a:rPr>
              <a:t>có</a:t>
            </a:r>
            <a:r>
              <a:rPr kumimoji="0" lang="en-US" altLang="zh-CN" sz="2800" b="0" i="0" u="none" strike="noStrike" kern="1200" cap="none" spc="0" normalizeH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字魂27号-布丁体" panose="00000500000000000000" pitchFamily="2" charset="-122"/>
                <a:cs typeface="Arial" panose="020B0604020202020204" pitchFamily="34" charset="0"/>
              </a:rPr>
              <a:t> </a:t>
            </a:r>
            <a:r>
              <a:rPr kumimoji="0" lang="en-US" altLang="zh-CN" sz="2800" b="0" i="0" u="none" strike="noStrike" kern="1200" cap="none" spc="0" normalizeH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字魂27号-布丁体" panose="00000500000000000000" pitchFamily="2" charset="-122"/>
                <a:cs typeface="Arial" panose="020B0604020202020204" pitchFamily="34" charset="0"/>
              </a:rPr>
              <a:t>ít</a:t>
            </a:r>
            <a:r>
              <a:rPr kumimoji="0" lang="en-US" altLang="zh-CN" sz="2800" b="0" i="0" u="none" strike="noStrike" kern="1200" cap="none" spc="0" normalizeH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字魂27号-布丁体" panose="00000500000000000000" pitchFamily="2" charset="-122"/>
                <a:cs typeface="Arial" panose="020B0604020202020204" pitchFamily="34" charset="0"/>
              </a:rPr>
              <a:t> </a:t>
            </a:r>
            <a:r>
              <a:rPr kumimoji="0" lang="en-US" altLang="zh-CN" sz="2800" b="0" i="0" u="none" strike="noStrike" kern="1200" cap="none" spc="0" normalizeH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字魂27号-布丁体" panose="00000500000000000000" pitchFamily="2" charset="-122"/>
                <a:cs typeface="Arial" panose="020B0604020202020204" pitchFamily="34" charset="0"/>
              </a:rPr>
              <a:t>bưởi</a:t>
            </a:r>
            <a:r>
              <a:rPr kumimoji="0" lang="en-US" altLang="zh-CN" sz="2800" b="0" i="0" u="none" strike="noStrike" kern="1200" cap="none" spc="0" normalizeH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字魂27号-布丁体" panose="00000500000000000000" pitchFamily="2" charset="-122"/>
                <a:cs typeface="Arial" panose="020B0604020202020204" pitchFamily="34" charset="0"/>
              </a:rPr>
              <a:t> </a:t>
            </a:r>
            <a:r>
              <a:rPr kumimoji="0" lang="en-US" altLang="zh-CN" sz="2800" b="0" i="0" u="none" strike="noStrike" kern="1200" cap="none" spc="0" normalizeH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字魂27号-布丁体" panose="00000500000000000000" pitchFamily="2" charset="-122"/>
                <a:cs typeface="Arial" panose="020B0604020202020204" pitchFamily="34" charset="0"/>
              </a:rPr>
              <a:t>nhất</a:t>
            </a:r>
            <a:endParaRPr kumimoji="0" lang="zh-CN" alt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Arial" panose="020B0604020202020204" pitchFamily="34" charset="0"/>
              <a:ea typeface="字魂27号-布丁体" panose="00000500000000000000" pitchFamily="2" charset="-122"/>
              <a:cs typeface="Arial" panose="020B0604020202020204" pitchFamily="34" charset="0"/>
            </a:endParaRPr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E2B0EABD-B749-4E1F-BF16-58094A4D1C66}"/>
              </a:ext>
            </a:extLst>
          </p:cNvPr>
          <p:cNvSpPr/>
          <p:nvPr/>
        </p:nvSpPr>
        <p:spPr>
          <a:xfrm>
            <a:off x="166287" y="659932"/>
            <a:ext cx="552921" cy="552921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5391EDA-2539-47A0-B021-F35392EB08C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155403" y="1793482"/>
            <a:ext cx="8448675" cy="5064518"/>
          </a:xfrm>
          <a:prstGeom prst="rect">
            <a:avLst/>
          </a:prstGeom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74EC7EE9-BDB0-4A70-AB60-04E751CC34E0}"/>
              </a:ext>
            </a:extLst>
          </p:cNvPr>
          <p:cNvGrpSpPr/>
          <p:nvPr/>
        </p:nvGrpSpPr>
        <p:grpSpPr>
          <a:xfrm>
            <a:off x="2038521" y="1983475"/>
            <a:ext cx="2712383" cy="2712383"/>
            <a:chOff x="2038521" y="1983475"/>
            <a:chExt cx="2712383" cy="2712383"/>
          </a:xfrm>
        </p:grpSpPr>
        <p:pic>
          <p:nvPicPr>
            <p:cNvPr id="7" name="Picture 6" descr="Logo&#10;&#10;Description automatically generated">
              <a:extLst>
                <a:ext uri="{FF2B5EF4-FFF2-40B4-BE49-F238E27FC236}">
                  <a16:creationId xmlns:a16="http://schemas.microsoft.com/office/drawing/2014/main" id="{848404AF-C268-44AE-B3F0-F0A11CA9824E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38521" y="1983475"/>
              <a:ext cx="2712383" cy="2712383"/>
            </a:xfrm>
            <a:prstGeom prst="rect">
              <a:avLst/>
            </a:prstGeom>
          </p:spPr>
        </p:pic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C164ACE5-4FEF-4D73-9C1A-1AD36559C421}"/>
                </a:ext>
              </a:extLst>
            </p:cNvPr>
            <p:cNvSpPr txBox="1"/>
            <p:nvPr/>
          </p:nvSpPr>
          <p:spPr>
            <a:xfrm>
              <a:off x="2961860" y="3335276"/>
              <a:ext cx="119269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>
                  <a:latin typeface="Arial" panose="020B0604020202020204" pitchFamily="34" charset="0"/>
                  <a:cs typeface="Arial" panose="020B0604020202020204" pitchFamily="34" charset="0"/>
                </a:rPr>
                <a:t>5 x 2</a:t>
              </a: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CA31243A-7E07-4225-8238-2ECBBAA6DFF9}"/>
              </a:ext>
            </a:extLst>
          </p:cNvPr>
          <p:cNvGrpSpPr/>
          <p:nvPr/>
        </p:nvGrpSpPr>
        <p:grpSpPr>
          <a:xfrm>
            <a:off x="3702826" y="1518362"/>
            <a:ext cx="2712383" cy="2712383"/>
            <a:chOff x="2038521" y="1983475"/>
            <a:chExt cx="2712383" cy="2712383"/>
          </a:xfrm>
        </p:grpSpPr>
        <p:pic>
          <p:nvPicPr>
            <p:cNvPr id="27" name="Picture 26" descr="Logo&#10;&#10;Description automatically generated">
              <a:extLst>
                <a:ext uri="{FF2B5EF4-FFF2-40B4-BE49-F238E27FC236}">
                  <a16:creationId xmlns:a16="http://schemas.microsoft.com/office/drawing/2014/main" id="{CE13C2E4-FAB2-4377-AC84-DAA243F68705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38521" y="1983475"/>
              <a:ext cx="2712383" cy="2712383"/>
            </a:xfrm>
            <a:prstGeom prst="rect">
              <a:avLst/>
            </a:prstGeom>
          </p:spPr>
        </p:pic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BCA4142C-86C5-4523-83BC-050141ECEE98}"/>
                </a:ext>
              </a:extLst>
            </p:cNvPr>
            <p:cNvSpPr txBox="1"/>
            <p:nvPr/>
          </p:nvSpPr>
          <p:spPr>
            <a:xfrm>
              <a:off x="2961860" y="3335276"/>
              <a:ext cx="119269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>
                  <a:latin typeface="Arial" panose="020B0604020202020204" pitchFamily="34" charset="0"/>
                  <a:cs typeface="Arial" panose="020B0604020202020204" pitchFamily="34" charset="0"/>
                </a:rPr>
                <a:t>50:5</a:t>
              </a: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24F8706B-4CB8-4A91-BCC8-898D79BFB0C3}"/>
              </a:ext>
            </a:extLst>
          </p:cNvPr>
          <p:cNvGrpSpPr/>
          <p:nvPr/>
        </p:nvGrpSpPr>
        <p:grpSpPr>
          <a:xfrm>
            <a:off x="5023548" y="1813966"/>
            <a:ext cx="2712383" cy="2712383"/>
            <a:chOff x="2038521" y="1983475"/>
            <a:chExt cx="2712383" cy="2712383"/>
          </a:xfrm>
        </p:grpSpPr>
        <p:pic>
          <p:nvPicPr>
            <p:cNvPr id="30" name="Picture 29" descr="Logo&#10;&#10;Description automatically generated">
              <a:extLst>
                <a:ext uri="{FF2B5EF4-FFF2-40B4-BE49-F238E27FC236}">
                  <a16:creationId xmlns:a16="http://schemas.microsoft.com/office/drawing/2014/main" id="{FD270950-8BA7-4D19-AB60-BEE7B0BC2064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38521" y="1983475"/>
              <a:ext cx="2712383" cy="2712383"/>
            </a:xfrm>
            <a:prstGeom prst="rect">
              <a:avLst/>
            </a:prstGeom>
          </p:spPr>
        </p:pic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6571DABA-C985-437C-8DF3-77FE4C7D6FD2}"/>
                </a:ext>
              </a:extLst>
            </p:cNvPr>
            <p:cNvSpPr txBox="1"/>
            <p:nvPr/>
          </p:nvSpPr>
          <p:spPr>
            <a:xfrm>
              <a:off x="2961860" y="3335276"/>
              <a:ext cx="119269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>
                  <a:latin typeface="Arial" panose="020B0604020202020204" pitchFamily="34" charset="0"/>
                  <a:cs typeface="Arial" panose="020B0604020202020204" pitchFamily="34" charset="0"/>
                </a:rPr>
                <a:t>25:5</a:t>
              </a:r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3DB6F0BC-C4CD-4031-96FF-9731AA5BF885}"/>
              </a:ext>
            </a:extLst>
          </p:cNvPr>
          <p:cNvGrpSpPr/>
          <p:nvPr/>
        </p:nvGrpSpPr>
        <p:grpSpPr>
          <a:xfrm rot="574381">
            <a:off x="2579869" y="3076818"/>
            <a:ext cx="2712383" cy="2712383"/>
            <a:chOff x="2038521" y="1983475"/>
            <a:chExt cx="2712383" cy="2712383"/>
          </a:xfrm>
        </p:grpSpPr>
        <p:pic>
          <p:nvPicPr>
            <p:cNvPr id="33" name="Picture 32" descr="Logo&#10;&#10;Description automatically generated">
              <a:extLst>
                <a:ext uri="{FF2B5EF4-FFF2-40B4-BE49-F238E27FC236}">
                  <a16:creationId xmlns:a16="http://schemas.microsoft.com/office/drawing/2014/main" id="{787A0C56-1DC9-494D-AA0D-B69C77820E61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38521" y="1983475"/>
              <a:ext cx="2712383" cy="2712383"/>
            </a:xfrm>
            <a:prstGeom prst="rect">
              <a:avLst/>
            </a:prstGeom>
          </p:spPr>
        </p:pic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01C44571-1729-43B6-B948-11243C99EFC4}"/>
                </a:ext>
              </a:extLst>
            </p:cNvPr>
            <p:cNvSpPr txBox="1"/>
            <p:nvPr/>
          </p:nvSpPr>
          <p:spPr>
            <a:xfrm>
              <a:off x="2961860" y="3335276"/>
              <a:ext cx="119269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>
                  <a:latin typeface="Arial" panose="020B0604020202020204" pitchFamily="34" charset="0"/>
                  <a:cs typeface="Arial" panose="020B0604020202020204" pitchFamily="34" charset="0"/>
                </a:rPr>
                <a:t> 5x1</a:t>
              </a: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DA129DA1-A36A-4574-974B-6330DB05B8B6}"/>
              </a:ext>
            </a:extLst>
          </p:cNvPr>
          <p:cNvGrpSpPr/>
          <p:nvPr/>
        </p:nvGrpSpPr>
        <p:grpSpPr>
          <a:xfrm>
            <a:off x="5982356" y="2847563"/>
            <a:ext cx="2712383" cy="2712383"/>
            <a:chOff x="2038521" y="1983475"/>
            <a:chExt cx="2712383" cy="2712383"/>
          </a:xfrm>
        </p:grpSpPr>
        <p:pic>
          <p:nvPicPr>
            <p:cNvPr id="36" name="Picture 35" descr="Logo&#10;&#10;Description automatically generated">
              <a:extLst>
                <a:ext uri="{FF2B5EF4-FFF2-40B4-BE49-F238E27FC236}">
                  <a16:creationId xmlns:a16="http://schemas.microsoft.com/office/drawing/2014/main" id="{D765F799-F703-4F31-A1AA-D6B06B03640D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38521" y="1983475"/>
              <a:ext cx="2712383" cy="2712383"/>
            </a:xfrm>
            <a:prstGeom prst="rect">
              <a:avLst/>
            </a:prstGeom>
          </p:spPr>
        </p:pic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FC9538A0-D72D-4755-9013-0BBAF1E27943}"/>
                </a:ext>
              </a:extLst>
            </p:cNvPr>
            <p:cNvSpPr txBox="1"/>
            <p:nvPr/>
          </p:nvSpPr>
          <p:spPr>
            <a:xfrm>
              <a:off x="2961860" y="3335276"/>
              <a:ext cx="119269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>
                  <a:latin typeface="Arial" panose="020B0604020202020204" pitchFamily="34" charset="0"/>
                  <a:cs typeface="Arial" panose="020B0604020202020204" pitchFamily="34" charset="0"/>
                </a:rPr>
                <a:t>2x5</a:t>
              </a:r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CE94BCA0-7508-4116-9AA6-6383585BE79D}"/>
              </a:ext>
            </a:extLst>
          </p:cNvPr>
          <p:cNvGrpSpPr/>
          <p:nvPr/>
        </p:nvGrpSpPr>
        <p:grpSpPr>
          <a:xfrm>
            <a:off x="2005547" y="1939915"/>
            <a:ext cx="2712383" cy="2712383"/>
            <a:chOff x="2038521" y="1983475"/>
            <a:chExt cx="2712383" cy="2712383"/>
          </a:xfrm>
        </p:grpSpPr>
        <p:pic>
          <p:nvPicPr>
            <p:cNvPr id="39" name="Picture 38" descr="Logo&#10;&#10;Description automatically generated">
              <a:extLst>
                <a:ext uri="{FF2B5EF4-FFF2-40B4-BE49-F238E27FC236}">
                  <a16:creationId xmlns:a16="http://schemas.microsoft.com/office/drawing/2014/main" id="{61BD4C7D-C5F4-4065-8228-FF62F02ABBE5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38521" y="1983475"/>
              <a:ext cx="2712383" cy="2712383"/>
            </a:xfrm>
            <a:prstGeom prst="rect">
              <a:avLst/>
            </a:prstGeom>
          </p:spPr>
        </p:pic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B2D13F70-16A3-4D67-8AA9-11D50518EE08}"/>
                </a:ext>
              </a:extLst>
            </p:cNvPr>
            <p:cNvSpPr txBox="1"/>
            <p:nvPr/>
          </p:nvSpPr>
          <p:spPr>
            <a:xfrm>
              <a:off x="2783584" y="3335276"/>
              <a:ext cx="146534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5 x 2 = 10</a:t>
              </a:r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710F648F-64B4-4866-8E1E-B25C1EDF0A76}"/>
              </a:ext>
            </a:extLst>
          </p:cNvPr>
          <p:cNvGrpSpPr/>
          <p:nvPr/>
        </p:nvGrpSpPr>
        <p:grpSpPr>
          <a:xfrm rot="574381">
            <a:off x="2593228" y="3077296"/>
            <a:ext cx="2712383" cy="2712383"/>
            <a:chOff x="2038521" y="1983475"/>
            <a:chExt cx="2712383" cy="2712383"/>
          </a:xfrm>
        </p:grpSpPr>
        <p:pic>
          <p:nvPicPr>
            <p:cNvPr id="42" name="Picture 41" descr="Logo&#10;&#10;Description automatically generated">
              <a:extLst>
                <a:ext uri="{FF2B5EF4-FFF2-40B4-BE49-F238E27FC236}">
                  <a16:creationId xmlns:a16="http://schemas.microsoft.com/office/drawing/2014/main" id="{8231518A-A0F5-4941-98E5-2F54C69EA890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38521" y="1983475"/>
              <a:ext cx="2712383" cy="2712383"/>
            </a:xfrm>
            <a:prstGeom prst="rect">
              <a:avLst/>
            </a:prstGeom>
          </p:spPr>
        </p:pic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91C296D5-7E34-4219-A2EC-60F6618AA3D8}"/>
                </a:ext>
              </a:extLst>
            </p:cNvPr>
            <p:cNvSpPr txBox="1"/>
            <p:nvPr/>
          </p:nvSpPr>
          <p:spPr>
            <a:xfrm>
              <a:off x="2961860" y="3366053"/>
              <a:ext cx="119269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5x1=5</a:t>
              </a:r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B1E6F458-4DEB-4F84-9111-A52D5FFDC1AC}"/>
              </a:ext>
            </a:extLst>
          </p:cNvPr>
          <p:cNvGrpSpPr/>
          <p:nvPr/>
        </p:nvGrpSpPr>
        <p:grpSpPr>
          <a:xfrm>
            <a:off x="3737112" y="1490893"/>
            <a:ext cx="2712383" cy="2712383"/>
            <a:chOff x="2038521" y="1983475"/>
            <a:chExt cx="2712383" cy="2712383"/>
          </a:xfrm>
        </p:grpSpPr>
        <p:pic>
          <p:nvPicPr>
            <p:cNvPr id="47" name="Picture 46" descr="Logo&#10;&#10;Description automatically generated">
              <a:extLst>
                <a:ext uri="{FF2B5EF4-FFF2-40B4-BE49-F238E27FC236}">
                  <a16:creationId xmlns:a16="http://schemas.microsoft.com/office/drawing/2014/main" id="{BAC89E58-44EF-46F3-BF14-E704C92F43F8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38521" y="1983475"/>
              <a:ext cx="2712383" cy="2712383"/>
            </a:xfrm>
            <a:prstGeom prst="rect">
              <a:avLst/>
            </a:prstGeom>
          </p:spPr>
        </p:pic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4DA35496-11A8-4428-9C57-307C2838070F}"/>
                </a:ext>
              </a:extLst>
            </p:cNvPr>
            <p:cNvSpPr txBox="1"/>
            <p:nvPr/>
          </p:nvSpPr>
          <p:spPr>
            <a:xfrm>
              <a:off x="2790003" y="3335276"/>
              <a:ext cx="136455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50:5=10</a:t>
              </a:r>
            </a:p>
          </p:txBody>
        </p:sp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id="{7A8A0F2E-85C8-41F8-ABE6-FB408B3AA8C6}"/>
              </a:ext>
            </a:extLst>
          </p:cNvPr>
          <p:cNvGrpSpPr/>
          <p:nvPr/>
        </p:nvGrpSpPr>
        <p:grpSpPr>
          <a:xfrm>
            <a:off x="5032438" y="1822474"/>
            <a:ext cx="2853349" cy="2712383"/>
            <a:chOff x="2038521" y="1983475"/>
            <a:chExt cx="2712383" cy="2712383"/>
          </a:xfrm>
        </p:grpSpPr>
        <p:pic>
          <p:nvPicPr>
            <p:cNvPr id="51" name="Picture 50" descr="Logo&#10;&#10;Description automatically generated">
              <a:extLst>
                <a:ext uri="{FF2B5EF4-FFF2-40B4-BE49-F238E27FC236}">
                  <a16:creationId xmlns:a16="http://schemas.microsoft.com/office/drawing/2014/main" id="{7F8F5BAF-F8DB-4E5E-83A9-61C02F711403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38521" y="1983475"/>
              <a:ext cx="2712383" cy="2712383"/>
            </a:xfrm>
            <a:prstGeom prst="rect">
              <a:avLst/>
            </a:prstGeom>
          </p:spPr>
        </p:pic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41C4A872-9A4B-4013-B3C9-D73B95D2B897}"/>
                </a:ext>
              </a:extLst>
            </p:cNvPr>
            <p:cNvSpPr txBox="1"/>
            <p:nvPr/>
          </p:nvSpPr>
          <p:spPr>
            <a:xfrm>
              <a:off x="2907793" y="3335276"/>
              <a:ext cx="124676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25:5=5</a:t>
              </a:r>
            </a:p>
          </p:txBody>
        </p:sp>
      </p:grpSp>
      <p:grpSp>
        <p:nvGrpSpPr>
          <p:cNvPr id="55" name="Group 54">
            <a:extLst>
              <a:ext uri="{FF2B5EF4-FFF2-40B4-BE49-F238E27FC236}">
                <a16:creationId xmlns:a16="http://schemas.microsoft.com/office/drawing/2014/main" id="{FE198CE6-2CCA-4EF2-B54E-ACC6D7137693}"/>
              </a:ext>
            </a:extLst>
          </p:cNvPr>
          <p:cNvGrpSpPr/>
          <p:nvPr/>
        </p:nvGrpSpPr>
        <p:grpSpPr>
          <a:xfrm>
            <a:off x="5968717" y="2855592"/>
            <a:ext cx="2712383" cy="2712383"/>
            <a:chOff x="2038521" y="1983475"/>
            <a:chExt cx="2712383" cy="2712383"/>
          </a:xfrm>
        </p:grpSpPr>
        <p:pic>
          <p:nvPicPr>
            <p:cNvPr id="59" name="Picture 58" descr="Logo&#10;&#10;Description automatically generated">
              <a:extLst>
                <a:ext uri="{FF2B5EF4-FFF2-40B4-BE49-F238E27FC236}">
                  <a16:creationId xmlns:a16="http://schemas.microsoft.com/office/drawing/2014/main" id="{8E96AFCA-78AD-4878-B5F4-A6F31F6919C2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38521" y="1983475"/>
              <a:ext cx="2712383" cy="2712383"/>
            </a:xfrm>
            <a:prstGeom prst="rect">
              <a:avLst/>
            </a:prstGeom>
          </p:spPr>
        </p:pic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B63EA8F1-AE7B-4AFE-B1AA-50F4C89C146D}"/>
                </a:ext>
              </a:extLst>
            </p:cNvPr>
            <p:cNvSpPr txBox="1"/>
            <p:nvPr/>
          </p:nvSpPr>
          <p:spPr>
            <a:xfrm>
              <a:off x="2898323" y="3335276"/>
              <a:ext cx="125623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2x5=10</a:t>
              </a:r>
            </a:p>
          </p:txBody>
        </p:sp>
      </p:grp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B4E89165-A962-44BD-BA5C-0BF5B6C396AB}"/>
              </a:ext>
            </a:extLst>
          </p:cNvPr>
          <p:cNvSpPr/>
          <p:nvPr/>
        </p:nvSpPr>
        <p:spPr>
          <a:xfrm>
            <a:off x="688500" y="5674378"/>
            <a:ext cx="2782956" cy="921629"/>
          </a:xfrm>
          <a:prstGeom prst="roundRect">
            <a:avLst/>
          </a:prstGeom>
          <a:ln w="38100">
            <a:solidFill>
              <a:srgbClr val="F2649D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Sọt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nhiều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bưởi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nhất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2" name="Rectangle: Rounded Corners 61">
            <a:extLst>
              <a:ext uri="{FF2B5EF4-FFF2-40B4-BE49-F238E27FC236}">
                <a16:creationId xmlns:a16="http://schemas.microsoft.com/office/drawing/2014/main" id="{B5157877-5C69-46F4-85F3-B0D05A74D765}"/>
              </a:ext>
            </a:extLst>
          </p:cNvPr>
          <p:cNvSpPr/>
          <p:nvPr/>
        </p:nvSpPr>
        <p:spPr>
          <a:xfrm>
            <a:off x="9212600" y="5674378"/>
            <a:ext cx="2782956" cy="921629"/>
          </a:xfrm>
          <a:prstGeom prst="roundRect">
            <a:avLst/>
          </a:prstGeom>
          <a:ln w="38100">
            <a:solidFill>
              <a:srgbClr val="F2649D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Sọt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ít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bưởi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nhất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67848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7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750"/>
                            </p:stCondLst>
                            <p:childTnLst>
                              <p:par>
                                <p:cTn id="2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4.44444E-6 L 0.05547 0.41134 " pathEditMode="relative" rAng="0" ptsTypes="AA">
                                      <p:cBhvr>
                                        <p:cTn id="50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73" y="20556"/>
                                    </p:animMotion>
                                  </p:childTnLst>
                                </p:cTn>
                              </p:par>
                              <p:par>
                                <p:cTn id="51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2" dur="2000" fill="hold"/>
                                        <p:tgtEl>
                                          <p:spTgt spid="38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3.7037E-6 L 0.18997 0.21805 " pathEditMode="relative" rAng="0" ptsTypes="AA">
                                      <p:cBhvr>
                                        <p:cTn id="60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492" y="10903"/>
                                    </p:animMotion>
                                  </p:childTnLst>
                                </p:cTn>
                              </p:par>
                              <p:par>
                                <p:cTn id="61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2" dur="2000" fill="hold"/>
                                        <p:tgtEl>
                                          <p:spTgt spid="41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3.7037E-6 L -0.03672 0.41851 " pathEditMode="relative" rAng="0" ptsTypes="AA">
                                      <p:cBhvr>
                                        <p:cTn id="70" dur="2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36" y="20926"/>
                                    </p:animMotion>
                                  </p:childTnLst>
                                </p:cTn>
                              </p:par>
                              <p:par>
                                <p:cTn id="71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72" dur="2000" fill="hold"/>
                                        <p:tgtEl>
                                          <p:spTgt spid="46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4.07407E-6 L 0.02617 0.3875 " pathEditMode="relative" rAng="0" ptsTypes="AA">
                                      <p:cBhvr>
                                        <p:cTn id="80" dur="2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02" y="19375"/>
                                    </p:animMotion>
                                  </p:childTnLst>
                                </p:cTn>
                              </p:par>
                              <p:par>
                                <p:cTn id="81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2" dur="2000" fill="hold"/>
                                        <p:tgtEl>
                                          <p:spTgt spid="50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25E-6 -3.7037E-7 L -0.25638 0.18079 " pathEditMode="relative" rAng="0" ptsTypes="AA">
                                      <p:cBhvr>
                                        <p:cTn id="90" dur="2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826" y="9028"/>
                                    </p:animMotion>
                                  </p:childTnLst>
                                </p:cTn>
                              </p:par>
                              <p:par>
                                <p:cTn id="91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2" dur="2000" fill="hold"/>
                                        <p:tgtEl>
                                          <p:spTgt spid="55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/>
      <p:bldP spid="13" grpId="0" animBg="1"/>
      <p:bldP spid="6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图片 3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64670" y="150959"/>
            <a:ext cx="595376" cy="842513"/>
          </a:xfrm>
          <a:prstGeom prst="rect">
            <a:avLst/>
          </a:prstGeom>
        </p:spPr>
      </p:pic>
      <p:pic>
        <p:nvPicPr>
          <p:cNvPr id="34" name="图片 3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8478" y="429450"/>
            <a:ext cx="540000" cy="371250"/>
          </a:xfrm>
          <a:prstGeom prst="rect">
            <a:avLst/>
          </a:prstGeom>
        </p:spPr>
      </p:pic>
      <p:pic>
        <p:nvPicPr>
          <p:cNvPr id="35" name="图片 3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560046" y="488488"/>
            <a:ext cx="795054" cy="419612"/>
          </a:xfrm>
          <a:prstGeom prst="rect">
            <a:avLst/>
          </a:prstGeom>
        </p:spPr>
      </p:pic>
      <p:pic>
        <p:nvPicPr>
          <p:cNvPr id="36" name="图片 3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flipH="1">
            <a:off x="828004" y="61180"/>
            <a:ext cx="1289800" cy="954787"/>
          </a:xfrm>
          <a:prstGeom prst="rect">
            <a:avLst/>
          </a:prstGeom>
        </p:spPr>
      </p:pic>
      <p:pic>
        <p:nvPicPr>
          <p:cNvPr id="38" name="图片 3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22649" y="125278"/>
            <a:ext cx="540000" cy="371250"/>
          </a:xfrm>
          <a:prstGeom prst="rect">
            <a:avLst/>
          </a:prstGeom>
        </p:spPr>
      </p:pic>
      <p:pic>
        <p:nvPicPr>
          <p:cNvPr id="31" name="图片 3">
            <a:extLst>
              <a:ext uri="{FF2B5EF4-FFF2-40B4-BE49-F238E27FC236}">
                <a16:creationId xmlns:a16="http://schemas.microsoft.com/office/drawing/2014/main" id="{70942FF0-FAD1-4ED7-A6D1-FF37BD65B0C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5486400"/>
            <a:ext cx="12163928" cy="1371600"/>
          </a:xfrm>
          <a:prstGeom prst="rect">
            <a:avLst/>
          </a:prstGeom>
        </p:spPr>
      </p:pic>
      <p:pic>
        <p:nvPicPr>
          <p:cNvPr id="37" name="图片 20">
            <a:extLst>
              <a:ext uri="{FF2B5EF4-FFF2-40B4-BE49-F238E27FC236}">
                <a16:creationId xmlns:a16="http://schemas.microsoft.com/office/drawing/2014/main" id="{E470D8AA-07CF-46AA-B07F-8BE8B465736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277256" y="5987792"/>
            <a:ext cx="2674144" cy="657577"/>
          </a:xfrm>
          <a:prstGeom prst="rect">
            <a:avLst/>
          </a:prstGeom>
        </p:spPr>
      </p:pic>
      <p:pic>
        <p:nvPicPr>
          <p:cNvPr id="40" name="图片 4">
            <a:extLst>
              <a:ext uri="{FF2B5EF4-FFF2-40B4-BE49-F238E27FC236}">
                <a16:creationId xmlns:a16="http://schemas.microsoft.com/office/drawing/2014/main" id="{26094654-F857-4665-A8BA-783AC3B08F94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29236" t="-8333" r="52684" b="8333"/>
          <a:stretch/>
        </p:blipFill>
        <p:spPr>
          <a:xfrm rot="20833414">
            <a:off x="-6244" y="4048799"/>
            <a:ext cx="2199258" cy="1888463"/>
          </a:xfrm>
          <a:prstGeom prst="rect">
            <a:avLst/>
          </a:prstGeom>
        </p:spPr>
      </p:pic>
      <p:grpSp>
        <p:nvGrpSpPr>
          <p:cNvPr id="29" name="Group 28">
            <a:extLst>
              <a:ext uri="{FF2B5EF4-FFF2-40B4-BE49-F238E27FC236}">
                <a16:creationId xmlns:a16="http://schemas.microsoft.com/office/drawing/2014/main" id="{8036032F-80AB-4087-B30D-E4BABDDC387D}"/>
              </a:ext>
            </a:extLst>
          </p:cNvPr>
          <p:cNvGrpSpPr/>
          <p:nvPr/>
        </p:nvGrpSpPr>
        <p:grpSpPr>
          <a:xfrm>
            <a:off x="-30618" y="88459"/>
            <a:ext cx="2141539" cy="2357657"/>
            <a:chOff x="0" y="0"/>
            <a:chExt cx="2141539" cy="2357657"/>
          </a:xfrm>
        </p:grpSpPr>
        <p:grpSp>
          <p:nvGrpSpPr>
            <p:cNvPr id="30" name="Group 29">
              <a:extLst>
                <a:ext uri="{FF2B5EF4-FFF2-40B4-BE49-F238E27FC236}">
                  <a16:creationId xmlns:a16="http://schemas.microsoft.com/office/drawing/2014/main" id="{2CFDC7DC-B047-41AB-80AE-56BD950F5075}"/>
                </a:ext>
              </a:extLst>
            </p:cNvPr>
            <p:cNvGrpSpPr/>
            <p:nvPr/>
          </p:nvGrpSpPr>
          <p:grpSpPr>
            <a:xfrm>
              <a:off x="0" y="0"/>
              <a:ext cx="2141539" cy="2357657"/>
              <a:chOff x="182560" y="163181"/>
              <a:chExt cx="2141539" cy="2357657"/>
            </a:xfrm>
          </p:grpSpPr>
          <p:pic>
            <p:nvPicPr>
              <p:cNvPr id="41" name="Picture 40">
                <a:extLst>
                  <a:ext uri="{FF2B5EF4-FFF2-40B4-BE49-F238E27FC236}">
                    <a16:creationId xmlns:a16="http://schemas.microsoft.com/office/drawing/2014/main" id="{E328D9D4-EAF9-4941-BB57-1E58D670489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82560" y="163181"/>
                <a:ext cx="2141539" cy="2357657"/>
              </a:xfrm>
              <a:prstGeom prst="rect">
                <a:avLst/>
              </a:prstGeom>
            </p:spPr>
          </p:pic>
          <p:sp>
            <p:nvSpPr>
              <p:cNvPr id="51" name="TextBox 50">
                <a:extLst>
                  <a:ext uri="{FF2B5EF4-FFF2-40B4-BE49-F238E27FC236}">
                    <a16:creationId xmlns:a16="http://schemas.microsoft.com/office/drawing/2014/main" id="{F51D9276-3D6F-4291-B0F7-4E5A52C3558F}"/>
                  </a:ext>
                </a:extLst>
              </p:cNvPr>
              <p:cNvSpPr txBox="1"/>
              <p:nvPr/>
            </p:nvSpPr>
            <p:spPr>
              <a:xfrm>
                <a:off x="1314450" y="381000"/>
                <a:ext cx="74295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600" b="1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等线" panose="020F0502020204030204"/>
                    <a:ea typeface="+mn-ea"/>
                    <a:cs typeface="+mn-cs"/>
                  </a:rPr>
                  <a:t>&gt;</a:t>
                </a:r>
              </a:p>
            </p:txBody>
          </p:sp>
          <p:sp>
            <p:nvSpPr>
              <p:cNvPr id="52" name="TextBox 51">
                <a:extLst>
                  <a:ext uri="{FF2B5EF4-FFF2-40B4-BE49-F238E27FC236}">
                    <a16:creationId xmlns:a16="http://schemas.microsoft.com/office/drawing/2014/main" id="{1FDA80FD-CD9C-4964-A220-A4ACA7B7D8DA}"/>
                  </a:ext>
                </a:extLst>
              </p:cNvPr>
              <p:cNvSpPr txBox="1"/>
              <p:nvPr/>
            </p:nvSpPr>
            <p:spPr>
              <a:xfrm>
                <a:off x="1291429" y="1092750"/>
                <a:ext cx="74295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600" b="1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等线" panose="020F0502020204030204"/>
                    <a:ea typeface="+mn-ea"/>
                    <a:cs typeface="+mn-cs"/>
                  </a:rPr>
                  <a:t>=</a:t>
                </a:r>
              </a:p>
            </p:txBody>
          </p:sp>
        </p:grpSp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AA482E77-B68A-4400-BA97-9EC386A59F9D}"/>
                </a:ext>
              </a:extLst>
            </p:cNvPr>
            <p:cNvSpPr/>
            <p:nvPr/>
          </p:nvSpPr>
          <p:spPr>
            <a:xfrm>
              <a:off x="0" y="0"/>
              <a:ext cx="685800" cy="712241"/>
            </a:xfrm>
            <a:prstGeom prst="ellipse">
              <a:avLst/>
            </a:prstGeom>
            <a:solidFill>
              <a:srgbClr val="FD59A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000" b="1" dirty="0"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1DD7B94F-8417-4167-93BB-7EABCD79D943}"/>
              </a:ext>
            </a:extLst>
          </p:cNvPr>
          <p:cNvGrpSpPr/>
          <p:nvPr/>
        </p:nvGrpSpPr>
        <p:grpSpPr>
          <a:xfrm>
            <a:off x="2361168" y="1285135"/>
            <a:ext cx="3667540" cy="677973"/>
            <a:chOff x="2283743" y="444579"/>
            <a:chExt cx="3667540" cy="677973"/>
          </a:xfrm>
        </p:grpSpPr>
        <p:sp>
          <p:nvSpPr>
            <p:cNvPr id="2" name="TextBox 1">
              <a:extLst>
                <a:ext uri="{FF2B5EF4-FFF2-40B4-BE49-F238E27FC236}">
                  <a16:creationId xmlns:a16="http://schemas.microsoft.com/office/drawing/2014/main" id="{37789A70-FCA4-4564-8540-67BCAECF8CB3}"/>
                </a:ext>
              </a:extLst>
            </p:cNvPr>
            <p:cNvSpPr txBox="1"/>
            <p:nvPr/>
          </p:nvSpPr>
          <p:spPr>
            <a:xfrm>
              <a:off x="2283743" y="476221"/>
              <a:ext cx="366754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b="1" dirty="0">
                  <a:latin typeface="Arial" panose="020B0604020202020204" pitchFamily="34" charset="0"/>
                  <a:cs typeface="Arial" panose="020B0604020202020204" pitchFamily="34" charset="0"/>
                </a:rPr>
                <a:t>a. 40 : 5        7</a:t>
              </a:r>
            </a:p>
          </p:txBody>
        </p:sp>
        <p:sp>
          <p:nvSpPr>
            <p:cNvPr id="3" name="Rectangle: Rounded Corners 2">
              <a:extLst>
                <a:ext uri="{FF2B5EF4-FFF2-40B4-BE49-F238E27FC236}">
                  <a16:creationId xmlns:a16="http://schemas.microsoft.com/office/drawing/2014/main" id="{886022AD-CA76-42E3-9FCD-92F9B1E619C3}"/>
                </a:ext>
              </a:extLst>
            </p:cNvPr>
            <p:cNvSpPr/>
            <p:nvPr/>
          </p:nvSpPr>
          <p:spPr>
            <a:xfrm>
              <a:off x="4214715" y="444579"/>
              <a:ext cx="675861" cy="646331"/>
            </a:xfrm>
            <a:prstGeom prst="roundRect">
              <a:avLst/>
            </a:prstGeom>
            <a:ln w="38100">
              <a:solidFill>
                <a:srgbClr val="F2649D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b="1"/>
            </a:p>
          </p:txBody>
        </p:sp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7297184E-8A25-4B8D-9DF8-08D8D92FC045}"/>
              </a:ext>
            </a:extLst>
          </p:cNvPr>
          <p:cNvGrpSpPr/>
          <p:nvPr/>
        </p:nvGrpSpPr>
        <p:grpSpPr>
          <a:xfrm>
            <a:off x="6594818" y="1324489"/>
            <a:ext cx="3667540" cy="679739"/>
            <a:chOff x="2283743" y="442813"/>
            <a:chExt cx="3667540" cy="679739"/>
          </a:xfrm>
        </p:grpSpPr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BB1829FE-B74C-4ED4-8CB4-DA446A45533E}"/>
                </a:ext>
              </a:extLst>
            </p:cNvPr>
            <p:cNvSpPr txBox="1"/>
            <p:nvPr/>
          </p:nvSpPr>
          <p:spPr>
            <a:xfrm>
              <a:off x="2283743" y="476221"/>
              <a:ext cx="366754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b="1" dirty="0">
                  <a:latin typeface="Arial" panose="020B0604020202020204" pitchFamily="34" charset="0"/>
                  <a:cs typeface="Arial" panose="020B0604020202020204" pitchFamily="34" charset="0"/>
                </a:rPr>
                <a:t>b. 45 : 5        10</a:t>
              </a:r>
            </a:p>
          </p:txBody>
        </p:sp>
        <p:sp>
          <p:nvSpPr>
            <p:cNvPr id="55" name="Rectangle: Rounded Corners 54">
              <a:extLst>
                <a:ext uri="{FF2B5EF4-FFF2-40B4-BE49-F238E27FC236}">
                  <a16:creationId xmlns:a16="http://schemas.microsoft.com/office/drawing/2014/main" id="{84E094AB-BD8C-4773-86FE-611F76CE814D}"/>
                </a:ext>
              </a:extLst>
            </p:cNvPr>
            <p:cNvSpPr/>
            <p:nvPr/>
          </p:nvSpPr>
          <p:spPr>
            <a:xfrm>
              <a:off x="4236783" y="442813"/>
              <a:ext cx="675861" cy="646331"/>
            </a:xfrm>
            <a:prstGeom prst="roundRect">
              <a:avLst/>
            </a:prstGeom>
            <a:ln w="38100">
              <a:solidFill>
                <a:srgbClr val="F2649D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b="1"/>
            </a:p>
          </p:txBody>
        </p:sp>
      </p:grpSp>
      <p:grpSp>
        <p:nvGrpSpPr>
          <p:cNvPr id="56" name="Group 55">
            <a:extLst>
              <a:ext uri="{FF2B5EF4-FFF2-40B4-BE49-F238E27FC236}">
                <a16:creationId xmlns:a16="http://schemas.microsoft.com/office/drawing/2014/main" id="{860A705D-EE73-4EE1-8FDE-1324868E7CEC}"/>
              </a:ext>
            </a:extLst>
          </p:cNvPr>
          <p:cNvGrpSpPr/>
          <p:nvPr/>
        </p:nvGrpSpPr>
        <p:grpSpPr>
          <a:xfrm>
            <a:off x="4292140" y="3249882"/>
            <a:ext cx="4084779" cy="677973"/>
            <a:chOff x="2283742" y="444579"/>
            <a:chExt cx="4084779" cy="677973"/>
          </a:xfrm>
        </p:grpSpPr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DD6FC1AF-7CB8-4A00-B782-FE0F8D2E9C51}"/>
                </a:ext>
              </a:extLst>
            </p:cNvPr>
            <p:cNvSpPr txBox="1"/>
            <p:nvPr/>
          </p:nvSpPr>
          <p:spPr>
            <a:xfrm>
              <a:off x="2283742" y="476221"/>
              <a:ext cx="408477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b="1" dirty="0">
                  <a:latin typeface="Arial" panose="020B0604020202020204" pitchFamily="34" charset="0"/>
                  <a:cs typeface="Arial" panose="020B0604020202020204" pitchFamily="34" charset="0"/>
                </a:rPr>
                <a:t>c. 5 x 2         50 : 5</a:t>
              </a:r>
            </a:p>
          </p:txBody>
        </p:sp>
        <p:sp>
          <p:nvSpPr>
            <p:cNvPr id="58" name="Rectangle: Rounded Corners 57">
              <a:extLst>
                <a:ext uri="{FF2B5EF4-FFF2-40B4-BE49-F238E27FC236}">
                  <a16:creationId xmlns:a16="http://schemas.microsoft.com/office/drawing/2014/main" id="{DAC78067-B383-43F1-B6FF-AE442E7452B9}"/>
                </a:ext>
              </a:extLst>
            </p:cNvPr>
            <p:cNvSpPr/>
            <p:nvPr/>
          </p:nvSpPr>
          <p:spPr>
            <a:xfrm>
              <a:off x="4117513" y="444579"/>
              <a:ext cx="675861" cy="646331"/>
            </a:xfrm>
            <a:prstGeom prst="roundRect">
              <a:avLst/>
            </a:prstGeom>
            <a:ln w="38100">
              <a:solidFill>
                <a:srgbClr val="F2649D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b="1"/>
            </a:p>
          </p:txBody>
        </p:sp>
      </p:grpSp>
      <p:grpSp>
        <p:nvGrpSpPr>
          <p:cNvPr id="59" name="Group 58">
            <a:extLst>
              <a:ext uri="{FF2B5EF4-FFF2-40B4-BE49-F238E27FC236}">
                <a16:creationId xmlns:a16="http://schemas.microsoft.com/office/drawing/2014/main" id="{1DADB150-B00E-474F-A589-4B9D4E4C20D9}"/>
              </a:ext>
            </a:extLst>
          </p:cNvPr>
          <p:cNvGrpSpPr/>
          <p:nvPr/>
        </p:nvGrpSpPr>
        <p:grpSpPr>
          <a:xfrm flipV="1">
            <a:off x="2968281" y="1854311"/>
            <a:ext cx="1155069" cy="873097"/>
            <a:chOff x="2164332" y="697199"/>
            <a:chExt cx="1155069" cy="873097"/>
          </a:xfrm>
        </p:grpSpPr>
        <p:sp>
          <p:nvSpPr>
            <p:cNvPr id="60" name="Right Brace 59">
              <a:extLst>
                <a:ext uri="{FF2B5EF4-FFF2-40B4-BE49-F238E27FC236}">
                  <a16:creationId xmlns:a16="http://schemas.microsoft.com/office/drawing/2014/main" id="{843076F7-AC42-4334-BD18-F579F19FDA74}"/>
                </a:ext>
              </a:extLst>
            </p:cNvPr>
            <p:cNvSpPr/>
            <p:nvPr/>
          </p:nvSpPr>
          <p:spPr>
            <a:xfrm rot="16200000" flipV="1">
              <a:off x="2573714" y="824609"/>
              <a:ext cx="336305" cy="1155069"/>
            </a:xfrm>
            <a:prstGeom prst="rightBrace">
              <a:avLst>
                <a:gd name="adj1" fmla="val 45924"/>
                <a:gd name="adj2" fmla="val 49246"/>
              </a:avLst>
            </a:prstGeom>
            <a:noFill/>
            <a:ln w="9525" cap="flat" cmpd="sng" algn="ctr">
              <a:solidFill>
                <a:srgbClr val="4F81BD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solidFill>
                    <a:sysClr val="windowText" lastClr="000000"/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1" name="Rectangle 60">
              <a:extLst>
                <a:ext uri="{FF2B5EF4-FFF2-40B4-BE49-F238E27FC236}">
                  <a16:creationId xmlns:a16="http://schemas.microsoft.com/office/drawing/2014/main" id="{61927939-C7ED-4AF1-95EF-A15379F7E6D3}"/>
                </a:ext>
              </a:extLst>
            </p:cNvPr>
            <p:cNvSpPr/>
            <p:nvPr/>
          </p:nvSpPr>
          <p:spPr>
            <a:xfrm flipV="1">
              <a:off x="2542370" y="697199"/>
              <a:ext cx="418704" cy="646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sz="3600" b="1" kern="0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8</a:t>
              </a:r>
              <a:endParaRPr lang="en-US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5C39DCF4-B5AD-4345-AA72-750768B47F53}"/>
              </a:ext>
            </a:extLst>
          </p:cNvPr>
          <p:cNvSpPr txBox="1"/>
          <p:nvPr/>
        </p:nvSpPr>
        <p:spPr>
          <a:xfrm>
            <a:off x="4407602" y="1279048"/>
            <a:ext cx="52639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&gt;</a:t>
            </a:r>
          </a:p>
        </p:txBody>
      </p:sp>
      <p:grpSp>
        <p:nvGrpSpPr>
          <p:cNvPr id="62" name="Group 61">
            <a:extLst>
              <a:ext uri="{FF2B5EF4-FFF2-40B4-BE49-F238E27FC236}">
                <a16:creationId xmlns:a16="http://schemas.microsoft.com/office/drawing/2014/main" id="{143D5CEC-1D81-4121-8190-FEEB878F4A95}"/>
              </a:ext>
            </a:extLst>
          </p:cNvPr>
          <p:cNvGrpSpPr/>
          <p:nvPr/>
        </p:nvGrpSpPr>
        <p:grpSpPr>
          <a:xfrm flipV="1">
            <a:off x="7233837" y="1910403"/>
            <a:ext cx="1155069" cy="873097"/>
            <a:chOff x="2164332" y="697199"/>
            <a:chExt cx="1155069" cy="873097"/>
          </a:xfrm>
        </p:grpSpPr>
        <p:sp>
          <p:nvSpPr>
            <p:cNvPr id="63" name="Right Brace 62">
              <a:extLst>
                <a:ext uri="{FF2B5EF4-FFF2-40B4-BE49-F238E27FC236}">
                  <a16:creationId xmlns:a16="http://schemas.microsoft.com/office/drawing/2014/main" id="{A4C79B64-4488-4756-AA8A-EE484BCB15F4}"/>
                </a:ext>
              </a:extLst>
            </p:cNvPr>
            <p:cNvSpPr/>
            <p:nvPr/>
          </p:nvSpPr>
          <p:spPr>
            <a:xfrm rot="16200000" flipV="1">
              <a:off x="2573714" y="824609"/>
              <a:ext cx="336305" cy="1155069"/>
            </a:xfrm>
            <a:prstGeom prst="rightBrace">
              <a:avLst>
                <a:gd name="adj1" fmla="val 45924"/>
                <a:gd name="adj2" fmla="val 49246"/>
              </a:avLst>
            </a:prstGeom>
            <a:noFill/>
            <a:ln w="9525" cap="flat" cmpd="sng" algn="ctr">
              <a:solidFill>
                <a:srgbClr val="4F81BD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solidFill>
                    <a:sysClr val="windowText" lastClr="000000"/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4" name="Rectangle 63">
              <a:extLst>
                <a:ext uri="{FF2B5EF4-FFF2-40B4-BE49-F238E27FC236}">
                  <a16:creationId xmlns:a16="http://schemas.microsoft.com/office/drawing/2014/main" id="{165433B2-39A7-498A-B820-3C212F91F693}"/>
                </a:ext>
              </a:extLst>
            </p:cNvPr>
            <p:cNvSpPr/>
            <p:nvPr/>
          </p:nvSpPr>
          <p:spPr>
            <a:xfrm flipV="1">
              <a:off x="2542370" y="697199"/>
              <a:ext cx="418704" cy="646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sz="3600" b="1" kern="0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9</a:t>
              </a:r>
              <a:endParaRPr lang="en-US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sp>
        <p:nvSpPr>
          <p:cNvPr id="65" name="TextBox 64">
            <a:extLst>
              <a:ext uri="{FF2B5EF4-FFF2-40B4-BE49-F238E27FC236}">
                <a16:creationId xmlns:a16="http://schemas.microsoft.com/office/drawing/2014/main" id="{96752D0F-CE6A-44FF-985E-9728090DE04E}"/>
              </a:ext>
            </a:extLst>
          </p:cNvPr>
          <p:cNvSpPr txBox="1"/>
          <p:nvPr/>
        </p:nvSpPr>
        <p:spPr>
          <a:xfrm>
            <a:off x="8672886" y="1285999"/>
            <a:ext cx="52639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&lt;</a:t>
            </a:r>
          </a:p>
        </p:txBody>
      </p:sp>
      <p:grpSp>
        <p:nvGrpSpPr>
          <p:cNvPr id="66" name="Group 65">
            <a:extLst>
              <a:ext uri="{FF2B5EF4-FFF2-40B4-BE49-F238E27FC236}">
                <a16:creationId xmlns:a16="http://schemas.microsoft.com/office/drawing/2014/main" id="{CA78FCF6-A8E0-4508-A8D2-2C63A3221786}"/>
              </a:ext>
            </a:extLst>
          </p:cNvPr>
          <p:cNvGrpSpPr/>
          <p:nvPr/>
        </p:nvGrpSpPr>
        <p:grpSpPr>
          <a:xfrm flipV="1">
            <a:off x="4933994" y="3784600"/>
            <a:ext cx="911895" cy="873098"/>
            <a:chOff x="2311184" y="697199"/>
            <a:chExt cx="911895" cy="873098"/>
          </a:xfrm>
        </p:grpSpPr>
        <p:sp>
          <p:nvSpPr>
            <p:cNvPr id="67" name="Right Brace 66">
              <a:extLst>
                <a:ext uri="{FF2B5EF4-FFF2-40B4-BE49-F238E27FC236}">
                  <a16:creationId xmlns:a16="http://schemas.microsoft.com/office/drawing/2014/main" id="{FB78C462-E8AB-4046-BF61-B6EDC37ABE42}"/>
                </a:ext>
              </a:extLst>
            </p:cNvPr>
            <p:cNvSpPr/>
            <p:nvPr/>
          </p:nvSpPr>
          <p:spPr>
            <a:xfrm rot="16200000" flipV="1">
              <a:off x="2562276" y="909493"/>
              <a:ext cx="409712" cy="911895"/>
            </a:xfrm>
            <a:prstGeom prst="rightBrace">
              <a:avLst>
                <a:gd name="adj1" fmla="val 45924"/>
                <a:gd name="adj2" fmla="val 49246"/>
              </a:avLst>
            </a:prstGeom>
            <a:noFill/>
            <a:ln w="9525" cap="flat" cmpd="sng" algn="ctr">
              <a:solidFill>
                <a:srgbClr val="4F81BD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solidFill>
                    <a:sysClr val="windowText" lastClr="000000"/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8" name="Rectangle 67">
              <a:extLst>
                <a:ext uri="{FF2B5EF4-FFF2-40B4-BE49-F238E27FC236}">
                  <a16:creationId xmlns:a16="http://schemas.microsoft.com/office/drawing/2014/main" id="{4BAE417E-7ECF-4244-9AEE-2F295C04C764}"/>
                </a:ext>
              </a:extLst>
            </p:cNvPr>
            <p:cNvSpPr/>
            <p:nvPr/>
          </p:nvSpPr>
          <p:spPr>
            <a:xfrm flipV="1">
              <a:off x="2425351" y="697199"/>
              <a:ext cx="652743" cy="646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sz="3600" b="1" kern="0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10</a:t>
              </a:r>
              <a:endParaRPr lang="en-US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75" name="Group 74">
            <a:extLst>
              <a:ext uri="{FF2B5EF4-FFF2-40B4-BE49-F238E27FC236}">
                <a16:creationId xmlns:a16="http://schemas.microsoft.com/office/drawing/2014/main" id="{0DB6B454-ECEF-425D-BA55-8FCC5A198445}"/>
              </a:ext>
            </a:extLst>
          </p:cNvPr>
          <p:cNvGrpSpPr/>
          <p:nvPr/>
        </p:nvGrpSpPr>
        <p:grpSpPr>
          <a:xfrm flipV="1">
            <a:off x="7034340" y="3784601"/>
            <a:ext cx="1155069" cy="873097"/>
            <a:chOff x="2164332" y="697199"/>
            <a:chExt cx="1155069" cy="873097"/>
          </a:xfrm>
        </p:grpSpPr>
        <p:sp>
          <p:nvSpPr>
            <p:cNvPr id="76" name="Right Brace 75">
              <a:extLst>
                <a:ext uri="{FF2B5EF4-FFF2-40B4-BE49-F238E27FC236}">
                  <a16:creationId xmlns:a16="http://schemas.microsoft.com/office/drawing/2014/main" id="{383CAC5D-F0E4-43BF-9B66-A87301B8FF92}"/>
                </a:ext>
              </a:extLst>
            </p:cNvPr>
            <p:cNvSpPr/>
            <p:nvPr/>
          </p:nvSpPr>
          <p:spPr>
            <a:xfrm rot="16200000" flipV="1">
              <a:off x="2573714" y="824609"/>
              <a:ext cx="336305" cy="1155069"/>
            </a:xfrm>
            <a:prstGeom prst="rightBrace">
              <a:avLst>
                <a:gd name="adj1" fmla="val 45924"/>
                <a:gd name="adj2" fmla="val 49246"/>
              </a:avLst>
            </a:prstGeom>
            <a:noFill/>
            <a:ln w="9525" cap="flat" cmpd="sng" algn="ctr">
              <a:solidFill>
                <a:srgbClr val="4F81BD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solidFill>
                    <a:sysClr val="windowText" lastClr="000000"/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7" name="Rectangle 76">
              <a:extLst>
                <a:ext uri="{FF2B5EF4-FFF2-40B4-BE49-F238E27FC236}">
                  <a16:creationId xmlns:a16="http://schemas.microsoft.com/office/drawing/2014/main" id="{7D8887C6-BD71-48D7-8192-BC3324E51562}"/>
                </a:ext>
              </a:extLst>
            </p:cNvPr>
            <p:cNvSpPr/>
            <p:nvPr/>
          </p:nvSpPr>
          <p:spPr>
            <a:xfrm flipV="1">
              <a:off x="2425351" y="697199"/>
              <a:ext cx="652743" cy="646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sz="3600" b="1" kern="0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10</a:t>
              </a:r>
              <a:endParaRPr lang="en-US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sp>
        <p:nvSpPr>
          <p:cNvPr id="78" name="TextBox 77">
            <a:extLst>
              <a:ext uri="{FF2B5EF4-FFF2-40B4-BE49-F238E27FC236}">
                <a16:creationId xmlns:a16="http://schemas.microsoft.com/office/drawing/2014/main" id="{E4C9FD9D-46E9-4928-8664-4ED06CFC2AE3}"/>
              </a:ext>
            </a:extLst>
          </p:cNvPr>
          <p:cNvSpPr txBox="1"/>
          <p:nvPr/>
        </p:nvSpPr>
        <p:spPr>
          <a:xfrm>
            <a:off x="6227925" y="3250746"/>
            <a:ext cx="52639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</a:t>
            </a:r>
          </a:p>
        </p:txBody>
      </p:sp>
    </p:spTree>
    <p:extLst>
      <p:ext uri="{BB962C8B-B14F-4D97-AF65-F5344CB8AC3E}">
        <p14:creationId xmlns:p14="http://schemas.microsoft.com/office/powerpoint/2010/main" val="17598461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00"/>
                                        <p:tgtEl>
                                          <p:spTgt spid="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0" dur="500"/>
                                        <p:tgtEl>
                                          <p:spTgt spid="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图片 1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3132" y="175298"/>
            <a:ext cx="795054" cy="419612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39068" y="117517"/>
            <a:ext cx="1289800" cy="954787"/>
          </a:xfrm>
          <a:prstGeom prst="rect">
            <a:avLst/>
          </a:prstGeom>
        </p:spPr>
      </p:pic>
      <p:sp>
        <p:nvSpPr>
          <p:cNvPr id="23" name="矩形 22"/>
          <p:cNvSpPr/>
          <p:nvPr/>
        </p:nvSpPr>
        <p:spPr>
          <a:xfrm>
            <a:off x="3078479" y="-1465420"/>
            <a:ext cx="694006" cy="1258675"/>
          </a:xfrm>
          <a:prstGeom prst="rect">
            <a:avLst/>
          </a:prstGeom>
          <a:solidFill>
            <a:srgbClr val="80AD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4" name="矩形 23"/>
          <p:cNvSpPr/>
          <p:nvPr/>
        </p:nvSpPr>
        <p:spPr>
          <a:xfrm>
            <a:off x="3772485" y="-1465420"/>
            <a:ext cx="694006" cy="1258675"/>
          </a:xfrm>
          <a:prstGeom prst="rect">
            <a:avLst/>
          </a:prstGeom>
          <a:solidFill>
            <a:srgbClr val="FEBC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5" name="矩形 24"/>
          <p:cNvSpPr/>
          <p:nvPr/>
        </p:nvSpPr>
        <p:spPr>
          <a:xfrm>
            <a:off x="4466491" y="-1465420"/>
            <a:ext cx="694006" cy="1258675"/>
          </a:xfrm>
          <a:prstGeom prst="rect">
            <a:avLst/>
          </a:prstGeom>
          <a:solidFill>
            <a:srgbClr val="A883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6" name="矩形 25"/>
          <p:cNvSpPr/>
          <p:nvPr/>
        </p:nvSpPr>
        <p:spPr>
          <a:xfrm>
            <a:off x="5160498" y="-1465420"/>
            <a:ext cx="694006" cy="1258675"/>
          </a:xfrm>
          <a:prstGeom prst="rect">
            <a:avLst/>
          </a:prstGeom>
          <a:solidFill>
            <a:srgbClr val="FF66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7" name="矩形 26"/>
          <p:cNvSpPr/>
          <p:nvPr/>
        </p:nvSpPr>
        <p:spPr>
          <a:xfrm>
            <a:off x="5854504" y="-1465420"/>
            <a:ext cx="694006" cy="1258675"/>
          </a:xfrm>
          <a:prstGeom prst="rect">
            <a:avLst/>
          </a:prstGeom>
          <a:solidFill>
            <a:srgbClr val="45AFC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2" name="文本框 7">
            <a:extLst>
              <a:ext uri="{FF2B5EF4-FFF2-40B4-BE49-F238E27FC236}">
                <a16:creationId xmlns:a16="http://schemas.microsoft.com/office/drawing/2014/main" id="{7C4D4E59-E595-44FF-AD39-F84886659B6B}"/>
              </a:ext>
            </a:extLst>
          </p:cNvPr>
          <p:cNvSpPr txBox="1"/>
          <p:nvPr/>
        </p:nvSpPr>
        <p:spPr>
          <a:xfrm>
            <a:off x="1959739" y="260294"/>
            <a:ext cx="942422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27号-布丁体" panose="00000500000000000000" pitchFamily="2" charset="-122"/>
                <a:cs typeface="Calibri" panose="020F0502020204030204" pitchFamily="34" charset="0"/>
              </a:rPr>
              <a:t>Cửa</a:t>
            </a:r>
            <a:r>
              <a:rPr kumimoji="0" lang="en-US" altLang="zh-CN" sz="32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27号-布丁体" panose="00000500000000000000" pitchFamily="2" charset="-122"/>
                <a:cs typeface="Calibri" panose="020F0502020204030204" pitchFamily="34" charset="0"/>
              </a:rPr>
              <a:t> </a:t>
            </a:r>
            <a:r>
              <a:rPr kumimoji="0" lang="en-US" altLang="zh-CN" sz="32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27号-布丁体" panose="00000500000000000000" pitchFamily="2" charset="-122"/>
                <a:cs typeface="Calibri" panose="020F0502020204030204" pitchFamily="34" charset="0"/>
              </a:rPr>
              <a:t>hàng</a:t>
            </a:r>
            <a:r>
              <a:rPr kumimoji="0" lang="en-US" altLang="zh-CN" sz="32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27号-布丁体" panose="00000500000000000000" pitchFamily="2" charset="-122"/>
                <a:cs typeface="Calibri" panose="020F0502020204030204" pitchFamily="34" charset="0"/>
              </a:rPr>
              <a:t> </a:t>
            </a:r>
            <a:r>
              <a:rPr kumimoji="0" lang="en-US" altLang="zh-CN" sz="32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27号-布丁体" panose="00000500000000000000" pitchFamily="2" charset="-122"/>
                <a:cs typeface="Calibri" panose="020F0502020204030204" pitchFamily="34" charset="0"/>
              </a:rPr>
              <a:t>có</a:t>
            </a:r>
            <a:r>
              <a:rPr kumimoji="0" lang="en-US" altLang="zh-CN" sz="32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27号-布丁体" panose="00000500000000000000" pitchFamily="2" charset="-122"/>
                <a:cs typeface="Calibri" panose="020F0502020204030204" pitchFamily="34" charset="0"/>
              </a:rPr>
              <a:t> 50 kg </a:t>
            </a:r>
            <a:r>
              <a:rPr kumimoji="0" lang="en-US" altLang="zh-CN" sz="32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27号-布丁体" panose="00000500000000000000" pitchFamily="2" charset="-122"/>
                <a:cs typeface="Calibri" panose="020F0502020204030204" pitchFamily="34" charset="0"/>
              </a:rPr>
              <a:t>gạo</a:t>
            </a:r>
            <a:r>
              <a:rPr kumimoji="0" lang="en-US" altLang="zh-CN" sz="32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27号-布丁体" panose="00000500000000000000" pitchFamily="2" charset="-122"/>
                <a:cs typeface="Calibri" panose="020F0502020204030204" pitchFamily="34" charset="0"/>
              </a:rPr>
              <a:t> </a:t>
            </a:r>
            <a:r>
              <a:rPr kumimoji="0" lang="en-US" altLang="zh-CN" sz="32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27号-布丁体" panose="00000500000000000000" pitchFamily="2" charset="-122"/>
                <a:cs typeface="Calibri" panose="020F0502020204030204" pitchFamily="34" charset="0"/>
              </a:rPr>
              <a:t>nếp</a:t>
            </a:r>
            <a:r>
              <a:rPr kumimoji="0" lang="en-US" altLang="zh-CN" sz="32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27号-布丁体" panose="00000500000000000000" pitchFamily="2" charset="-122"/>
                <a:cs typeface="Calibri" panose="020F0502020204030204" pitchFamily="34" charset="0"/>
              </a:rPr>
              <a:t>. </a:t>
            </a:r>
            <a:r>
              <a:rPr kumimoji="0" lang="en-US" altLang="zh-CN" sz="32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27号-布丁体" panose="00000500000000000000" pitchFamily="2" charset="-122"/>
                <a:cs typeface="Calibri" panose="020F0502020204030204" pitchFamily="34" charset="0"/>
              </a:rPr>
              <a:t>Người</a:t>
            </a:r>
            <a:r>
              <a:rPr kumimoji="0" lang="en-US" altLang="zh-CN" sz="32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27号-布丁体" panose="00000500000000000000" pitchFamily="2" charset="-122"/>
                <a:cs typeface="Calibri" panose="020F0502020204030204" pitchFamily="34" charset="0"/>
              </a:rPr>
              <a:t> ta chia </a:t>
            </a:r>
            <a:r>
              <a:rPr kumimoji="0" lang="en-US" altLang="zh-CN" sz="32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27号-布丁体" panose="00000500000000000000" pitchFamily="2" charset="-122"/>
                <a:cs typeface="Calibri" panose="020F0502020204030204" pitchFamily="34" charset="0"/>
              </a:rPr>
              <a:t>đều</a:t>
            </a:r>
            <a:r>
              <a:rPr kumimoji="0" lang="en-US" altLang="zh-CN" sz="32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27号-布丁体" panose="00000500000000000000" pitchFamily="2" charset="-122"/>
                <a:cs typeface="Calibri" panose="020F0502020204030204" pitchFamily="34" charset="0"/>
              </a:rPr>
              <a:t> </a:t>
            </a:r>
            <a:r>
              <a:rPr kumimoji="0" lang="en-US" altLang="zh-CN" sz="32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27号-布丁体" panose="00000500000000000000" pitchFamily="2" charset="-122"/>
                <a:cs typeface="Calibri" panose="020F0502020204030204" pitchFamily="34" charset="0"/>
              </a:rPr>
              <a:t>số</a:t>
            </a:r>
            <a:r>
              <a:rPr kumimoji="0" lang="en-US" altLang="zh-CN" sz="32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27号-布丁体" panose="00000500000000000000" pitchFamily="2" charset="-122"/>
                <a:cs typeface="Calibri" panose="020F0502020204030204" pitchFamily="34" charset="0"/>
              </a:rPr>
              <a:t> </a:t>
            </a:r>
            <a:r>
              <a:rPr kumimoji="0" lang="en-US" altLang="zh-CN" sz="32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27号-布丁体" panose="00000500000000000000" pitchFamily="2" charset="-122"/>
                <a:cs typeface="Calibri" panose="020F0502020204030204" pitchFamily="34" charset="0"/>
              </a:rPr>
              <a:t>gạo</a:t>
            </a:r>
            <a:r>
              <a:rPr kumimoji="0" lang="en-US" altLang="zh-CN" sz="32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27号-布丁体" panose="00000500000000000000" pitchFamily="2" charset="-122"/>
                <a:cs typeface="Calibri" panose="020F0502020204030204" pitchFamily="34" charset="0"/>
              </a:rPr>
              <a:t> </a:t>
            </a:r>
            <a:r>
              <a:rPr kumimoji="0" lang="en-US" altLang="zh-CN" sz="32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27号-布丁体" panose="00000500000000000000" pitchFamily="2" charset="-122"/>
                <a:cs typeface="Calibri" panose="020F0502020204030204" pitchFamily="34" charset="0"/>
              </a:rPr>
              <a:t>nếp</a:t>
            </a:r>
            <a:r>
              <a:rPr kumimoji="0" lang="en-US" altLang="zh-CN" sz="32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27号-布丁体" panose="00000500000000000000" pitchFamily="2" charset="-122"/>
                <a:cs typeface="Calibri" panose="020F0502020204030204" pitchFamily="34" charset="0"/>
              </a:rPr>
              <a:t> </a:t>
            </a:r>
            <a:r>
              <a:rPr kumimoji="0" lang="en-US" altLang="zh-CN" sz="32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27号-布丁体" panose="00000500000000000000" pitchFamily="2" charset="-122"/>
                <a:cs typeface="Calibri" panose="020F0502020204030204" pitchFamily="34" charset="0"/>
              </a:rPr>
              <a:t>đó</a:t>
            </a:r>
            <a:r>
              <a:rPr kumimoji="0" lang="en-US" altLang="zh-CN" sz="32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27号-布丁体" panose="00000500000000000000" pitchFamily="2" charset="-122"/>
                <a:cs typeface="Calibri" panose="020F0502020204030204" pitchFamily="34" charset="0"/>
              </a:rPr>
              <a:t> </a:t>
            </a:r>
            <a:r>
              <a:rPr kumimoji="0" lang="en-US" altLang="zh-CN" sz="32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27号-布丁体" panose="00000500000000000000" pitchFamily="2" charset="-122"/>
                <a:cs typeface="Calibri" panose="020F0502020204030204" pitchFamily="34" charset="0"/>
              </a:rPr>
              <a:t>vào</a:t>
            </a:r>
            <a:r>
              <a:rPr kumimoji="0" lang="en-US" altLang="zh-CN" sz="32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27号-布丁体" panose="00000500000000000000" pitchFamily="2" charset="-122"/>
                <a:cs typeface="Calibri" panose="020F0502020204030204" pitchFamily="34" charset="0"/>
              </a:rPr>
              <a:t> 5 </a:t>
            </a:r>
            <a:r>
              <a:rPr kumimoji="0" lang="en-US" altLang="zh-CN" sz="32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27号-布丁体" panose="00000500000000000000" pitchFamily="2" charset="-122"/>
                <a:cs typeface="Calibri" panose="020F0502020204030204" pitchFamily="34" charset="0"/>
              </a:rPr>
              <a:t>túi</a:t>
            </a:r>
            <a:r>
              <a:rPr kumimoji="0" lang="en-US" altLang="zh-CN" sz="32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27号-布丁体" panose="00000500000000000000" pitchFamily="2" charset="-122"/>
                <a:cs typeface="Calibri" panose="020F0502020204030204" pitchFamily="34" charset="0"/>
              </a:rPr>
              <a:t>. </a:t>
            </a:r>
            <a:r>
              <a:rPr kumimoji="0" lang="en-US" altLang="zh-CN" sz="32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27号-布丁体" panose="00000500000000000000" pitchFamily="2" charset="-122"/>
                <a:cs typeface="Calibri" panose="020F0502020204030204" pitchFamily="34" charset="0"/>
              </a:rPr>
              <a:t>Hỏi</a:t>
            </a:r>
            <a:r>
              <a:rPr kumimoji="0" lang="en-US" altLang="zh-CN" sz="32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27号-布丁体" panose="00000500000000000000" pitchFamily="2" charset="-122"/>
                <a:cs typeface="Calibri" panose="020F0502020204030204" pitchFamily="34" charset="0"/>
              </a:rPr>
              <a:t> </a:t>
            </a:r>
            <a:r>
              <a:rPr kumimoji="0" lang="en-US" altLang="zh-CN" sz="32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27号-布丁体" panose="00000500000000000000" pitchFamily="2" charset="-122"/>
                <a:cs typeface="Calibri" panose="020F0502020204030204" pitchFamily="34" charset="0"/>
              </a:rPr>
              <a:t>mỗi</a:t>
            </a:r>
            <a:r>
              <a:rPr kumimoji="0" lang="en-US" altLang="zh-CN" sz="32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27号-布丁体" panose="00000500000000000000" pitchFamily="2" charset="-122"/>
                <a:cs typeface="Calibri" panose="020F0502020204030204" pitchFamily="34" charset="0"/>
              </a:rPr>
              <a:t> </a:t>
            </a:r>
            <a:r>
              <a:rPr kumimoji="0" lang="en-US" altLang="zh-CN" sz="32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27号-布丁体" panose="00000500000000000000" pitchFamily="2" charset="-122"/>
                <a:cs typeface="Calibri" panose="020F0502020204030204" pitchFamily="34" charset="0"/>
              </a:rPr>
              <a:t>túi</a:t>
            </a:r>
            <a:r>
              <a:rPr kumimoji="0" lang="en-US" altLang="zh-CN" sz="32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27号-布丁体" panose="00000500000000000000" pitchFamily="2" charset="-122"/>
                <a:cs typeface="Calibri" panose="020F0502020204030204" pitchFamily="34" charset="0"/>
              </a:rPr>
              <a:t> </a:t>
            </a:r>
            <a:r>
              <a:rPr kumimoji="0" lang="en-US" altLang="zh-CN" sz="32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27号-布丁体" panose="00000500000000000000" pitchFamily="2" charset="-122"/>
                <a:cs typeface="Calibri" panose="020F0502020204030204" pitchFamily="34" charset="0"/>
              </a:rPr>
              <a:t>có</a:t>
            </a:r>
            <a:r>
              <a:rPr kumimoji="0" lang="en-US" altLang="zh-CN" sz="32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27号-布丁体" panose="00000500000000000000" pitchFamily="2" charset="-122"/>
                <a:cs typeface="Calibri" panose="020F0502020204030204" pitchFamily="34" charset="0"/>
              </a:rPr>
              <a:t> bao </a:t>
            </a:r>
            <a:r>
              <a:rPr kumimoji="0" lang="en-US" altLang="zh-CN" sz="32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27号-布丁体" panose="00000500000000000000" pitchFamily="2" charset="-122"/>
                <a:cs typeface="Calibri" panose="020F0502020204030204" pitchFamily="34" charset="0"/>
              </a:rPr>
              <a:t>nhiêu</a:t>
            </a:r>
            <a:r>
              <a:rPr kumimoji="0" lang="en-US" altLang="zh-CN" sz="32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27号-布丁体" panose="00000500000000000000" pitchFamily="2" charset="-122"/>
                <a:cs typeface="Calibri" panose="020F0502020204030204" pitchFamily="34" charset="0"/>
              </a:rPr>
              <a:t> ki-</a:t>
            </a:r>
            <a:r>
              <a:rPr kumimoji="0" lang="en-US" altLang="zh-CN" sz="32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27号-布丁体" panose="00000500000000000000" pitchFamily="2" charset="-122"/>
                <a:cs typeface="Calibri" panose="020F0502020204030204" pitchFamily="34" charset="0"/>
              </a:rPr>
              <a:t>lô</a:t>
            </a:r>
            <a:r>
              <a:rPr kumimoji="0" lang="en-US" altLang="zh-CN" sz="32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27号-布丁体" panose="00000500000000000000" pitchFamily="2" charset="-122"/>
                <a:cs typeface="Calibri" panose="020F0502020204030204" pitchFamily="34" charset="0"/>
              </a:rPr>
              <a:t>-gam </a:t>
            </a:r>
            <a:r>
              <a:rPr kumimoji="0" lang="en-US" altLang="zh-CN" sz="32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27号-布丁体" panose="00000500000000000000" pitchFamily="2" charset="-122"/>
                <a:cs typeface="Calibri" panose="020F0502020204030204" pitchFamily="34" charset="0"/>
              </a:rPr>
              <a:t>gạo</a:t>
            </a:r>
            <a:r>
              <a:rPr kumimoji="0" lang="en-US" altLang="zh-CN" sz="32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27号-布丁体" panose="00000500000000000000" pitchFamily="2" charset="-122"/>
                <a:cs typeface="Calibri" panose="020F0502020204030204" pitchFamily="34" charset="0"/>
              </a:rPr>
              <a:t> </a:t>
            </a:r>
            <a:r>
              <a:rPr kumimoji="0" lang="en-US" altLang="zh-CN" sz="32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27号-布丁体" panose="00000500000000000000" pitchFamily="2" charset="-122"/>
                <a:cs typeface="Calibri" panose="020F0502020204030204" pitchFamily="34" charset="0"/>
              </a:rPr>
              <a:t>nếp</a:t>
            </a:r>
            <a:r>
              <a:rPr kumimoji="0" lang="en-US" altLang="zh-CN" sz="32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27号-布丁体" panose="00000500000000000000" pitchFamily="2" charset="-122"/>
                <a:cs typeface="Calibri" panose="020F0502020204030204" pitchFamily="34" charset="0"/>
              </a:rPr>
              <a:t>?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 pitchFamily="34" charset="0"/>
              <a:ea typeface="字魂27号-布丁体" panose="00000500000000000000" pitchFamily="2" charset="-122"/>
              <a:cs typeface="Calibri" panose="020F0502020204030204" pitchFamily="34" charset="0"/>
            </a:endParaRP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610318C7-65AB-4770-9BFF-16ABE434AFD4}"/>
              </a:ext>
            </a:extLst>
          </p:cNvPr>
          <p:cNvSpPr/>
          <p:nvPr/>
        </p:nvSpPr>
        <p:spPr>
          <a:xfrm>
            <a:off x="1278366" y="260294"/>
            <a:ext cx="552921" cy="552921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rPr>
              <a:t>4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D510FC3-2DEE-41B6-8F40-E62FA93A76C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1356919"/>
            <a:ext cx="5036031" cy="5036031"/>
          </a:xfrm>
          <a:prstGeom prst="rect">
            <a:avLst/>
          </a:prstGeom>
        </p:spPr>
      </p:pic>
      <p:sp>
        <p:nvSpPr>
          <p:cNvPr id="32" name="Rounded Rectangle 9">
            <a:extLst>
              <a:ext uri="{FF2B5EF4-FFF2-40B4-BE49-F238E27FC236}">
                <a16:creationId xmlns:a16="http://schemas.microsoft.com/office/drawing/2014/main" id="{126E4346-E0CC-48A0-ACF5-4CE0193E02B2}"/>
              </a:ext>
            </a:extLst>
          </p:cNvPr>
          <p:cNvSpPr/>
          <p:nvPr/>
        </p:nvSpPr>
        <p:spPr>
          <a:xfrm>
            <a:off x="5238363" y="1659877"/>
            <a:ext cx="5906770" cy="2534446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u="sng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Tóm</a:t>
            </a:r>
            <a:r>
              <a:rPr lang="en-US" sz="3200" u="sng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u="sng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tắt</a:t>
            </a:r>
            <a:endParaRPr lang="en-US" sz="3200" u="sng" dirty="0">
              <a:solidFill>
                <a:schemeClr val="tx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l"/>
            <a:r>
              <a:rPr lang="en-US" sz="32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Cửa</a:t>
            </a:r>
            <a:r>
              <a:rPr lang="en-US" sz="3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hàng</a:t>
            </a:r>
            <a:r>
              <a:rPr lang="en-US" sz="3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có</a:t>
            </a:r>
            <a:r>
              <a:rPr lang="en-US" sz="320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: 50 kg </a:t>
            </a:r>
            <a:r>
              <a:rPr lang="en-US" sz="32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gạo</a:t>
            </a:r>
            <a:r>
              <a:rPr lang="en-US" sz="320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nếp</a:t>
            </a:r>
            <a:endParaRPr lang="en-US" sz="3200" dirty="0">
              <a:solidFill>
                <a:schemeClr val="tx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l"/>
            <a:r>
              <a:rPr lang="en-US" sz="320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Chia </a:t>
            </a:r>
            <a:r>
              <a:rPr lang="en-US" sz="32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đều</a:t>
            </a:r>
            <a:r>
              <a:rPr lang="en-US" sz="320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vào</a:t>
            </a:r>
            <a:r>
              <a:rPr lang="en-US" sz="320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:  5 </a:t>
            </a:r>
            <a:r>
              <a:rPr lang="en-US" sz="32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túi</a:t>
            </a:r>
            <a:endParaRPr lang="en-US" sz="3200" dirty="0">
              <a:solidFill>
                <a:schemeClr val="tx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l"/>
            <a:r>
              <a:rPr lang="en-US" sz="32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Mỗi</a:t>
            </a:r>
            <a:r>
              <a:rPr lang="en-US" sz="320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túi</a:t>
            </a:r>
            <a:r>
              <a:rPr lang="en-US" sz="320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: …?..kg </a:t>
            </a:r>
            <a:r>
              <a:rPr lang="en-US" sz="32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gạo</a:t>
            </a:r>
            <a:r>
              <a:rPr lang="en-US" sz="320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nếp</a:t>
            </a:r>
            <a:endParaRPr lang="en-US" sz="3200" dirty="0">
              <a:solidFill>
                <a:schemeClr val="tx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3" name="Rounded Rectangle 9">
            <a:extLst>
              <a:ext uri="{FF2B5EF4-FFF2-40B4-BE49-F238E27FC236}">
                <a16:creationId xmlns:a16="http://schemas.microsoft.com/office/drawing/2014/main" id="{4FA5861E-162A-4601-818D-51DD46618C29}"/>
              </a:ext>
            </a:extLst>
          </p:cNvPr>
          <p:cNvSpPr/>
          <p:nvPr/>
        </p:nvSpPr>
        <p:spPr>
          <a:xfrm>
            <a:off x="5238362" y="4516688"/>
            <a:ext cx="6440115" cy="216236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u="sng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Bài</a:t>
            </a:r>
            <a:r>
              <a:rPr lang="en-US" sz="3200" u="sng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u="sng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giải</a:t>
            </a:r>
            <a:r>
              <a:rPr lang="en-US" sz="3200" u="sng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pPr algn="ctr"/>
            <a:r>
              <a:rPr lang="en-US" sz="32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Mỗi</a:t>
            </a:r>
            <a:r>
              <a:rPr lang="en-US" sz="3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túi</a:t>
            </a:r>
            <a:r>
              <a:rPr lang="en-US" sz="3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32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có</a:t>
            </a:r>
            <a:r>
              <a:rPr lang="en-US" sz="3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số</a:t>
            </a:r>
            <a:r>
              <a:rPr lang="en-US" sz="3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ki-</a:t>
            </a:r>
            <a:r>
              <a:rPr lang="en-US" sz="32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lô</a:t>
            </a:r>
            <a:r>
              <a:rPr lang="en-US" sz="3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-gam </a:t>
            </a:r>
            <a:r>
              <a:rPr lang="en-US" sz="32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gạo</a:t>
            </a:r>
            <a:r>
              <a:rPr lang="en-US" sz="3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nếp</a:t>
            </a:r>
            <a:r>
              <a:rPr lang="en-US" sz="3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là</a:t>
            </a:r>
            <a:r>
              <a:rPr lang="en-US" sz="3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  <a:r>
              <a:rPr lang="en-US" sz="32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en-US" sz="32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en-US" sz="320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50 : 5 = 10 (ki-</a:t>
            </a:r>
            <a:r>
              <a:rPr lang="en-US" sz="32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lô</a:t>
            </a:r>
            <a:r>
              <a:rPr lang="en-US" sz="320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-gam)</a:t>
            </a:r>
          </a:p>
          <a:p>
            <a:pPr algn="ctr"/>
            <a:r>
              <a:rPr lang="en-US" sz="320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               </a:t>
            </a:r>
            <a:r>
              <a:rPr lang="en-US" sz="32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Đáp</a:t>
            </a:r>
            <a:r>
              <a:rPr lang="en-US" sz="320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số</a:t>
            </a:r>
            <a:r>
              <a:rPr lang="en-US" sz="320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: 10 kg</a:t>
            </a:r>
          </a:p>
        </p:txBody>
      </p:sp>
    </p:spTree>
    <p:extLst>
      <p:ext uri="{BB962C8B-B14F-4D97-AF65-F5344CB8AC3E}">
        <p14:creationId xmlns:p14="http://schemas.microsoft.com/office/powerpoint/2010/main" val="30827571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3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4" dur="500"/>
                                        <p:tgtEl>
                                          <p:spTgt spid="3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9" dur="50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4" dur="500"/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9" dur="500"/>
                                        <p:tgtEl>
                                          <p:spTgt spid="3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4" dur="500"/>
                                        <p:tgtEl>
                                          <p:spTgt spid="3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17" grpId="0" animBg="1"/>
      <p:bldP spid="32" grpId="0" animBg="1"/>
      <p:bldP spid="33" grpId="0" build="p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4616" y="325260"/>
            <a:ext cx="11188006" cy="3592968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5486400"/>
            <a:ext cx="12163928" cy="137160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4125971"/>
            <a:ext cx="12163928" cy="1888463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437129" y="6136783"/>
            <a:ext cx="663750" cy="247500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638369" y="6278717"/>
            <a:ext cx="416250" cy="157500"/>
          </a:xfrm>
          <a:prstGeom prst="rect">
            <a:avLst/>
          </a:prstGeom>
        </p:spPr>
      </p:pic>
      <p:pic>
        <p:nvPicPr>
          <p:cNvPr id="17" name="图片 1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500467" y="1639613"/>
            <a:ext cx="540000" cy="371250"/>
          </a:xfrm>
          <a:prstGeom prst="rect">
            <a:avLst/>
          </a:prstGeom>
        </p:spPr>
      </p:pic>
      <p:pic>
        <p:nvPicPr>
          <p:cNvPr id="18" name="图片 17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92427" y="253170"/>
            <a:ext cx="795054" cy="419612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739068" y="117517"/>
            <a:ext cx="1289800" cy="954787"/>
          </a:xfrm>
          <a:prstGeom prst="rect">
            <a:avLst/>
          </a:prstGeom>
        </p:spPr>
      </p:pic>
      <p:pic>
        <p:nvPicPr>
          <p:cNvPr id="21" name="图片 20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277256" y="5987792"/>
            <a:ext cx="2674144" cy="657577"/>
          </a:xfrm>
          <a:prstGeom prst="rect">
            <a:avLst/>
          </a:prstGeom>
        </p:spPr>
      </p:pic>
      <p:sp>
        <p:nvSpPr>
          <p:cNvPr id="23" name="矩形 22"/>
          <p:cNvSpPr/>
          <p:nvPr/>
        </p:nvSpPr>
        <p:spPr>
          <a:xfrm>
            <a:off x="3078479" y="-1465420"/>
            <a:ext cx="694006" cy="1258675"/>
          </a:xfrm>
          <a:prstGeom prst="rect">
            <a:avLst/>
          </a:prstGeom>
          <a:solidFill>
            <a:srgbClr val="80AD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4" name="矩形 23"/>
          <p:cNvSpPr/>
          <p:nvPr/>
        </p:nvSpPr>
        <p:spPr>
          <a:xfrm>
            <a:off x="3772485" y="-1465420"/>
            <a:ext cx="694006" cy="1258675"/>
          </a:xfrm>
          <a:prstGeom prst="rect">
            <a:avLst/>
          </a:prstGeom>
          <a:solidFill>
            <a:srgbClr val="FEBC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5" name="矩形 24"/>
          <p:cNvSpPr/>
          <p:nvPr/>
        </p:nvSpPr>
        <p:spPr>
          <a:xfrm>
            <a:off x="4466491" y="-1465420"/>
            <a:ext cx="694006" cy="1258675"/>
          </a:xfrm>
          <a:prstGeom prst="rect">
            <a:avLst/>
          </a:prstGeom>
          <a:solidFill>
            <a:srgbClr val="A883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6" name="矩形 25"/>
          <p:cNvSpPr/>
          <p:nvPr/>
        </p:nvSpPr>
        <p:spPr>
          <a:xfrm>
            <a:off x="5160498" y="-1465420"/>
            <a:ext cx="694006" cy="1258675"/>
          </a:xfrm>
          <a:prstGeom prst="rect">
            <a:avLst/>
          </a:prstGeom>
          <a:solidFill>
            <a:srgbClr val="FF66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7" name="矩形 26"/>
          <p:cNvSpPr/>
          <p:nvPr/>
        </p:nvSpPr>
        <p:spPr>
          <a:xfrm>
            <a:off x="5854504" y="-1465420"/>
            <a:ext cx="694006" cy="1258675"/>
          </a:xfrm>
          <a:prstGeom prst="rect">
            <a:avLst/>
          </a:prstGeom>
          <a:solidFill>
            <a:srgbClr val="45AFC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31" name="Picture 3" descr="https://lh6.googleusercontent.com/wJTOV7Ml_ZAKZUx7krVXhN5PGZGaNcxAOJmNzkQxP9YjpdRoR6p-n8BcxEsFNTC_NvG_ZZ6OJJVsV8Fu7801Yaq2R7hqvDj8p4wU0Z9kIzQ0pXIVIZPQ8BBCkPsNMDaaaXJv-wQ">
            <a:extLst>
              <a:ext uri="{FF2B5EF4-FFF2-40B4-BE49-F238E27FC236}">
                <a16:creationId xmlns:a16="http://schemas.microsoft.com/office/drawing/2014/main" id="{72FF66B7-0B13-444E-B7E1-FB6A660274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84374" y="421783"/>
            <a:ext cx="7603010" cy="42462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A picture containing toy, doll&#10;&#10;Description automatically generated">
            <a:extLst>
              <a:ext uri="{FF2B5EF4-FFF2-40B4-BE49-F238E27FC236}">
                <a16:creationId xmlns:a16="http://schemas.microsoft.com/office/drawing/2014/main" id="{A4EDE982-4373-462E-871D-BB5C02EC2126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83555" y="2010863"/>
            <a:ext cx="3881759" cy="4939368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8E7AEB6C-3724-44BF-B1AE-A240DD87DC39}"/>
              </a:ext>
            </a:extLst>
          </p:cNvPr>
          <p:cNvSpPr txBox="1"/>
          <p:nvPr/>
        </p:nvSpPr>
        <p:spPr>
          <a:xfrm>
            <a:off x="5247861" y="1550504"/>
            <a:ext cx="511865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Về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nhà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ôn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lại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bảng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nhân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5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bảng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chia 5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nhé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08899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4616" y="325260"/>
            <a:ext cx="11188006" cy="3592968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5486400"/>
            <a:ext cx="12163928" cy="137160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4125971"/>
            <a:ext cx="12163928" cy="1888463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437129" y="6136783"/>
            <a:ext cx="663750" cy="247500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638369" y="6278717"/>
            <a:ext cx="416250" cy="157500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348416" y="2121744"/>
            <a:ext cx="1048307" cy="1483454"/>
          </a:xfrm>
          <a:prstGeom prst="rect">
            <a:avLst/>
          </a:prstGeom>
        </p:spPr>
      </p:pic>
      <p:pic>
        <p:nvPicPr>
          <p:cNvPr id="17" name="图片 16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589610" y="220314"/>
            <a:ext cx="540000" cy="371250"/>
          </a:xfrm>
          <a:prstGeom prst="rect">
            <a:avLst/>
          </a:prstGeom>
        </p:spPr>
      </p:pic>
      <p:pic>
        <p:nvPicPr>
          <p:cNvPr id="18" name="图片 17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92427" y="253170"/>
            <a:ext cx="795054" cy="419612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0739068" y="117517"/>
            <a:ext cx="1289800" cy="954787"/>
          </a:xfrm>
          <a:prstGeom prst="rect">
            <a:avLst/>
          </a:prstGeom>
        </p:spPr>
      </p:pic>
      <p:pic>
        <p:nvPicPr>
          <p:cNvPr id="21" name="图片 20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277256" y="5987792"/>
            <a:ext cx="2674144" cy="657577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410216" y="5518558"/>
            <a:ext cx="358788" cy="780892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734443" y="5486400"/>
            <a:ext cx="400998" cy="865311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582679" y="5613436"/>
            <a:ext cx="527629" cy="801996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144771" y="5788547"/>
            <a:ext cx="485419" cy="696471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489889" y="1306542"/>
            <a:ext cx="4056353" cy="4707892"/>
          </a:xfrm>
          <a:prstGeom prst="rect">
            <a:avLst/>
          </a:prstGeom>
        </p:spPr>
      </p:pic>
      <p:sp>
        <p:nvSpPr>
          <p:cNvPr id="23" name="矩形 22"/>
          <p:cNvSpPr/>
          <p:nvPr/>
        </p:nvSpPr>
        <p:spPr>
          <a:xfrm>
            <a:off x="3078479" y="-1465420"/>
            <a:ext cx="694006" cy="1258675"/>
          </a:xfrm>
          <a:prstGeom prst="rect">
            <a:avLst/>
          </a:prstGeom>
          <a:solidFill>
            <a:srgbClr val="80AD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4" name="矩形 23"/>
          <p:cNvSpPr/>
          <p:nvPr/>
        </p:nvSpPr>
        <p:spPr>
          <a:xfrm>
            <a:off x="3772485" y="-1465420"/>
            <a:ext cx="694006" cy="1258675"/>
          </a:xfrm>
          <a:prstGeom prst="rect">
            <a:avLst/>
          </a:prstGeom>
          <a:solidFill>
            <a:srgbClr val="FEBC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5" name="矩形 24"/>
          <p:cNvSpPr/>
          <p:nvPr/>
        </p:nvSpPr>
        <p:spPr>
          <a:xfrm>
            <a:off x="4466491" y="-1465420"/>
            <a:ext cx="694006" cy="1258675"/>
          </a:xfrm>
          <a:prstGeom prst="rect">
            <a:avLst/>
          </a:prstGeom>
          <a:solidFill>
            <a:srgbClr val="A883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6" name="矩形 25"/>
          <p:cNvSpPr/>
          <p:nvPr/>
        </p:nvSpPr>
        <p:spPr>
          <a:xfrm>
            <a:off x="5160498" y="-1465420"/>
            <a:ext cx="694006" cy="1258675"/>
          </a:xfrm>
          <a:prstGeom prst="rect">
            <a:avLst/>
          </a:prstGeom>
          <a:solidFill>
            <a:srgbClr val="FF66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7" name="矩形 26"/>
          <p:cNvSpPr/>
          <p:nvPr/>
        </p:nvSpPr>
        <p:spPr>
          <a:xfrm>
            <a:off x="5854504" y="-1465420"/>
            <a:ext cx="694006" cy="1258675"/>
          </a:xfrm>
          <a:prstGeom prst="rect">
            <a:avLst/>
          </a:prstGeom>
          <a:solidFill>
            <a:srgbClr val="45AFC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7F879687-1224-42D4-B84A-060833278730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3946102" y="1232379"/>
            <a:ext cx="6926468" cy="13958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14063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500"/>
                            </p:stCondLst>
                            <p:childTnLst>
                              <p:par>
                                <p:cTn id="23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47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7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4250"/>
                            </p:stCondLst>
                            <p:childTnLst>
                              <p:par>
                                <p:cTn id="5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250"/>
                            </p:stCondLst>
                            <p:childTnLst>
                              <p:par>
                                <p:cTn id="5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5750"/>
                            </p:stCondLst>
                            <p:childTnLst>
                              <p:par>
                                <p:cTn id="72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7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Picture 30">
            <a:extLst>
              <a:ext uri="{FF2B5EF4-FFF2-40B4-BE49-F238E27FC236}">
                <a16:creationId xmlns:a16="http://schemas.microsoft.com/office/drawing/2014/main" id="{E7B75DD1-47EA-4020-8DEB-0C678C3E665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0628" y="329369"/>
            <a:ext cx="12294556" cy="7424329"/>
          </a:xfrm>
          <a:prstGeom prst="rect">
            <a:avLst/>
          </a:prstGeom>
        </p:spPr>
      </p:pic>
      <p:pic>
        <p:nvPicPr>
          <p:cNvPr id="45" name="图片 3">
            <a:extLst>
              <a:ext uri="{FF2B5EF4-FFF2-40B4-BE49-F238E27FC236}">
                <a16:creationId xmlns:a16="http://schemas.microsoft.com/office/drawing/2014/main" id="{6CAB1BE1-FCEF-4797-879C-963A554DCC2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5486400"/>
            <a:ext cx="12163928" cy="1371600"/>
          </a:xfrm>
          <a:prstGeom prst="rect">
            <a:avLst/>
          </a:prstGeom>
        </p:spPr>
      </p:pic>
      <p:pic>
        <p:nvPicPr>
          <p:cNvPr id="46" name="图片 4">
            <a:extLst>
              <a:ext uri="{FF2B5EF4-FFF2-40B4-BE49-F238E27FC236}">
                <a16:creationId xmlns:a16="http://schemas.microsoft.com/office/drawing/2014/main" id="{E8AC7C45-6866-4B9A-BCDB-5CECA036634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072" y="4961706"/>
            <a:ext cx="12163928" cy="1888463"/>
          </a:xfrm>
          <a:prstGeom prst="rect">
            <a:avLst/>
          </a:prstGeom>
        </p:spPr>
      </p:pic>
      <p:pic>
        <p:nvPicPr>
          <p:cNvPr id="32" name="图片 3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293322" y="75270"/>
            <a:ext cx="7605355" cy="1617422"/>
          </a:xfrm>
          <a:prstGeom prst="rect">
            <a:avLst/>
          </a:prstGeom>
        </p:spPr>
      </p:pic>
      <p:pic>
        <p:nvPicPr>
          <p:cNvPr id="33" name="图片 3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124800" y="75270"/>
            <a:ext cx="595376" cy="842513"/>
          </a:xfrm>
          <a:prstGeom prst="rect">
            <a:avLst/>
          </a:prstGeom>
        </p:spPr>
      </p:pic>
      <p:pic>
        <p:nvPicPr>
          <p:cNvPr id="34" name="图片 3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500969" y="778965"/>
            <a:ext cx="540000" cy="371250"/>
          </a:xfrm>
          <a:prstGeom prst="rect">
            <a:avLst/>
          </a:prstGeom>
        </p:spPr>
      </p:pic>
      <p:pic>
        <p:nvPicPr>
          <p:cNvPr id="35" name="图片 34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1294961" y="750687"/>
            <a:ext cx="795054" cy="419612"/>
          </a:xfrm>
          <a:prstGeom prst="rect">
            <a:avLst/>
          </a:prstGeom>
        </p:spPr>
      </p:pic>
      <p:pic>
        <p:nvPicPr>
          <p:cNvPr id="36" name="图片 35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 flipH="1">
            <a:off x="230421" y="19134"/>
            <a:ext cx="1289800" cy="954787"/>
          </a:xfrm>
          <a:prstGeom prst="rect">
            <a:avLst/>
          </a:prstGeom>
        </p:spPr>
      </p:pic>
      <p:pic>
        <p:nvPicPr>
          <p:cNvPr id="38" name="图片 3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1550015" y="75270"/>
            <a:ext cx="540000" cy="371250"/>
          </a:xfrm>
          <a:prstGeom prst="rect">
            <a:avLst/>
          </a:prstGeom>
        </p:spPr>
      </p:pic>
      <p:grpSp>
        <p:nvGrpSpPr>
          <p:cNvPr id="2" name="组合 1"/>
          <p:cNvGrpSpPr/>
          <p:nvPr/>
        </p:nvGrpSpPr>
        <p:grpSpPr>
          <a:xfrm>
            <a:off x="-918327" y="773423"/>
            <a:ext cx="694006" cy="4219993"/>
            <a:chOff x="-999927" y="1198168"/>
            <a:chExt cx="694006" cy="6293375"/>
          </a:xfrm>
        </p:grpSpPr>
        <p:sp>
          <p:nvSpPr>
            <p:cNvPr id="39" name="矩形 38"/>
            <p:cNvSpPr/>
            <p:nvPr/>
          </p:nvSpPr>
          <p:spPr>
            <a:xfrm>
              <a:off x="-999927" y="1198168"/>
              <a:ext cx="694006" cy="1258675"/>
            </a:xfrm>
            <a:prstGeom prst="rect">
              <a:avLst/>
            </a:prstGeom>
            <a:solidFill>
              <a:srgbClr val="80AD3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0" name="矩形 39"/>
            <p:cNvSpPr/>
            <p:nvPr/>
          </p:nvSpPr>
          <p:spPr>
            <a:xfrm>
              <a:off x="-999927" y="2456843"/>
              <a:ext cx="694006" cy="1258675"/>
            </a:xfrm>
            <a:prstGeom prst="rect">
              <a:avLst/>
            </a:prstGeom>
            <a:solidFill>
              <a:srgbClr val="FEBC3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1" name="矩形 40"/>
            <p:cNvSpPr/>
            <p:nvPr/>
          </p:nvSpPr>
          <p:spPr>
            <a:xfrm>
              <a:off x="-999927" y="3715518"/>
              <a:ext cx="694006" cy="1258675"/>
            </a:xfrm>
            <a:prstGeom prst="rect">
              <a:avLst/>
            </a:prstGeom>
            <a:solidFill>
              <a:srgbClr val="A883B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2" name="矩形 41"/>
            <p:cNvSpPr/>
            <p:nvPr/>
          </p:nvSpPr>
          <p:spPr>
            <a:xfrm>
              <a:off x="-999927" y="4974193"/>
              <a:ext cx="694006" cy="1258675"/>
            </a:xfrm>
            <a:prstGeom prst="rect">
              <a:avLst/>
            </a:prstGeom>
            <a:solidFill>
              <a:srgbClr val="FF668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3" name="矩形 42"/>
            <p:cNvSpPr/>
            <p:nvPr/>
          </p:nvSpPr>
          <p:spPr>
            <a:xfrm>
              <a:off x="-999927" y="6232868"/>
              <a:ext cx="694006" cy="1258675"/>
            </a:xfrm>
            <a:prstGeom prst="rect">
              <a:avLst/>
            </a:prstGeom>
            <a:solidFill>
              <a:srgbClr val="45AFC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</p:grpSp>
      <p:pic>
        <p:nvPicPr>
          <p:cNvPr id="18" name="图片 44">
            <a:extLst>
              <a:ext uri="{FF2B5EF4-FFF2-40B4-BE49-F238E27FC236}">
                <a16:creationId xmlns:a16="http://schemas.microsoft.com/office/drawing/2014/main" id="{A2516FE4-5600-46F9-BB77-724CA950DD9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34900" y="82539"/>
            <a:ext cx="783219" cy="110832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A433848-CE37-452B-81F3-B39DD160B0DC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2598" y="1574822"/>
            <a:ext cx="2632882" cy="3109703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02C5C838-5EE5-4328-988C-E6550E628363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57712" y="1530588"/>
            <a:ext cx="2632882" cy="3109703"/>
          </a:xfrm>
          <a:prstGeom prst="rect">
            <a:avLst/>
          </a:prstGeom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245DA8B6-F402-48A1-8EED-17FB6B0D07DB}"/>
              </a:ext>
            </a:extLst>
          </p:cNvPr>
          <p:cNvSpPr/>
          <p:nvPr/>
        </p:nvSpPr>
        <p:spPr>
          <a:xfrm>
            <a:off x="2201432" y="4640291"/>
            <a:ext cx="1846162" cy="647678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5 x 2 = ?</a:t>
            </a:r>
          </a:p>
        </p:txBody>
      </p:sp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4341A46A-05D8-4518-885D-D74C8E30814D}"/>
              </a:ext>
            </a:extLst>
          </p:cNvPr>
          <p:cNvSpPr/>
          <p:nvPr/>
        </p:nvSpPr>
        <p:spPr>
          <a:xfrm>
            <a:off x="7963116" y="4673434"/>
            <a:ext cx="1846162" cy="647678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15 : 5 =?</a:t>
            </a:r>
          </a:p>
        </p:txBody>
      </p:sp>
      <p:sp>
        <p:nvSpPr>
          <p:cNvPr id="29" name="Rectangle: Rounded Corners 28">
            <a:extLst>
              <a:ext uri="{FF2B5EF4-FFF2-40B4-BE49-F238E27FC236}">
                <a16:creationId xmlns:a16="http://schemas.microsoft.com/office/drawing/2014/main" id="{A3CFE2D1-1218-4393-A8E9-22E489A2EC4E}"/>
              </a:ext>
            </a:extLst>
          </p:cNvPr>
          <p:cNvSpPr/>
          <p:nvPr/>
        </p:nvSpPr>
        <p:spPr>
          <a:xfrm>
            <a:off x="1630135" y="4591548"/>
            <a:ext cx="2880842" cy="713096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5 x 2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= 10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30" name="Picture 29" descr="Logo&#10;&#10;Description automatically generated">
            <a:extLst>
              <a:ext uri="{FF2B5EF4-FFF2-40B4-BE49-F238E27FC236}">
                <a16:creationId xmlns:a16="http://schemas.microsoft.com/office/drawing/2014/main" id="{A2158850-6FE8-4CFD-A6E5-9851780C6084}"/>
              </a:ext>
            </a:extLst>
          </p:cNvPr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649"/>
          <a:stretch/>
        </p:blipFill>
        <p:spPr>
          <a:xfrm>
            <a:off x="2931788" y="191600"/>
            <a:ext cx="6669702" cy="1177326"/>
          </a:xfrm>
          <a:prstGeom prst="rect">
            <a:avLst/>
          </a:prstGeom>
        </p:spPr>
      </p:pic>
      <p:sp>
        <p:nvSpPr>
          <p:cNvPr id="44" name="Rectangle: Rounded Corners 43">
            <a:extLst>
              <a:ext uri="{FF2B5EF4-FFF2-40B4-BE49-F238E27FC236}">
                <a16:creationId xmlns:a16="http://schemas.microsoft.com/office/drawing/2014/main" id="{9B6C406C-3C02-4176-8C38-EB4F94598A9D}"/>
              </a:ext>
            </a:extLst>
          </p:cNvPr>
          <p:cNvSpPr/>
          <p:nvPr/>
        </p:nvSpPr>
        <p:spPr>
          <a:xfrm>
            <a:off x="7408902" y="4636868"/>
            <a:ext cx="2545573" cy="713096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15 : 5 = 3</a:t>
            </a:r>
          </a:p>
        </p:txBody>
      </p:sp>
    </p:spTree>
    <p:extLst>
      <p:ext uri="{BB962C8B-B14F-4D97-AF65-F5344CB8AC3E}">
        <p14:creationId xmlns:p14="http://schemas.microsoft.com/office/powerpoint/2010/main" val="27656595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375E-6 -2.96296E-6 L 0.02812 -0.72893 " pathEditMode="relative" rAng="0" ptsTypes="AA">
                                      <p:cBhvr>
                                        <p:cTn id="33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06" y="-3645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1.48148E-6 L 0.05678 -0.8169 " pathEditMode="relative" rAng="0" ptsTypes="AA">
                                      <p:cBhvr>
                                        <p:cTn id="43" dur="5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39" y="-408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  <p:bldP spid="4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44">
            <a:extLst>
              <a:ext uri="{FF2B5EF4-FFF2-40B4-BE49-F238E27FC236}">
                <a16:creationId xmlns:a16="http://schemas.microsoft.com/office/drawing/2014/main" id="{C169831E-B737-484E-B8B9-5FBF9D1BE0C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283267" y="394001"/>
            <a:ext cx="2283267" cy="3231037"/>
          </a:xfrm>
          <a:prstGeom prst="rect">
            <a:avLst/>
          </a:prstGeom>
        </p:spPr>
      </p:pic>
      <p:pic>
        <p:nvPicPr>
          <p:cNvPr id="4" name="Picture 3" descr="Logo&#10;&#10;Description automatically generated">
            <a:extLst>
              <a:ext uri="{FF2B5EF4-FFF2-40B4-BE49-F238E27FC236}">
                <a16:creationId xmlns:a16="http://schemas.microsoft.com/office/drawing/2014/main" id="{64401478-4E16-4B84-A4C6-EF38EFAFC8C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649"/>
          <a:stretch/>
        </p:blipFill>
        <p:spPr>
          <a:xfrm>
            <a:off x="-364864" y="-388521"/>
            <a:ext cx="8866167" cy="15650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82385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2096 0.04167 L -0.02096 0.04167 C -0.01367 0.04005 -0.00625 0.03912 0.00091 0.03681 C 0.00378 0.03588 0.00625 0.03287 0.00911 0.03195 C 0.01927 0.02824 0.05169 0.02732 0.05417 0.02709 C 0.08086 0.02778 0.10768 0.02732 0.13438 0.0294 C 0.1388 0.02987 0.15586 0.04074 0.15898 0.04167 C 0.16576 0.04352 0.17266 0.04329 0.17943 0.04399 C 0.20404 0.04237 0.22852 0.04213 0.25313 0.03912 C 0.25508 0.03889 0.25651 0.03542 0.25846 0.03426 C 0.2612 0.03287 0.26393 0.03264 0.26667 0.03195 C 0.28086 0.01922 0.26875 0.02801 0.28711 0.02223 C 0.31719 0.01274 0.2763 0.0213 0.31172 0.01505 L 0.4862 0.01968 L 0.59258 0.02223 C 0.59714 0.02246 0.60169 0.02385 0.60625 0.02454 L 0.62266 0.02709 C 0.64271 0.03588 0.62643 0.0301 0.65677 0.03426 C 0.66068 0.03496 0.67279 0.03797 0.67721 0.03912 L 0.8026 0.03681 C 0.80599 0.03658 0.80885 0.03195 0.81211 0.03195 L 0.87904 0.03426 C 0.89961 0.03889 0.88099 0.03449 0.89805 0.03912 C 0.9013 0.04005 0.90443 0.04028 0.90768 0.04167 C 0.9168 0.04514 0.92552 0.05255 0.9349 0.05371 L 0.97448 0.05857 C 0.97813 0.05903 0.98164 0.06088 0.98529 0.06088 C 1.00169 0.06158 1.0181 0.06088 1.03438 0.06088 " pathEditMode="relative" ptsTypes="AAAAAAAAAAAAAAAAAAAAAAAAAAAA">
                                      <p:cBhvr>
                                        <p:cTn id="6" dur="4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Picture 30">
            <a:extLst>
              <a:ext uri="{FF2B5EF4-FFF2-40B4-BE49-F238E27FC236}">
                <a16:creationId xmlns:a16="http://schemas.microsoft.com/office/drawing/2014/main" id="{4528E61C-90E4-486B-ABA9-C307299624B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0628" y="329369"/>
            <a:ext cx="12294556" cy="7424329"/>
          </a:xfrm>
          <a:prstGeom prst="rect">
            <a:avLst/>
          </a:prstGeom>
        </p:spPr>
      </p:pic>
      <p:pic>
        <p:nvPicPr>
          <p:cNvPr id="45" name="图片 3">
            <a:extLst>
              <a:ext uri="{FF2B5EF4-FFF2-40B4-BE49-F238E27FC236}">
                <a16:creationId xmlns:a16="http://schemas.microsoft.com/office/drawing/2014/main" id="{6CAB1BE1-FCEF-4797-879C-963A554DCC2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5486400"/>
            <a:ext cx="12163928" cy="1371600"/>
          </a:xfrm>
          <a:prstGeom prst="rect">
            <a:avLst/>
          </a:prstGeom>
        </p:spPr>
      </p:pic>
      <p:pic>
        <p:nvPicPr>
          <p:cNvPr id="46" name="图片 4">
            <a:extLst>
              <a:ext uri="{FF2B5EF4-FFF2-40B4-BE49-F238E27FC236}">
                <a16:creationId xmlns:a16="http://schemas.microsoft.com/office/drawing/2014/main" id="{E8AC7C45-6866-4B9A-BCDB-5CECA036634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072" y="4961706"/>
            <a:ext cx="12163928" cy="1888463"/>
          </a:xfrm>
          <a:prstGeom prst="rect">
            <a:avLst/>
          </a:prstGeom>
        </p:spPr>
      </p:pic>
      <p:pic>
        <p:nvPicPr>
          <p:cNvPr id="32" name="图片 3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293322" y="75270"/>
            <a:ext cx="7605355" cy="1617422"/>
          </a:xfrm>
          <a:prstGeom prst="rect">
            <a:avLst/>
          </a:prstGeom>
        </p:spPr>
      </p:pic>
      <p:pic>
        <p:nvPicPr>
          <p:cNvPr id="33" name="图片 3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124800" y="75270"/>
            <a:ext cx="595376" cy="842513"/>
          </a:xfrm>
          <a:prstGeom prst="rect">
            <a:avLst/>
          </a:prstGeom>
        </p:spPr>
      </p:pic>
      <p:pic>
        <p:nvPicPr>
          <p:cNvPr id="34" name="图片 3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112972" y="608883"/>
            <a:ext cx="540000" cy="371250"/>
          </a:xfrm>
          <a:prstGeom prst="rect">
            <a:avLst/>
          </a:prstGeom>
        </p:spPr>
      </p:pic>
      <p:pic>
        <p:nvPicPr>
          <p:cNvPr id="35" name="图片 34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1294961" y="750687"/>
            <a:ext cx="795054" cy="419612"/>
          </a:xfrm>
          <a:prstGeom prst="rect">
            <a:avLst/>
          </a:prstGeom>
        </p:spPr>
      </p:pic>
      <p:pic>
        <p:nvPicPr>
          <p:cNvPr id="36" name="图片 35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 flipH="1">
            <a:off x="230421" y="19134"/>
            <a:ext cx="1289800" cy="954787"/>
          </a:xfrm>
          <a:prstGeom prst="rect">
            <a:avLst/>
          </a:prstGeom>
        </p:spPr>
      </p:pic>
      <p:pic>
        <p:nvPicPr>
          <p:cNvPr id="38" name="图片 3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1550015" y="75270"/>
            <a:ext cx="540000" cy="371250"/>
          </a:xfrm>
          <a:prstGeom prst="rect">
            <a:avLst/>
          </a:prstGeom>
        </p:spPr>
      </p:pic>
      <p:grpSp>
        <p:nvGrpSpPr>
          <p:cNvPr id="2" name="组合 1"/>
          <p:cNvGrpSpPr/>
          <p:nvPr/>
        </p:nvGrpSpPr>
        <p:grpSpPr>
          <a:xfrm>
            <a:off x="-918327" y="773423"/>
            <a:ext cx="694006" cy="4219993"/>
            <a:chOff x="-999927" y="1198168"/>
            <a:chExt cx="694006" cy="6293375"/>
          </a:xfrm>
        </p:grpSpPr>
        <p:sp>
          <p:nvSpPr>
            <p:cNvPr id="39" name="矩形 38"/>
            <p:cNvSpPr/>
            <p:nvPr/>
          </p:nvSpPr>
          <p:spPr>
            <a:xfrm>
              <a:off x="-999927" y="1198168"/>
              <a:ext cx="694006" cy="1258675"/>
            </a:xfrm>
            <a:prstGeom prst="rect">
              <a:avLst/>
            </a:prstGeom>
            <a:solidFill>
              <a:srgbClr val="80AD3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0" name="矩形 39"/>
            <p:cNvSpPr/>
            <p:nvPr/>
          </p:nvSpPr>
          <p:spPr>
            <a:xfrm>
              <a:off x="-999927" y="2456843"/>
              <a:ext cx="694006" cy="1258675"/>
            </a:xfrm>
            <a:prstGeom prst="rect">
              <a:avLst/>
            </a:prstGeom>
            <a:solidFill>
              <a:srgbClr val="FEBC3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1" name="矩形 40"/>
            <p:cNvSpPr/>
            <p:nvPr/>
          </p:nvSpPr>
          <p:spPr>
            <a:xfrm>
              <a:off x="-999927" y="3715518"/>
              <a:ext cx="694006" cy="1258675"/>
            </a:xfrm>
            <a:prstGeom prst="rect">
              <a:avLst/>
            </a:prstGeom>
            <a:solidFill>
              <a:srgbClr val="A883B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2" name="矩形 41"/>
            <p:cNvSpPr/>
            <p:nvPr/>
          </p:nvSpPr>
          <p:spPr>
            <a:xfrm>
              <a:off x="-999927" y="4974193"/>
              <a:ext cx="694006" cy="1258675"/>
            </a:xfrm>
            <a:prstGeom prst="rect">
              <a:avLst/>
            </a:prstGeom>
            <a:solidFill>
              <a:srgbClr val="FF668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3" name="矩形 42"/>
            <p:cNvSpPr/>
            <p:nvPr/>
          </p:nvSpPr>
          <p:spPr>
            <a:xfrm>
              <a:off x="-999927" y="6232868"/>
              <a:ext cx="694006" cy="1258675"/>
            </a:xfrm>
            <a:prstGeom prst="rect">
              <a:avLst/>
            </a:prstGeom>
            <a:solidFill>
              <a:srgbClr val="45AFC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</p:grpSp>
      <p:pic>
        <p:nvPicPr>
          <p:cNvPr id="18" name="图片 44">
            <a:extLst>
              <a:ext uri="{FF2B5EF4-FFF2-40B4-BE49-F238E27FC236}">
                <a16:creationId xmlns:a16="http://schemas.microsoft.com/office/drawing/2014/main" id="{A2516FE4-5600-46F9-BB77-724CA950DD9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34900" y="82539"/>
            <a:ext cx="783219" cy="110832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A433848-CE37-452B-81F3-B39DD160B0DC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4601" y="1404740"/>
            <a:ext cx="2632882" cy="3109703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E259D07F-B620-430C-8212-39499839AD5B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3771" y="1283378"/>
            <a:ext cx="2632882" cy="3109703"/>
          </a:xfrm>
          <a:prstGeom prst="rect">
            <a:avLst/>
          </a:prstGeom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245DA8B6-F402-48A1-8EED-17FB6B0D07DB}"/>
              </a:ext>
            </a:extLst>
          </p:cNvPr>
          <p:cNvSpPr/>
          <p:nvPr/>
        </p:nvSpPr>
        <p:spPr>
          <a:xfrm>
            <a:off x="2813435" y="4470209"/>
            <a:ext cx="1846162" cy="647678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5 x 6 = ?</a:t>
            </a:r>
          </a:p>
        </p:txBody>
      </p:sp>
      <p:sp>
        <p:nvSpPr>
          <p:cNvPr id="28" name="Rectangle: Rounded Corners 27">
            <a:extLst>
              <a:ext uri="{FF2B5EF4-FFF2-40B4-BE49-F238E27FC236}">
                <a16:creationId xmlns:a16="http://schemas.microsoft.com/office/drawing/2014/main" id="{8CABFF51-B165-4F1A-8428-3771B4197CA0}"/>
              </a:ext>
            </a:extLst>
          </p:cNvPr>
          <p:cNvSpPr/>
          <p:nvPr/>
        </p:nvSpPr>
        <p:spPr>
          <a:xfrm>
            <a:off x="8172739" y="4487449"/>
            <a:ext cx="2103003" cy="647678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25 : ? = 5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9" name="Rectangle: Rounded Corners 28">
            <a:extLst>
              <a:ext uri="{FF2B5EF4-FFF2-40B4-BE49-F238E27FC236}">
                <a16:creationId xmlns:a16="http://schemas.microsoft.com/office/drawing/2014/main" id="{A3CFE2D1-1218-4393-A8E9-22E489A2EC4E}"/>
              </a:ext>
            </a:extLst>
          </p:cNvPr>
          <p:cNvSpPr/>
          <p:nvPr/>
        </p:nvSpPr>
        <p:spPr>
          <a:xfrm>
            <a:off x="2390294" y="4421116"/>
            <a:ext cx="2880842" cy="713096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5 x 6 = 30</a:t>
            </a:r>
          </a:p>
        </p:txBody>
      </p:sp>
      <p:pic>
        <p:nvPicPr>
          <p:cNvPr id="30" name="Picture 29" descr="Logo&#10;&#10;Description automatically generated">
            <a:extLst>
              <a:ext uri="{FF2B5EF4-FFF2-40B4-BE49-F238E27FC236}">
                <a16:creationId xmlns:a16="http://schemas.microsoft.com/office/drawing/2014/main" id="{A2158850-6FE8-4CFD-A6E5-9851780C6084}"/>
              </a:ext>
            </a:extLst>
          </p:cNvPr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649"/>
          <a:stretch/>
        </p:blipFill>
        <p:spPr>
          <a:xfrm>
            <a:off x="2931788" y="191600"/>
            <a:ext cx="6669702" cy="1177326"/>
          </a:xfrm>
          <a:prstGeom prst="rect">
            <a:avLst/>
          </a:prstGeom>
        </p:spPr>
      </p:pic>
      <p:sp>
        <p:nvSpPr>
          <p:cNvPr id="47" name="Rectangle: Rounded Corners 46">
            <a:extLst>
              <a:ext uri="{FF2B5EF4-FFF2-40B4-BE49-F238E27FC236}">
                <a16:creationId xmlns:a16="http://schemas.microsoft.com/office/drawing/2014/main" id="{F3A9D899-494F-4FA0-AB58-504D9CDE5174}"/>
              </a:ext>
            </a:extLst>
          </p:cNvPr>
          <p:cNvSpPr/>
          <p:nvPr/>
        </p:nvSpPr>
        <p:spPr>
          <a:xfrm>
            <a:off x="7932812" y="4421116"/>
            <a:ext cx="2582855" cy="713096"/>
          </a:xfrm>
          <a:prstGeom prst="roundRect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25 : 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5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= 5</a:t>
            </a:r>
          </a:p>
        </p:txBody>
      </p:sp>
    </p:spTree>
    <p:extLst>
      <p:ext uri="{BB962C8B-B14F-4D97-AF65-F5344CB8AC3E}">
        <p14:creationId xmlns:p14="http://schemas.microsoft.com/office/powerpoint/2010/main" val="23696633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375E-6 -2.96296E-6 L 0.02812 -0.72893 " pathEditMode="relative" rAng="0" ptsTypes="AA">
                                      <p:cBhvr>
                                        <p:cTn id="33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06" y="-3645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7 2.22222E-6 L 0.09792 -0.70695 " pathEditMode="relative" rAng="0" ptsTypes="AA">
                                      <p:cBhvr>
                                        <p:cTn id="43" dur="5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896" y="-3534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  <p:bldP spid="4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44">
            <a:extLst>
              <a:ext uri="{FF2B5EF4-FFF2-40B4-BE49-F238E27FC236}">
                <a16:creationId xmlns:a16="http://schemas.microsoft.com/office/drawing/2014/main" id="{FD4E55AA-E7EF-4543-A500-F26A121286E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283267" y="394001"/>
            <a:ext cx="2283267" cy="3231037"/>
          </a:xfrm>
          <a:prstGeom prst="rect">
            <a:avLst/>
          </a:prstGeom>
        </p:spPr>
      </p:pic>
      <p:pic>
        <p:nvPicPr>
          <p:cNvPr id="3" name="Picture 2" descr="Logo&#10;&#10;Description automatically generated">
            <a:extLst>
              <a:ext uri="{FF2B5EF4-FFF2-40B4-BE49-F238E27FC236}">
                <a16:creationId xmlns:a16="http://schemas.microsoft.com/office/drawing/2014/main" id="{EC530388-6BC6-49F0-AA38-34B72EE631B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649"/>
          <a:stretch/>
        </p:blipFill>
        <p:spPr>
          <a:xfrm>
            <a:off x="-231860" y="5292957"/>
            <a:ext cx="8866167" cy="15650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60894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156 -0.01018 L 0.00156 -0.01018 L 0.01862 -0.0081 C 0.02214 -0.00763 0.02552 -0.00671 0.02891 -0.00601 C 0.0319 -0.00555 0.0349 -0.00439 0.03802 -0.00416 C 0.08984 -4.07407E-6 0.24036 -4.07407E-6 0.24466 -4.07407E-6 L 0.35833 0.00209 L 0.64583 -4.07407E-6 C 0.72656 -0.00092 0.71862 -0.00092 0.77656 -0.00416 C 0.77917 -0.00463 0.7819 -0.00509 0.78451 -0.00601 C 0.78685 -0.00694 0.78893 -0.00926 0.79128 -0.01018 C 0.79466 -0.01134 0.79805 -0.01134 0.80156 -0.01203 C 0.80378 -0.01342 0.80599 -0.01527 0.80833 -0.0162 C 0.80911 -0.01643 0.82161 -0.01805 0.82422 -0.02013 C 0.82526 -0.02083 0.82578 -0.02291 0.82656 -0.02407 L 0.82656 -0.02407 " pathEditMode="relative" ptsTypes="AAAAAAAAAAAAAAAA">
                                      <p:cBhvr>
                                        <p:cTn id="6" dur="3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Picture 30">
            <a:extLst>
              <a:ext uri="{FF2B5EF4-FFF2-40B4-BE49-F238E27FC236}">
                <a16:creationId xmlns:a16="http://schemas.microsoft.com/office/drawing/2014/main" id="{4528E61C-90E4-486B-ABA9-C307299624B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0628" y="329369"/>
            <a:ext cx="12294556" cy="7424329"/>
          </a:xfrm>
          <a:prstGeom prst="rect">
            <a:avLst/>
          </a:prstGeom>
        </p:spPr>
      </p:pic>
      <p:pic>
        <p:nvPicPr>
          <p:cNvPr id="45" name="图片 3">
            <a:extLst>
              <a:ext uri="{FF2B5EF4-FFF2-40B4-BE49-F238E27FC236}">
                <a16:creationId xmlns:a16="http://schemas.microsoft.com/office/drawing/2014/main" id="{6CAB1BE1-FCEF-4797-879C-963A554DCC2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5486400"/>
            <a:ext cx="12163928" cy="1371600"/>
          </a:xfrm>
          <a:prstGeom prst="rect">
            <a:avLst/>
          </a:prstGeom>
        </p:spPr>
      </p:pic>
      <p:pic>
        <p:nvPicPr>
          <p:cNvPr id="46" name="图片 4">
            <a:extLst>
              <a:ext uri="{FF2B5EF4-FFF2-40B4-BE49-F238E27FC236}">
                <a16:creationId xmlns:a16="http://schemas.microsoft.com/office/drawing/2014/main" id="{E8AC7C45-6866-4B9A-BCDB-5CECA036634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072" y="4961706"/>
            <a:ext cx="12163928" cy="1888463"/>
          </a:xfrm>
          <a:prstGeom prst="rect">
            <a:avLst/>
          </a:prstGeom>
        </p:spPr>
      </p:pic>
      <p:pic>
        <p:nvPicPr>
          <p:cNvPr id="32" name="图片 3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293322" y="75270"/>
            <a:ext cx="7605355" cy="1617422"/>
          </a:xfrm>
          <a:prstGeom prst="rect">
            <a:avLst/>
          </a:prstGeom>
        </p:spPr>
      </p:pic>
      <p:pic>
        <p:nvPicPr>
          <p:cNvPr id="33" name="图片 3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124800" y="75270"/>
            <a:ext cx="595376" cy="842513"/>
          </a:xfrm>
          <a:prstGeom prst="rect">
            <a:avLst/>
          </a:prstGeom>
        </p:spPr>
      </p:pic>
      <p:pic>
        <p:nvPicPr>
          <p:cNvPr id="34" name="图片 3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112972" y="608883"/>
            <a:ext cx="540000" cy="371250"/>
          </a:xfrm>
          <a:prstGeom prst="rect">
            <a:avLst/>
          </a:prstGeom>
        </p:spPr>
      </p:pic>
      <p:pic>
        <p:nvPicPr>
          <p:cNvPr id="35" name="图片 34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1294961" y="750687"/>
            <a:ext cx="795054" cy="419612"/>
          </a:xfrm>
          <a:prstGeom prst="rect">
            <a:avLst/>
          </a:prstGeom>
        </p:spPr>
      </p:pic>
      <p:pic>
        <p:nvPicPr>
          <p:cNvPr id="36" name="图片 35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 flipH="1">
            <a:off x="230421" y="19134"/>
            <a:ext cx="1289800" cy="954787"/>
          </a:xfrm>
          <a:prstGeom prst="rect">
            <a:avLst/>
          </a:prstGeom>
        </p:spPr>
      </p:pic>
      <p:pic>
        <p:nvPicPr>
          <p:cNvPr id="38" name="图片 3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1550015" y="75270"/>
            <a:ext cx="540000" cy="371250"/>
          </a:xfrm>
          <a:prstGeom prst="rect">
            <a:avLst/>
          </a:prstGeom>
        </p:spPr>
      </p:pic>
      <p:grpSp>
        <p:nvGrpSpPr>
          <p:cNvPr id="2" name="组合 1"/>
          <p:cNvGrpSpPr/>
          <p:nvPr/>
        </p:nvGrpSpPr>
        <p:grpSpPr>
          <a:xfrm>
            <a:off x="-918327" y="773423"/>
            <a:ext cx="694006" cy="4219993"/>
            <a:chOff x="-999927" y="1198168"/>
            <a:chExt cx="694006" cy="6293375"/>
          </a:xfrm>
        </p:grpSpPr>
        <p:sp>
          <p:nvSpPr>
            <p:cNvPr id="39" name="矩形 38"/>
            <p:cNvSpPr/>
            <p:nvPr/>
          </p:nvSpPr>
          <p:spPr>
            <a:xfrm>
              <a:off x="-999927" y="1198168"/>
              <a:ext cx="694006" cy="1258675"/>
            </a:xfrm>
            <a:prstGeom prst="rect">
              <a:avLst/>
            </a:prstGeom>
            <a:solidFill>
              <a:srgbClr val="80AD3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0" name="矩形 39"/>
            <p:cNvSpPr/>
            <p:nvPr/>
          </p:nvSpPr>
          <p:spPr>
            <a:xfrm>
              <a:off x="-999927" y="2456843"/>
              <a:ext cx="694006" cy="1258675"/>
            </a:xfrm>
            <a:prstGeom prst="rect">
              <a:avLst/>
            </a:prstGeom>
            <a:solidFill>
              <a:srgbClr val="FEBC3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1" name="矩形 40"/>
            <p:cNvSpPr/>
            <p:nvPr/>
          </p:nvSpPr>
          <p:spPr>
            <a:xfrm>
              <a:off x="-999927" y="3715518"/>
              <a:ext cx="694006" cy="1258675"/>
            </a:xfrm>
            <a:prstGeom prst="rect">
              <a:avLst/>
            </a:prstGeom>
            <a:solidFill>
              <a:srgbClr val="A883B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2" name="矩形 41"/>
            <p:cNvSpPr/>
            <p:nvPr/>
          </p:nvSpPr>
          <p:spPr>
            <a:xfrm>
              <a:off x="-999927" y="4974193"/>
              <a:ext cx="694006" cy="1258675"/>
            </a:xfrm>
            <a:prstGeom prst="rect">
              <a:avLst/>
            </a:prstGeom>
            <a:solidFill>
              <a:srgbClr val="FF668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3" name="矩形 42"/>
            <p:cNvSpPr/>
            <p:nvPr/>
          </p:nvSpPr>
          <p:spPr>
            <a:xfrm>
              <a:off x="-999927" y="6232868"/>
              <a:ext cx="694006" cy="1258675"/>
            </a:xfrm>
            <a:prstGeom prst="rect">
              <a:avLst/>
            </a:prstGeom>
            <a:solidFill>
              <a:srgbClr val="45AFC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</p:grpSp>
      <p:pic>
        <p:nvPicPr>
          <p:cNvPr id="18" name="图片 44">
            <a:extLst>
              <a:ext uri="{FF2B5EF4-FFF2-40B4-BE49-F238E27FC236}">
                <a16:creationId xmlns:a16="http://schemas.microsoft.com/office/drawing/2014/main" id="{A2516FE4-5600-46F9-BB77-724CA950DD9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34900" y="82539"/>
            <a:ext cx="783219" cy="110832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A433848-CE37-452B-81F3-B39DD160B0DC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4601" y="1404740"/>
            <a:ext cx="2632882" cy="3109703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E259D07F-B620-430C-8212-39499839AD5B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3771" y="1283378"/>
            <a:ext cx="2632882" cy="3109703"/>
          </a:xfrm>
          <a:prstGeom prst="rect">
            <a:avLst/>
          </a:prstGeom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245DA8B6-F402-48A1-8EED-17FB6B0D07DB}"/>
              </a:ext>
            </a:extLst>
          </p:cNvPr>
          <p:cNvSpPr/>
          <p:nvPr/>
        </p:nvSpPr>
        <p:spPr>
          <a:xfrm>
            <a:off x="2813435" y="4470209"/>
            <a:ext cx="1846162" cy="647678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5 x 8 = ?</a:t>
            </a:r>
          </a:p>
        </p:txBody>
      </p:sp>
      <p:sp>
        <p:nvSpPr>
          <p:cNvPr id="28" name="Rectangle: Rounded Corners 27">
            <a:extLst>
              <a:ext uri="{FF2B5EF4-FFF2-40B4-BE49-F238E27FC236}">
                <a16:creationId xmlns:a16="http://schemas.microsoft.com/office/drawing/2014/main" id="{8CABFF51-B165-4F1A-8428-3771B4197CA0}"/>
              </a:ext>
            </a:extLst>
          </p:cNvPr>
          <p:cNvSpPr/>
          <p:nvPr/>
        </p:nvSpPr>
        <p:spPr>
          <a:xfrm>
            <a:off x="8172739" y="4487449"/>
            <a:ext cx="2103003" cy="647678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15 : ? = 5</a:t>
            </a:r>
          </a:p>
        </p:txBody>
      </p:sp>
      <p:sp>
        <p:nvSpPr>
          <p:cNvPr id="29" name="Rectangle: Rounded Corners 28">
            <a:extLst>
              <a:ext uri="{FF2B5EF4-FFF2-40B4-BE49-F238E27FC236}">
                <a16:creationId xmlns:a16="http://schemas.microsoft.com/office/drawing/2014/main" id="{A3CFE2D1-1218-4393-A8E9-22E489A2EC4E}"/>
              </a:ext>
            </a:extLst>
          </p:cNvPr>
          <p:cNvSpPr/>
          <p:nvPr/>
        </p:nvSpPr>
        <p:spPr>
          <a:xfrm>
            <a:off x="2454972" y="4411994"/>
            <a:ext cx="2604595" cy="713096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5 x 8 = 40</a:t>
            </a:r>
          </a:p>
        </p:txBody>
      </p:sp>
      <p:pic>
        <p:nvPicPr>
          <p:cNvPr id="30" name="Picture 29" descr="Logo&#10;&#10;Description automatically generated">
            <a:extLst>
              <a:ext uri="{FF2B5EF4-FFF2-40B4-BE49-F238E27FC236}">
                <a16:creationId xmlns:a16="http://schemas.microsoft.com/office/drawing/2014/main" id="{A2158850-6FE8-4CFD-A6E5-9851780C6084}"/>
              </a:ext>
            </a:extLst>
          </p:cNvPr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649"/>
          <a:stretch/>
        </p:blipFill>
        <p:spPr>
          <a:xfrm>
            <a:off x="2931788" y="191600"/>
            <a:ext cx="6669702" cy="1177326"/>
          </a:xfrm>
          <a:prstGeom prst="rect">
            <a:avLst/>
          </a:prstGeom>
        </p:spPr>
      </p:pic>
      <p:sp>
        <p:nvSpPr>
          <p:cNvPr id="47" name="Rectangle: Rounded Corners 46">
            <a:extLst>
              <a:ext uri="{FF2B5EF4-FFF2-40B4-BE49-F238E27FC236}">
                <a16:creationId xmlns:a16="http://schemas.microsoft.com/office/drawing/2014/main" id="{F3A9D899-494F-4FA0-AB58-504D9CDE5174}"/>
              </a:ext>
            </a:extLst>
          </p:cNvPr>
          <p:cNvSpPr/>
          <p:nvPr/>
        </p:nvSpPr>
        <p:spPr>
          <a:xfrm>
            <a:off x="7943771" y="4454740"/>
            <a:ext cx="2582855" cy="713096"/>
          </a:xfrm>
          <a:prstGeom prst="roundRect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15 : 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3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= 5</a:t>
            </a:r>
          </a:p>
        </p:txBody>
      </p:sp>
    </p:spTree>
    <p:extLst>
      <p:ext uri="{BB962C8B-B14F-4D97-AF65-F5344CB8AC3E}">
        <p14:creationId xmlns:p14="http://schemas.microsoft.com/office/powerpoint/2010/main" val="18618435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375E-6 -2.96296E-6 L 0.02812 -0.72893 " pathEditMode="relative" rAng="0" ptsTypes="AA">
                                      <p:cBhvr>
                                        <p:cTn id="33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06" y="-3645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7 2.22222E-6 L 0.09792 -0.70695 " pathEditMode="relative" rAng="0" ptsTypes="AA">
                                      <p:cBhvr>
                                        <p:cTn id="43" dur="5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896" y="-3534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  <p:bldP spid="4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44">
            <a:extLst>
              <a:ext uri="{FF2B5EF4-FFF2-40B4-BE49-F238E27FC236}">
                <a16:creationId xmlns:a16="http://schemas.microsoft.com/office/drawing/2014/main" id="{E04B0D61-2239-4F81-B111-4489CB9F242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283267" y="394001"/>
            <a:ext cx="2283267" cy="3231037"/>
          </a:xfrm>
          <a:prstGeom prst="rect">
            <a:avLst/>
          </a:prstGeom>
        </p:spPr>
      </p:pic>
      <p:pic>
        <p:nvPicPr>
          <p:cNvPr id="3" name="Picture 2" descr="Logo&#10;&#10;Description automatically generated">
            <a:extLst>
              <a:ext uri="{FF2B5EF4-FFF2-40B4-BE49-F238E27FC236}">
                <a16:creationId xmlns:a16="http://schemas.microsoft.com/office/drawing/2014/main" id="{2867C936-EF5D-4344-9C4A-E7A87F8E875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649"/>
          <a:stretch/>
        </p:blipFill>
        <p:spPr>
          <a:xfrm>
            <a:off x="2428213" y="5292957"/>
            <a:ext cx="8866167" cy="1565043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BA24D71B-6072-4DAD-A3A7-6488422CB96A}"/>
              </a:ext>
            </a:extLst>
          </p:cNvPr>
          <p:cNvGrpSpPr/>
          <p:nvPr/>
        </p:nvGrpSpPr>
        <p:grpSpPr>
          <a:xfrm>
            <a:off x="4752108" y="1884218"/>
            <a:ext cx="6040579" cy="3920834"/>
            <a:chOff x="4752108" y="1884218"/>
            <a:chExt cx="6040579" cy="3920834"/>
          </a:xfrm>
        </p:grpSpPr>
        <p:pic>
          <p:nvPicPr>
            <p:cNvPr id="5" name="Picture 4" descr="A picture containing shape&#10;&#10;Description automatically generated">
              <a:extLst>
                <a:ext uri="{FF2B5EF4-FFF2-40B4-BE49-F238E27FC236}">
                  <a16:creationId xmlns:a16="http://schemas.microsoft.com/office/drawing/2014/main" id="{CD0F3D55-C2F8-4D11-BB4A-5A8F610D64B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 flipV="1">
              <a:off x="4752108" y="1884218"/>
              <a:ext cx="6040579" cy="3920834"/>
            </a:xfrm>
            <a:prstGeom prst="rect">
              <a:avLst/>
            </a:prstGeom>
          </p:spPr>
        </p:pic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D73CF264-A04C-452E-941D-569B1DF99D24}"/>
                </a:ext>
              </a:extLst>
            </p:cNvPr>
            <p:cNvSpPr txBox="1"/>
            <p:nvPr/>
          </p:nvSpPr>
          <p:spPr>
            <a:xfrm>
              <a:off x="5816546" y="3429000"/>
              <a:ext cx="4355231" cy="144655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Chuyến phiêu lưu 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thật thú vị!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3549438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2096 0.04167 L -0.02096 0.04167 C -0.01367 0.04005 -0.00625 0.03912 0.00091 0.03681 C 0.00378 0.03588 0.00625 0.03287 0.00911 0.03195 C 0.01927 0.02824 0.05169 0.02732 0.05417 0.02709 C 0.08086 0.02778 0.10768 0.02732 0.13438 0.0294 C 0.1388 0.02987 0.15586 0.04074 0.15898 0.04167 C 0.16576 0.04352 0.17266 0.04329 0.17943 0.04399 C 0.20404 0.04237 0.22852 0.04213 0.25313 0.03912 C 0.25508 0.03889 0.25651 0.03542 0.25846 0.03426 C 0.2612 0.03287 0.26393 0.03264 0.26667 0.03195 C 0.28086 0.01922 0.26875 0.02801 0.28711 0.02223 C 0.31719 0.01274 0.2763 0.0213 0.31172 0.01505 L 0.4862 0.01968 L 0.59258 0.02223 C 0.59714 0.02246 0.60169 0.02385 0.60625 0.02454 L 0.62266 0.02709 C 0.64271 0.03588 0.62643 0.0301 0.65677 0.03426 C 0.66068 0.03496 0.67279 0.03797 0.67721 0.03912 L 0.8026 0.03681 C 0.80599 0.03658 0.80885 0.03195 0.81211 0.03195 L 0.87904 0.03426 C 0.89961 0.03889 0.88099 0.03449 0.89805 0.03912 C 0.9013 0.04005 0.90443 0.04028 0.90768 0.04167 C 0.9168 0.04514 0.92552 0.05255 0.9349 0.05371 L 0.97448 0.05857 C 0.97813 0.05903 0.98164 0.06088 0.98529 0.06088 C 1.00169 0.06158 1.0181 0.06088 1.03438 0.06088 " pathEditMode="relative" ptsTypes="AAAAAAAAAAAAAAAAAAAAAAAAAAAA">
                                      <p:cBhvr>
                                        <p:cTn id="6" dur="4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4000"/>
                            </p:stCondLst>
                            <p:childTnLst>
                              <p:par>
                                <p:cTn id="8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Picture 30">
            <a:extLst>
              <a:ext uri="{FF2B5EF4-FFF2-40B4-BE49-F238E27FC236}">
                <a16:creationId xmlns:a16="http://schemas.microsoft.com/office/drawing/2014/main" id="{C0E4257C-1B1E-460A-A2E6-95F54CB95F3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0628" y="329369"/>
            <a:ext cx="12294556" cy="7424329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4616" y="325260"/>
            <a:ext cx="11188006" cy="3592968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5486400"/>
            <a:ext cx="12163928" cy="137160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4125971"/>
            <a:ext cx="12163928" cy="1888463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437129" y="6136783"/>
            <a:ext cx="663750" cy="247500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638369" y="6278717"/>
            <a:ext cx="416250" cy="157500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238285" y="1835555"/>
            <a:ext cx="1048307" cy="1483454"/>
          </a:xfrm>
          <a:prstGeom prst="rect">
            <a:avLst/>
          </a:prstGeom>
        </p:spPr>
      </p:pic>
      <p:pic>
        <p:nvPicPr>
          <p:cNvPr id="17" name="图片 16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500467" y="1639613"/>
            <a:ext cx="540000" cy="371250"/>
          </a:xfrm>
          <a:prstGeom prst="rect">
            <a:avLst/>
          </a:prstGeom>
        </p:spPr>
      </p:pic>
      <p:pic>
        <p:nvPicPr>
          <p:cNvPr id="18" name="图片 17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92427" y="253170"/>
            <a:ext cx="795054" cy="419612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0739068" y="117517"/>
            <a:ext cx="1289800" cy="954787"/>
          </a:xfrm>
          <a:prstGeom prst="rect">
            <a:avLst/>
          </a:prstGeom>
        </p:spPr>
      </p:pic>
      <p:pic>
        <p:nvPicPr>
          <p:cNvPr id="21" name="图片 20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277256" y="5987792"/>
            <a:ext cx="2674144" cy="657577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410216" y="5518558"/>
            <a:ext cx="358788" cy="780892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734443" y="5486400"/>
            <a:ext cx="400998" cy="865311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582679" y="5613436"/>
            <a:ext cx="527629" cy="801996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144771" y="5788547"/>
            <a:ext cx="485419" cy="696471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489889" y="1306542"/>
            <a:ext cx="4056353" cy="4707892"/>
          </a:xfrm>
          <a:prstGeom prst="rect">
            <a:avLst/>
          </a:prstGeom>
        </p:spPr>
      </p:pic>
      <p:sp>
        <p:nvSpPr>
          <p:cNvPr id="23" name="矩形 22"/>
          <p:cNvSpPr/>
          <p:nvPr/>
        </p:nvSpPr>
        <p:spPr>
          <a:xfrm>
            <a:off x="3078479" y="-1465420"/>
            <a:ext cx="694006" cy="1258675"/>
          </a:xfrm>
          <a:prstGeom prst="rect">
            <a:avLst/>
          </a:prstGeom>
          <a:solidFill>
            <a:srgbClr val="80AD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4" name="矩形 23"/>
          <p:cNvSpPr/>
          <p:nvPr/>
        </p:nvSpPr>
        <p:spPr>
          <a:xfrm>
            <a:off x="3772485" y="-1465420"/>
            <a:ext cx="694006" cy="1258675"/>
          </a:xfrm>
          <a:prstGeom prst="rect">
            <a:avLst/>
          </a:prstGeom>
          <a:solidFill>
            <a:srgbClr val="FEBC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5" name="矩形 24"/>
          <p:cNvSpPr/>
          <p:nvPr/>
        </p:nvSpPr>
        <p:spPr>
          <a:xfrm>
            <a:off x="4466491" y="-1465420"/>
            <a:ext cx="694006" cy="1258675"/>
          </a:xfrm>
          <a:prstGeom prst="rect">
            <a:avLst/>
          </a:prstGeom>
          <a:solidFill>
            <a:srgbClr val="A883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6" name="矩形 25"/>
          <p:cNvSpPr/>
          <p:nvPr/>
        </p:nvSpPr>
        <p:spPr>
          <a:xfrm>
            <a:off x="5160498" y="-1465420"/>
            <a:ext cx="694006" cy="1258675"/>
          </a:xfrm>
          <a:prstGeom prst="rect">
            <a:avLst/>
          </a:prstGeom>
          <a:solidFill>
            <a:srgbClr val="FF66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7" name="矩形 26"/>
          <p:cNvSpPr/>
          <p:nvPr/>
        </p:nvSpPr>
        <p:spPr>
          <a:xfrm>
            <a:off x="5854504" y="-1465420"/>
            <a:ext cx="694006" cy="1258675"/>
          </a:xfrm>
          <a:prstGeom prst="rect">
            <a:avLst/>
          </a:prstGeom>
          <a:solidFill>
            <a:srgbClr val="45AFC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30" name="文本框 7">
            <a:extLst>
              <a:ext uri="{FF2B5EF4-FFF2-40B4-BE49-F238E27FC236}">
                <a16:creationId xmlns:a16="http://schemas.microsoft.com/office/drawing/2014/main" id="{CA4FF100-7E97-464E-B57A-58E2ABF1DE2C}"/>
              </a:ext>
            </a:extLst>
          </p:cNvPr>
          <p:cNvSpPr txBox="1"/>
          <p:nvPr/>
        </p:nvSpPr>
        <p:spPr>
          <a:xfrm>
            <a:off x="4426545" y="920085"/>
            <a:ext cx="643843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字魂27号-布丁体" panose="00000500000000000000" pitchFamily="2" charset="-122"/>
                <a:cs typeface="Calibri" panose="020F0502020204030204" pitchFamily="34" charset="0"/>
              </a:rPr>
              <a:t>Thứ</a:t>
            </a:r>
            <a:r>
              <a:rPr kumimoji="0" lang="en-US" altLang="zh-CN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字魂27号-布丁体" panose="00000500000000000000" pitchFamily="2" charset="-122"/>
                <a:cs typeface="Calibri" panose="020F0502020204030204" pitchFamily="34" charset="0"/>
              </a:rPr>
              <a:t> … </a:t>
            </a:r>
            <a:r>
              <a:rPr kumimoji="0" lang="en-US" altLang="zh-CN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字魂27号-布丁体" panose="00000500000000000000" pitchFamily="2" charset="-122"/>
                <a:cs typeface="Calibri" panose="020F0502020204030204" pitchFamily="34" charset="0"/>
              </a:rPr>
              <a:t>ngày</a:t>
            </a:r>
            <a:r>
              <a:rPr kumimoji="0" lang="en-US" altLang="zh-CN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字魂27号-布丁体" panose="00000500000000000000" pitchFamily="2" charset="-122"/>
                <a:cs typeface="Calibri" panose="020F0502020204030204" pitchFamily="34" charset="0"/>
              </a:rPr>
              <a:t> … </a:t>
            </a:r>
            <a:r>
              <a:rPr kumimoji="0" lang="en-US" altLang="zh-CN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字魂27号-布丁体" panose="00000500000000000000" pitchFamily="2" charset="-122"/>
                <a:cs typeface="Calibri" panose="020F0502020204030204" pitchFamily="34" charset="0"/>
              </a:rPr>
              <a:t>tháng</a:t>
            </a:r>
            <a:r>
              <a:rPr kumimoji="0" lang="en-US" altLang="zh-CN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字魂27号-布丁体" panose="00000500000000000000" pitchFamily="2" charset="-122"/>
                <a:cs typeface="Calibri" panose="020F0502020204030204" pitchFamily="34" charset="0"/>
              </a:rPr>
              <a:t> …  </a:t>
            </a:r>
            <a:r>
              <a:rPr kumimoji="0" lang="en-US" altLang="zh-CN" sz="3600" b="0" i="0" u="none" strike="noStrike" kern="1200" cap="none" spc="0" normalizeH="0" baseline="0" noProof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字魂27号-布丁体" panose="00000500000000000000" pitchFamily="2" charset="-122"/>
                <a:cs typeface="Calibri" panose="020F0502020204030204" pitchFamily="34" charset="0"/>
              </a:rPr>
              <a:t>năm</a:t>
            </a:r>
            <a:r>
              <a:rPr kumimoji="0" lang="en-US" altLang="zh-CN" sz="36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字魂27号-布丁体" panose="00000500000000000000" pitchFamily="2" charset="-122"/>
                <a:cs typeface="Calibri" panose="020F0502020204030204" pitchFamily="34" charset="0"/>
              </a:rPr>
              <a:t> 2022</a:t>
            </a:r>
            <a:endParaRPr kumimoji="0" lang="zh-CN" altLang="en-US" sz="36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Calibri" panose="020F0502020204030204" pitchFamily="34" charset="0"/>
              <a:ea typeface="字魂27号-布丁体" panose="00000500000000000000" pitchFamily="2" charset="-122"/>
              <a:cs typeface="Calibri" panose="020F0502020204030204" pitchFamily="34" charset="0"/>
            </a:endParaRPr>
          </a:p>
        </p:txBody>
      </p:sp>
      <p:grpSp>
        <p:nvGrpSpPr>
          <p:cNvPr id="32" name="组合 13">
            <a:extLst>
              <a:ext uri="{FF2B5EF4-FFF2-40B4-BE49-F238E27FC236}">
                <a16:creationId xmlns:a16="http://schemas.microsoft.com/office/drawing/2014/main" id="{C3091F88-6895-4796-930A-516183F42337}"/>
              </a:ext>
            </a:extLst>
          </p:cNvPr>
          <p:cNvGrpSpPr/>
          <p:nvPr/>
        </p:nvGrpSpPr>
        <p:grpSpPr>
          <a:xfrm>
            <a:off x="-999927" y="1198168"/>
            <a:ext cx="694006" cy="4219993"/>
            <a:chOff x="-999927" y="1198168"/>
            <a:chExt cx="694006" cy="6293375"/>
          </a:xfrm>
        </p:grpSpPr>
        <p:sp>
          <p:nvSpPr>
            <p:cNvPr id="33" name="矩形 14">
              <a:extLst>
                <a:ext uri="{FF2B5EF4-FFF2-40B4-BE49-F238E27FC236}">
                  <a16:creationId xmlns:a16="http://schemas.microsoft.com/office/drawing/2014/main" id="{5AA2FD9F-184C-4CC5-B8F5-60252ACC484F}"/>
                </a:ext>
              </a:extLst>
            </p:cNvPr>
            <p:cNvSpPr/>
            <p:nvPr/>
          </p:nvSpPr>
          <p:spPr>
            <a:xfrm>
              <a:off x="-999927" y="1198168"/>
              <a:ext cx="694006" cy="1258675"/>
            </a:xfrm>
            <a:prstGeom prst="rect">
              <a:avLst/>
            </a:prstGeom>
            <a:solidFill>
              <a:srgbClr val="80AD3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4" name="矩形 15">
              <a:extLst>
                <a:ext uri="{FF2B5EF4-FFF2-40B4-BE49-F238E27FC236}">
                  <a16:creationId xmlns:a16="http://schemas.microsoft.com/office/drawing/2014/main" id="{69003F07-9311-4FB8-A051-64E75B5FBEA9}"/>
                </a:ext>
              </a:extLst>
            </p:cNvPr>
            <p:cNvSpPr/>
            <p:nvPr/>
          </p:nvSpPr>
          <p:spPr>
            <a:xfrm>
              <a:off x="-999927" y="2456843"/>
              <a:ext cx="694006" cy="1258675"/>
            </a:xfrm>
            <a:prstGeom prst="rect">
              <a:avLst/>
            </a:prstGeom>
            <a:solidFill>
              <a:srgbClr val="FEBC3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5" name="矩形 16">
              <a:extLst>
                <a:ext uri="{FF2B5EF4-FFF2-40B4-BE49-F238E27FC236}">
                  <a16:creationId xmlns:a16="http://schemas.microsoft.com/office/drawing/2014/main" id="{B014A6F4-F5FF-4EBD-8837-A7D2442D1630}"/>
                </a:ext>
              </a:extLst>
            </p:cNvPr>
            <p:cNvSpPr/>
            <p:nvPr/>
          </p:nvSpPr>
          <p:spPr>
            <a:xfrm>
              <a:off x="-999927" y="3715518"/>
              <a:ext cx="694006" cy="1258675"/>
            </a:xfrm>
            <a:prstGeom prst="rect">
              <a:avLst/>
            </a:prstGeom>
            <a:solidFill>
              <a:srgbClr val="A883B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6" name="矩形 17">
              <a:extLst>
                <a:ext uri="{FF2B5EF4-FFF2-40B4-BE49-F238E27FC236}">
                  <a16:creationId xmlns:a16="http://schemas.microsoft.com/office/drawing/2014/main" id="{A4BC4309-5EE4-45A9-A25D-ACDA12A62186}"/>
                </a:ext>
              </a:extLst>
            </p:cNvPr>
            <p:cNvSpPr/>
            <p:nvPr/>
          </p:nvSpPr>
          <p:spPr>
            <a:xfrm>
              <a:off x="-999927" y="4974193"/>
              <a:ext cx="694006" cy="1258675"/>
            </a:xfrm>
            <a:prstGeom prst="rect">
              <a:avLst/>
            </a:prstGeom>
            <a:solidFill>
              <a:srgbClr val="FF668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7" name="矩形 18">
              <a:extLst>
                <a:ext uri="{FF2B5EF4-FFF2-40B4-BE49-F238E27FC236}">
                  <a16:creationId xmlns:a16="http://schemas.microsoft.com/office/drawing/2014/main" id="{9B09FB4A-F303-4369-BC18-0741DE5B0428}"/>
                </a:ext>
              </a:extLst>
            </p:cNvPr>
            <p:cNvSpPr/>
            <p:nvPr/>
          </p:nvSpPr>
          <p:spPr>
            <a:xfrm>
              <a:off x="-999927" y="6232868"/>
              <a:ext cx="694006" cy="1258675"/>
            </a:xfrm>
            <a:prstGeom prst="rect">
              <a:avLst/>
            </a:prstGeom>
            <a:solidFill>
              <a:srgbClr val="45AFC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</p:grpSp>
      <p:sp>
        <p:nvSpPr>
          <p:cNvPr id="38" name="TextBox 37">
            <a:extLst>
              <a:ext uri="{FF2B5EF4-FFF2-40B4-BE49-F238E27FC236}">
                <a16:creationId xmlns:a16="http://schemas.microsoft.com/office/drawing/2014/main" id="{3AE64BE2-14AD-433C-890F-AB3E68EDDA76}"/>
              </a:ext>
            </a:extLst>
          </p:cNvPr>
          <p:cNvSpPr txBox="1"/>
          <p:nvPr/>
        </p:nvSpPr>
        <p:spPr>
          <a:xfrm>
            <a:off x="4259817" y="2589693"/>
            <a:ext cx="5890821" cy="135421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400" dirty="0" err="1">
                <a:solidFill>
                  <a:srgbClr val="0070C0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iCiel Cadena" panose="02000503000000020004" pitchFamily="50" charset="0"/>
              </a:rPr>
              <a:t>Ôn</a:t>
            </a:r>
            <a:r>
              <a:rPr lang="en-US" sz="4400" dirty="0">
                <a:solidFill>
                  <a:srgbClr val="0070C0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iCiel Cadena" panose="02000503000000020004" pitchFamily="50" charset="0"/>
              </a:rPr>
              <a:t> </a:t>
            </a:r>
            <a:r>
              <a:rPr lang="en-US" sz="4400" dirty="0" err="1">
                <a:solidFill>
                  <a:srgbClr val="0070C0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iCiel Cadena" panose="02000503000000020004" pitchFamily="50" charset="0"/>
              </a:rPr>
              <a:t>tập</a:t>
            </a:r>
            <a:r>
              <a:rPr lang="en-US" sz="4400" dirty="0">
                <a:solidFill>
                  <a:srgbClr val="0070C0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iCiel Cadena" panose="02000503000000020004" pitchFamily="50" charset="0"/>
              </a:rPr>
              <a:t> </a:t>
            </a:r>
            <a:r>
              <a:rPr lang="en-US" sz="4400" dirty="0" err="1">
                <a:solidFill>
                  <a:srgbClr val="0070C0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iCiel Cadena" panose="02000503000000020004" pitchFamily="50" charset="0"/>
              </a:rPr>
              <a:t>bảng</a:t>
            </a:r>
            <a:r>
              <a:rPr lang="en-US" sz="4400" dirty="0">
                <a:solidFill>
                  <a:srgbClr val="0070C0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iCiel Cadena" panose="02000503000000020004" pitchFamily="50" charset="0"/>
              </a:rPr>
              <a:t> </a:t>
            </a:r>
            <a:r>
              <a:rPr lang="en-US" sz="4400" dirty="0" err="1">
                <a:solidFill>
                  <a:srgbClr val="0070C0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iCiel Cadena" panose="02000503000000020004" pitchFamily="50" charset="0"/>
              </a:rPr>
              <a:t>nhân</a:t>
            </a:r>
            <a:r>
              <a:rPr lang="en-US" sz="4400" dirty="0">
                <a:solidFill>
                  <a:srgbClr val="0070C0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iCiel Cadena" panose="02000503000000020004" pitchFamily="50" charset="0"/>
              </a:rPr>
              <a:t> 5, </a:t>
            </a:r>
            <a:r>
              <a:rPr lang="en-US" sz="4400" dirty="0" err="1">
                <a:solidFill>
                  <a:srgbClr val="0070C0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iCiel Cadena" panose="02000503000000020004" pitchFamily="50" charset="0"/>
              </a:rPr>
              <a:t>bảng</a:t>
            </a:r>
            <a:r>
              <a:rPr lang="en-US" sz="4400" dirty="0">
                <a:solidFill>
                  <a:srgbClr val="0070C0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iCiel Cadena" panose="02000503000000020004" pitchFamily="50" charset="0"/>
              </a:rPr>
              <a:t> chia 5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>
                <a:glow rad="228600">
                  <a:schemeClr val="accent4">
                    <a:satMod val="175000"/>
                    <a:alpha val="40000"/>
                  </a:schemeClr>
                </a:glow>
              </a:effectLst>
              <a:uLnTx/>
              <a:uFillTx/>
              <a:latin typeface="iCiel Cadena" panose="02000503000000020004" pitchFamily="50" charset="0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7FC78AFB-5FBF-4267-A2E5-BEAEBDF75FA1}"/>
              </a:ext>
            </a:extLst>
          </p:cNvPr>
          <p:cNvSpPr txBox="1"/>
          <p:nvPr/>
        </p:nvSpPr>
        <p:spPr>
          <a:xfrm>
            <a:off x="6554157" y="1674076"/>
            <a:ext cx="1255472" cy="61555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>
                <a:ln>
                  <a:noFill/>
                </a:ln>
                <a:solidFill>
                  <a:srgbClr val="E9354D"/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rPr>
              <a:t>TOÁN</a:t>
            </a:r>
          </a:p>
        </p:txBody>
      </p:sp>
    </p:spTree>
    <p:extLst>
      <p:ext uri="{BB962C8B-B14F-4D97-AF65-F5344CB8AC3E}">
        <p14:creationId xmlns:p14="http://schemas.microsoft.com/office/powerpoint/2010/main" val="29697893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reveal/>
      </p:transition>
    </mc:Choice>
    <mc:Fallback xmlns="">
      <p:transition spd="slow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7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9" presetID="42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1" dur="10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2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3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4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15" presetID="2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7" dur="50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8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19" presetID="9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dissolve">
                                          <p:cBhvr>
                                            <p:cTn id="21" dur="500"/>
                                            <p:tgtEl>
                                              <p:spTgt spid="1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2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23" presetID="47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5" dur="10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6" dur="1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7" dur="1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8" presetID="47" presetClass="entr" presetSubtype="0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0" dur="100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31" dur="10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2" dur="10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47" presetClass="entr" presetSubtype="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5" dur="10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36" dur="10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7" dur="10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8" presetID="10" presetClass="entr" presetSubtype="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0" dur="500"/>
                                            <p:tgtEl>
                                              <p:spTgt spid="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1" presetID="10" presetClass="entr" presetSubtype="0" fill="hold" nodeType="withEffect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3" dur="5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4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4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6" dur="5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7" presetID="10" presetClass="entr" presetSubtype="0" fill="hold" nodeType="withEffect">
                                      <p:stCondLst>
                                        <p:cond delay="1250"/>
                                      </p:stCondLst>
                                      <p:childTnLst>
                                        <p:set>
                                          <p:cBhvr>
                                            <p:cTn id="4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9" dur="50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0" fill="hold">
                                <p:stCondLst>
                                  <p:cond delay="4250"/>
                                </p:stCondLst>
                                <p:childTnLst>
                                  <p:par>
                                    <p:cTn id="51" presetID="42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3" dur="100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54" dur="10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5" dur="10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6" fill="hold">
                                <p:stCondLst>
                                  <p:cond delay="5250"/>
                                </p:stCondLst>
                                <p:childTnLst>
                                  <p:par>
                                    <p:cTn id="57" presetID="10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9" dur="500"/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0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2" dur="5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3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5" dur="500"/>
                                            <p:tgtEl>
                                              <p:spTgt spid="2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6" fill="hold">
                                <p:stCondLst>
                                  <p:cond delay="5750"/>
                                </p:stCondLst>
                                <p:childTnLst>
                                  <p:par>
                                    <p:cTn id="67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69" dur="500"/>
                                            <p:tgtEl>
                                              <p:spTgt spid="3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70" presetID="2" presetClass="entr" presetSubtype="4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72" dur="10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73" dur="10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74" presetID="2" presetClass="entr" presetSubtype="4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76" dur="10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77" dur="10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0" grpId="0"/>
          <p:bldP spid="38" grpId="0"/>
          <p:bldP spid="39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7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9" presetID="42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1" dur="10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2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3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4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15" presetID="2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7" dur="50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8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19" presetID="9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dissolve">
                                          <p:cBhvr>
                                            <p:cTn id="21" dur="500"/>
                                            <p:tgtEl>
                                              <p:spTgt spid="1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2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23" presetID="47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5" dur="10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6" dur="1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7" dur="1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8" presetID="47" presetClass="entr" presetSubtype="0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0" dur="100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31" dur="10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2" dur="10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47" presetClass="entr" presetSubtype="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5" dur="10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36" dur="10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7" dur="10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8" presetID="10" presetClass="entr" presetSubtype="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0" dur="500"/>
                                            <p:tgtEl>
                                              <p:spTgt spid="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1" presetID="10" presetClass="entr" presetSubtype="0" fill="hold" nodeType="withEffect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3" dur="5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4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4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6" dur="5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7" presetID="10" presetClass="entr" presetSubtype="0" fill="hold" nodeType="withEffect">
                                      <p:stCondLst>
                                        <p:cond delay="1250"/>
                                      </p:stCondLst>
                                      <p:childTnLst>
                                        <p:set>
                                          <p:cBhvr>
                                            <p:cTn id="4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9" dur="50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0" fill="hold">
                                <p:stCondLst>
                                  <p:cond delay="4250"/>
                                </p:stCondLst>
                                <p:childTnLst>
                                  <p:par>
                                    <p:cTn id="51" presetID="42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3" dur="100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54" dur="10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5" dur="10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6" fill="hold">
                                <p:stCondLst>
                                  <p:cond delay="5250"/>
                                </p:stCondLst>
                                <p:childTnLst>
                                  <p:par>
                                    <p:cTn id="57" presetID="10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9" dur="500"/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0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2" dur="5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3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5" dur="500"/>
                                            <p:tgtEl>
                                              <p:spTgt spid="2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6" fill="hold">
                                <p:stCondLst>
                                  <p:cond delay="5750"/>
                                </p:stCondLst>
                                <p:childTnLst>
                                  <p:par>
                                    <p:cTn id="67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69" dur="500"/>
                                            <p:tgtEl>
                                              <p:spTgt spid="3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70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2" dur="10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73" dur="10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74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6" dur="10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77" dur="10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0" grpId="0"/>
          <p:bldP spid="38" grpId="0"/>
          <p:bldP spid="39" grpId="0"/>
        </p:bldLst>
      </p:timing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图片 3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81991" y="15411"/>
            <a:ext cx="3516933" cy="1238766"/>
          </a:xfrm>
          <a:prstGeom prst="rect">
            <a:avLst/>
          </a:prstGeom>
        </p:spPr>
      </p:pic>
      <p:pic>
        <p:nvPicPr>
          <p:cNvPr id="33" name="图片 3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64670" y="150959"/>
            <a:ext cx="595376" cy="842513"/>
          </a:xfrm>
          <a:prstGeom prst="rect">
            <a:avLst/>
          </a:prstGeom>
        </p:spPr>
      </p:pic>
      <p:pic>
        <p:nvPicPr>
          <p:cNvPr id="34" name="图片 3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8478" y="429450"/>
            <a:ext cx="540000" cy="371250"/>
          </a:xfrm>
          <a:prstGeom prst="rect">
            <a:avLst/>
          </a:prstGeom>
        </p:spPr>
      </p:pic>
      <p:pic>
        <p:nvPicPr>
          <p:cNvPr id="35" name="图片 3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560046" y="488488"/>
            <a:ext cx="795054" cy="419612"/>
          </a:xfrm>
          <a:prstGeom prst="rect">
            <a:avLst/>
          </a:prstGeom>
        </p:spPr>
      </p:pic>
      <p:pic>
        <p:nvPicPr>
          <p:cNvPr id="36" name="图片 3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flipH="1">
            <a:off x="828004" y="61180"/>
            <a:ext cx="1289800" cy="954787"/>
          </a:xfrm>
          <a:prstGeom prst="rect">
            <a:avLst/>
          </a:prstGeom>
        </p:spPr>
      </p:pic>
      <p:pic>
        <p:nvPicPr>
          <p:cNvPr id="38" name="图片 3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322649" y="125278"/>
            <a:ext cx="540000" cy="371250"/>
          </a:xfrm>
          <a:prstGeom prst="rect">
            <a:avLst/>
          </a:prstGeom>
        </p:spPr>
      </p:pic>
      <p:grpSp>
        <p:nvGrpSpPr>
          <p:cNvPr id="14" name="组合 13"/>
          <p:cNvGrpSpPr/>
          <p:nvPr/>
        </p:nvGrpSpPr>
        <p:grpSpPr>
          <a:xfrm>
            <a:off x="-999927" y="1198168"/>
            <a:ext cx="694006" cy="4219993"/>
            <a:chOff x="-999927" y="1198168"/>
            <a:chExt cx="694006" cy="6293375"/>
          </a:xfrm>
        </p:grpSpPr>
        <p:sp>
          <p:nvSpPr>
            <p:cNvPr id="15" name="矩形 14"/>
            <p:cNvSpPr/>
            <p:nvPr/>
          </p:nvSpPr>
          <p:spPr>
            <a:xfrm>
              <a:off x="-999927" y="1198168"/>
              <a:ext cx="694006" cy="1258675"/>
            </a:xfrm>
            <a:prstGeom prst="rect">
              <a:avLst/>
            </a:prstGeom>
            <a:solidFill>
              <a:srgbClr val="80AD3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6" name="矩形 15"/>
            <p:cNvSpPr/>
            <p:nvPr/>
          </p:nvSpPr>
          <p:spPr>
            <a:xfrm>
              <a:off x="-999927" y="2456843"/>
              <a:ext cx="694006" cy="1258675"/>
            </a:xfrm>
            <a:prstGeom prst="rect">
              <a:avLst/>
            </a:prstGeom>
            <a:solidFill>
              <a:srgbClr val="FEBC3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7" name="矩形 16"/>
            <p:cNvSpPr/>
            <p:nvPr/>
          </p:nvSpPr>
          <p:spPr>
            <a:xfrm>
              <a:off x="-999927" y="3715518"/>
              <a:ext cx="694006" cy="1258675"/>
            </a:xfrm>
            <a:prstGeom prst="rect">
              <a:avLst/>
            </a:prstGeom>
            <a:solidFill>
              <a:srgbClr val="A883B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8" name="矩形 17"/>
            <p:cNvSpPr/>
            <p:nvPr/>
          </p:nvSpPr>
          <p:spPr>
            <a:xfrm>
              <a:off x="-999927" y="4974193"/>
              <a:ext cx="694006" cy="1258675"/>
            </a:xfrm>
            <a:prstGeom prst="rect">
              <a:avLst/>
            </a:prstGeom>
            <a:solidFill>
              <a:srgbClr val="FF668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9" name="矩形 18"/>
            <p:cNvSpPr/>
            <p:nvPr/>
          </p:nvSpPr>
          <p:spPr>
            <a:xfrm>
              <a:off x="-999927" y="6232868"/>
              <a:ext cx="694006" cy="1258675"/>
            </a:xfrm>
            <a:prstGeom prst="rect">
              <a:avLst/>
            </a:prstGeom>
            <a:solidFill>
              <a:srgbClr val="45AFC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</p:grpSp>
      <p:pic>
        <p:nvPicPr>
          <p:cNvPr id="4" name="Picture 3">
            <a:extLst>
              <a:ext uri="{FF2B5EF4-FFF2-40B4-BE49-F238E27FC236}">
                <a16:creationId xmlns:a16="http://schemas.microsoft.com/office/drawing/2014/main" id="{15E3B855-178C-4EC2-BAAF-D156662356E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938" y="-160686"/>
            <a:ext cx="1294712" cy="1314428"/>
          </a:xfrm>
          <a:prstGeom prst="rect">
            <a:avLst/>
          </a:prstGeom>
        </p:spPr>
      </p:pic>
      <p:sp>
        <p:nvSpPr>
          <p:cNvPr id="58" name="文本框 7">
            <a:extLst>
              <a:ext uri="{FF2B5EF4-FFF2-40B4-BE49-F238E27FC236}">
                <a16:creationId xmlns:a16="http://schemas.microsoft.com/office/drawing/2014/main" id="{5408427E-3301-4EDE-A650-E7F5A8F3951C}"/>
              </a:ext>
            </a:extLst>
          </p:cNvPr>
          <p:cNvSpPr txBox="1"/>
          <p:nvPr/>
        </p:nvSpPr>
        <p:spPr>
          <a:xfrm>
            <a:off x="7275542" y="249049"/>
            <a:ext cx="65114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字魂27号-布丁体" panose="00000500000000000000" pitchFamily="2" charset="-122"/>
                <a:cs typeface="Calibri" panose="020F0502020204030204" pitchFamily="34" charset="0"/>
              </a:rPr>
              <a:t>Số</a:t>
            </a:r>
            <a:endParaRPr kumimoji="0" lang="zh-CN" altLang="en-US" sz="36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Calibri" panose="020F0502020204030204" pitchFamily="34" charset="0"/>
              <a:ea typeface="字魂27号-布丁体" panose="00000500000000000000" pitchFamily="2" charset="-122"/>
              <a:cs typeface="Calibri" panose="020F0502020204030204" pitchFamily="34" charset="0"/>
            </a:endParaRPr>
          </a:p>
        </p:txBody>
      </p:sp>
      <p:sp>
        <p:nvSpPr>
          <p:cNvPr id="59" name="Oval 58">
            <a:extLst>
              <a:ext uri="{FF2B5EF4-FFF2-40B4-BE49-F238E27FC236}">
                <a16:creationId xmlns:a16="http://schemas.microsoft.com/office/drawing/2014/main" id="{830F4987-94D5-4AAB-9579-BC4346B2D4E4}"/>
              </a:ext>
            </a:extLst>
          </p:cNvPr>
          <p:cNvSpPr/>
          <p:nvPr/>
        </p:nvSpPr>
        <p:spPr>
          <a:xfrm>
            <a:off x="6623390" y="289714"/>
            <a:ext cx="552921" cy="552921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graphicFrame>
        <p:nvGraphicFramePr>
          <p:cNvPr id="97" name="Table 7">
            <a:extLst>
              <a:ext uri="{FF2B5EF4-FFF2-40B4-BE49-F238E27FC236}">
                <a16:creationId xmlns:a16="http://schemas.microsoft.com/office/drawing/2014/main" id="{BDACDE1D-FBB1-46F9-9F99-9CB657905A2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07652635"/>
              </p:ext>
            </p:extLst>
          </p:nvPr>
        </p:nvGraphicFramePr>
        <p:xfrm>
          <a:off x="400693" y="1745565"/>
          <a:ext cx="11106356" cy="1793220"/>
        </p:xfrm>
        <a:graphic>
          <a:graphicData uri="http://schemas.openxmlformats.org/drawingml/2006/table">
            <a:tbl>
              <a:tblPr firstRow="1" bandRow="1"/>
              <a:tblGrid>
                <a:gridCol w="1376736">
                  <a:extLst>
                    <a:ext uri="{9D8B030D-6E8A-4147-A177-3AD203B41FA5}">
                      <a16:colId xmlns:a16="http://schemas.microsoft.com/office/drawing/2014/main" val="1411993799"/>
                    </a:ext>
                  </a:extLst>
                </a:gridCol>
                <a:gridCol w="955496">
                  <a:extLst>
                    <a:ext uri="{9D8B030D-6E8A-4147-A177-3AD203B41FA5}">
                      <a16:colId xmlns:a16="http://schemas.microsoft.com/office/drawing/2014/main" val="1845022752"/>
                    </a:ext>
                  </a:extLst>
                </a:gridCol>
                <a:gridCol w="976045">
                  <a:extLst>
                    <a:ext uri="{9D8B030D-6E8A-4147-A177-3AD203B41FA5}">
                      <a16:colId xmlns:a16="http://schemas.microsoft.com/office/drawing/2014/main" val="2874818454"/>
                    </a:ext>
                  </a:extLst>
                </a:gridCol>
                <a:gridCol w="1006868">
                  <a:extLst>
                    <a:ext uri="{9D8B030D-6E8A-4147-A177-3AD203B41FA5}">
                      <a16:colId xmlns:a16="http://schemas.microsoft.com/office/drawing/2014/main" val="1798602518"/>
                    </a:ext>
                  </a:extLst>
                </a:gridCol>
                <a:gridCol w="1027415">
                  <a:extLst>
                    <a:ext uri="{9D8B030D-6E8A-4147-A177-3AD203B41FA5}">
                      <a16:colId xmlns:a16="http://schemas.microsoft.com/office/drawing/2014/main" val="1333425534"/>
                    </a:ext>
                  </a:extLst>
                </a:gridCol>
                <a:gridCol w="1037690">
                  <a:extLst>
                    <a:ext uri="{9D8B030D-6E8A-4147-A177-3AD203B41FA5}">
                      <a16:colId xmlns:a16="http://schemas.microsoft.com/office/drawing/2014/main" val="3279884726"/>
                    </a:ext>
                  </a:extLst>
                </a:gridCol>
                <a:gridCol w="999217">
                  <a:extLst>
                    <a:ext uri="{9D8B030D-6E8A-4147-A177-3AD203B41FA5}">
                      <a16:colId xmlns:a16="http://schemas.microsoft.com/office/drawing/2014/main" val="1028474258"/>
                    </a:ext>
                  </a:extLst>
                </a:gridCol>
                <a:gridCol w="1008704">
                  <a:extLst>
                    <a:ext uri="{9D8B030D-6E8A-4147-A177-3AD203B41FA5}">
                      <a16:colId xmlns:a16="http://schemas.microsoft.com/office/drawing/2014/main" val="3774639572"/>
                    </a:ext>
                  </a:extLst>
                </a:gridCol>
                <a:gridCol w="966233">
                  <a:extLst>
                    <a:ext uri="{9D8B030D-6E8A-4147-A177-3AD203B41FA5}">
                      <a16:colId xmlns:a16="http://schemas.microsoft.com/office/drawing/2014/main" val="897258934"/>
                    </a:ext>
                  </a:extLst>
                </a:gridCol>
                <a:gridCol w="870671">
                  <a:extLst>
                    <a:ext uri="{9D8B030D-6E8A-4147-A177-3AD203B41FA5}">
                      <a16:colId xmlns:a16="http://schemas.microsoft.com/office/drawing/2014/main" val="3046278144"/>
                    </a:ext>
                  </a:extLst>
                </a:gridCol>
                <a:gridCol w="881281">
                  <a:extLst>
                    <a:ext uri="{9D8B030D-6E8A-4147-A177-3AD203B41FA5}">
                      <a16:colId xmlns:a16="http://schemas.microsoft.com/office/drawing/2014/main" val="717875728"/>
                    </a:ext>
                  </a:extLst>
                </a:gridCol>
              </a:tblGrid>
              <a:tr h="59774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en-US" sz="2800" b="1" dirty="0" err="1">
                          <a:solidFill>
                            <a:schemeClr val="tx1"/>
                          </a:solidFill>
                        </a:rPr>
                        <a:t>Thừa</a:t>
                      </a:r>
                      <a:r>
                        <a:rPr lang="en-US" sz="2800" b="1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chemeClr val="tx1"/>
                          </a:solidFill>
                        </a:rPr>
                        <a:t>số</a:t>
                      </a:r>
                      <a:endParaRPr lang="en-US" sz="28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US" sz="3200" b="1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3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5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3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5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3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5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3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5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3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5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3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5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3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5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3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5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3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5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93645272"/>
                  </a:ext>
                </a:extLst>
              </a:tr>
              <a:tr h="59774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en-US" sz="2800" b="1" dirty="0" err="1">
                          <a:solidFill>
                            <a:schemeClr val="tx1"/>
                          </a:solidFill>
                        </a:rPr>
                        <a:t>Thừa</a:t>
                      </a:r>
                      <a:r>
                        <a:rPr lang="en-US" sz="2800" b="1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chemeClr val="tx1"/>
                          </a:solidFill>
                        </a:rPr>
                        <a:t>số</a:t>
                      </a:r>
                      <a:endParaRPr lang="en-US" sz="28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US" sz="3200" b="1" dirty="0"/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US" sz="3200" b="1" dirty="0"/>
                        <a:t>2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US" sz="3200" b="1" dirty="0"/>
                        <a:t>3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US" sz="3200" b="1" dirty="0"/>
                        <a:t>4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US" sz="3200" b="1" dirty="0"/>
                        <a:t>5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US" sz="3200" b="1" dirty="0"/>
                        <a:t>6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US" sz="3200" b="1" dirty="0"/>
                        <a:t>7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US" sz="3200" b="1" dirty="0"/>
                        <a:t>8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US" sz="3200" b="1" dirty="0"/>
                        <a:t>9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US" sz="3200" b="1" dirty="0"/>
                        <a:t>10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8784913"/>
                  </a:ext>
                </a:extLst>
              </a:tr>
              <a:tr h="59774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en-US" sz="2800" b="1" dirty="0" err="1">
                          <a:solidFill>
                            <a:schemeClr val="tx1"/>
                          </a:solidFill>
                        </a:rPr>
                        <a:t>Tích</a:t>
                      </a:r>
                      <a:endParaRPr lang="en-US" sz="28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US" sz="3200" b="1" dirty="0"/>
                        <a:t>5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US" sz="3200" b="1" dirty="0"/>
                        <a:t>10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US" sz="3200" b="1" dirty="0"/>
                        <a:t>?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US" sz="3200" b="1" dirty="0"/>
                        <a:t>?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US" sz="3200" b="1" dirty="0"/>
                        <a:t>?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US" sz="3200" b="1" dirty="0"/>
                        <a:t>?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US" sz="3200" b="1" dirty="0"/>
                        <a:t>?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US" sz="3200" b="1" dirty="0"/>
                        <a:t>?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US" sz="3200" b="1" dirty="0"/>
                        <a:t>?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US" sz="3200" b="1" dirty="0"/>
                        <a:t>50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8766573"/>
                  </a:ext>
                </a:extLst>
              </a:tr>
            </a:tbl>
          </a:graphicData>
        </a:graphic>
      </p:graphicFrame>
      <p:sp>
        <p:nvSpPr>
          <p:cNvPr id="98" name="Rectangle: Rounded Corners 97">
            <a:extLst>
              <a:ext uri="{FF2B5EF4-FFF2-40B4-BE49-F238E27FC236}">
                <a16:creationId xmlns:a16="http://schemas.microsoft.com/office/drawing/2014/main" id="{FDF9CC0A-61AD-4043-8B9C-5097D2FD2889}"/>
              </a:ext>
            </a:extLst>
          </p:cNvPr>
          <p:cNvSpPr/>
          <p:nvPr/>
        </p:nvSpPr>
        <p:spPr>
          <a:xfrm>
            <a:off x="3873357" y="3021948"/>
            <a:ext cx="678094" cy="423228"/>
          </a:xfrm>
          <a:prstGeom prst="roundRect">
            <a:avLst/>
          </a:prstGeom>
          <a:solidFill>
            <a:sysClr val="window" lastClr="FFFFFF"/>
          </a:solidFill>
          <a:ln w="1270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15</a:t>
            </a:r>
          </a:p>
        </p:txBody>
      </p:sp>
      <p:sp>
        <p:nvSpPr>
          <p:cNvPr id="99" name="Rectangle: Rounded Corners 98">
            <a:extLst>
              <a:ext uri="{FF2B5EF4-FFF2-40B4-BE49-F238E27FC236}">
                <a16:creationId xmlns:a16="http://schemas.microsoft.com/office/drawing/2014/main" id="{AE2165BD-5914-41D1-8BF2-BDBCC250561F}"/>
              </a:ext>
            </a:extLst>
          </p:cNvPr>
          <p:cNvSpPr/>
          <p:nvPr/>
        </p:nvSpPr>
        <p:spPr>
          <a:xfrm>
            <a:off x="4962417" y="3040508"/>
            <a:ext cx="678094" cy="423228"/>
          </a:xfrm>
          <a:prstGeom prst="roundRect">
            <a:avLst/>
          </a:prstGeom>
          <a:solidFill>
            <a:sysClr val="window" lastClr="FFFFFF"/>
          </a:solidFill>
          <a:ln w="1270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20</a:t>
            </a:r>
          </a:p>
        </p:txBody>
      </p:sp>
      <p:sp>
        <p:nvSpPr>
          <p:cNvPr id="100" name="Rectangle: Rounded Corners 99">
            <a:extLst>
              <a:ext uri="{FF2B5EF4-FFF2-40B4-BE49-F238E27FC236}">
                <a16:creationId xmlns:a16="http://schemas.microsoft.com/office/drawing/2014/main" id="{0D3560E6-2E92-4FC8-8BE0-CFC3905C6977}"/>
              </a:ext>
            </a:extLst>
          </p:cNvPr>
          <p:cNvSpPr/>
          <p:nvPr/>
        </p:nvSpPr>
        <p:spPr>
          <a:xfrm>
            <a:off x="5930071" y="3046806"/>
            <a:ext cx="678094" cy="423228"/>
          </a:xfrm>
          <a:prstGeom prst="roundRect">
            <a:avLst/>
          </a:prstGeom>
          <a:solidFill>
            <a:sysClr val="window" lastClr="FFFFFF"/>
          </a:solidFill>
          <a:ln w="1270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25</a:t>
            </a:r>
          </a:p>
        </p:txBody>
      </p:sp>
      <p:sp>
        <p:nvSpPr>
          <p:cNvPr id="101" name="Rectangle: Rounded Corners 100">
            <a:extLst>
              <a:ext uri="{FF2B5EF4-FFF2-40B4-BE49-F238E27FC236}">
                <a16:creationId xmlns:a16="http://schemas.microsoft.com/office/drawing/2014/main" id="{49FF41A5-B5D4-49EB-83CE-04A5348FAB03}"/>
              </a:ext>
            </a:extLst>
          </p:cNvPr>
          <p:cNvSpPr/>
          <p:nvPr/>
        </p:nvSpPr>
        <p:spPr>
          <a:xfrm>
            <a:off x="6897725" y="3018243"/>
            <a:ext cx="678094" cy="423228"/>
          </a:xfrm>
          <a:prstGeom prst="roundRect">
            <a:avLst/>
          </a:prstGeom>
          <a:solidFill>
            <a:sysClr val="window" lastClr="FFFFFF"/>
          </a:solidFill>
          <a:ln w="1270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30</a:t>
            </a:r>
          </a:p>
        </p:txBody>
      </p:sp>
      <p:sp>
        <p:nvSpPr>
          <p:cNvPr id="102" name="Rectangle: Rounded Corners 101">
            <a:extLst>
              <a:ext uri="{FF2B5EF4-FFF2-40B4-BE49-F238E27FC236}">
                <a16:creationId xmlns:a16="http://schemas.microsoft.com/office/drawing/2014/main" id="{ACE97A2A-2563-47EB-BB98-0560547C9B80}"/>
              </a:ext>
            </a:extLst>
          </p:cNvPr>
          <p:cNvSpPr/>
          <p:nvPr/>
        </p:nvSpPr>
        <p:spPr>
          <a:xfrm>
            <a:off x="7895686" y="3034815"/>
            <a:ext cx="678094" cy="423228"/>
          </a:xfrm>
          <a:prstGeom prst="roundRect">
            <a:avLst/>
          </a:prstGeom>
          <a:solidFill>
            <a:sysClr val="window" lastClr="FFFFFF"/>
          </a:solidFill>
          <a:ln w="1270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35</a:t>
            </a:r>
          </a:p>
        </p:txBody>
      </p:sp>
      <p:sp>
        <p:nvSpPr>
          <p:cNvPr id="103" name="Rectangle: Rounded Corners 102">
            <a:extLst>
              <a:ext uri="{FF2B5EF4-FFF2-40B4-BE49-F238E27FC236}">
                <a16:creationId xmlns:a16="http://schemas.microsoft.com/office/drawing/2014/main" id="{6B4B9DB5-AB8F-410A-A513-13919ABA0B42}"/>
              </a:ext>
            </a:extLst>
          </p:cNvPr>
          <p:cNvSpPr/>
          <p:nvPr/>
        </p:nvSpPr>
        <p:spPr>
          <a:xfrm>
            <a:off x="8893647" y="3046806"/>
            <a:ext cx="678094" cy="423228"/>
          </a:xfrm>
          <a:prstGeom prst="roundRect">
            <a:avLst/>
          </a:prstGeom>
          <a:solidFill>
            <a:sysClr val="window" lastClr="FFFFFF"/>
          </a:solidFill>
          <a:ln w="1270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40</a:t>
            </a:r>
          </a:p>
        </p:txBody>
      </p:sp>
      <p:sp>
        <p:nvSpPr>
          <p:cNvPr id="104" name="Rectangle: Rounded Corners 103">
            <a:extLst>
              <a:ext uri="{FF2B5EF4-FFF2-40B4-BE49-F238E27FC236}">
                <a16:creationId xmlns:a16="http://schemas.microsoft.com/office/drawing/2014/main" id="{F53AD3E2-4CEF-4710-BE4D-2B6DBF609092}"/>
              </a:ext>
            </a:extLst>
          </p:cNvPr>
          <p:cNvSpPr/>
          <p:nvPr/>
        </p:nvSpPr>
        <p:spPr>
          <a:xfrm>
            <a:off x="9806163" y="3047411"/>
            <a:ext cx="678094" cy="423228"/>
          </a:xfrm>
          <a:prstGeom prst="roundRect">
            <a:avLst/>
          </a:prstGeom>
          <a:solidFill>
            <a:sysClr val="window" lastClr="FFFFFF"/>
          </a:solidFill>
          <a:ln w="1270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45</a:t>
            </a:r>
          </a:p>
        </p:txBody>
      </p:sp>
      <p:sp>
        <p:nvSpPr>
          <p:cNvPr id="105" name="TextBox 104">
            <a:extLst>
              <a:ext uri="{FF2B5EF4-FFF2-40B4-BE49-F238E27FC236}">
                <a16:creationId xmlns:a16="http://schemas.microsoft.com/office/drawing/2014/main" id="{83665590-A815-4CCF-954D-BF695ABC00EB}"/>
              </a:ext>
            </a:extLst>
          </p:cNvPr>
          <p:cNvSpPr txBox="1"/>
          <p:nvPr/>
        </p:nvSpPr>
        <p:spPr>
          <a:xfrm>
            <a:off x="976045" y="1143000"/>
            <a:ext cx="914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3200" dirty="0">
                <a:solidFill>
                  <a:prstClr val="black"/>
                </a:solidFill>
                <a:latin typeface="Calibri" panose="020F0502020204030204"/>
              </a:rPr>
              <a:t>a)</a:t>
            </a:r>
          </a:p>
        </p:txBody>
      </p:sp>
      <p:graphicFrame>
        <p:nvGraphicFramePr>
          <p:cNvPr id="106" name="Table 7">
            <a:extLst>
              <a:ext uri="{FF2B5EF4-FFF2-40B4-BE49-F238E27FC236}">
                <a16:creationId xmlns:a16="http://schemas.microsoft.com/office/drawing/2014/main" id="{E6C89218-8219-4CD1-8B20-D6FEC6E7D24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11285962"/>
              </p:ext>
            </p:extLst>
          </p:nvPr>
        </p:nvGraphicFramePr>
        <p:xfrm>
          <a:off x="178478" y="4272636"/>
          <a:ext cx="11328570" cy="2140360"/>
        </p:xfrm>
        <a:graphic>
          <a:graphicData uri="http://schemas.openxmlformats.org/drawingml/2006/table">
            <a:tbl>
              <a:tblPr firstRow="1" bandRow="1"/>
              <a:tblGrid>
                <a:gridCol w="1404282">
                  <a:extLst>
                    <a:ext uri="{9D8B030D-6E8A-4147-A177-3AD203B41FA5}">
                      <a16:colId xmlns:a16="http://schemas.microsoft.com/office/drawing/2014/main" val="1411993799"/>
                    </a:ext>
                  </a:extLst>
                </a:gridCol>
                <a:gridCol w="974613">
                  <a:extLst>
                    <a:ext uri="{9D8B030D-6E8A-4147-A177-3AD203B41FA5}">
                      <a16:colId xmlns:a16="http://schemas.microsoft.com/office/drawing/2014/main" val="1845022752"/>
                    </a:ext>
                  </a:extLst>
                </a:gridCol>
                <a:gridCol w="995574">
                  <a:extLst>
                    <a:ext uri="{9D8B030D-6E8A-4147-A177-3AD203B41FA5}">
                      <a16:colId xmlns:a16="http://schemas.microsoft.com/office/drawing/2014/main" val="2874818454"/>
                    </a:ext>
                  </a:extLst>
                </a:gridCol>
                <a:gridCol w="1027013">
                  <a:extLst>
                    <a:ext uri="{9D8B030D-6E8A-4147-A177-3AD203B41FA5}">
                      <a16:colId xmlns:a16="http://schemas.microsoft.com/office/drawing/2014/main" val="1798602518"/>
                    </a:ext>
                  </a:extLst>
                </a:gridCol>
                <a:gridCol w="1047971">
                  <a:extLst>
                    <a:ext uri="{9D8B030D-6E8A-4147-A177-3AD203B41FA5}">
                      <a16:colId xmlns:a16="http://schemas.microsoft.com/office/drawing/2014/main" val="1333425534"/>
                    </a:ext>
                  </a:extLst>
                </a:gridCol>
                <a:gridCol w="1058452">
                  <a:extLst>
                    <a:ext uri="{9D8B030D-6E8A-4147-A177-3AD203B41FA5}">
                      <a16:colId xmlns:a16="http://schemas.microsoft.com/office/drawing/2014/main" val="3279884726"/>
                    </a:ext>
                  </a:extLst>
                </a:gridCol>
                <a:gridCol w="1019209">
                  <a:extLst>
                    <a:ext uri="{9D8B030D-6E8A-4147-A177-3AD203B41FA5}">
                      <a16:colId xmlns:a16="http://schemas.microsoft.com/office/drawing/2014/main" val="1028474258"/>
                    </a:ext>
                  </a:extLst>
                </a:gridCol>
                <a:gridCol w="1028886">
                  <a:extLst>
                    <a:ext uri="{9D8B030D-6E8A-4147-A177-3AD203B41FA5}">
                      <a16:colId xmlns:a16="http://schemas.microsoft.com/office/drawing/2014/main" val="3774639572"/>
                    </a:ext>
                  </a:extLst>
                </a:gridCol>
                <a:gridCol w="985565">
                  <a:extLst>
                    <a:ext uri="{9D8B030D-6E8A-4147-A177-3AD203B41FA5}">
                      <a16:colId xmlns:a16="http://schemas.microsoft.com/office/drawing/2014/main" val="897258934"/>
                    </a:ext>
                  </a:extLst>
                </a:gridCol>
                <a:gridCol w="888091">
                  <a:extLst>
                    <a:ext uri="{9D8B030D-6E8A-4147-A177-3AD203B41FA5}">
                      <a16:colId xmlns:a16="http://schemas.microsoft.com/office/drawing/2014/main" val="3046278144"/>
                    </a:ext>
                  </a:extLst>
                </a:gridCol>
                <a:gridCol w="898914">
                  <a:extLst>
                    <a:ext uri="{9D8B030D-6E8A-4147-A177-3AD203B41FA5}">
                      <a16:colId xmlns:a16="http://schemas.microsoft.com/office/drawing/2014/main" val="717875728"/>
                    </a:ext>
                  </a:extLst>
                </a:gridCol>
              </a:tblGrid>
              <a:tr h="59774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en-US" sz="2800" b="1" dirty="0" err="1">
                          <a:solidFill>
                            <a:schemeClr val="tx1"/>
                          </a:solidFill>
                        </a:rPr>
                        <a:t>Số</a:t>
                      </a:r>
                      <a:r>
                        <a:rPr lang="en-US" sz="2800" b="1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chemeClr val="tx1"/>
                          </a:solidFill>
                        </a:rPr>
                        <a:t>bị</a:t>
                      </a:r>
                      <a:r>
                        <a:rPr lang="en-US" sz="2800" b="1" dirty="0">
                          <a:solidFill>
                            <a:schemeClr val="tx1"/>
                          </a:solidFill>
                        </a:rPr>
                        <a:t> chia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US" sz="3200" b="1" dirty="0">
                          <a:solidFill>
                            <a:schemeClr val="tx1"/>
                          </a:solidFill>
                        </a:rPr>
                        <a:t>50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3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45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3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40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3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35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3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30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3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25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3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20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3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15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3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10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3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5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93645272"/>
                  </a:ext>
                </a:extLst>
              </a:tr>
              <a:tr h="59774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en-US" sz="2800" b="1" dirty="0" err="1">
                          <a:solidFill>
                            <a:schemeClr val="tx1"/>
                          </a:solidFill>
                        </a:rPr>
                        <a:t>Số</a:t>
                      </a:r>
                      <a:r>
                        <a:rPr lang="en-US" sz="2800" b="1" dirty="0">
                          <a:solidFill>
                            <a:schemeClr val="tx1"/>
                          </a:solidFill>
                        </a:rPr>
                        <a:t> chia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US" sz="3200" b="1" dirty="0"/>
                        <a:t>5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US" sz="3200" b="1" dirty="0"/>
                        <a:t>5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US" sz="3200" b="1" dirty="0"/>
                        <a:t>5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US" sz="3200" b="1" dirty="0"/>
                        <a:t>5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US" sz="3200" b="1" dirty="0"/>
                        <a:t>5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US" sz="3200" b="1" dirty="0"/>
                        <a:t>5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US" sz="3200" b="1" dirty="0"/>
                        <a:t>5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US" sz="3200" b="1" dirty="0"/>
                        <a:t>5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US" sz="3200" b="1" dirty="0"/>
                        <a:t>5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US" sz="3200" b="1" dirty="0"/>
                        <a:t>5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8784913"/>
                  </a:ext>
                </a:extLst>
              </a:tr>
              <a:tr h="59774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en-US" sz="2800" b="1" dirty="0" err="1">
                          <a:solidFill>
                            <a:schemeClr val="tx1"/>
                          </a:solidFill>
                        </a:rPr>
                        <a:t>Thương</a:t>
                      </a:r>
                      <a:endParaRPr lang="en-US" sz="28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US" sz="3200" b="1" dirty="0"/>
                        <a:t>10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US" sz="3200" b="1" dirty="0"/>
                        <a:t>9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US" sz="3200" b="1" dirty="0"/>
                        <a:t>?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US" sz="3200" b="1" dirty="0"/>
                        <a:t>?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US" sz="3200" b="1" dirty="0"/>
                        <a:t>?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US" sz="3200" b="1" dirty="0"/>
                        <a:t>?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US" sz="3200" b="1" dirty="0"/>
                        <a:t>?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US" sz="3200" b="1" dirty="0"/>
                        <a:t>?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US" sz="3200" b="1" dirty="0"/>
                        <a:t>?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US" sz="3200" b="1" dirty="0"/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8766573"/>
                  </a:ext>
                </a:extLst>
              </a:tr>
            </a:tbl>
          </a:graphicData>
        </a:graphic>
      </p:graphicFrame>
      <p:sp>
        <p:nvSpPr>
          <p:cNvPr id="107" name="Rectangle: Rounded Corners 106">
            <a:extLst>
              <a:ext uri="{FF2B5EF4-FFF2-40B4-BE49-F238E27FC236}">
                <a16:creationId xmlns:a16="http://schemas.microsoft.com/office/drawing/2014/main" id="{B0F99AAE-E4A3-45C9-8CE9-55E2865F926B}"/>
              </a:ext>
            </a:extLst>
          </p:cNvPr>
          <p:cNvSpPr/>
          <p:nvPr/>
        </p:nvSpPr>
        <p:spPr>
          <a:xfrm>
            <a:off x="3770189" y="5968542"/>
            <a:ext cx="678094" cy="423228"/>
          </a:xfrm>
          <a:prstGeom prst="roundRect">
            <a:avLst/>
          </a:prstGeom>
          <a:solidFill>
            <a:sysClr val="window" lastClr="FFFFFF"/>
          </a:solidFill>
          <a:ln w="1270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8</a:t>
            </a:r>
          </a:p>
        </p:txBody>
      </p:sp>
      <p:sp>
        <p:nvSpPr>
          <p:cNvPr id="108" name="Rectangle: Rounded Corners 107">
            <a:extLst>
              <a:ext uri="{FF2B5EF4-FFF2-40B4-BE49-F238E27FC236}">
                <a16:creationId xmlns:a16="http://schemas.microsoft.com/office/drawing/2014/main" id="{C82E25DA-04BE-4E2E-9842-478AAA94BBEE}"/>
              </a:ext>
            </a:extLst>
          </p:cNvPr>
          <p:cNvSpPr/>
          <p:nvPr/>
        </p:nvSpPr>
        <p:spPr>
          <a:xfrm>
            <a:off x="4810544" y="5968542"/>
            <a:ext cx="678094" cy="423228"/>
          </a:xfrm>
          <a:prstGeom prst="roundRect">
            <a:avLst/>
          </a:prstGeom>
          <a:solidFill>
            <a:sysClr val="window" lastClr="FFFFFF"/>
          </a:solidFill>
          <a:ln w="1270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7</a:t>
            </a:r>
          </a:p>
        </p:txBody>
      </p:sp>
      <p:sp>
        <p:nvSpPr>
          <p:cNvPr id="109" name="Rectangle: Rounded Corners 108">
            <a:extLst>
              <a:ext uri="{FF2B5EF4-FFF2-40B4-BE49-F238E27FC236}">
                <a16:creationId xmlns:a16="http://schemas.microsoft.com/office/drawing/2014/main" id="{54C32837-77C3-4AEE-B9D0-77F392E7EF88}"/>
              </a:ext>
            </a:extLst>
          </p:cNvPr>
          <p:cNvSpPr/>
          <p:nvPr/>
        </p:nvSpPr>
        <p:spPr>
          <a:xfrm>
            <a:off x="5890292" y="5944259"/>
            <a:ext cx="678094" cy="423228"/>
          </a:xfrm>
          <a:prstGeom prst="roundRect">
            <a:avLst/>
          </a:prstGeom>
          <a:solidFill>
            <a:sysClr val="window" lastClr="FFFFFF"/>
          </a:solidFill>
          <a:ln w="1270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6</a:t>
            </a:r>
          </a:p>
        </p:txBody>
      </p:sp>
      <p:sp>
        <p:nvSpPr>
          <p:cNvPr id="110" name="Rectangle: Rounded Corners 109">
            <a:extLst>
              <a:ext uri="{FF2B5EF4-FFF2-40B4-BE49-F238E27FC236}">
                <a16:creationId xmlns:a16="http://schemas.microsoft.com/office/drawing/2014/main" id="{DDB5C2CD-1D60-4C5B-B5F3-E80D6BCC3460}"/>
              </a:ext>
            </a:extLst>
          </p:cNvPr>
          <p:cNvSpPr/>
          <p:nvPr/>
        </p:nvSpPr>
        <p:spPr>
          <a:xfrm>
            <a:off x="6897725" y="5944259"/>
            <a:ext cx="678094" cy="423228"/>
          </a:xfrm>
          <a:prstGeom prst="roundRect">
            <a:avLst/>
          </a:prstGeom>
          <a:solidFill>
            <a:sysClr val="window" lastClr="FFFFFF"/>
          </a:solidFill>
          <a:ln w="1270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5</a:t>
            </a:r>
          </a:p>
        </p:txBody>
      </p:sp>
      <p:sp>
        <p:nvSpPr>
          <p:cNvPr id="111" name="Rectangle: Rounded Corners 110">
            <a:extLst>
              <a:ext uri="{FF2B5EF4-FFF2-40B4-BE49-F238E27FC236}">
                <a16:creationId xmlns:a16="http://schemas.microsoft.com/office/drawing/2014/main" id="{7E924DF4-862F-4354-AF3F-6163FD37BEA1}"/>
              </a:ext>
            </a:extLst>
          </p:cNvPr>
          <p:cNvSpPr/>
          <p:nvPr/>
        </p:nvSpPr>
        <p:spPr>
          <a:xfrm>
            <a:off x="7865378" y="5944259"/>
            <a:ext cx="678094" cy="423228"/>
          </a:xfrm>
          <a:prstGeom prst="roundRect">
            <a:avLst/>
          </a:prstGeom>
          <a:solidFill>
            <a:sysClr val="window" lastClr="FFFFFF"/>
          </a:solidFill>
          <a:ln w="1270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4</a:t>
            </a:r>
          </a:p>
        </p:txBody>
      </p:sp>
      <p:sp>
        <p:nvSpPr>
          <p:cNvPr id="112" name="Rectangle: Rounded Corners 111">
            <a:extLst>
              <a:ext uri="{FF2B5EF4-FFF2-40B4-BE49-F238E27FC236}">
                <a16:creationId xmlns:a16="http://schemas.microsoft.com/office/drawing/2014/main" id="{BEF70961-B65C-4EF0-AECD-3EEF34D0ED00}"/>
              </a:ext>
            </a:extLst>
          </p:cNvPr>
          <p:cNvSpPr/>
          <p:nvPr/>
        </p:nvSpPr>
        <p:spPr>
          <a:xfrm>
            <a:off x="8885870" y="5944259"/>
            <a:ext cx="678094" cy="423228"/>
          </a:xfrm>
          <a:prstGeom prst="roundRect">
            <a:avLst/>
          </a:prstGeom>
          <a:solidFill>
            <a:sysClr val="window" lastClr="FFFFFF"/>
          </a:solidFill>
          <a:ln w="1270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</a:t>
            </a:r>
          </a:p>
        </p:txBody>
      </p:sp>
      <p:sp>
        <p:nvSpPr>
          <p:cNvPr id="113" name="Rectangle: Rounded Corners 112">
            <a:extLst>
              <a:ext uri="{FF2B5EF4-FFF2-40B4-BE49-F238E27FC236}">
                <a16:creationId xmlns:a16="http://schemas.microsoft.com/office/drawing/2014/main" id="{47F39A04-01B0-433F-A9A9-13D9286AC7E8}"/>
              </a:ext>
            </a:extLst>
          </p:cNvPr>
          <p:cNvSpPr/>
          <p:nvPr/>
        </p:nvSpPr>
        <p:spPr>
          <a:xfrm>
            <a:off x="9821050" y="5968542"/>
            <a:ext cx="678094" cy="423228"/>
          </a:xfrm>
          <a:prstGeom prst="roundRect">
            <a:avLst/>
          </a:prstGeom>
          <a:solidFill>
            <a:sysClr val="window" lastClr="FFFFFF"/>
          </a:solidFill>
          <a:ln w="1270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</a:t>
            </a:r>
          </a:p>
        </p:txBody>
      </p:sp>
      <p:sp>
        <p:nvSpPr>
          <p:cNvPr id="114" name="TextBox 113">
            <a:extLst>
              <a:ext uri="{FF2B5EF4-FFF2-40B4-BE49-F238E27FC236}">
                <a16:creationId xmlns:a16="http://schemas.microsoft.com/office/drawing/2014/main" id="{5E984772-4A32-4E4C-B55D-CAA0A6D28E22}"/>
              </a:ext>
            </a:extLst>
          </p:cNvPr>
          <p:cNvSpPr txBox="1"/>
          <p:nvPr/>
        </p:nvSpPr>
        <p:spPr>
          <a:xfrm>
            <a:off x="976045" y="3670071"/>
            <a:ext cx="914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3200" dirty="0">
                <a:solidFill>
                  <a:prstClr val="black"/>
                </a:solidFill>
                <a:latin typeface="Calibri" panose="020F0502020204030204"/>
              </a:rPr>
              <a:t>b)</a:t>
            </a:r>
          </a:p>
        </p:txBody>
      </p:sp>
    </p:spTree>
    <p:extLst>
      <p:ext uri="{BB962C8B-B14F-4D97-AF65-F5344CB8AC3E}">
        <p14:creationId xmlns:p14="http://schemas.microsoft.com/office/powerpoint/2010/main" val="5854627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1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1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10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10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1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1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1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1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1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1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1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5" dur="500" fill="hold"/>
                                        <p:tgtEl>
                                          <p:spTgt spid="1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" grpId="0"/>
    </p:bldLst>
  </p:timing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104</TotalTime>
  <Words>395</Words>
  <Application>Microsoft Office PowerPoint</Application>
  <PresentationFormat>Widescreen</PresentationFormat>
  <Paragraphs>153</Paragraphs>
  <Slides>14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0" baseType="lpstr">
      <vt:lpstr>等线</vt:lpstr>
      <vt:lpstr>等线 Light</vt:lpstr>
      <vt:lpstr>Arial</vt:lpstr>
      <vt:lpstr>Calibri</vt:lpstr>
      <vt:lpstr>iCiel Cadena</vt:lpstr>
      <vt:lpstr>Office 主题​​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</dc:creator>
  <cp:lastModifiedBy>Thao Tran</cp:lastModifiedBy>
  <cp:revision>25</cp:revision>
  <dcterms:created xsi:type="dcterms:W3CDTF">2022-05-07T08:05:39Z</dcterms:created>
  <dcterms:modified xsi:type="dcterms:W3CDTF">2022-08-21T23:06:19Z</dcterms:modified>
</cp:coreProperties>
</file>