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  <p:sldMasterId id="2147483700" r:id="rId5"/>
  </p:sldMasterIdLst>
  <p:notesMasterIdLst>
    <p:notesMasterId r:id="rId19"/>
  </p:notesMasterIdLst>
  <p:sldIdLst>
    <p:sldId id="399" r:id="rId6"/>
    <p:sldId id="258" r:id="rId7"/>
    <p:sldId id="588" r:id="rId8"/>
    <p:sldId id="262" r:id="rId9"/>
    <p:sldId id="263" r:id="rId10"/>
    <p:sldId id="404" r:id="rId11"/>
    <p:sldId id="368" r:id="rId12"/>
    <p:sldId id="587" r:id="rId13"/>
    <p:sldId id="607" r:id="rId14"/>
    <p:sldId id="570" r:id="rId15"/>
    <p:sldId id="574" r:id="rId16"/>
    <p:sldId id="596" r:id="rId17"/>
    <p:sldId id="5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5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36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200" b="0" i="0" dirty="0">
              <a:latin typeface="+mj-lt"/>
            </a:rPr>
            <a:t>a) Môi trường bị ô nhiễm đã ảnh hưởng tới động, thực vật và con người như thế nào? </a:t>
          </a:r>
          <a:endParaRPr lang="en-US" sz="3200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200" b="0" i="0" dirty="0">
              <a:latin typeface="+mj-lt"/>
            </a:rPr>
            <a:t>Em hãy lấy thêm ví dụ minh chứng cho việc ảnh hưởng của ô nhiễm môi trường tới đời sống và sản xuất của con người.</a:t>
          </a:r>
          <a:endParaRPr lang="en-US" sz="3200" dirty="0">
            <a:latin typeface="+mj-lt"/>
            <a:cs typeface="Times New Roman" panose="02020603050405020304" pitchFamily="18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600" b="0" i="0" dirty="0">
              <a:latin typeface="+mj-lt"/>
            </a:rPr>
            <a:t>Theo em, việc bảo vệ môi trường cần thiết như thế nào đối với cuộc sống của người dân và mỗi quốc gia?</a:t>
          </a:r>
          <a:endParaRPr lang="en-US" sz="36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Times New Roman" panose="02020603050405020304" pitchFamily="18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en-US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en-US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B4FA-8443-484B-9A9E-FA188D6B4E43}">
      <dsp:nvSpPr>
        <dsp:cNvPr id="0" name=""/>
        <dsp:cNvSpPr/>
      </dsp:nvSpPr>
      <dsp:spPr>
        <a:xfrm>
          <a:off x="0" y="0"/>
          <a:ext cx="9372600" cy="1701624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0" i="0" kern="1200" dirty="0">
              <a:latin typeface="+mj-lt"/>
            </a:rPr>
            <a:t>a) Môi trường bị ô nhiễm đã ảnh hưởng tới động, thực vật và con người như thế nào? </a:t>
          </a:r>
          <a:endParaRPr lang="en-US" sz="32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sp:txBody>
      <dsp:txXfrm>
        <a:off x="2094521" y="49839"/>
        <a:ext cx="7228239" cy="1601946"/>
      </dsp:txXfrm>
    </dsp:sp>
    <dsp:sp modelId="{2AAACA77-E4A0-4E99-9F03-72ED26BB7B73}">
      <dsp:nvSpPr>
        <dsp:cNvPr id="0" name=""/>
        <dsp:cNvSpPr/>
      </dsp:nvSpPr>
      <dsp:spPr>
        <a:xfrm>
          <a:off x="170162" y="170162"/>
          <a:ext cx="1874520" cy="13612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25212-181A-4D0E-84EB-C4219DE1ABB7}">
      <dsp:nvSpPr>
        <dsp:cNvPr id="0" name=""/>
        <dsp:cNvSpPr/>
      </dsp:nvSpPr>
      <dsp:spPr>
        <a:xfrm>
          <a:off x="0" y="1871786"/>
          <a:ext cx="9372600" cy="1701624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0" i="0" kern="1200" dirty="0">
              <a:latin typeface="+mj-lt"/>
            </a:rPr>
            <a:t>Em hãy lấy thêm ví dụ minh chứng cho việc ảnh hưởng của ô nhiễm môi trường tới đời sống và sản xuất của con người.</a:t>
          </a:r>
          <a:endParaRPr lang="en-US" sz="3200" kern="1200" dirty="0">
            <a:latin typeface="+mj-lt"/>
            <a:cs typeface="Times New Roman" panose="02020603050405020304" pitchFamily="18" charset="0"/>
          </a:endParaRPr>
        </a:p>
      </dsp:txBody>
      <dsp:txXfrm>
        <a:off x="2094521" y="1921625"/>
        <a:ext cx="7228239" cy="1601946"/>
      </dsp:txXfrm>
    </dsp:sp>
    <dsp:sp modelId="{2352C030-0248-483B-94A9-26972C30B2AA}">
      <dsp:nvSpPr>
        <dsp:cNvPr id="0" name=""/>
        <dsp:cNvSpPr/>
      </dsp:nvSpPr>
      <dsp:spPr>
        <a:xfrm>
          <a:off x="170162" y="2041949"/>
          <a:ext cx="1874520" cy="13612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7732E-E667-406B-8596-FB28DE60F3B0}">
      <dsp:nvSpPr>
        <dsp:cNvPr id="0" name=""/>
        <dsp:cNvSpPr/>
      </dsp:nvSpPr>
      <dsp:spPr>
        <a:xfrm>
          <a:off x="0" y="3743573"/>
          <a:ext cx="9372600" cy="1701624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b="0" i="0" kern="1200" dirty="0">
              <a:latin typeface="+mj-lt"/>
            </a:rPr>
            <a:t>Theo em, việc bảo vệ môi trường cần thiết như thế nào đối với cuộc sống của người dân và mỗi quốc gia?</a:t>
          </a:r>
          <a:endParaRPr lang="en-US" sz="3600" b="1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Times New Roman" panose="02020603050405020304" pitchFamily="18" charset="0"/>
          </a:endParaRPr>
        </a:p>
      </dsp:txBody>
      <dsp:txXfrm>
        <a:off x="2094521" y="3793412"/>
        <a:ext cx="7228239" cy="1601946"/>
      </dsp:txXfrm>
    </dsp:sp>
    <dsp:sp modelId="{72B5F39E-2D8B-4AE5-99A7-0B4F92796C74}">
      <dsp:nvSpPr>
        <dsp:cNvPr id="0" name=""/>
        <dsp:cNvSpPr/>
      </dsp:nvSpPr>
      <dsp:spPr>
        <a:xfrm>
          <a:off x="170162" y="3913736"/>
          <a:ext cx="1874520" cy="13612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4C70-CDF3-4266-AEDC-CA3308B47CD1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8537F-FA8E-4595-A01B-F03C947D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7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Vũ Thị Ánh Tuyết-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284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Vũ Thị Ánh Tuyết-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064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8537F-FA8E-4595-A01B-F03C947D33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2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0238C-3C85-0B7A-1598-CB9049A82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CA004-2D9D-64EF-0B77-B798F5348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9DE3A-30AE-0D81-4262-795243290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D11BD-22E4-4F6A-274D-39B8D977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BBA4A-9D21-3FFF-2E30-8726A569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9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6348-6CB9-7A91-09A5-F2F7A0C1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9AB90C-C793-11FA-5BA7-226F3E59A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8524-3F9C-56AD-BCC3-F2836176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ACE27-3846-1FE7-A2C3-8D28AFF2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A9E03-C822-1F9A-103B-3E3E3B98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0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F71574-031A-5C40-BBCF-59D5C814B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E8B2B-9B73-4DD5-9EB7-5731616C0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EE255-B468-BDF9-2E2A-99E9C2F1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8DFB1-0BF3-FBE3-DC0A-12A6774B5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81C04-CA27-F369-7E1E-91C240AF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54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49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95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30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65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6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95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1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F568-2C1D-44D7-3C80-A9701832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9CD81-30C7-B290-74C7-2946E913A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204CA-9A8F-4098-8819-844DC8E2F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3FA3-9A2E-EECF-9881-474CA3D2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655BC-7D30-30C6-4ECB-F849BC7E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2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34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88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375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625773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612807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45203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445910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651555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34003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489732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622AE-AD29-17FE-2215-FD1298AB1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2EE1E-9231-1DEA-D479-52FF5075A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97987-8914-42B9-F10B-DBC6F694A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AFB1B-0E58-65FD-368F-6AD4FC134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413AD-3F9B-2595-10E3-358162A0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26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086143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099633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291575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888359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253681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836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62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19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99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1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DBB8-3873-7B28-1C8A-667F885C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4A748-2285-DBCB-C366-5B47E5DBA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B66453-C611-2DCE-0DFC-942D78DFD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F64EB-3E44-B632-8BD6-3FEE022D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6B0F2-18F2-6981-C546-04A90B4C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B4445-DD26-68F3-9BF6-7FFC2851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94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47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01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8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90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482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749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96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045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77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75E0-4B99-E59C-14B2-362200BD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4FBE3-26E4-02D3-87C5-57F674213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2B5F6-9380-D0DD-FA09-3592491B0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92048-8012-4D60-8DC5-0FE25D9D2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8C7451-FD74-BB78-04D2-20030DC7B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C074B0-0A4E-488F-3EF6-34222F2D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95606F-416D-C000-2C9C-87231FF2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40A842-28FC-76E9-931E-25EDF624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128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950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43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323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712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242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69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836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753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1123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3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C136-7EF6-EA41-3D3A-1F47CCF7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8F0B48-D470-B975-4471-8FE8FC94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15F143-EB5C-2F09-371E-A702A1BA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DE7E3-D996-D49E-E892-C38BF2C9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631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6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6"/>
          <p:cNvGrpSpPr/>
          <p:nvPr/>
        </p:nvGrpSpPr>
        <p:grpSpPr>
          <a:xfrm>
            <a:off x="-129685" y="-148283"/>
            <a:ext cx="12690592" cy="10316157"/>
            <a:chOff x="-97264" y="-111212"/>
            <a:chExt cx="9517944" cy="7737118"/>
          </a:xfrm>
        </p:grpSpPr>
        <p:sp>
          <p:nvSpPr>
            <p:cNvPr id="416" name="Google Shape;416;p16"/>
            <p:cNvSpPr/>
            <p:nvPr/>
          </p:nvSpPr>
          <p:spPr>
            <a:xfrm rot="10800000" flipH="1">
              <a:off x="-89101" y="6162298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6"/>
            <p:cNvSpPr/>
            <p:nvPr/>
          </p:nvSpPr>
          <p:spPr>
            <a:xfrm rot="10800000" flipH="1">
              <a:off x="-89221" y="4243086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6"/>
            <p:cNvSpPr/>
            <p:nvPr/>
          </p:nvSpPr>
          <p:spPr>
            <a:xfrm rot="10800000" flipH="1">
              <a:off x="-89101" y="4643126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6"/>
            <p:cNvSpPr/>
            <p:nvPr/>
          </p:nvSpPr>
          <p:spPr>
            <a:xfrm rot="10800000" flipH="1">
              <a:off x="-89101" y="3286257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6"/>
            <p:cNvSpPr/>
            <p:nvPr/>
          </p:nvSpPr>
          <p:spPr>
            <a:xfrm rot="10800000" flipH="1">
              <a:off x="-88861" y="2867214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6"/>
            <p:cNvSpPr/>
            <p:nvPr/>
          </p:nvSpPr>
          <p:spPr>
            <a:xfrm rot="10800000" flipH="1">
              <a:off x="-89101" y="1457331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6"/>
            <p:cNvSpPr/>
            <p:nvPr/>
          </p:nvSpPr>
          <p:spPr>
            <a:xfrm rot="10800000" flipH="1">
              <a:off x="-89101" y="1339902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6"/>
            <p:cNvSpPr/>
            <p:nvPr/>
          </p:nvSpPr>
          <p:spPr>
            <a:xfrm rot="10800000" flipH="1">
              <a:off x="4312517" y="466828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6"/>
            <p:cNvSpPr/>
            <p:nvPr/>
          </p:nvSpPr>
          <p:spPr>
            <a:xfrm rot="10800000" flipH="1">
              <a:off x="-89101" y="-110955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6"/>
            <p:cNvSpPr/>
            <p:nvPr/>
          </p:nvSpPr>
          <p:spPr>
            <a:xfrm rot="10800000" flipH="1">
              <a:off x="2774626" y="-110972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6"/>
            <p:cNvSpPr/>
            <p:nvPr/>
          </p:nvSpPr>
          <p:spPr>
            <a:xfrm rot="10800000" flipH="1">
              <a:off x="8048796" y="-111212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6"/>
            <p:cNvSpPr/>
            <p:nvPr/>
          </p:nvSpPr>
          <p:spPr>
            <a:xfrm rot="10800000" flipH="1">
              <a:off x="4946282" y="-11104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6"/>
            <p:cNvSpPr/>
            <p:nvPr/>
          </p:nvSpPr>
          <p:spPr>
            <a:xfrm rot="10800000" flipH="1">
              <a:off x="5076700" y="6675805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6"/>
            <p:cNvSpPr/>
            <p:nvPr/>
          </p:nvSpPr>
          <p:spPr>
            <a:xfrm rot="10800000" flipH="1">
              <a:off x="-97224" y="6218723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0" name="Google Shape;430;p16"/>
            <p:cNvGrpSpPr/>
            <p:nvPr/>
          </p:nvGrpSpPr>
          <p:grpSpPr>
            <a:xfrm>
              <a:off x="-97224" y="5478166"/>
              <a:ext cx="9377821" cy="2147740"/>
              <a:chOff x="-97224" y="3080778"/>
              <a:chExt cx="9377821" cy="2147740"/>
            </a:xfrm>
          </p:grpSpPr>
          <p:sp>
            <p:nvSpPr>
              <p:cNvPr id="431" name="Google Shape;431;p16"/>
              <p:cNvSpPr/>
              <p:nvPr/>
            </p:nvSpPr>
            <p:spPr>
              <a:xfrm rot="10800000" flipH="1">
                <a:off x="-89101" y="30807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 rot="10800000" flipH="1">
                <a:off x="-97224" y="31378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33" name="Google Shape;433;p16"/>
            <p:cNvSpPr/>
            <p:nvPr/>
          </p:nvSpPr>
          <p:spPr>
            <a:xfrm rot="10800000" flipH="1">
              <a:off x="-97224" y="4299431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6"/>
            <p:cNvSpPr/>
            <p:nvPr/>
          </p:nvSpPr>
          <p:spPr>
            <a:xfrm rot="10800000" flipH="1">
              <a:off x="-97184" y="4699471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6"/>
            <p:cNvSpPr/>
            <p:nvPr/>
          </p:nvSpPr>
          <p:spPr>
            <a:xfrm rot="10800000" flipH="1">
              <a:off x="-97104" y="3339961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 rot="10800000" flipH="1">
              <a:off x="-97264" y="2923520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 rot="10800000" flipH="1">
              <a:off x="-97184" y="1396488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 rot="10800000" flipH="1">
              <a:off x="4303273" y="495842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 rot="10800000" flipH="1">
              <a:off x="-97184" y="-54810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 rot="10800000" flipH="1">
              <a:off x="2768223" y="-54827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 rot="10800000" flipH="1">
              <a:off x="4932235" y="-54856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 rot="10800000" flipH="1">
              <a:off x="5065015" y="6716277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1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1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9599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446" name="Google Shape;446;p16"/>
          <p:cNvSpPr txBox="1">
            <a:spLocks noGrp="1"/>
          </p:cNvSpPr>
          <p:nvPr>
            <p:ph type="title" idx="2" hasCustomPrompt="1"/>
          </p:nvPr>
        </p:nvSpPr>
        <p:spPr>
          <a:xfrm>
            <a:off x="49125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1"/>
          </p:nvPr>
        </p:nvSpPr>
        <p:spPr>
          <a:xfrm>
            <a:off x="9599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 idx="3"/>
          </p:nvPr>
        </p:nvSpPr>
        <p:spPr>
          <a:xfrm>
            <a:off x="9599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 idx="4" hasCustomPrompt="1"/>
          </p:nvPr>
        </p:nvSpPr>
        <p:spPr>
          <a:xfrm>
            <a:off x="49125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9599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1" name="Google Shape;451;p16"/>
          <p:cNvSpPr txBox="1">
            <a:spLocks noGrp="1"/>
          </p:cNvSpPr>
          <p:nvPr>
            <p:ph type="title" idx="6"/>
          </p:nvPr>
        </p:nvSpPr>
        <p:spPr>
          <a:xfrm>
            <a:off x="81167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7" hasCustomPrompt="1"/>
          </p:nvPr>
        </p:nvSpPr>
        <p:spPr>
          <a:xfrm>
            <a:off x="64312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8"/>
          </p:nvPr>
        </p:nvSpPr>
        <p:spPr>
          <a:xfrm>
            <a:off x="81167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9"/>
          </p:nvPr>
        </p:nvSpPr>
        <p:spPr>
          <a:xfrm>
            <a:off x="81167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 dirty="0"/>
          </a:p>
        </p:txBody>
      </p:sp>
      <p:sp>
        <p:nvSpPr>
          <p:cNvPr id="455" name="Google Shape;455;p16"/>
          <p:cNvSpPr txBox="1">
            <a:spLocks noGrp="1"/>
          </p:cNvSpPr>
          <p:nvPr>
            <p:ph type="title" idx="13" hasCustomPrompt="1"/>
          </p:nvPr>
        </p:nvSpPr>
        <p:spPr>
          <a:xfrm>
            <a:off x="64312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14"/>
          </p:nvPr>
        </p:nvSpPr>
        <p:spPr>
          <a:xfrm>
            <a:off x="81167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7" name="Google Shape;457;p16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dk2">
                <a:alpha val="9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12234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2"/>
          <p:cNvSpPr txBox="1">
            <a:spLocks noGrp="1"/>
          </p:cNvSpPr>
          <p:nvPr>
            <p:ph type="title"/>
          </p:nvPr>
        </p:nvSpPr>
        <p:spPr>
          <a:xfrm>
            <a:off x="1256000" y="2208200"/>
            <a:ext cx="3744000" cy="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8" name="Google Shape;2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88503" flipH="1">
            <a:off x="9152775" y="4594136"/>
            <a:ext cx="4303400" cy="405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581667" flipH="1">
            <a:off x="3698148" y="-2868950"/>
            <a:ext cx="3855009" cy="3628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5312" y="-253336"/>
            <a:ext cx="611424" cy="64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2"/>
          <p:cNvSpPr txBox="1">
            <a:spLocks noGrp="1"/>
          </p:cNvSpPr>
          <p:nvPr>
            <p:ph type="subTitle" idx="1"/>
          </p:nvPr>
        </p:nvSpPr>
        <p:spPr>
          <a:xfrm>
            <a:off x="1256000" y="3090200"/>
            <a:ext cx="3742800" cy="1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598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566C3-1F14-5096-7A29-99498E17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F740A-4846-EF96-B10C-C5A9582F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54D11-953D-112D-8044-FCED3B202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99FA-7C36-FDF4-2881-8908D3A1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8E6AD-8C54-ACF8-DD33-9CAC20D6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2C8B2-05DB-A0D6-115B-C98DC0305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D9248-44D3-0D0F-7E84-A0D8027AE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691FF-8DEC-94CD-FB60-A463102E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F4390-C45A-B430-0A5F-1471F2B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4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25F5-A277-D3C2-B05D-2DBD39B1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1EC4-7C00-C23A-76CD-13E72255F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E4CD6-6D0F-0C4E-7DD8-DEB3AFD0F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53460-4D86-6D9A-A770-10FD5C2C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C1627-173C-AFE6-5497-D9AEB1C1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C0B95-4B72-C2F1-1B6B-53A6892F3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7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5FBAC-28F5-AC9C-C019-22B35691C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9450F-4F61-B35D-D366-C120C5A22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AA21F-FDE9-7521-750E-C4042B66A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DDC84-101E-4200-BC11-5EC8B9D60496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276BA-D66A-EDCE-0B55-637EC28AA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3CAB2-FD63-D8CB-8D8C-52CB6AD17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0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12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0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BE4D-B23D-49AB-9E28-3BD24C7217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FD8BC-6C77-47ED-B144-C270259E7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7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e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3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5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4.jpe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s://cth.edu.vn/wp-content/uploads/2018/03/phuong-phap-hoc-hop-tac-think-pair-share.jp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e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id="{E684F970-923A-4D54-900E-8A6D225E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15" y="0"/>
            <a:ext cx="10695708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D90C57D-D673-4D60-BCD5-CB64D8AC7D81}"/>
              </a:ext>
            </a:extLst>
          </p:cNvPr>
          <p:cNvSpPr txBox="1"/>
          <p:nvPr/>
        </p:nvSpPr>
        <p:spPr>
          <a:xfrm>
            <a:off x="1379543" y="2624759"/>
            <a:ext cx="8341047" cy="110799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Ai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nhanh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ai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giỏi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endParaRPr kumimoji="1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644825"/>
              </a:solidFill>
              <a:effectLst/>
              <a:uLnTx/>
              <a:uFillTx/>
              <a:latin typeface="#9Slide05 Brannboll Ny" panose="02000000000000000000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22158275-793E-4BE1-A862-10544D902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508640" y="-318863"/>
            <a:ext cx="1875686" cy="3157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1F461A-49C0-450F-8E8C-B4EAA22EF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2225" y="-1153638"/>
            <a:ext cx="4144378" cy="52064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ADF6D2-9117-E26B-7150-141D92C45B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24" y="3857729"/>
            <a:ext cx="12192000" cy="304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5102" y="1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1774413" cy="395519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722" y="-134300"/>
            <a:ext cx="1694696" cy="1346220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:a16="http://schemas.microsoft.com/office/drawing/2014/main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BÀN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85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84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18663EA-35DE-4FF5-9CBD-FF8DD629FB8C}"/>
              </a:ext>
            </a:extLst>
          </p:cNvPr>
          <p:cNvGrpSpPr/>
          <p:nvPr/>
        </p:nvGrpSpPr>
        <p:grpSpPr>
          <a:xfrm>
            <a:off x="234149" y="1105107"/>
            <a:ext cx="4375638" cy="4082892"/>
            <a:chOff x="7704888" y="1384847"/>
            <a:chExt cx="4375638" cy="4082892"/>
          </a:xfrm>
        </p:grpSpPr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kiến cá nhân</a:t>
              </a:r>
            </a:p>
          </p:txBody>
        </p:sp>
        <p:sp>
          <p:nvSpPr>
            <p:cNvPr id="75" name="Line 6">
              <a:extLst>
                <a:ext uri="{FF2B5EF4-FFF2-40B4-BE49-F238E27FC236}">
                  <a16:creationId xmlns:a16="http://schemas.microsoft.com/office/drawing/2014/main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:a16="http://schemas.microsoft.com/office/drawing/2014/main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:a16="http://schemas.microsoft.com/office/drawing/2014/main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:a16="http://schemas.microsoft.com/office/drawing/2014/main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:a16="http://schemas.microsoft.com/office/drawing/2014/main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:a16="http://schemas.microsoft.com/office/drawing/2014/main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:a16="http://schemas.microsoft.com/office/drawing/2014/main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:a16="http://schemas.microsoft.com/office/drawing/2014/main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:a16="http://schemas.microsoft.com/office/drawing/2014/main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:a16="http://schemas.microsoft.com/office/drawing/2014/main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:a16="http://schemas.microsoft.com/office/drawing/2014/main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37563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FC7F016-3902-4846-9E70-BC2B743418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6363" y="41652"/>
            <a:ext cx="1549407" cy="1466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2F115A-0D21-0E26-DA6A-8D77B70EBA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9951" y="1547078"/>
            <a:ext cx="6523285" cy="50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64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4E6524-B52D-4001-B722-21F88C5E9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22" y="93929"/>
            <a:ext cx="12192000" cy="6857999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193" y="1893421"/>
            <a:ext cx="3188719" cy="5379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3" y="1131654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IMG_1582517675295_1582518075254">
            <a:extLst>
              <a:ext uri="{FF2B5EF4-FFF2-40B4-BE49-F238E27FC236}">
                <a16:creationId xmlns:a16="http://schemas.microsoft.com/office/drawing/2014/main" id="{BCA39A04-626B-47ED-A2BA-1DB8ED9606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377" y="270001"/>
            <a:ext cx="1660691" cy="1512664"/>
          </a:xfrm>
          <a:prstGeom prst="roundRect">
            <a:avLst>
              <a:gd name="adj" fmla="val 49675"/>
            </a:avLst>
          </a:prstGeom>
          <a:solidFill>
            <a:sysClr val="window" lastClr="FFFFFF">
              <a:lumMod val="95000"/>
            </a:sys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22858PICdbgea5Gz679dY_PIC2018.png">
            <a:extLst>
              <a:ext uri="{FF2B5EF4-FFF2-40B4-BE49-F238E27FC236}">
                <a16:creationId xmlns:a16="http://schemas.microsoft.com/office/drawing/2014/main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448" y="3002112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8" descr="6fc417983c9675ce1b60e983870aeb8a">
            <a:extLst>
              <a:ext uri="{FF2B5EF4-FFF2-40B4-BE49-F238E27FC236}">
                <a16:creationId xmlns:a16="http://schemas.microsoft.com/office/drawing/2014/main" id="{AC112249-1651-4AFF-A7AF-44D11541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962" y="5279737"/>
            <a:ext cx="3010467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648017" y="5393945"/>
            <a:ext cx="2687293" cy="1548203"/>
          </a:xfrm>
          <a:prstGeom prst="rect">
            <a:avLst/>
          </a:prstGeom>
        </p:spPr>
      </p:pic>
      <p:grpSp>
        <p:nvGrpSpPr>
          <p:cNvPr id="14" name="组合 135">
            <a:extLst>
              <a:ext uri="{FF2B5EF4-FFF2-40B4-BE49-F238E27FC236}">
                <a16:creationId xmlns:a16="http://schemas.microsoft.com/office/drawing/2014/main" id="{82BB745A-ECC9-43EF-846A-F4E291A48393}"/>
              </a:ext>
            </a:extLst>
          </p:cNvPr>
          <p:cNvGrpSpPr/>
          <p:nvPr/>
        </p:nvGrpSpPr>
        <p:grpSpPr>
          <a:xfrm>
            <a:off x="839449" y="0"/>
            <a:ext cx="10681175" cy="7359445"/>
            <a:chOff x="3246438" y="1047943"/>
            <a:chExt cx="5711825" cy="4698808"/>
          </a:xfrm>
          <a:solidFill>
            <a:schemeClr val="tx1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0B6CDA6-C6DD-40ED-949C-D4BEBA0DEEE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7B1F8391-3DEC-4017-A2F1-7F6D482254DD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4998E217-E070-42CE-9127-C9DB2F6D5417}"/>
                </a:ext>
              </a:extLst>
            </p:cNvPr>
            <p:cNvSpPr/>
            <p:nvPr/>
          </p:nvSpPr>
          <p:spPr bwMode="auto">
            <a:xfrm>
              <a:off x="5124265" y="1047943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945F6A03-672D-43A2-A619-81FA07E3A614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ED1EFA8A-E55D-4C79-AFC1-EFBDB4BC2DA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7DE8DF48-4413-46E3-A285-84EDF14E5F8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866C9446-BF40-4596-8B4A-DEC15D12D71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grpSp>
          <p:nvGrpSpPr>
            <p:cNvPr id="23" name="组合 143">
              <a:extLst>
                <a:ext uri="{FF2B5EF4-FFF2-40B4-BE49-F238E27FC236}">
                  <a16:creationId xmlns:a16="http://schemas.microsoft.com/office/drawing/2014/main" id="{3F3896C8-BFC2-4805-8C3A-DE12FC0A601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8DE3AFCB-E9EA-4940-8BC8-5E9F5B1DED6A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5" name="Freeform 13">
                <a:extLst>
                  <a:ext uri="{FF2B5EF4-FFF2-40B4-BE49-F238E27FC236}">
                    <a16:creationId xmlns:a16="http://schemas.microsoft.com/office/drawing/2014/main" id="{37B0873E-8E74-4372-810E-C4A941105CBD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6" name="Freeform 14">
                <a:extLst>
                  <a:ext uri="{FF2B5EF4-FFF2-40B4-BE49-F238E27FC236}">
                    <a16:creationId xmlns:a16="http://schemas.microsoft.com/office/drawing/2014/main" id="{B587A5D3-357A-4A50-B2CE-02E8AEC5BA34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7" name="Freeform 15">
                <a:extLst>
                  <a:ext uri="{FF2B5EF4-FFF2-40B4-BE49-F238E27FC236}">
                    <a16:creationId xmlns:a16="http://schemas.microsoft.com/office/drawing/2014/main" id="{28A9E012-E8B2-47FD-B68E-1F07892EFBD6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8" name="Freeform 16">
                <a:extLst>
                  <a:ext uri="{FF2B5EF4-FFF2-40B4-BE49-F238E27FC236}">
                    <a16:creationId xmlns:a16="http://schemas.microsoft.com/office/drawing/2014/main" id="{8B9E3E01-D630-4D8D-89E2-881EE1C6775E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9" name="Freeform 17">
                <a:extLst>
                  <a:ext uri="{FF2B5EF4-FFF2-40B4-BE49-F238E27FC236}">
                    <a16:creationId xmlns:a16="http://schemas.microsoft.com/office/drawing/2014/main" id="{E2AF9949-2C87-44D7-883E-7479E135DFF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0" name="Freeform 18">
                <a:extLst>
                  <a:ext uri="{FF2B5EF4-FFF2-40B4-BE49-F238E27FC236}">
                    <a16:creationId xmlns:a16="http://schemas.microsoft.com/office/drawing/2014/main" id="{2D2EC26F-1997-40C7-82A1-61A7CCC966C5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id="{A13D16B6-952C-45C1-AC55-2DB6C8C91CAA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id="{F06965AA-4620-483A-9400-2ED904574F99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:a16="http://schemas.microsoft.com/office/drawing/2014/main" id="{F24483B1-A3D6-410A-9D55-A3EA4AFB910A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4" name="Freeform 22">
                <a:extLst>
                  <a:ext uri="{FF2B5EF4-FFF2-40B4-BE49-F238E27FC236}">
                    <a16:creationId xmlns:a16="http://schemas.microsoft.com/office/drawing/2014/main" id="{81640741-A68E-4F2A-831E-3B3BBF183AB5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5" name="Freeform 23">
                <a:extLst>
                  <a:ext uri="{FF2B5EF4-FFF2-40B4-BE49-F238E27FC236}">
                    <a16:creationId xmlns:a16="http://schemas.microsoft.com/office/drawing/2014/main" id="{1D1C32CC-78EB-4327-A0B9-8F770BF9CA54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:a16="http://schemas.microsoft.com/office/drawing/2014/main" id="{E80D35CE-8223-4973-987D-D2A6F3E1250C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A8721213-A1C3-4AC5-B6FD-55B3D3DD2A57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196BA70D-587E-4651-846A-66890AE6168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:a16="http://schemas.microsoft.com/office/drawing/2014/main" id="{31D330D3-78EC-4288-B7E5-433089A4D8C2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id="{90300FEF-37C0-426F-8266-72D66D6C5DE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:a16="http://schemas.microsoft.com/office/drawing/2014/main" id="{70B0614C-3D85-4C24-8918-088B58A17DD7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:a16="http://schemas.microsoft.com/office/drawing/2014/main" id="{E4076D13-4BB0-4048-BE4D-A66004F8E0CD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:a16="http://schemas.microsoft.com/office/drawing/2014/main" id="{AF37FA04-E5AC-4DE6-AF99-672E8082EEA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4" name="Freeform 32">
                <a:extLst>
                  <a:ext uri="{FF2B5EF4-FFF2-40B4-BE49-F238E27FC236}">
                    <a16:creationId xmlns:a16="http://schemas.microsoft.com/office/drawing/2014/main" id="{8EC074BC-94DD-47E3-9F3A-0DDAF35589C1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5" name="Freeform 33">
                <a:extLst>
                  <a:ext uri="{FF2B5EF4-FFF2-40B4-BE49-F238E27FC236}">
                    <a16:creationId xmlns:a16="http://schemas.microsoft.com/office/drawing/2014/main" id="{1D36E8CF-A427-4770-8AF1-60826ABE50C2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6" name="Freeform 34">
                <a:extLst>
                  <a:ext uri="{FF2B5EF4-FFF2-40B4-BE49-F238E27FC236}">
                    <a16:creationId xmlns:a16="http://schemas.microsoft.com/office/drawing/2014/main" id="{115D45BA-3EFD-48C0-B244-EA786179FFD0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7" name="Freeform 35">
                <a:extLst>
                  <a:ext uri="{FF2B5EF4-FFF2-40B4-BE49-F238E27FC236}">
                    <a16:creationId xmlns:a16="http://schemas.microsoft.com/office/drawing/2014/main" id="{C49831DE-E8CF-45DD-9C1D-039A10335B65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8" name="Freeform 36">
                <a:extLst>
                  <a:ext uri="{FF2B5EF4-FFF2-40B4-BE49-F238E27FC236}">
                    <a16:creationId xmlns:a16="http://schemas.microsoft.com/office/drawing/2014/main" id="{970A8388-9C7F-452E-9C46-6446A61B31AF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9" name="Freeform 37">
                <a:extLst>
                  <a:ext uri="{FF2B5EF4-FFF2-40B4-BE49-F238E27FC236}">
                    <a16:creationId xmlns:a16="http://schemas.microsoft.com/office/drawing/2014/main" id="{960D613A-09EE-4D54-844C-D0C140647C98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0" name="Freeform 38">
                <a:extLst>
                  <a:ext uri="{FF2B5EF4-FFF2-40B4-BE49-F238E27FC236}">
                    <a16:creationId xmlns:a16="http://schemas.microsoft.com/office/drawing/2014/main" id="{7382F0DB-8678-4F32-9191-3CC1E5EFEB29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1" name="Freeform 39">
                <a:extLst>
                  <a:ext uri="{FF2B5EF4-FFF2-40B4-BE49-F238E27FC236}">
                    <a16:creationId xmlns:a16="http://schemas.microsoft.com/office/drawing/2014/main" id="{62ECFFF0-F9F2-43EC-8DBF-F860EA513935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2" name="Freeform 40">
                <a:extLst>
                  <a:ext uri="{FF2B5EF4-FFF2-40B4-BE49-F238E27FC236}">
                    <a16:creationId xmlns:a16="http://schemas.microsoft.com/office/drawing/2014/main" id="{AF0A5322-543C-47FC-91E8-40255E2C1F26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3" name="Freeform 41">
                <a:extLst>
                  <a:ext uri="{FF2B5EF4-FFF2-40B4-BE49-F238E27FC236}">
                    <a16:creationId xmlns:a16="http://schemas.microsoft.com/office/drawing/2014/main" id="{9385A3B2-1E35-4423-98DB-651A7A7DE6F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4" name="Freeform 42">
                <a:extLst>
                  <a:ext uri="{FF2B5EF4-FFF2-40B4-BE49-F238E27FC236}">
                    <a16:creationId xmlns:a16="http://schemas.microsoft.com/office/drawing/2014/main" id="{2AEF9CFD-B661-46A4-A15B-07F03963C59A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5" name="Freeform 43">
                <a:extLst>
                  <a:ext uri="{FF2B5EF4-FFF2-40B4-BE49-F238E27FC236}">
                    <a16:creationId xmlns:a16="http://schemas.microsoft.com/office/drawing/2014/main" id="{86C85FF0-7173-4CBE-88E7-41A6ADF92CC2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6" name="Freeform 44">
                <a:extLst>
                  <a:ext uri="{FF2B5EF4-FFF2-40B4-BE49-F238E27FC236}">
                    <a16:creationId xmlns:a16="http://schemas.microsoft.com/office/drawing/2014/main" id="{FA45B30B-C4A8-4316-90BF-7AD107E1889F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7" name="Freeform 45">
                <a:extLst>
                  <a:ext uri="{FF2B5EF4-FFF2-40B4-BE49-F238E27FC236}">
                    <a16:creationId xmlns:a16="http://schemas.microsoft.com/office/drawing/2014/main" id="{B8DC8B4D-4367-4F76-AEFD-64AF3B898ED0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8" name="Freeform 46">
                <a:extLst>
                  <a:ext uri="{FF2B5EF4-FFF2-40B4-BE49-F238E27FC236}">
                    <a16:creationId xmlns:a16="http://schemas.microsoft.com/office/drawing/2014/main" id="{7A5A3754-0245-4D85-AB19-3225E18D0C46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9" name="Freeform 47">
                <a:extLst>
                  <a:ext uri="{FF2B5EF4-FFF2-40B4-BE49-F238E27FC236}">
                    <a16:creationId xmlns:a16="http://schemas.microsoft.com/office/drawing/2014/main" id="{8D09F59A-D93A-4C65-A064-F3E844398328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0" name="Freeform 48">
                <a:extLst>
                  <a:ext uri="{FF2B5EF4-FFF2-40B4-BE49-F238E27FC236}">
                    <a16:creationId xmlns:a16="http://schemas.microsoft.com/office/drawing/2014/main" id="{4269B545-1A75-4E7E-9A65-9DF1A12F94B8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1" name="Freeform 49">
                <a:extLst>
                  <a:ext uri="{FF2B5EF4-FFF2-40B4-BE49-F238E27FC236}">
                    <a16:creationId xmlns:a16="http://schemas.microsoft.com/office/drawing/2014/main" id="{D7B5E889-EA92-426C-A2CA-89BFCBC5F9FB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2" name="Freeform 50">
                <a:extLst>
                  <a:ext uri="{FF2B5EF4-FFF2-40B4-BE49-F238E27FC236}">
                    <a16:creationId xmlns:a16="http://schemas.microsoft.com/office/drawing/2014/main" id="{58733A19-0FA0-4473-B39F-8CF1A8B8E42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3" name="Freeform 51">
                <a:extLst>
                  <a:ext uri="{FF2B5EF4-FFF2-40B4-BE49-F238E27FC236}">
                    <a16:creationId xmlns:a16="http://schemas.microsoft.com/office/drawing/2014/main" id="{2C0824BB-90C2-498F-B559-AE75B1665EC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4" name="Freeform 52">
                <a:extLst>
                  <a:ext uri="{FF2B5EF4-FFF2-40B4-BE49-F238E27FC236}">
                    <a16:creationId xmlns:a16="http://schemas.microsoft.com/office/drawing/2014/main" id="{627D4A9D-35E6-4B69-BE7E-BF1C85386B52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5" name="Freeform 53">
                <a:extLst>
                  <a:ext uri="{FF2B5EF4-FFF2-40B4-BE49-F238E27FC236}">
                    <a16:creationId xmlns:a16="http://schemas.microsoft.com/office/drawing/2014/main" id="{9DF924BE-103C-495F-899B-937F192B316A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6" name="Freeform 54">
                <a:extLst>
                  <a:ext uri="{FF2B5EF4-FFF2-40B4-BE49-F238E27FC236}">
                    <a16:creationId xmlns:a16="http://schemas.microsoft.com/office/drawing/2014/main" id="{F6CEB51D-C9FB-4421-BAF4-4F5E1329B58E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7" name="Freeform 55">
                <a:extLst>
                  <a:ext uri="{FF2B5EF4-FFF2-40B4-BE49-F238E27FC236}">
                    <a16:creationId xmlns:a16="http://schemas.microsoft.com/office/drawing/2014/main" id="{A549066E-D4A1-4536-92D1-8A2665256A6F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8" name="Freeform 56">
                <a:extLst>
                  <a:ext uri="{FF2B5EF4-FFF2-40B4-BE49-F238E27FC236}">
                    <a16:creationId xmlns:a16="http://schemas.microsoft.com/office/drawing/2014/main" id="{1F75ABAC-6736-4300-830D-9A6492923113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9" name="Freeform 57">
                <a:extLst>
                  <a:ext uri="{FF2B5EF4-FFF2-40B4-BE49-F238E27FC236}">
                    <a16:creationId xmlns:a16="http://schemas.microsoft.com/office/drawing/2014/main" id="{6605C066-31B0-40B2-AD47-924A36CAD1E7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0" name="Freeform 58">
                <a:extLst>
                  <a:ext uri="{FF2B5EF4-FFF2-40B4-BE49-F238E27FC236}">
                    <a16:creationId xmlns:a16="http://schemas.microsoft.com/office/drawing/2014/main" id="{6702A30A-4579-48A0-9425-B6FF939AE47D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1" name="Freeform 59">
                <a:extLst>
                  <a:ext uri="{FF2B5EF4-FFF2-40B4-BE49-F238E27FC236}">
                    <a16:creationId xmlns:a16="http://schemas.microsoft.com/office/drawing/2014/main" id="{0379C1B2-20AB-4860-9D1A-F142C12B8F38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2" name="Freeform 60">
                <a:extLst>
                  <a:ext uri="{FF2B5EF4-FFF2-40B4-BE49-F238E27FC236}">
                    <a16:creationId xmlns:a16="http://schemas.microsoft.com/office/drawing/2014/main" id="{F75B9D9E-08FB-45C9-A5B1-EAD9873DB81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3" name="Freeform 61">
                <a:extLst>
                  <a:ext uri="{FF2B5EF4-FFF2-40B4-BE49-F238E27FC236}">
                    <a16:creationId xmlns:a16="http://schemas.microsoft.com/office/drawing/2014/main" id="{DC766D6D-7731-4C1F-A04A-266596492E98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4" name="Freeform 62">
                <a:extLst>
                  <a:ext uri="{FF2B5EF4-FFF2-40B4-BE49-F238E27FC236}">
                    <a16:creationId xmlns:a16="http://schemas.microsoft.com/office/drawing/2014/main" id="{1489C3A4-9C92-43AC-9B5F-F67E2C50A45D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5" name="Freeform 63">
                <a:extLst>
                  <a:ext uri="{FF2B5EF4-FFF2-40B4-BE49-F238E27FC236}">
                    <a16:creationId xmlns:a16="http://schemas.microsoft.com/office/drawing/2014/main" id="{0E38EDCB-AF28-4AA1-9F5E-A05AC274C3A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6" name="Freeform 64">
                <a:extLst>
                  <a:ext uri="{FF2B5EF4-FFF2-40B4-BE49-F238E27FC236}">
                    <a16:creationId xmlns:a16="http://schemas.microsoft.com/office/drawing/2014/main" id="{EAC983FC-EE0F-474C-973A-9A0DBA6AC859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2AC5DFB9-CBCC-447D-8C95-AB1A7A264EF0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:a16="http://schemas.microsoft.com/office/drawing/2014/main" id="{27E214A9-6946-42E5-8856-CB33BBB87B8F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:a16="http://schemas.microsoft.com/office/drawing/2014/main" id="{5B0DDBA6-5F02-4C16-8F0B-25297EBA5808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:a16="http://schemas.microsoft.com/office/drawing/2014/main" id="{FB61DFE5-E625-45CE-A6AF-1AC492D32DC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1" name="Freeform 69">
                <a:extLst>
                  <a:ext uri="{FF2B5EF4-FFF2-40B4-BE49-F238E27FC236}">
                    <a16:creationId xmlns:a16="http://schemas.microsoft.com/office/drawing/2014/main" id="{52CE5B56-E107-4F34-AF5C-78CB3076093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2" name="Freeform 70">
                <a:extLst>
                  <a:ext uri="{FF2B5EF4-FFF2-40B4-BE49-F238E27FC236}">
                    <a16:creationId xmlns:a16="http://schemas.microsoft.com/office/drawing/2014/main" id="{950C3C2C-AA36-4090-AB6D-F0F6CA06BE96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3" name="Freeform 71">
                <a:extLst>
                  <a:ext uri="{FF2B5EF4-FFF2-40B4-BE49-F238E27FC236}">
                    <a16:creationId xmlns:a16="http://schemas.microsoft.com/office/drawing/2014/main" id="{740BFDBC-ADE0-4903-984E-DA994B8F8B92}"/>
                  </a:ext>
                </a:extLst>
              </p:cNvPr>
              <p:cNvSpPr/>
              <p:nvPr/>
            </p:nvSpPr>
            <p:spPr bwMode="auto">
              <a:xfrm>
                <a:off x="4145361" y="1703388"/>
                <a:ext cx="109538" cy="19051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4" name="Freeform 72">
                <a:extLst>
                  <a:ext uri="{FF2B5EF4-FFF2-40B4-BE49-F238E27FC236}">
                    <a16:creationId xmlns:a16="http://schemas.microsoft.com/office/drawing/2014/main" id="{38BFCEE0-09C1-48D6-BA65-0CC51429C68C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5" name="Freeform 73">
                <a:extLst>
                  <a:ext uri="{FF2B5EF4-FFF2-40B4-BE49-F238E27FC236}">
                    <a16:creationId xmlns:a16="http://schemas.microsoft.com/office/drawing/2014/main" id="{1BEFD8FE-2424-48D2-AFE7-CDC3661DF956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6" name="Freeform 74">
                <a:extLst>
                  <a:ext uri="{FF2B5EF4-FFF2-40B4-BE49-F238E27FC236}">
                    <a16:creationId xmlns:a16="http://schemas.microsoft.com/office/drawing/2014/main" id="{39E11DB6-9C7C-4F45-B41B-4B6CD872A9DE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7" name="Freeform 75">
                <a:extLst>
                  <a:ext uri="{FF2B5EF4-FFF2-40B4-BE49-F238E27FC236}">
                    <a16:creationId xmlns:a16="http://schemas.microsoft.com/office/drawing/2014/main" id="{885116C3-E1B5-4275-A7E8-0552A3826A6A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8" name="Freeform 76">
                <a:extLst>
                  <a:ext uri="{FF2B5EF4-FFF2-40B4-BE49-F238E27FC236}">
                    <a16:creationId xmlns:a16="http://schemas.microsoft.com/office/drawing/2014/main" id="{A0509A08-C3F9-44EA-A5CD-23F2B18F1DC2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9" name="Freeform 77">
                <a:extLst>
                  <a:ext uri="{FF2B5EF4-FFF2-40B4-BE49-F238E27FC236}">
                    <a16:creationId xmlns:a16="http://schemas.microsoft.com/office/drawing/2014/main" id="{A59201E9-B97E-4C45-93E7-14EB41DB7D5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0" name="Freeform 78">
                <a:extLst>
                  <a:ext uri="{FF2B5EF4-FFF2-40B4-BE49-F238E27FC236}">
                    <a16:creationId xmlns:a16="http://schemas.microsoft.com/office/drawing/2014/main" id="{F422E267-39EF-4076-8740-631B55571242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1" name="Freeform 79">
                <a:extLst>
                  <a:ext uri="{FF2B5EF4-FFF2-40B4-BE49-F238E27FC236}">
                    <a16:creationId xmlns:a16="http://schemas.microsoft.com/office/drawing/2014/main" id="{0C799271-6826-4F2C-A9FB-DD6CC392EDD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2" name="Freeform 80">
                <a:extLst>
                  <a:ext uri="{FF2B5EF4-FFF2-40B4-BE49-F238E27FC236}">
                    <a16:creationId xmlns:a16="http://schemas.microsoft.com/office/drawing/2014/main" id="{F168B025-9279-44B0-B3D4-F0AA140B534A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3" name="Freeform 81">
                <a:extLst>
                  <a:ext uri="{FF2B5EF4-FFF2-40B4-BE49-F238E27FC236}">
                    <a16:creationId xmlns:a16="http://schemas.microsoft.com/office/drawing/2014/main" id="{4EE751E0-308A-410E-93E3-A878B98A86F1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4" name="Freeform 82">
                <a:extLst>
                  <a:ext uri="{FF2B5EF4-FFF2-40B4-BE49-F238E27FC236}">
                    <a16:creationId xmlns:a16="http://schemas.microsoft.com/office/drawing/2014/main" id="{858ED0C2-ED86-43FE-99E7-88D705829A7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5" name="Freeform 83">
                <a:extLst>
                  <a:ext uri="{FF2B5EF4-FFF2-40B4-BE49-F238E27FC236}">
                    <a16:creationId xmlns:a16="http://schemas.microsoft.com/office/drawing/2014/main" id="{4A159939-A435-4C50-9A31-C25D1F084D93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6" name="Freeform 84">
                <a:extLst>
                  <a:ext uri="{FF2B5EF4-FFF2-40B4-BE49-F238E27FC236}">
                    <a16:creationId xmlns:a16="http://schemas.microsoft.com/office/drawing/2014/main" id="{2ACD8E5E-E45C-4612-AB7C-FB422AAD4E5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7" name="Freeform 85">
                <a:extLst>
                  <a:ext uri="{FF2B5EF4-FFF2-40B4-BE49-F238E27FC236}">
                    <a16:creationId xmlns:a16="http://schemas.microsoft.com/office/drawing/2014/main" id="{FB2003C4-1627-4D4A-AE32-99FF94D9EB44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8" name="Freeform 86">
                <a:extLst>
                  <a:ext uri="{FF2B5EF4-FFF2-40B4-BE49-F238E27FC236}">
                    <a16:creationId xmlns:a16="http://schemas.microsoft.com/office/drawing/2014/main" id="{55936854-475E-44F8-89B5-C1679A876D2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9" name="Freeform 87">
                <a:extLst>
                  <a:ext uri="{FF2B5EF4-FFF2-40B4-BE49-F238E27FC236}">
                    <a16:creationId xmlns:a16="http://schemas.microsoft.com/office/drawing/2014/main" id="{10C3A086-4E2E-47F5-90E7-144B1DE56AA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0" name="Freeform 88">
                <a:extLst>
                  <a:ext uri="{FF2B5EF4-FFF2-40B4-BE49-F238E27FC236}">
                    <a16:creationId xmlns:a16="http://schemas.microsoft.com/office/drawing/2014/main" id="{B51076D3-62B1-4B15-8AD2-5929078D11A4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1" name="Freeform 89">
                <a:extLst>
                  <a:ext uri="{FF2B5EF4-FFF2-40B4-BE49-F238E27FC236}">
                    <a16:creationId xmlns:a16="http://schemas.microsoft.com/office/drawing/2014/main" id="{A3A54C95-E20E-4A0F-A5DD-601E346E56E8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90">
                <a:extLst>
                  <a:ext uri="{FF2B5EF4-FFF2-40B4-BE49-F238E27FC236}">
                    <a16:creationId xmlns:a16="http://schemas.microsoft.com/office/drawing/2014/main" id="{0838C221-D24D-4F91-883C-BE4518A5551A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91">
                <a:extLst>
                  <a:ext uri="{FF2B5EF4-FFF2-40B4-BE49-F238E27FC236}">
                    <a16:creationId xmlns:a16="http://schemas.microsoft.com/office/drawing/2014/main" id="{340713F0-C4D0-414E-9DCA-0065B7B1E39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92">
                <a:extLst>
                  <a:ext uri="{FF2B5EF4-FFF2-40B4-BE49-F238E27FC236}">
                    <a16:creationId xmlns:a16="http://schemas.microsoft.com/office/drawing/2014/main" id="{DD17C8D4-5E6F-4B85-805E-1F8A3EDE03C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</p:grpSp>
      </p:grpSp>
      <p:sp>
        <p:nvSpPr>
          <p:cNvPr id="106" name="Rectangle: Rounded Corners 1">
            <a:extLst>
              <a:ext uri="{FF2B5EF4-FFF2-40B4-BE49-F238E27FC236}">
                <a16:creationId xmlns:a16="http://schemas.microsoft.com/office/drawing/2014/main" id="{B7F8E7F3-718B-4362-BB52-15DFDC3F0352}"/>
              </a:ext>
            </a:extLst>
          </p:cNvPr>
          <p:cNvSpPr/>
          <p:nvPr/>
        </p:nvSpPr>
        <p:spPr>
          <a:xfrm>
            <a:off x="134081" y="85922"/>
            <a:ext cx="4447275" cy="769760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TRÒ CHƠI: ĐÓNG VAI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F1B87-BFF5-5F32-5779-C374DE7A14BA}"/>
              </a:ext>
            </a:extLst>
          </p:cNvPr>
          <p:cNvSpPr txBox="1"/>
          <p:nvPr/>
        </p:nvSpPr>
        <p:spPr>
          <a:xfrm>
            <a:off x="2011075" y="1368846"/>
            <a:ext cx="819554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E</a:t>
            </a:r>
            <a:r>
              <a:rPr lang="vi-VN" sz="24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m hãy đọc tình huống dưới đây và trả lời câu hỏi: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#9Slide05 Brannboll Ny" panose="02000000000000000000" pitchFamily="2" charset="0"/>
              </a:rPr>
              <a:t>a) Trên đường đi học về, H và Đ phát hiện một chiếc ô tô đang đỗ phế thải xuống bờ mương thoát nước của xóm mình. H rủ Đ đi báo công an xã nhưng Đ từ chối vì cho rằng đó không phải là việc của mình.</a:t>
            </a:r>
          </a:p>
          <a:p>
            <a:pPr algn="just"/>
            <a:r>
              <a:rPr lang="vi-VN" sz="2400" b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- Em hãy nhận xét về hành vi của các nhân vật trong tình huống trên.</a:t>
            </a:r>
          </a:p>
          <a:p>
            <a:pPr algn="just"/>
            <a:r>
              <a:rPr lang="vi-VN" sz="2400" b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- Nếu là H, em sẽ làm gì?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#9Slide05 Brannboll Ny" panose="02000000000000000000" pitchFamily="2" charset="0"/>
              </a:rPr>
              <a:t>b) Hưởng ứng Ngày Môi trường thế giới (ngày 5 - 6), Uỷ ban nhân dân xã T đã phát động cuộc thi “Sáng kiến tiết kiệm tài nguyên thiên nhiên". Mỗi xóm sẽ chọn một sáng kiến xuất sắc để tham gia dự thi.</a:t>
            </a:r>
          </a:p>
          <a:p>
            <a:pPr algn="just"/>
            <a:r>
              <a:rPr lang="vi-VN" sz="2400" b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Nếu là người dân trong xã T, em và gia đình sẽ đề xuất sáng kiến tiết kiệm tài nguyên nào? Vì sao?</a:t>
            </a:r>
          </a:p>
          <a:p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980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8AA5BA-1406-49A7-88B5-A37157C6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35734" y="509248"/>
            <a:ext cx="8182303" cy="5714857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3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444184" y="2009508"/>
            <a:ext cx="6838838" cy="2388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1300" algn="l"/>
              </a:tabLst>
              <a:defRPr/>
            </a:pPr>
            <a:r>
              <a:rPr lang="vi-VN" sz="4000" b="0" i="0" dirty="0">
                <a:solidFill>
                  <a:srgbClr val="3333CC"/>
                </a:solidFill>
                <a:effectLst/>
                <a:latin typeface="#9Slide05 Brannboll Ny" panose="02000000000000000000" pitchFamily="2" charset="0"/>
              </a:rPr>
              <a:t>Hãy kể những việc em đã làm để góp phần bảo vệ môi trường và tài nguyên thiên nhiên.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Shape 95"/>
          <p:cNvPicPr/>
          <p:nvPr/>
        </p:nvPicPr>
        <p:blipFill>
          <a:blip r:embed="rId5"/>
          <a:stretch/>
        </p:blipFill>
        <p:spPr>
          <a:xfrm>
            <a:off x="7727206" y="1582104"/>
            <a:ext cx="4556234" cy="4766648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1592825" y="145949"/>
            <a:ext cx="8303244" cy="7265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Thực hiện hành động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bảo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môi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17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2">
            <a:extLst>
              <a:ext uri="{FF2B5EF4-FFF2-40B4-BE49-F238E27FC236}">
                <a16:creationId xmlns:a16="http://schemas.microsoft.com/office/drawing/2014/main" id="{A3069461-560C-4783-87E4-ABE516ADE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93" y="35248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691" y="3544624"/>
            <a:ext cx="3188719" cy="3540319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FFE99B26-B51D-4F7B-8B21-28D0AC9C0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36" y="5359529"/>
            <a:ext cx="2869752" cy="171190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57CB3B7-A31F-4C67-B588-B30ACA6F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" y="213431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90" y="264255"/>
            <a:ext cx="1694696" cy="2161906"/>
          </a:xfrm>
          <a:prstGeom prst="rect">
            <a:avLst/>
          </a:prstGeom>
        </p:spPr>
      </p:pic>
      <p:grpSp>
        <p:nvGrpSpPr>
          <p:cNvPr id="7" name="组合 135">
            <a:extLst>
              <a:ext uri="{FF2B5EF4-FFF2-40B4-BE49-F238E27FC236}">
                <a16:creationId xmlns:a16="http://schemas.microsoft.com/office/drawing/2014/main" id="{D58AED1F-ABF0-45D8-9A7E-839BE7D8990D}"/>
              </a:ext>
            </a:extLst>
          </p:cNvPr>
          <p:cNvGrpSpPr/>
          <p:nvPr/>
        </p:nvGrpSpPr>
        <p:grpSpPr>
          <a:xfrm>
            <a:off x="822377" y="1025437"/>
            <a:ext cx="5347597" cy="3844335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FBD4893-B88F-4FBC-BD03-0254E284235F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4EB34A4-A035-404A-B799-4CCDE9F07F69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2C4CA55-130E-4123-8B78-6588168C47FC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28C9912-2B57-4F8E-899C-E4FD9C7BD1F5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1EF031C-073B-4CEF-A06F-2BFE289DC182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EA57F0DF-82AF-42A0-8BF2-38A854DA78BF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85528011-66C8-4818-905B-A5119A0B998B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grpSp>
          <p:nvGrpSpPr>
            <p:cNvPr id="16" name="组合 143">
              <a:extLst>
                <a:ext uri="{FF2B5EF4-FFF2-40B4-BE49-F238E27FC236}">
                  <a16:creationId xmlns:a16="http://schemas.microsoft.com/office/drawing/2014/main" id="{11BF4EF0-1B05-417E-9563-07561244CB09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078A2F5E-DDEF-4ED9-8CEE-E6D8A2EA2912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2C153CBA-C459-4691-9A24-566F8B93692B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DF8BD1EE-340A-48FA-8E6F-A96CC67B7DFA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8507A91A-E4A8-4490-B57F-FA838B66CE63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C70852DC-F006-4DC0-B237-6F210206F90F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95FF7DF2-0A5B-49A4-A849-C73B5133BC57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9B65670F-5131-4554-904D-000E1C3DDBA0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08D22F81-B21D-4282-A456-82C4DF2A2414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ECF0E66D-ACED-47C4-BFDA-CE90499A7C07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102F4BF2-A344-400F-985E-84A23364F0BE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9D460B84-51DF-4FD8-BB46-A781506F8DDA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5C14206F-BDF1-45E4-BD48-FF34C9871B8E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507B968D-20D0-4516-89A9-DC4415AE8B3F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0D362F8F-453F-4FA2-ABC9-CCB92CFF9645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7BF0C9C7-C262-4992-B6D3-9631F608182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8876E981-D179-44BA-B61D-36004548C27E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77C5A5ED-995B-42F6-B616-4B53BCE2D2A2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8730ABBD-359A-470F-A3F3-24B73819BA3B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0">
                <a:extLst>
                  <a:ext uri="{FF2B5EF4-FFF2-40B4-BE49-F238E27FC236}">
                    <a16:creationId xmlns:a16="http://schemas.microsoft.com/office/drawing/2014/main" id="{7748A976-902F-49DE-9572-926959E28644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1">
                <a:extLst>
                  <a:ext uri="{FF2B5EF4-FFF2-40B4-BE49-F238E27FC236}">
                    <a16:creationId xmlns:a16="http://schemas.microsoft.com/office/drawing/2014/main" id="{47827897-CAC0-4E5E-A3D8-2831F1F43CAF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2">
                <a:extLst>
                  <a:ext uri="{FF2B5EF4-FFF2-40B4-BE49-F238E27FC236}">
                    <a16:creationId xmlns:a16="http://schemas.microsoft.com/office/drawing/2014/main" id="{E773F939-CB07-4596-9FDD-B9238A8E055C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3">
                <a:extLst>
                  <a:ext uri="{FF2B5EF4-FFF2-40B4-BE49-F238E27FC236}">
                    <a16:creationId xmlns:a16="http://schemas.microsoft.com/office/drawing/2014/main" id="{D3FF9045-86AC-42C3-AC0C-808A19F00B9D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34">
                <a:extLst>
                  <a:ext uri="{FF2B5EF4-FFF2-40B4-BE49-F238E27FC236}">
                    <a16:creationId xmlns:a16="http://schemas.microsoft.com/office/drawing/2014/main" id="{4810AD40-77E8-4C96-955D-A8AC4897FEF8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35">
                <a:extLst>
                  <a:ext uri="{FF2B5EF4-FFF2-40B4-BE49-F238E27FC236}">
                    <a16:creationId xmlns:a16="http://schemas.microsoft.com/office/drawing/2014/main" id="{F62D7822-0794-42AB-BC1B-1B79FAA3D11D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36">
                <a:extLst>
                  <a:ext uri="{FF2B5EF4-FFF2-40B4-BE49-F238E27FC236}">
                    <a16:creationId xmlns:a16="http://schemas.microsoft.com/office/drawing/2014/main" id="{74C67D56-3290-4233-B7D4-80AB3549D85D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37">
                <a:extLst>
                  <a:ext uri="{FF2B5EF4-FFF2-40B4-BE49-F238E27FC236}">
                    <a16:creationId xmlns:a16="http://schemas.microsoft.com/office/drawing/2014/main" id="{B08A9991-16D5-4310-8175-32877E073FD3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38">
                <a:extLst>
                  <a:ext uri="{FF2B5EF4-FFF2-40B4-BE49-F238E27FC236}">
                    <a16:creationId xmlns:a16="http://schemas.microsoft.com/office/drawing/2014/main" id="{4AAA0EEE-06B0-4EAC-A16A-26D01F993B4D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39">
                <a:extLst>
                  <a:ext uri="{FF2B5EF4-FFF2-40B4-BE49-F238E27FC236}">
                    <a16:creationId xmlns:a16="http://schemas.microsoft.com/office/drawing/2014/main" id="{0E610C5D-2436-4FA4-B7E9-5374807435B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0">
                <a:extLst>
                  <a:ext uri="{FF2B5EF4-FFF2-40B4-BE49-F238E27FC236}">
                    <a16:creationId xmlns:a16="http://schemas.microsoft.com/office/drawing/2014/main" id="{23A96C75-3B18-49D5-9ED8-3A423B50DC88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1">
                <a:extLst>
                  <a:ext uri="{FF2B5EF4-FFF2-40B4-BE49-F238E27FC236}">
                    <a16:creationId xmlns:a16="http://schemas.microsoft.com/office/drawing/2014/main" id="{740E3DD9-1D2C-45E7-8926-B69EBDD78E9F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2">
                <a:extLst>
                  <a:ext uri="{FF2B5EF4-FFF2-40B4-BE49-F238E27FC236}">
                    <a16:creationId xmlns:a16="http://schemas.microsoft.com/office/drawing/2014/main" id="{720AE166-A88B-42C0-B870-AC61CA4C00AE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3">
                <a:extLst>
                  <a:ext uri="{FF2B5EF4-FFF2-40B4-BE49-F238E27FC236}">
                    <a16:creationId xmlns:a16="http://schemas.microsoft.com/office/drawing/2014/main" id="{D239EE26-C665-4D57-B02D-D5F2D9A1BBA7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44">
                <a:extLst>
                  <a:ext uri="{FF2B5EF4-FFF2-40B4-BE49-F238E27FC236}">
                    <a16:creationId xmlns:a16="http://schemas.microsoft.com/office/drawing/2014/main" id="{5E431BA4-5FA5-42DD-877F-B8D56B2496CC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45">
                <a:extLst>
                  <a:ext uri="{FF2B5EF4-FFF2-40B4-BE49-F238E27FC236}">
                    <a16:creationId xmlns:a16="http://schemas.microsoft.com/office/drawing/2014/main" id="{E30B3B95-3C44-42DB-B2C1-7B09F705DBF7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46">
                <a:extLst>
                  <a:ext uri="{FF2B5EF4-FFF2-40B4-BE49-F238E27FC236}">
                    <a16:creationId xmlns:a16="http://schemas.microsoft.com/office/drawing/2014/main" id="{D367A7FF-8C78-4355-A197-4117A3B21E74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47">
                <a:extLst>
                  <a:ext uri="{FF2B5EF4-FFF2-40B4-BE49-F238E27FC236}">
                    <a16:creationId xmlns:a16="http://schemas.microsoft.com/office/drawing/2014/main" id="{C1BFD2A0-ECA2-4438-9162-3A6E2B9E91D0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48">
                <a:extLst>
                  <a:ext uri="{FF2B5EF4-FFF2-40B4-BE49-F238E27FC236}">
                    <a16:creationId xmlns:a16="http://schemas.microsoft.com/office/drawing/2014/main" id="{A613BF4C-321C-45DF-AD04-74ACAF334416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49">
                <a:extLst>
                  <a:ext uri="{FF2B5EF4-FFF2-40B4-BE49-F238E27FC236}">
                    <a16:creationId xmlns:a16="http://schemas.microsoft.com/office/drawing/2014/main" id="{371393D0-2847-4F8D-8B0F-A6CAFCD4001D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0">
                <a:extLst>
                  <a:ext uri="{FF2B5EF4-FFF2-40B4-BE49-F238E27FC236}">
                    <a16:creationId xmlns:a16="http://schemas.microsoft.com/office/drawing/2014/main" id="{13B9E13F-C245-43E2-BB6B-58D2AA62A314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1">
                <a:extLst>
                  <a:ext uri="{FF2B5EF4-FFF2-40B4-BE49-F238E27FC236}">
                    <a16:creationId xmlns:a16="http://schemas.microsoft.com/office/drawing/2014/main" id="{CD2E4A88-2213-4213-B091-0F9023152C4F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id="{37D4605B-835C-4A96-AC84-92734A6ACF1D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id="{2332D1D1-627B-4ABF-9A4D-D844C0AB1E9D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54">
                <a:extLst>
                  <a:ext uri="{FF2B5EF4-FFF2-40B4-BE49-F238E27FC236}">
                    <a16:creationId xmlns:a16="http://schemas.microsoft.com/office/drawing/2014/main" id="{DFC98597-F6F8-413B-873B-0582015BF1E6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55">
                <a:extLst>
                  <a:ext uri="{FF2B5EF4-FFF2-40B4-BE49-F238E27FC236}">
                    <a16:creationId xmlns:a16="http://schemas.microsoft.com/office/drawing/2014/main" id="{AEACEEE6-A713-4806-A186-C865F4748B18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56">
                <a:extLst>
                  <a:ext uri="{FF2B5EF4-FFF2-40B4-BE49-F238E27FC236}">
                    <a16:creationId xmlns:a16="http://schemas.microsoft.com/office/drawing/2014/main" id="{D0BE59FC-6B1D-499D-8CC1-8801320C0E4D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57">
                <a:extLst>
                  <a:ext uri="{FF2B5EF4-FFF2-40B4-BE49-F238E27FC236}">
                    <a16:creationId xmlns:a16="http://schemas.microsoft.com/office/drawing/2014/main" id="{3389736A-83C4-41B8-A3E5-8F3B8EC0E882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10FFE8F2-0A7D-45BD-B850-EFF5D7314C91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76F9DE01-0CB1-4233-ACF8-7C194D3373C5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E1ADEA28-A5A3-46E4-B784-470F380C84A8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883E643E-FA87-4897-AB60-68E6766E3327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2">
                <a:extLst>
                  <a:ext uri="{FF2B5EF4-FFF2-40B4-BE49-F238E27FC236}">
                    <a16:creationId xmlns:a16="http://schemas.microsoft.com/office/drawing/2014/main" id="{AF39DB9A-25BE-4B01-BC5A-978942C02467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3">
                <a:extLst>
                  <a:ext uri="{FF2B5EF4-FFF2-40B4-BE49-F238E27FC236}">
                    <a16:creationId xmlns:a16="http://schemas.microsoft.com/office/drawing/2014/main" id="{39975B54-5C53-4FD1-BBE1-2CFD328F20CE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64">
                <a:extLst>
                  <a:ext uri="{FF2B5EF4-FFF2-40B4-BE49-F238E27FC236}">
                    <a16:creationId xmlns:a16="http://schemas.microsoft.com/office/drawing/2014/main" id="{33C9685E-20BD-4783-9FAC-AA7483338A02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65">
                <a:extLst>
                  <a:ext uri="{FF2B5EF4-FFF2-40B4-BE49-F238E27FC236}">
                    <a16:creationId xmlns:a16="http://schemas.microsoft.com/office/drawing/2014/main" id="{3C5F0C41-B90A-4493-B0EA-D4E5022D4AB4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66">
                <a:extLst>
                  <a:ext uri="{FF2B5EF4-FFF2-40B4-BE49-F238E27FC236}">
                    <a16:creationId xmlns:a16="http://schemas.microsoft.com/office/drawing/2014/main" id="{1552B270-1C03-4BEB-B9D5-4A1898C22B42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67">
                <a:extLst>
                  <a:ext uri="{FF2B5EF4-FFF2-40B4-BE49-F238E27FC236}">
                    <a16:creationId xmlns:a16="http://schemas.microsoft.com/office/drawing/2014/main" id="{8CA014FC-367A-41CE-99A3-C948AF287337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E41AF02E-241D-476E-87A2-574DB8B17A4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00CFF0C6-B4D8-4D67-A702-2FC093082BBE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0">
                <a:extLst>
                  <a:ext uri="{FF2B5EF4-FFF2-40B4-BE49-F238E27FC236}">
                    <a16:creationId xmlns:a16="http://schemas.microsoft.com/office/drawing/2014/main" id="{48DD892B-09D6-4017-8069-CD99A934DFE4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1">
                <a:extLst>
                  <a:ext uri="{FF2B5EF4-FFF2-40B4-BE49-F238E27FC236}">
                    <a16:creationId xmlns:a16="http://schemas.microsoft.com/office/drawing/2014/main" id="{16278466-0AC4-417A-A95C-A55D1F24EECA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2">
                <a:extLst>
                  <a:ext uri="{FF2B5EF4-FFF2-40B4-BE49-F238E27FC236}">
                    <a16:creationId xmlns:a16="http://schemas.microsoft.com/office/drawing/2014/main" id="{45BCE868-6757-4A1C-B055-14BF7947CFE0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3">
                <a:extLst>
                  <a:ext uri="{FF2B5EF4-FFF2-40B4-BE49-F238E27FC236}">
                    <a16:creationId xmlns:a16="http://schemas.microsoft.com/office/drawing/2014/main" id="{4715512D-2B04-4CB6-9564-89504E4B3F6C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74">
                <a:extLst>
                  <a:ext uri="{FF2B5EF4-FFF2-40B4-BE49-F238E27FC236}">
                    <a16:creationId xmlns:a16="http://schemas.microsoft.com/office/drawing/2014/main" id="{711A7AB7-A430-4710-8295-B0D932A26A63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75">
                <a:extLst>
                  <a:ext uri="{FF2B5EF4-FFF2-40B4-BE49-F238E27FC236}">
                    <a16:creationId xmlns:a16="http://schemas.microsoft.com/office/drawing/2014/main" id="{6255BAE5-6F8E-46D8-BF2E-1C070916AD56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76">
                <a:extLst>
                  <a:ext uri="{FF2B5EF4-FFF2-40B4-BE49-F238E27FC236}">
                    <a16:creationId xmlns:a16="http://schemas.microsoft.com/office/drawing/2014/main" id="{A45FEC60-4FF0-46EB-8EAF-37C82117C964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77">
                <a:extLst>
                  <a:ext uri="{FF2B5EF4-FFF2-40B4-BE49-F238E27FC236}">
                    <a16:creationId xmlns:a16="http://schemas.microsoft.com/office/drawing/2014/main" id="{EC013A5A-1403-4A69-BCE8-27253D75ADD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DC5CC0DD-C766-4149-9FED-22A44D357C6D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79">
                <a:extLst>
                  <a:ext uri="{FF2B5EF4-FFF2-40B4-BE49-F238E27FC236}">
                    <a16:creationId xmlns:a16="http://schemas.microsoft.com/office/drawing/2014/main" id="{6B173FAD-BF75-4904-8C0E-1E7F2F2481E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0">
                <a:extLst>
                  <a:ext uri="{FF2B5EF4-FFF2-40B4-BE49-F238E27FC236}">
                    <a16:creationId xmlns:a16="http://schemas.microsoft.com/office/drawing/2014/main" id="{6B395EA2-ACF3-4ACE-8584-07CDF8722EFE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1">
                <a:extLst>
                  <a:ext uri="{FF2B5EF4-FFF2-40B4-BE49-F238E27FC236}">
                    <a16:creationId xmlns:a16="http://schemas.microsoft.com/office/drawing/2014/main" id="{5CC9C077-0EA0-4772-923C-F378EB0BFADA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2">
                <a:extLst>
                  <a:ext uri="{FF2B5EF4-FFF2-40B4-BE49-F238E27FC236}">
                    <a16:creationId xmlns:a16="http://schemas.microsoft.com/office/drawing/2014/main" id="{9F596560-6226-422E-8C5A-6AF41D67F860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3">
                <a:extLst>
                  <a:ext uri="{FF2B5EF4-FFF2-40B4-BE49-F238E27FC236}">
                    <a16:creationId xmlns:a16="http://schemas.microsoft.com/office/drawing/2014/main" id="{F23CCCC9-D0D7-40AD-8900-A0020D00E818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84">
                <a:extLst>
                  <a:ext uri="{FF2B5EF4-FFF2-40B4-BE49-F238E27FC236}">
                    <a16:creationId xmlns:a16="http://schemas.microsoft.com/office/drawing/2014/main" id="{EC1840F2-B0DB-47CF-B055-EFF68735067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85">
                <a:extLst>
                  <a:ext uri="{FF2B5EF4-FFF2-40B4-BE49-F238E27FC236}">
                    <a16:creationId xmlns:a16="http://schemas.microsoft.com/office/drawing/2014/main" id="{7E0F32F5-849E-4778-B286-7341FFE836B1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86">
                <a:extLst>
                  <a:ext uri="{FF2B5EF4-FFF2-40B4-BE49-F238E27FC236}">
                    <a16:creationId xmlns:a16="http://schemas.microsoft.com/office/drawing/2014/main" id="{43892C67-FC08-4A95-95AE-F7E280CEBFD9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2" name="Freeform 87">
                <a:extLst>
                  <a:ext uri="{FF2B5EF4-FFF2-40B4-BE49-F238E27FC236}">
                    <a16:creationId xmlns:a16="http://schemas.microsoft.com/office/drawing/2014/main" id="{BC773F19-5210-4400-9550-E31E6002F662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id="{AD136FB3-362D-4F4D-9E4C-FF9A0793C52E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4" name="Freeform 89">
                <a:extLst>
                  <a:ext uri="{FF2B5EF4-FFF2-40B4-BE49-F238E27FC236}">
                    <a16:creationId xmlns:a16="http://schemas.microsoft.com/office/drawing/2014/main" id="{E996F4B1-C266-4C90-B6A3-FCD5B7490943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5" name="Freeform 90">
                <a:extLst>
                  <a:ext uri="{FF2B5EF4-FFF2-40B4-BE49-F238E27FC236}">
                    <a16:creationId xmlns:a16="http://schemas.microsoft.com/office/drawing/2014/main" id="{EB8A27F0-3E0F-4690-9326-18E62A067130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6" name="Freeform 91">
                <a:extLst>
                  <a:ext uri="{FF2B5EF4-FFF2-40B4-BE49-F238E27FC236}">
                    <a16:creationId xmlns:a16="http://schemas.microsoft.com/office/drawing/2014/main" id="{ACF132F0-BB5B-47D1-BF32-B3053BBB1FD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7" name="Freeform 92">
                <a:extLst>
                  <a:ext uri="{FF2B5EF4-FFF2-40B4-BE49-F238E27FC236}">
                    <a16:creationId xmlns:a16="http://schemas.microsoft.com/office/drawing/2014/main" id="{F5960859-D2F7-46DD-8A3F-1F0611859686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9" name="组合 225">
            <a:extLst>
              <a:ext uri="{FF2B5EF4-FFF2-40B4-BE49-F238E27FC236}">
                <a16:creationId xmlns:a16="http://schemas.microsoft.com/office/drawing/2014/main" id="{3E1C6EDD-57C8-41B1-91C8-7F0CD50A933A}"/>
              </a:ext>
            </a:extLst>
          </p:cNvPr>
          <p:cNvGrpSpPr/>
          <p:nvPr/>
        </p:nvGrpSpPr>
        <p:grpSpPr>
          <a:xfrm flipH="1">
            <a:off x="5947635" y="1599997"/>
            <a:ext cx="6570616" cy="5415707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01" name="Freeform 5">
              <a:extLst>
                <a:ext uri="{FF2B5EF4-FFF2-40B4-BE49-F238E27FC236}">
                  <a16:creationId xmlns:a16="http://schemas.microsoft.com/office/drawing/2014/main" id="{138F6791-500E-4672-9473-80AC1694AB88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2" name="Freeform 6">
              <a:extLst>
                <a:ext uri="{FF2B5EF4-FFF2-40B4-BE49-F238E27FC236}">
                  <a16:creationId xmlns:a16="http://schemas.microsoft.com/office/drawing/2014/main" id="{C8EE571C-BE94-4368-98EF-27D423DF6DB3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3" name="Freeform 7">
              <a:extLst>
                <a:ext uri="{FF2B5EF4-FFF2-40B4-BE49-F238E27FC236}">
                  <a16:creationId xmlns:a16="http://schemas.microsoft.com/office/drawing/2014/main" id="{C1AD819C-F0EC-487E-AD04-E2C3F97676B9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4" name="Freeform 8">
              <a:extLst>
                <a:ext uri="{FF2B5EF4-FFF2-40B4-BE49-F238E27FC236}">
                  <a16:creationId xmlns:a16="http://schemas.microsoft.com/office/drawing/2014/main" id="{FAB47E01-9665-455C-9CA4-FB75E51DE670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id="{732BA37F-0C87-4610-9517-3706A35D938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6" name="Freeform 10">
              <a:extLst>
                <a:ext uri="{FF2B5EF4-FFF2-40B4-BE49-F238E27FC236}">
                  <a16:creationId xmlns:a16="http://schemas.microsoft.com/office/drawing/2014/main" id="{F3C507FD-3D22-46F6-9BB4-A4643AED8E41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07" name="Freeform 11">
              <a:extLst>
                <a:ext uri="{FF2B5EF4-FFF2-40B4-BE49-F238E27FC236}">
                  <a16:creationId xmlns:a16="http://schemas.microsoft.com/office/drawing/2014/main" id="{E66FE954-408D-4E0D-A552-8AD26413F42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方正静蕾简体" panose="02000000000000000000" pitchFamily="2" charset="-122"/>
              </a:endParaRPr>
            </a:p>
          </p:txBody>
        </p:sp>
        <p:grpSp>
          <p:nvGrpSpPr>
            <p:cNvPr id="108" name="组合 233">
              <a:extLst>
                <a:ext uri="{FF2B5EF4-FFF2-40B4-BE49-F238E27FC236}">
                  <a16:creationId xmlns:a16="http://schemas.microsoft.com/office/drawing/2014/main" id="{39B4C5E4-DC5F-44F5-B216-6241B87E7B6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09" name="Freeform 12">
                <a:extLst>
                  <a:ext uri="{FF2B5EF4-FFF2-40B4-BE49-F238E27FC236}">
                    <a16:creationId xmlns:a16="http://schemas.microsoft.com/office/drawing/2014/main" id="{1CC1FB4F-B2CF-47C3-9CCD-80CD8B4CD99B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0" name="Freeform 13">
                <a:extLst>
                  <a:ext uri="{FF2B5EF4-FFF2-40B4-BE49-F238E27FC236}">
                    <a16:creationId xmlns:a16="http://schemas.microsoft.com/office/drawing/2014/main" id="{7C133459-1916-4948-BB53-75F3ED57D23B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1" name="Freeform 14">
                <a:extLst>
                  <a:ext uri="{FF2B5EF4-FFF2-40B4-BE49-F238E27FC236}">
                    <a16:creationId xmlns:a16="http://schemas.microsoft.com/office/drawing/2014/main" id="{3AA93844-824F-45BB-A6B2-9D0AB648370F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2" name="Freeform 15">
                <a:extLst>
                  <a:ext uri="{FF2B5EF4-FFF2-40B4-BE49-F238E27FC236}">
                    <a16:creationId xmlns:a16="http://schemas.microsoft.com/office/drawing/2014/main" id="{6EAB2814-52AC-40B4-A6B6-8B81CD2EB8CA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3" name="Freeform 16">
                <a:extLst>
                  <a:ext uri="{FF2B5EF4-FFF2-40B4-BE49-F238E27FC236}">
                    <a16:creationId xmlns:a16="http://schemas.microsoft.com/office/drawing/2014/main" id="{F143E963-4EF0-4CA1-A15E-F39081093ED2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4" name="Freeform 17">
                <a:extLst>
                  <a:ext uri="{FF2B5EF4-FFF2-40B4-BE49-F238E27FC236}">
                    <a16:creationId xmlns:a16="http://schemas.microsoft.com/office/drawing/2014/main" id="{C9DDCA32-C0E3-4D59-BEB4-40C9C09803B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:a16="http://schemas.microsoft.com/office/drawing/2014/main" id="{5C4D6D36-804E-467D-9CD0-84A58C8A687E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6" name="Freeform 19">
                <a:extLst>
                  <a:ext uri="{FF2B5EF4-FFF2-40B4-BE49-F238E27FC236}">
                    <a16:creationId xmlns:a16="http://schemas.microsoft.com/office/drawing/2014/main" id="{CDBE172D-007E-4CE4-B3B6-18DF211AE603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7" name="Freeform 20">
                <a:extLst>
                  <a:ext uri="{FF2B5EF4-FFF2-40B4-BE49-F238E27FC236}">
                    <a16:creationId xmlns:a16="http://schemas.microsoft.com/office/drawing/2014/main" id="{65919255-C9E6-4279-BFA2-EACEAD6BB356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8" name="Freeform 21">
                <a:extLst>
                  <a:ext uri="{FF2B5EF4-FFF2-40B4-BE49-F238E27FC236}">
                    <a16:creationId xmlns:a16="http://schemas.microsoft.com/office/drawing/2014/main" id="{8262A73B-76DF-46F6-A017-2DB28844E466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19" name="Freeform 22">
                <a:extLst>
                  <a:ext uri="{FF2B5EF4-FFF2-40B4-BE49-F238E27FC236}">
                    <a16:creationId xmlns:a16="http://schemas.microsoft.com/office/drawing/2014/main" id="{2166994C-8017-472E-924E-AC6D0B12B2FB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0" name="Freeform 23">
                <a:extLst>
                  <a:ext uri="{FF2B5EF4-FFF2-40B4-BE49-F238E27FC236}">
                    <a16:creationId xmlns:a16="http://schemas.microsoft.com/office/drawing/2014/main" id="{F045F14A-16A9-4917-975D-C2DFE2F31B1C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1" name="Freeform 24">
                <a:extLst>
                  <a:ext uri="{FF2B5EF4-FFF2-40B4-BE49-F238E27FC236}">
                    <a16:creationId xmlns:a16="http://schemas.microsoft.com/office/drawing/2014/main" id="{EE62BF87-937C-49F2-8594-789C0228B247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2" name="Freeform 25">
                <a:extLst>
                  <a:ext uri="{FF2B5EF4-FFF2-40B4-BE49-F238E27FC236}">
                    <a16:creationId xmlns:a16="http://schemas.microsoft.com/office/drawing/2014/main" id="{35100BBB-E0AC-43DC-9C0C-B49CC2F80E72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3" name="Freeform 26">
                <a:extLst>
                  <a:ext uri="{FF2B5EF4-FFF2-40B4-BE49-F238E27FC236}">
                    <a16:creationId xmlns:a16="http://schemas.microsoft.com/office/drawing/2014/main" id="{A4250710-0030-41C4-A118-42702E39265E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4" name="Freeform 27">
                <a:extLst>
                  <a:ext uri="{FF2B5EF4-FFF2-40B4-BE49-F238E27FC236}">
                    <a16:creationId xmlns:a16="http://schemas.microsoft.com/office/drawing/2014/main" id="{01237B13-6F7F-491D-9747-64988C355B2A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5" name="Freeform 28">
                <a:extLst>
                  <a:ext uri="{FF2B5EF4-FFF2-40B4-BE49-F238E27FC236}">
                    <a16:creationId xmlns:a16="http://schemas.microsoft.com/office/drawing/2014/main" id="{48998569-D0E7-4FE7-AD34-C6804B15784F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6" name="Freeform 29">
                <a:extLst>
                  <a:ext uri="{FF2B5EF4-FFF2-40B4-BE49-F238E27FC236}">
                    <a16:creationId xmlns:a16="http://schemas.microsoft.com/office/drawing/2014/main" id="{5911464F-C5E6-40F0-87AF-CC6DC3E2DA19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7" name="Freeform 30">
                <a:extLst>
                  <a:ext uri="{FF2B5EF4-FFF2-40B4-BE49-F238E27FC236}">
                    <a16:creationId xmlns:a16="http://schemas.microsoft.com/office/drawing/2014/main" id="{2A901C36-7899-488A-8774-FC22B73A5E2C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8" name="Freeform 31">
                <a:extLst>
                  <a:ext uri="{FF2B5EF4-FFF2-40B4-BE49-F238E27FC236}">
                    <a16:creationId xmlns:a16="http://schemas.microsoft.com/office/drawing/2014/main" id="{3BF0A5E6-C302-4853-9DC9-91DDD3D53BB2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9" name="Freeform 32">
                <a:extLst>
                  <a:ext uri="{FF2B5EF4-FFF2-40B4-BE49-F238E27FC236}">
                    <a16:creationId xmlns:a16="http://schemas.microsoft.com/office/drawing/2014/main" id="{7862D852-3291-40B6-AAEC-8E02BF4424BA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0" name="Freeform 33">
                <a:extLst>
                  <a:ext uri="{FF2B5EF4-FFF2-40B4-BE49-F238E27FC236}">
                    <a16:creationId xmlns:a16="http://schemas.microsoft.com/office/drawing/2014/main" id="{A9D89ED5-817A-46F9-98EE-2D5196B8E3DB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1" name="Freeform 34">
                <a:extLst>
                  <a:ext uri="{FF2B5EF4-FFF2-40B4-BE49-F238E27FC236}">
                    <a16:creationId xmlns:a16="http://schemas.microsoft.com/office/drawing/2014/main" id="{997C34EF-41BB-4774-A449-9B320C7AAF71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2" name="Freeform 35">
                <a:extLst>
                  <a:ext uri="{FF2B5EF4-FFF2-40B4-BE49-F238E27FC236}">
                    <a16:creationId xmlns:a16="http://schemas.microsoft.com/office/drawing/2014/main" id="{B46FB9B3-3F48-44ED-938B-34042FD21629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3" name="Freeform 36">
                <a:extLst>
                  <a:ext uri="{FF2B5EF4-FFF2-40B4-BE49-F238E27FC236}">
                    <a16:creationId xmlns:a16="http://schemas.microsoft.com/office/drawing/2014/main" id="{1F008D06-40D3-4FF0-AF4E-760FC38E5297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4" name="Freeform 37">
                <a:extLst>
                  <a:ext uri="{FF2B5EF4-FFF2-40B4-BE49-F238E27FC236}">
                    <a16:creationId xmlns:a16="http://schemas.microsoft.com/office/drawing/2014/main" id="{E89D109A-09FB-47BF-95C7-DEB7A295F555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5" name="Freeform 38">
                <a:extLst>
                  <a:ext uri="{FF2B5EF4-FFF2-40B4-BE49-F238E27FC236}">
                    <a16:creationId xmlns:a16="http://schemas.microsoft.com/office/drawing/2014/main" id="{EE77FF00-5C58-44E9-BB0B-45BD2474FDC6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6" name="Freeform 39">
                <a:extLst>
                  <a:ext uri="{FF2B5EF4-FFF2-40B4-BE49-F238E27FC236}">
                    <a16:creationId xmlns:a16="http://schemas.microsoft.com/office/drawing/2014/main" id="{0A70D915-7975-4B26-8215-ADC77D1C8C1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7" name="Freeform 40">
                <a:extLst>
                  <a:ext uri="{FF2B5EF4-FFF2-40B4-BE49-F238E27FC236}">
                    <a16:creationId xmlns:a16="http://schemas.microsoft.com/office/drawing/2014/main" id="{3A10452F-9644-45D9-92BE-70CC51ABC589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8" name="Freeform 41">
                <a:extLst>
                  <a:ext uri="{FF2B5EF4-FFF2-40B4-BE49-F238E27FC236}">
                    <a16:creationId xmlns:a16="http://schemas.microsoft.com/office/drawing/2014/main" id="{CE14F9EA-6686-4B47-B127-E1C0C764F9B0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9" name="Freeform 42">
                <a:extLst>
                  <a:ext uri="{FF2B5EF4-FFF2-40B4-BE49-F238E27FC236}">
                    <a16:creationId xmlns:a16="http://schemas.microsoft.com/office/drawing/2014/main" id="{5BAA95B5-C22D-4B49-9C42-ADF80D3AFBBC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0" name="Freeform 43">
                <a:extLst>
                  <a:ext uri="{FF2B5EF4-FFF2-40B4-BE49-F238E27FC236}">
                    <a16:creationId xmlns:a16="http://schemas.microsoft.com/office/drawing/2014/main" id="{1140603F-DDF7-4CC2-99B4-88685E6A63A7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1" name="Freeform 44">
                <a:extLst>
                  <a:ext uri="{FF2B5EF4-FFF2-40B4-BE49-F238E27FC236}">
                    <a16:creationId xmlns:a16="http://schemas.microsoft.com/office/drawing/2014/main" id="{0AC024F1-DC05-49BA-9A81-05953DDF0082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2" name="Freeform 45">
                <a:extLst>
                  <a:ext uri="{FF2B5EF4-FFF2-40B4-BE49-F238E27FC236}">
                    <a16:creationId xmlns:a16="http://schemas.microsoft.com/office/drawing/2014/main" id="{7B9E12D0-5B37-4E6D-A404-AB9D23C7B605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3" name="Freeform 46">
                <a:extLst>
                  <a:ext uri="{FF2B5EF4-FFF2-40B4-BE49-F238E27FC236}">
                    <a16:creationId xmlns:a16="http://schemas.microsoft.com/office/drawing/2014/main" id="{07BFA8B6-CB7F-4A04-9867-07A652FE30EB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4" name="Freeform 47">
                <a:extLst>
                  <a:ext uri="{FF2B5EF4-FFF2-40B4-BE49-F238E27FC236}">
                    <a16:creationId xmlns:a16="http://schemas.microsoft.com/office/drawing/2014/main" id="{C5629273-BD2C-4770-A38F-5B0D2FEA784B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5" name="Freeform 48">
                <a:extLst>
                  <a:ext uri="{FF2B5EF4-FFF2-40B4-BE49-F238E27FC236}">
                    <a16:creationId xmlns:a16="http://schemas.microsoft.com/office/drawing/2014/main" id="{76586D56-42EF-40DE-940B-1B930962816F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6" name="Freeform 49">
                <a:extLst>
                  <a:ext uri="{FF2B5EF4-FFF2-40B4-BE49-F238E27FC236}">
                    <a16:creationId xmlns:a16="http://schemas.microsoft.com/office/drawing/2014/main" id="{26B0524B-A76C-4DB4-88C2-16187AF308BF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7" name="Freeform 50">
                <a:extLst>
                  <a:ext uri="{FF2B5EF4-FFF2-40B4-BE49-F238E27FC236}">
                    <a16:creationId xmlns:a16="http://schemas.microsoft.com/office/drawing/2014/main" id="{21B9EA90-4C1D-4167-9A44-F568EF4DD17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8" name="Freeform 51">
                <a:extLst>
                  <a:ext uri="{FF2B5EF4-FFF2-40B4-BE49-F238E27FC236}">
                    <a16:creationId xmlns:a16="http://schemas.microsoft.com/office/drawing/2014/main" id="{D66D5AB6-570D-4152-A01F-D16F0FC607A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9" name="Freeform 52">
                <a:extLst>
                  <a:ext uri="{FF2B5EF4-FFF2-40B4-BE49-F238E27FC236}">
                    <a16:creationId xmlns:a16="http://schemas.microsoft.com/office/drawing/2014/main" id="{2DAD9EA2-3613-4DDC-AD81-749D1D9BDA38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0" name="Freeform 53">
                <a:extLst>
                  <a:ext uri="{FF2B5EF4-FFF2-40B4-BE49-F238E27FC236}">
                    <a16:creationId xmlns:a16="http://schemas.microsoft.com/office/drawing/2014/main" id="{43C07C96-020C-46C1-97FB-5B4F05F927F3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1" name="Freeform 54">
                <a:extLst>
                  <a:ext uri="{FF2B5EF4-FFF2-40B4-BE49-F238E27FC236}">
                    <a16:creationId xmlns:a16="http://schemas.microsoft.com/office/drawing/2014/main" id="{41917549-21FE-4767-8652-C8252389BBF5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2" name="Freeform 55">
                <a:extLst>
                  <a:ext uri="{FF2B5EF4-FFF2-40B4-BE49-F238E27FC236}">
                    <a16:creationId xmlns:a16="http://schemas.microsoft.com/office/drawing/2014/main" id="{BCB4FF85-8A04-4C3C-9123-8CA7AD2F9112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3" name="Freeform 56">
                <a:extLst>
                  <a:ext uri="{FF2B5EF4-FFF2-40B4-BE49-F238E27FC236}">
                    <a16:creationId xmlns:a16="http://schemas.microsoft.com/office/drawing/2014/main" id="{792143BC-6F5B-4250-BFF4-C4162C94197E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4" name="Freeform 57">
                <a:extLst>
                  <a:ext uri="{FF2B5EF4-FFF2-40B4-BE49-F238E27FC236}">
                    <a16:creationId xmlns:a16="http://schemas.microsoft.com/office/drawing/2014/main" id="{34DC1236-58D2-4DDF-8D7F-CAD94CE9488D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5" name="Freeform 58">
                <a:extLst>
                  <a:ext uri="{FF2B5EF4-FFF2-40B4-BE49-F238E27FC236}">
                    <a16:creationId xmlns:a16="http://schemas.microsoft.com/office/drawing/2014/main" id="{2998E4D6-6BA5-4B9A-9D49-D3E4B78CA340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6" name="Freeform 59">
                <a:extLst>
                  <a:ext uri="{FF2B5EF4-FFF2-40B4-BE49-F238E27FC236}">
                    <a16:creationId xmlns:a16="http://schemas.microsoft.com/office/drawing/2014/main" id="{6541D4D3-056B-4DFB-8B65-C197D5C456C0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7" name="Freeform 60">
                <a:extLst>
                  <a:ext uri="{FF2B5EF4-FFF2-40B4-BE49-F238E27FC236}">
                    <a16:creationId xmlns:a16="http://schemas.microsoft.com/office/drawing/2014/main" id="{B7B4A084-78B5-41A0-9590-81AF5189964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8" name="Freeform 61">
                <a:extLst>
                  <a:ext uri="{FF2B5EF4-FFF2-40B4-BE49-F238E27FC236}">
                    <a16:creationId xmlns:a16="http://schemas.microsoft.com/office/drawing/2014/main" id="{75839296-7F04-4D21-9076-5A169350312D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9" name="Freeform 62">
                <a:extLst>
                  <a:ext uri="{FF2B5EF4-FFF2-40B4-BE49-F238E27FC236}">
                    <a16:creationId xmlns:a16="http://schemas.microsoft.com/office/drawing/2014/main" id="{6DBA870F-E396-4BA5-B855-405F188CAD03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0" name="Freeform 63">
                <a:extLst>
                  <a:ext uri="{FF2B5EF4-FFF2-40B4-BE49-F238E27FC236}">
                    <a16:creationId xmlns:a16="http://schemas.microsoft.com/office/drawing/2014/main" id="{D0C7CA47-F7D8-4A40-995A-7F4585E95A27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1" name="Freeform 64">
                <a:extLst>
                  <a:ext uri="{FF2B5EF4-FFF2-40B4-BE49-F238E27FC236}">
                    <a16:creationId xmlns:a16="http://schemas.microsoft.com/office/drawing/2014/main" id="{6D8A8B14-CCA5-4E70-A70F-405229297ACE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2" name="Freeform 65">
                <a:extLst>
                  <a:ext uri="{FF2B5EF4-FFF2-40B4-BE49-F238E27FC236}">
                    <a16:creationId xmlns:a16="http://schemas.microsoft.com/office/drawing/2014/main" id="{2C46D352-AFF9-4E41-AD2D-02D8CEC39792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3" name="Freeform 66">
                <a:extLst>
                  <a:ext uri="{FF2B5EF4-FFF2-40B4-BE49-F238E27FC236}">
                    <a16:creationId xmlns:a16="http://schemas.microsoft.com/office/drawing/2014/main" id="{D9E44860-9C2F-4A6B-AA1F-18EBF15D4AFB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4" name="Freeform 67">
                <a:extLst>
                  <a:ext uri="{FF2B5EF4-FFF2-40B4-BE49-F238E27FC236}">
                    <a16:creationId xmlns:a16="http://schemas.microsoft.com/office/drawing/2014/main" id="{BA575C10-FB46-4807-88A2-82EC68CE5A3D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5" name="Freeform 68">
                <a:extLst>
                  <a:ext uri="{FF2B5EF4-FFF2-40B4-BE49-F238E27FC236}">
                    <a16:creationId xmlns:a16="http://schemas.microsoft.com/office/drawing/2014/main" id="{B12F8FB1-ABC3-4B38-B0E7-25D186856CB0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6" name="Freeform 69">
                <a:extLst>
                  <a:ext uri="{FF2B5EF4-FFF2-40B4-BE49-F238E27FC236}">
                    <a16:creationId xmlns:a16="http://schemas.microsoft.com/office/drawing/2014/main" id="{DA438AF0-6E56-423C-8BCD-DF1F1DB325A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7" name="Freeform 70">
                <a:extLst>
                  <a:ext uri="{FF2B5EF4-FFF2-40B4-BE49-F238E27FC236}">
                    <a16:creationId xmlns:a16="http://schemas.microsoft.com/office/drawing/2014/main" id="{D27E61F2-39A4-4AD1-B705-ED5E45888F91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8" name="Freeform 71">
                <a:extLst>
                  <a:ext uri="{FF2B5EF4-FFF2-40B4-BE49-F238E27FC236}">
                    <a16:creationId xmlns:a16="http://schemas.microsoft.com/office/drawing/2014/main" id="{56AB6D5D-986C-4DC0-ACD3-4FB129E86281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9" name="Freeform 72">
                <a:extLst>
                  <a:ext uri="{FF2B5EF4-FFF2-40B4-BE49-F238E27FC236}">
                    <a16:creationId xmlns:a16="http://schemas.microsoft.com/office/drawing/2014/main" id="{516DA4F5-8AAE-4161-8897-E02DE6B12766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0" name="Freeform 73">
                <a:extLst>
                  <a:ext uri="{FF2B5EF4-FFF2-40B4-BE49-F238E27FC236}">
                    <a16:creationId xmlns:a16="http://schemas.microsoft.com/office/drawing/2014/main" id="{7C2D6C3D-DDC6-48C5-8CE6-800AC2AC74F7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1" name="Freeform 74">
                <a:extLst>
                  <a:ext uri="{FF2B5EF4-FFF2-40B4-BE49-F238E27FC236}">
                    <a16:creationId xmlns:a16="http://schemas.microsoft.com/office/drawing/2014/main" id="{9BA404AD-1970-4144-82DB-712EE103E16C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2" name="Freeform 75">
                <a:extLst>
                  <a:ext uri="{FF2B5EF4-FFF2-40B4-BE49-F238E27FC236}">
                    <a16:creationId xmlns:a16="http://schemas.microsoft.com/office/drawing/2014/main" id="{DC9A9698-B5F9-4011-87A6-FBB7FED0B563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3" name="Freeform 76">
                <a:extLst>
                  <a:ext uri="{FF2B5EF4-FFF2-40B4-BE49-F238E27FC236}">
                    <a16:creationId xmlns:a16="http://schemas.microsoft.com/office/drawing/2014/main" id="{CAB6EEA6-3020-461A-8CEE-B6355A940D79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4" name="Freeform 77">
                <a:extLst>
                  <a:ext uri="{FF2B5EF4-FFF2-40B4-BE49-F238E27FC236}">
                    <a16:creationId xmlns:a16="http://schemas.microsoft.com/office/drawing/2014/main" id="{4FAD6DFB-BED5-4431-A55F-8F051E1AEABA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5" name="Freeform 78">
                <a:extLst>
                  <a:ext uri="{FF2B5EF4-FFF2-40B4-BE49-F238E27FC236}">
                    <a16:creationId xmlns:a16="http://schemas.microsoft.com/office/drawing/2014/main" id="{9D035AC7-BCDF-4A3B-BB01-666EF57EB15C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6" name="Freeform 79">
                <a:extLst>
                  <a:ext uri="{FF2B5EF4-FFF2-40B4-BE49-F238E27FC236}">
                    <a16:creationId xmlns:a16="http://schemas.microsoft.com/office/drawing/2014/main" id="{901DAD0C-E4D9-4E7B-B8F3-8C43AAB535A0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7" name="Freeform 80">
                <a:extLst>
                  <a:ext uri="{FF2B5EF4-FFF2-40B4-BE49-F238E27FC236}">
                    <a16:creationId xmlns:a16="http://schemas.microsoft.com/office/drawing/2014/main" id="{7030CB47-E5EA-429C-9095-F39D3122ECBF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8" name="Freeform 81">
                <a:extLst>
                  <a:ext uri="{FF2B5EF4-FFF2-40B4-BE49-F238E27FC236}">
                    <a16:creationId xmlns:a16="http://schemas.microsoft.com/office/drawing/2014/main" id="{028E487A-102D-4D24-B41E-F41475259626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9" name="Freeform 82">
                <a:extLst>
                  <a:ext uri="{FF2B5EF4-FFF2-40B4-BE49-F238E27FC236}">
                    <a16:creationId xmlns:a16="http://schemas.microsoft.com/office/drawing/2014/main" id="{B49748B3-2631-4DB2-BA2B-40929909C616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0" name="Freeform 83">
                <a:extLst>
                  <a:ext uri="{FF2B5EF4-FFF2-40B4-BE49-F238E27FC236}">
                    <a16:creationId xmlns:a16="http://schemas.microsoft.com/office/drawing/2014/main" id="{F6C39CC8-9FD5-475B-BA1E-7B0528EFDFB5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1" name="Freeform 84">
                <a:extLst>
                  <a:ext uri="{FF2B5EF4-FFF2-40B4-BE49-F238E27FC236}">
                    <a16:creationId xmlns:a16="http://schemas.microsoft.com/office/drawing/2014/main" id="{9DAB5AF1-26C9-4ACF-B89B-9D324A364918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2" name="Freeform 85">
                <a:extLst>
                  <a:ext uri="{FF2B5EF4-FFF2-40B4-BE49-F238E27FC236}">
                    <a16:creationId xmlns:a16="http://schemas.microsoft.com/office/drawing/2014/main" id="{C85816B1-8B16-4672-8F69-EFB0BA5222F8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3" name="Freeform 86">
                <a:extLst>
                  <a:ext uri="{FF2B5EF4-FFF2-40B4-BE49-F238E27FC236}">
                    <a16:creationId xmlns:a16="http://schemas.microsoft.com/office/drawing/2014/main" id="{FC25FD9C-AA2D-4033-A268-4EF58D72478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4" name="Freeform 87">
                <a:extLst>
                  <a:ext uri="{FF2B5EF4-FFF2-40B4-BE49-F238E27FC236}">
                    <a16:creationId xmlns:a16="http://schemas.microsoft.com/office/drawing/2014/main" id="{48F21E75-CC89-4294-B9C1-84784387278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5" name="Freeform 88">
                <a:extLst>
                  <a:ext uri="{FF2B5EF4-FFF2-40B4-BE49-F238E27FC236}">
                    <a16:creationId xmlns:a16="http://schemas.microsoft.com/office/drawing/2014/main" id="{DFA1DA33-CFE9-4D8C-B439-EF4D83169FFF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6" name="Freeform 89">
                <a:extLst>
                  <a:ext uri="{FF2B5EF4-FFF2-40B4-BE49-F238E27FC236}">
                    <a16:creationId xmlns:a16="http://schemas.microsoft.com/office/drawing/2014/main" id="{191681FE-B991-4A6D-8800-1D15F08B5645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7" name="Freeform 90">
                <a:extLst>
                  <a:ext uri="{FF2B5EF4-FFF2-40B4-BE49-F238E27FC236}">
                    <a16:creationId xmlns:a16="http://schemas.microsoft.com/office/drawing/2014/main" id="{1B26377A-3621-4AD6-B49D-E61F17470EB8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8" name="Freeform 91">
                <a:extLst>
                  <a:ext uri="{FF2B5EF4-FFF2-40B4-BE49-F238E27FC236}">
                    <a16:creationId xmlns:a16="http://schemas.microsoft.com/office/drawing/2014/main" id="{E73381C5-8925-48C5-AF8B-7EE058B8A337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9" name="Freeform 92">
                <a:extLst>
                  <a:ext uri="{FF2B5EF4-FFF2-40B4-BE49-F238E27FC236}">
                    <a16:creationId xmlns:a16="http://schemas.microsoft.com/office/drawing/2014/main" id="{8DEE9A68-A3F7-41AA-B7E6-777579998DA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190" name="组合 452">
            <a:extLst>
              <a:ext uri="{FF2B5EF4-FFF2-40B4-BE49-F238E27FC236}">
                <a16:creationId xmlns:a16="http://schemas.microsoft.com/office/drawing/2014/main" id="{AD5D3D59-1A45-4C00-8B3D-8EE88C7AE176}"/>
              </a:ext>
            </a:extLst>
          </p:cNvPr>
          <p:cNvGrpSpPr/>
          <p:nvPr/>
        </p:nvGrpSpPr>
        <p:grpSpPr>
          <a:xfrm>
            <a:off x="3949209" y="3678724"/>
            <a:ext cx="3005355" cy="3217518"/>
            <a:chOff x="4427538" y="954088"/>
            <a:chExt cx="3333750" cy="3729038"/>
          </a:xfrm>
        </p:grpSpPr>
        <p:sp>
          <p:nvSpPr>
            <p:cNvPr id="191" name="Freeform 5">
              <a:extLst>
                <a:ext uri="{FF2B5EF4-FFF2-40B4-BE49-F238E27FC236}">
                  <a16:creationId xmlns:a16="http://schemas.microsoft.com/office/drawing/2014/main" id="{9446E680-BC0B-4556-8792-07DC7A454D9F}"/>
                </a:ext>
              </a:extLst>
            </p:cNvPr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2" name="Freeform 6">
              <a:extLst>
                <a:ext uri="{FF2B5EF4-FFF2-40B4-BE49-F238E27FC236}">
                  <a16:creationId xmlns:a16="http://schemas.microsoft.com/office/drawing/2014/main" id="{840FC7BC-10CE-4B94-BA03-A121A134D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3" name="Freeform 7">
              <a:extLst>
                <a:ext uri="{FF2B5EF4-FFF2-40B4-BE49-F238E27FC236}">
                  <a16:creationId xmlns:a16="http://schemas.microsoft.com/office/drawing/2014/main" id="{2CC8CC09-4674-4595-88FF-4FB2444422D9}"/>
                </a:ext>
              </a:extLst>
            </p:cNvPr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4" name="Freeform 8">
              <a:extLst>
                <a:ext uri="{FF2B5EF4-FFF2-40B4-BE49-F238E27FC236}">
                  <a16:creationId xmlns:a16="http://schemas.microsoft.com/office/drawing/2014/main" id="{2B67D272-3AE2-4A7A-8C5C-0A8611222ACE}"/>
                </a:ext>
              </a:extLst>
            </p:cNvPr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5" name="Freeform 9">
              <a:extLst>
                <a:ext uri="{FF2B5EF4-FFF2-40B4-BE49-F238E27FC236}">
                  <a16:creationId xmlns:a16="http://schemas.microsoft.com/office/drawing/2014/main" id="{2FA5BB6E-341C-4A9E-B388-F337A1A4D6E3}"/>
                </a:ext>
              </a:extLst>
            </p:cNvPr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6" name="Freeform 10">
              <a:extLst>
                <a:ext uri="{FF2B5EF4-FFF2-40B4-BE49-F238E27FC236}">
                  <a16:creationId xmlns:a16="http://schemas.microsoft.com/office/drawing/2014/main" id="{B7332E7F-5A1D-4F56-9747-48030E95C1F3}"/>
                </a:ext>
              </a:extLst>
            </p:cNvPr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7" name="Freeform 11">
              <a:extLst>
                <a:ext uri="{FF2B5EF4-FFF2-40B4-BE49-F238E27FC236}">
                  <a16:creationId xmlns:a16="http://schemas.microsoft.com/office/drawing/2014/main" id="{2D35E0FB-E792-420E-A7DF-7493EADA6A63}"/>
                </a:ext>
              </a:extLst>
            </p:cNvPr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8" name="Freeform 12">
              <a:extLst>
                <a:ext uri="{FF2B5EF4-FFF2-40B4-BE49-F238E27FC236}">
                  <a16:creationId xmlns:a16="http://schemas.microsoft.com/office/drawing/2014/main" id="{E6693AD3-DA22-4F78-9E49-412F7D06D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9" name="Freeform 13">
              <a:extLst>
                <a:ext uri="{FF2B5EF4-FFF2-40B4-BE49-F238E27FC236}">
                  <a16:creationId xmlns:a16="http://schemas.microsoft.com/office/drawing/2014/main" id="{9C1D9A8A-D0F0-4741-B575-827B44D980BD}"/>
                </a:ext>
              </a:extLst>
            </p:cNvPr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0" name="Freeform 14">
              <a:extLst>
                <a:ext uri="{FF2B5EF4-FFF2-40B4-BE49-F238E27FC236}">
                  <a16:creationId xmlns:a16="http://schemas.microsoft.com/office/drawing/2014/main" id="{7D96B65E-34CC-40B9-A20A-62689D3D452D}"/>
                </a:ext>
              </a:extLst>
            </p:cNvPr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1" name="Freeform 15">
              <a:extLst>
                <a:ext uri="{FF2B5EF4-FFF2-40B4-BE49-F238E27FC236}">
                  <a16:creationId xmlns:a16="http://schemas.microsoft.com/office/drawing/2014/main" id="{75405849-506A-4323-9D09-6DAC344E03F3}"/>
                </a:ext>
              </a:extLst>
            </p:cNvPr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id="{A88AFB78-5F92-4404-9195-9A4CEA050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3" name="Freeform 17">
              <a:extLst>
                <a:ext uri="{FF2B5EF4-FFF2-40B4-BE49-F238E27FC236}">
                  <a16:creationId xmlns:a16="http://schemas.microsoft.com/office/drawing/2014/main" id="{25EFAC86-43FE-4D65-B71E-85F3D108400A}"/>
                </a:ext>
              </a:extLst>
            </p:cNvPr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4" name="Freeform 18">
              <a:extLst>
                <a:ext uri="{FF2B5EF4-FFF2-40B4-BE49-F238E27FC236}">
                  <a16:creationId xmlns:a16="http://schemas.microsoft.com/office/drawing/2014/main" id="{57FFB614-BE49-4E3D-8294-E4D10021FB57}"/>
                </a:ext>
              </a:extLst>
            </p:cNvPr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5" name="Freeform 19">
              <a:extLst>
                <a:ext uri="{FF2B5EF4-FFF2-40B4-BE49-F238E27FC236}">
                  <a16:creationId xmlns:a16="http://schemas.microsoft.com/office/drawing/2014/main" id="{ABF0E5DC-C457-47CC-896A-54A38F9E1AC8}"/>
                </a:ext>
              </a:extLst>
            </p:cNvPr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6" name="Freeform 20">
              <a:extLst>
                <a:ext uri="{FF2B5EF4-FFF2-40B4-BE49-F238E27FC236}">
                  <a16:creationId xmlns:a16="http://schemas.microsoft.com/office/drawing/2014/main" id="{913B9500-1FF6-4E1B-9391-1FABBB14C0F9}"/>
                </a:ext>
              </a:extLst>
            </p:cNvPr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7" name="Freeform 21">
              <a:extLst>
                <a:ext uri="{FF2B5EF4-FFF2-40B4-BE49-F238E27FC236}">
                  <a16:creationId xmlns:a16="http://schemas.microsoft.com/office/drawing/2014/main" id="{DF792151-DC84-4C4D-86C9-01E33CC202E5}"/>
                </a:ext>
              </a:extLst>
            </p:cNvPr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8" name="Freeform 22">
              <a:extLst>
                <a:ext uri="{FF2B5EF4-FFF2-40B4-BE49-F238E27FC236}">
                  <a16:creationId xmlns:a16="http://schemas.microsoft.com/office/drawing/2014/main" id="{FE54D274-3827-4919-B84A-E861F4F6EFC3}"/>
                </a:ext>
              </a:extLst>
            </p:cNvPr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9" name="Freeform 23">
              <a:extLst>
                <a:ext uri="{FF2B5EF4-FFF2-40B4-BE49-F238E27FC236}">
                  <a16:creationId xmlns:a16="http://schemas.microsoft.com/office/drawing/2014/main" id="{3ABBF213-D649-4E74-9D68-475B30E3DC0B}"/>
                </a:ext>
              </a:extLst>
            </p:cNvPr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0" name="Freeform 24">
              <a:extLst>
                <a:ext uri="{FF2B5EF4-FFF2-40B4-BE49-F238E27FC236}">
                  <a16:creationId xmlns:a16="http://schemas.microsoft.com/office/drawing/2014/main" id="{C08041DC-746D-4314-B414-802C04104D82}"/>
                </a:ext>
              </a:extLst>
            </p:cNvPr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1" name="Freeform 25">
              <a:extLst>
                <a:ext uri="{FF2B5EF4-FFF2-40B4-BE49-F238E27FC236}">
                  <a16:creationId xmlns:a16="http://schemas.microsoft.com/office/drawing/2014/main" id="{D03A3930-283D-4288-9BA2-3268CBE0FA8A}"/>
                </a:ext>
              </a:extLst>
            </p:cNvPr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6">
              <a:extLst>
                <a:ext uri="{FF2B5EF4-FFF2-40B4-BE49-F238E27FC236}">
                  <a16:creationId xmlns:a16="http://schemas.microsoft.com/office/drawing/2014/main" id="{D2D261B2-7007-4E02-947C-1995102C3994}"/>
                </a:ext>
              </a:extLst>
            </p:cNvPr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3" name="Freeform 27">
              <a:extLst>
                <a:ext uri="{FF2B5EF4-FFF2-40B4-BE49-F238E27FC236}">
                  <a16:creationId xmlns:a16="http://schemas.microsoft.com/office/drawing/2014/main" id="{1016EA68-A8B3-4243-85D6-8227A61E4032}"/>
                </a:ext>
              </a:extLst>
            </p:cNvPr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4" name="Freeform 28">
              <a:extLst>
                <a:ext uri="{FF2B5EF4-FFF2-40B4-BE49-F238E27FC236}">
                  <a16:creationId xmlns:a16="http://schemas.microsoft.com/office/drawing/2014/main" id="{D003BC9D-463E-428A-902B-096F019876C3}"/>
                </a:ext>
              </a:extLst>
            </p:cNvPr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5" name="Freeform 29">
              <a:extLst>
                <a:ext uri="{FF2B5EF4-FFF2-40B4-BE49-F238E27FC236}">
                  <a16:creationId xmlns:a16="http://schemas.microsoft.com/office/drawing/2014/main" id="{46F16BCA-C71B-4DF3-9451-439A40D6E169}"/>
                </a:ext>
              </a:extLst>
            </p:cNvPr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6" name="Freeform 30">
              <a:extLst>
                <a:ext uri="{FF2B5EF4-FFF2-40B4-BE49-F238E27FC236}">
                  <a16:creationId xmlns:a16="http://schemas.microsoft.com/office/drawing/2014/main" id="{5E840611-98FC-417B-82BD-C229777A544D}"/>
                </a:ext>
              </a:extLst>
            </p:cNvPr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7" name="Freeform 31">
              <a:extLst>
                <a:ext uri="{FF2B5EF4-FFF2-40B4-BE49-F238E27FC236}">
                  <a16:creationId xmlns:a16="http://schemas.microsoft.com/office/drawing/2014/main" id="{87F33C78-78ED-4C89-B4F7-3AD608746AF3}"/>
                </a:ext>
              </a:extLst>
            </p:cNvPr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8" name="Freeform 32">
              <a:extLst>
                <a:ext uri="{FF2B5EF4-FFF2-40B4-BE49-F238E27FC236}">
                  <a16:creationId xmlns:a16="http://schemas.microsoft.com/office/drawing/2014/main" id="{F041DEEC-E47A-4453-8500-F21F3C7D0890}"/>
                </a:ext>
              </a:extLst>
            </p:cNvPr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9" name="Freeform 33">
              <a:extLst>
                <a:ext uri="{FF2B5EF4-FFF2-40B4-BE49-F238E27FC236}">
                  <a16:creationId xmlns:a16="http://schemas.microsoft.com/office/drawing/2014/main" id="{A6063171-3842-45DD-9BEF-93080BE0A25C}"/>
                </a:ext>
              </a:extLst>
            </p:cNvPr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0" name="Freeform 34">
              <a:extLst>
                <a:ext uri="{FF2B5EF4-FFF2-40B4-BE49-F238E27FC236}">
                  <a16:creationId xmlns:a16="http://schemas.microsoft.com/office/drawing/2014/main" id="{B9F8F5C3-3875-47DB-9B19-FAC3682CF69D}"/>
                </a:ext>
              </a:extLst>
            </p:cNvPr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1" name="Freeform 35">
              <a:extLst>
                <a:ext uri="{FF2B5EF4-FFF2-40B4-BE49-F238E27FC236}">
                  <a16:creationId xmlns:a16="http://schemas.microsoft.com/office/drawing/2014/main" id="{42E8C5C0-DAE5-41AB-9FE6-0E01D2D8C396}"/>
                </a:ext>
              </a:extLst>
            </p:cNvPr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2" name="Freeform 36">
              <a:extLst>
                <a:ext uri="{FF2B5EF4-FFF2-40B4-BE49-F238E27FC236}">
                  <a16:creationId xmlns:a16="http://schemas.microsoft.com/office/drawing/2014/main" id="{F462EB28-1941-4A45-980A-70CB395CA317}"/>
                </a:ext>
              </a:extLst>
            </p:cNvPr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3" name="Freeform 37">
              <a:extLst>
                <a:ext uri="{FF2B5EF4-FFF2-40B4-BE49-F238E27FC236}">
                  <a16:creationId xmlns:a16="http://schemas.microsoft.com/office/drawing/2014/main" id="{99BE89D8-58A3-403C-BD66-060750F15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4" name="Freeform 38">
              <a:extLst>
                <a:ext uri="{FF2B5EF4-FFF2-40B4-BE49-F238E27FC236}">
                  <a16:creationId xmlns:a16="http://schemas.microsoft.com/office/drawing/2014/main" id="{69556B10-AAF0-4CCD-9A64-8E9CFAC11811}"/>
                </a:ext>
              </a:extLst>
            </p:cNvPr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5" name="Freeform 39">
              <a:extLst>
                <a:ext uri="{FF2B5EF4-FFF2-40B4-BE49-F238E27FC236}">
                  <a16:creationId xmlns:a16="http://schemas.microsoft.com/office/drawing/2014/main" id="{FC583D08-FF06-4B43-8284-6A5B261E7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6" name="Freeform 40">
              <a:extLst>
                <a:ext uri="{FF2B5EF4-FFF2-40B4-BE49-F238E27FC236}">
                  <a16:creationId xmlns:a16="http://schemas.microsoft.com/office/drawing/2014/main" id="{950B24C1-7025-4F4A-B4C1-D3CD0DB9C521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7" name="Freeform 41">
              <a:extLst>
                <a:ext uri="{FF2B5EF4-FFF2-40B4-BE49-F238E27FC236}">
                  <a16:creationId xmlns:a16="http://schemas.microsoft.com/office/drawing/2014/main" id="{2E7D527C-ED98-4732-9E36-6ECA5A7F7E50}"/>
                </a:ext>
              </a:extLst>
            </p:cNvPr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8" name="Freeform 42">
              <a:extLst>
                <a:ext uri="{FF2B5EF4-FFF2-40B4-BE49-F238E27FC236}">
                  <a16:creationId xmlns:a16="http://schemas.microsoft.com/office/drawing/2014/main" id="{0C8992DE-D7B3-4043-80C4-89BF4581F6FE}"/>
                </a:ext>
              </a:extLst>
            </p:cNvPr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9" name="Freeform 43">
              <a:extLst>
                <a:ext uri="{FF2B5EF4-FFF2-40B4-BE49-F238E27FC236}">
                  <a16:creationId xmlns:a16="http://schemas.microsoft.com/office/drawing/2014/main" id="{2D3F4158-5A84-4294-87D3-D7577BC10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0" name="Freeform 44">
              <a:extLst>
                <a:ext uri="{FF2B5EF4-FFF2-40B4-BE49-F238E27FC236}">
                  <a16:creationId xmlns:a16="http://schemas.microsoft.com/office/drawing/2014/main" id="{3A4700AA-3F05-437B-A8B8-E69C42B02BAD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1" name="Freeform 45">
              <a:extLst>
                <a:ext uri="{FF2B5EF4-FFF2-40B4-BE49-F238E27FC236}">
                  <a16:creationId xmlns:a16="http://schemas.microsoft.com/office/drawing/2014/main" id="{36D6A1D1-B432-45C2-8698-6D8C2B59A513}"/>
                </a:ext>
              </a:extLst>
            </p:cNvPr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2" name="Freeform 46">
              <a:extLst>
                <a:ext uri="{FF2B5EF4-FFF2-40B4-BE49-F238E27FC236}">
                  <a16:creationId xmlns:a16="http://schemas.microsoft.com/office/drawing/2014/main" id="{0DAC69F0-C1C2-45C1-BC66-263155CF2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id="{BBE72E53-9686-4F93-A5FE-C2ED56B0EFB0}"/>
              </a:ext>
            </a:extLst>
          </p:cNvPr>
          <p:cNvSpPr txBox="1"/>
          <p:nvPr/>
        </p:nvSpPr>
        <p:spPr>
          <a:xfrm>
            <a:off x="2510106" y="361349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8" name="Picture 237">
            <a:extLst>
              <a:ext uri="{FF2B5EF4-FFF2-40B4-BE49-F238E27FC236}">
                <a16:creationId xmlns:a16="http://schemas.microsoft.com/office/drawing/2014/main" id="{7F2BBEE8-096E-06F0-82FD-181BAC4EB9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405" y="3001321"/>
            <a:ext cx="5200339" cy="2322777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84943D96-0591-BB36-5182-B051E84F66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1156" y="1862202"/>
            <a:ext cx="4541914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3451253"/>
              </p:ext>
            </p:extLst>
          </p:nvPr>
        </p:nvGraphicFramePr>
        <p:xfrm>
          <a:off x="1409700" y="1327565"/>
          <a:ext cx="9372600" cy="544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90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9179388E-5E30-4889-77FA-8670666E08CB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439B5BC-0743-5BB1-589D-E75C922110F0}"/>
              </a:ext>
            </a:extLst>
          </p:cNvPr>
          <p:cNvCxnSpPr>
            <a:cxnSpLocks/>
          </p:cNvCxnSpPr>
          <p:nvPr/>
        </p:nvCxnSpPr>
        <p:spPr>
          <a:xfrm>
            <a:off x="6107285" y="1475048"/>
            <a:ext cx="3816204" cy="403018"/>
          </a:xfrm>
          <a:prstGeom prst="straightConnector1">
            <a:avLst/>
          </a:prstGeom>
          <a:noFill/>
          <a:ln w="28575" cap="flat" cmpd="sng" algn="ctr">
            <a:solidFill>
              <a:srgbClr val="FF9933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Rectangle: Rounded Corners 13">
            <a:extLst>
              <a:ext uri="{FF2B5EF4-FFF2-40B4-BE49-F238E27FC236}">
                <a16:creationId xmlns:a16="http://schemas.microsoft.com/office/drawing/2014/main" id="{3F584D8C-08A7-C58B-2E92-99D086B136E7}"/>
              </a:ext>
            </a:extLst>
          </p:cNvPr>
          <p:cNvSpPr/>
          <p:nvPr/>
        </p:nvSpPr>
        <p:spPr>
          <a:xfrm>
            <a:off x="164424" y="1993280"/>
            <a:ext cx="5698819" cy="154630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kumimoji="0" lang="en-US" sz="2800" b="1" i="0" u="sng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sng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tài nguyên rừng có ý nghĩa như thế nào đối với cuộc sống của con người.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55342C9A-14BD-7214-8C33-CA692CCDABB4}"/>
              </a:ext>
            </a:extLst>
          </p:cNvPr>
          <p:cNvSpPr/>
          <p:nvPr/>
        </p:nvSpPr>
        <p:spPr>
          <a:xfrm>
            <a:off x="6250566" y="1939027"/>
            <a:ext cx="5698818" cy="2173840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>
              <a:defRPr/>
            </a:pPr>
            <a:r>
              <a:rPr lang="en-US" sz="2800" b="1" i="1" u="sng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u="sng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i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việc bảo vệ và khai thác hợp lí tài nguyên thiên nhiên có ý nghĩa như thế nào đối với cuộc sống của người dân và sự phát triển của mỗi quốc gia?</a:t>
            </a:r>
            <a:endParaRPr lang="en-US" sz="2800" b="1" kern="0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23">
            <a:extLst>
              <a:ext uri="{FF2B5EF4-FFF2-40B4-BE49-F238E27FC236}">
                <a16:creationId xmlns:a16="http://schemas.microsoft.com/office/drawing/2014/main" id="{152CF6B5-7D30-64F6-EE36-F8EE5BE254A1}"/>
              </a:ext>
            </a:extLst>
          </p:cNvPr>
          <p:cNvSpPr/>
          <p:nvPr/>
        </p:nvSpPr>
        <p:spPr>
          <a:xfrm>
            <a:off x="715585" y="4629728"/>
            <a:ext cx="5380411" cy="212205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9" name="Rectangle: Rounded Corners 25">
            <a:extLst>
              <a:ext uri="{FF2B5EF4-FFF2-40B4-BE49-F238E27FC236}">
                <a16:creationId xmlns:a16="http://schemas.microsoft.com/office/drawing/2014/main" id="{17C2E4E2-B928-977A-2389-086C5ADF6176}"/>
              </a:ext>
            </a:extLst>
          </p:cNvPr>
          <p:cNvSpPr/>
          <p:nvPr/>
        </p:nvSpPr>
        <p:spPr>
          <a:xfrm>
            <a:off x="6811581" y="4821083"/>
            <a:ext cx="5270888" cy="1818639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BD8EF19-C0B4-E8E2-085D-789E82E463E2}"/>
              </a:ext>
            </a:extLst>
          </p:cNvPr>
          <p:cNvCxnSpPr>
            <a:cxnSpLocks/>
          </p:cNvCxnSpPr>
          <p:nvPr/>
        </p:nvCxnSpPr>
        <p:spPr>
          <a:xfrm flipH="1">
            <a:off x="2884517" y="1465952"/>
            <a:ext cx="3378200" cy="473075"/>
          </a:xfrm>
          <a:prstGeom prst="straightConnector1">
            <a:avLst/>
          </a:prstGeom>
          <a:noFill/>
          <a:ln w="28575" cap="flat" cmpd="sng" algn="ctr">
            <a:solidFill>
              <a:srgbClr val="FF9933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FB6F63-3568-9D82-0583-E32F2B215A2C}"/>
              </a:ext>
            </a:extLst>
          </p:cNvPr>
          <p:cNvCxnSpPr>
            <a:cxnSpLocks/>
          </p:cNvCxnSpPr>
          <p:nvPr/>
        </p:nvCxnSpPr>
        <p:spPr>
          <a:xfrm>
            <a:off x="2615332" y="3539584"/>
            <a:ext cx="0" cy="670559"/>
          </a:xfrm>
          <a:prstGeom prst="line">
            <a:avLst/>
          </a:prstGeom>
          <a:noFill/>
          <a:ln w="28575" cap="flat" cmpd="sng" algn="ctr">
            <a:solidFill>
              <a:srgbClr val="ED7D3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0A66764-D409-F398-0DD8-3D1F10594C90}"/>
              </a:ext>
            </a:extLst>
          </p:cNvPr>
          <p:cNvCxnSpPr>
            <a:cxnSpLocks/>
          </p:cNvCxnSpPr>
          <p:nvPr/>
        </p:nvCxnSpPr>
        <p:spPr>
          <a:xfrm>
            <a:off x="9261104" y="4210143"/>
            <a:ext cx="0" cy="670559"/>
          </a:xfrm>
          <a:prstGeom prst="line">
            <a:avLst/>
          </a:prstGeom>
          <a:noFill/>
          <a:ln w="28575" cap="flat" cmpd="sng" algn="ctr">
            <a:solidFill>
              <a:srgbClr val="ED7D3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5144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0" y="0"/>
            <a:ext cx="3919994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 BÀN</a:t>
            </a:r>
          </a:p>
        </p:txBody>
      </p:sp>
      <p:sp>
        <p:nvSpPr>
          <p:cNvPr id="8" name="Rectangle 7"/>
          <p:cNvSpPr/>
          <p:nvPr/>
        </p:nvSpPr>
        <p:spPr>
          <a:xfrm>
            <a:off x="4403364" y="47888"/>
            <a:ext cx="7139062" cy="543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531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Đọc</a:t>
            </a:r>
            <a:r>
              <a:rPr lang="en-US" sz="2531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531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thông</a:t>
            </a:r>
            <a:r>
              <a:rPr lang="en-US" sz="2531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tin, q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uan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sát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hình</a:t>
            </a:r>
            <a:r>
              <a:rPr kumimoji="0" lang="en-US" sz="2531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ảnh</a:t>
            </a:r>
            <a:r>
              <a:rPr kumimoji="0" lang="en-US" sz="2531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và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trả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lời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câu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hỏi</a:t>
            </a:r>
            <a:endParaRPr kumimoji="0" lang="en-US" sz="2531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Arial Unicode MS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6E8BF-6256-78D4-2411-0D65047A8D8B}"/>
              </a:ext>
            </a:extLst>
          </p:cNvPr>
          <p:cNvSpPr txBox="1"/>
          <p:nvPr/>
        </p:nvSpPr>
        <p:spPr>
          <a:xfrm>
            <a:off x="7258983" y="574675"/>
            <a:ext cx="4705874" cy="591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800"/>
              </a:spcAft>
            </a:pP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1:Căn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phạm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800"/>
              </a:spcAft>
            </a:pP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1,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800"/>
              </a:spcAft>
            </a:pPr>
            <a:r>
              <a:rPr lang="pt-BR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3;  </a:t>
            </a:r>
            <a:r>
              <a:rPr lang="vi-VN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nêu những quy định khác của pháp luật về bảo vệ môi trường và tài nguyên thiên nhiên</a:t>
            </a:r>
            <a:r>
              <a:rPr lang="pt-BR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DA9F2-C85C-D2D9-4435-0F3CFAEFB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4518"/>
            <a:ext cx="7139062" cy="29230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E957C6-B69B-73B9-5A18-6F191947F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56" y="3817443"/>
            <a:ext cx="6325488" cy="292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E137D9D-9344-4CBB-8AA6-D3E3E46E7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172455" y="1914460"/>
            <a:ext cx="3984622" cy="1352550"/>
          </a:xfrm>
          <a:prstGeom prst="cloudCallout">
            <a:avLst/>
          </a:prstGeom>
          <a:solidFill>
            <a:srgbClr val="9BBB59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Mỗi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đội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cử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5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bạn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xuất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sắc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nhất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SVNTradeMark" panose="02000000000000000000" pitchFamily="2" charset="0"/>
              <a:ea typeface="微软雅黑"/>
              <a:cs typeface="+mn-cs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95681" y="679239"/>
            <a:ext cx="4209127" cy="3389011"/>
            <a:chOff x="7795681" y="679239"/>
            <a:chExt cx="4209127" cy="3389011"/>
          </a:xfrm>
        </p:grpSpPr>
        <p:sp>
          <p:nvSpPr>
            <p:cNvPr id="8" name="Cloud Callout 7"/>
            <p:cNvSpPr/>
            <p:nvPr/>
          </p:nvSpPr>
          <p:spPr>
            <a:xfrm rot="21416254">
              <a:off x="7795681" y="679239"/>
              <a:ext cx="4209127" cy="3389011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146387" y="1422633"/>
              <a:ext cx="3663128" cy="1036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Đạ</a:t>
              </a:r>
              <a:r>
                <a:rPr kumimoji="0" lang="it-IT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i di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ện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hai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đội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l</a:t>
              </a:r>
              <a:r>
                <a:rPr kumimoji="0" lang="fr-FR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ê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bả</a:t>
              </a:r>
              <a:r>
                <a:rPr kumimoji="0" lang="nl-NL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ng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viết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những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hành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vi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trong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5’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19519" y="3848071"/>
            <a:ext cx="3755043" cy="2082180"/>
            <a:chOff x="5448674" y="4171363"/>
            <a:chExt cx="3284371" cy="2082180"/>
          </a:xfrm>
        </p:grpSpPr>
        <p:sp>
          <p:nvSpPr>
            <p:cNvPr id="6" name="Cloud Callout 5"/>
            <p:cNvSpPr/>
            <p:nvPr/>
          </p:nvSpPr>
          <p:spPr>
            <a:xfrm rot="304414">
              <a:off x="5448674" y="4171363"/>
              <a:ext cx="3245574" cy="2082180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08261" y="4654135"/>
              <a:ext cx="3024784" cy="871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Đội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n</a:t>
              </a:r>
              <a:r>
                <a:rPr kumimoji="0" lang="fr-FR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à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o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viết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đượ</a:t>
              </a:r>
              <a:r>
                <a:rPr kumimoji="0" lang="pt-PT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c nhi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ều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hành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vi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sẽ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chiến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thắng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và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được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10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điểm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. </a:t>
              </a:r>
              <a:endParaRPr kumimoji="0" lang="en-SG" sz="25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Kathya" panose="02000000000000000000" pitchFamily="2" charset="0"/>
                <a:ea typeface="微软雅黑"/>
                <a:cs typeface="+mn-cs"/>
              </a:endParaRPr>
            </a:p>
          </p:txBody>
        </p:sp>
      </p:grpSp>
      <p:pic>
        <p:nvPicPr>
          <p:cNvPr id="1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2761"/>
          <a:stretch>
            <a:fillRect/>
          </a:stretch>
        </p:blipFill>
        <p:spPr bwMode="auto">
          <a:xfrm>
            <a:off x="3228451" y="5136639"/>
            <a:ext cx="1517073" cy="17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609314" y="515843"/>
            <a:ext cx="793417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TRÒ CHƠI : 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“TIẾP SỨC ĐỒNG ĐỘI ”</a:t>
            </a:r>
            <a:endParaRPr kumimoji="0" lang="en-SG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75149" y="1314182"/>
            <a:ext cx="4531101" cy="4240087"/>
            <a:chOff x="-52506" y="1314182"/>
            <a:chExt cx="6576127" cy="4240087"/>
          </a:xfrm>
        </p:grpSpPr>
        <p:sp>
          <p:nvSpPr>
            <p:cNvPr id="7" name="Cloud Callout 6"/>
            <p:cNvSpPr/>
            <p:nvPr/>
          </p:nvSpPr>
          <p:spPr>
            <a:xfrm rot="21285758" flipH="1">
              <a:off x="-52506" y="1314182"/>
              <a:ext cx="6576127" cy="4240087"/>
            </a:xfrm>
            <a:prstGeom prst="cloudCallout">
              <a:avLst/>
            </a:prstGeom>
            <a:solidFill>
              <a:srgbClr val="4BACC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微软雅黑"/>
                <a:cs typeface="+mn-cs"/>
                <a:sym typeface="微软雅黑" panose="020B0503020204020204" pitchFamily="34" charset="-122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16174" y="1897192"/>
              <a:ext cx="6474850" cy="3025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Chia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lớp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ra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thành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hai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đội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1: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thiên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endParaRPr lang="en-US" sz="2800" dirty="0">
                <a:solidFill>
                  <a:srgbClr val="FF0000"/>
                </a:solidFill>
                <a:effectLst/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2: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phạm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luật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thiên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#9Slide05 Brannboll Ny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0055"/>
            <a:ext cx="2609314" cy="138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6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94" y="-113271"/>
            <a:ext cx="10478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043425" y="149587"/>
            <a:ext cx="9663893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0B25069D-B057-4C08-B240-0BA05F47A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id="{638E2953-6B0F-49F4-AFA0-515750EC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m hãy nêu những biện pháp để bảo vệ môi trường và tài nguyên thiên nhiên ">
            <a:extLst>
              <a:ext uri="{FF2B5EF4-FFF2-40B4-BE49-F238E27FC236}">
                <a16:creationId xmlns:a16="http://schemas.microsoft.com/office/drawing/2014/main" id="{5A1A9E6D-2DB5-4640-E2C4-C4B4888F9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69" y="810795"/>
            <a:ext cx="9953469" cy="622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74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173717" y="2186247"/>
            <a:ext cx="4045873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8337477" y="2036917"/>
            <a:ext cx="3680806" cy="194138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c)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8749989" y="4821083"/>
            <a:ext cx="3332480" cy="18186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634838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id="{B82CE674-D7FC-49D9-AF84-6CF2F5AC507D}"/>
              </a:ext>
            </a:extLst>
          </p:cNvPr>
          <p:cNvSpPr/>
          <p:nvPr/>
        </p:nvSpPr>
        <p:spPr>
          <a:xfrm>
            <a:off x="4429903" y="2225895"/>
            <a:ext cx="382241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4748311" y="466937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>
            <a:off x="6225321" y="1495368"/>
            <a:ext cx="726788" cy="689888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2202177"/>
          <a:ext cx="11734800" cy="4751359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lập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và hoàn thành phiếu bài tập số 1</a:t>
                      </a:r>
                      <a:r>
                        <a:rPr lang="en-US" sz="3200" baseline="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: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#9Slide05 Brannboll Ny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 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0" y="0"/>
            <a:ext cx="3324357" cy="220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đôi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 rot="198028">
            <a:off x="3129280" y="-151836"/>
            <a:ext cx="8001285" cy="1402334"/>
            <a:chOff x="5855626" y="-119829"/>
            <a:chExt cx="5927300" cy="3556577"/>
          </a:xfrm>
        </p:grpSpPr>
        <p:sp>
          <p:nvSpPr>
            <p:cNvPr id="16" name="Rectangle 15"/>
            <p:cNvSpPr/>
            <p:nvPr/>
          </p:nvSpPr>
          <p:spPr>
            <a:xfrm rot="21415615">
              <a:off x="6017340" y="626201"/>
              <a:ext cx="5027723" cy="2810547"/>
            </a:xfrm>
            <a:prstGeom prst="rect">
              <a:avLst/>
            </a:prstGeom>
            <a:noFill/>
            <a:ln w="57150" cap="flat" cmpd="sng" algn="ctr">
              <a:solidFill>
                <a:srgbClr val="AFC9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2800" l="46286" r="100000">
                          <a14:foregroundMark x1="4429" y1="30800" x2="4429" y2="30800"/>
                          <a14:foregroundMark x1="5714" y1="52000" x2="5714" y2="52400"/>
                          <a14:foregroundMark x1="6857" y1="64800" x2="6857" y2="64800"/>
                          <a14:foregroundMark x1="5714" y1="79400" x2="5714" y2="79400"/>
                          <a14:foregroundMark x1="16143" y1="79400" x2="16143" y2="79400"/>
                          <a14:foregroundMark x1="9143" y1="62000" x2="9143" y2="62000"/>
                          <a14:foregroundMark x1="9286" y1="62600" x2="5000" y2="65200"/>
                          <a14:foregroundMark x1="5857" y1="41400" x2="5857" y2="41400"/>
                          <a14:foregroundMark x1="3857" y1="19200" x2="3857" y2="19200"/>
                          <a14:foregroundMark x1="2571" y1="12600" x2="2571" y2="12600"/>
                          <a14:foregroundMark x1="5714" y1="71200" x2="5714" y2="71200"/>
                          <a14:foregroundMark x1="50143" y1="61000" x2="50143" y2="61000"/>
                          <a14:foregroundMark x1="41857" y1="78200" x2="41857" y2="78200"/>
                          <a14:foregroundMark x1="40143" y1="96400" x2="40143" y2="96400"/>
                          <a14:foregroundMark x1="51000" y1="62000" x2="51000" y2="62000"/>
                          <a14:foregroundMark x1="58857" y1="55200" x2="58857" y2="55200"/>
                          <a14:foregroundMark x1="70143" y1="57000" x2="70143" y2="57000"/>
                          <a14:foregroundMark x1="78714" y1="66400" x2="78714" y2="66400"/>
                          <a14:foregroundMark x1="84714" y1="78400" x2="84714" y2="78400"/>
                          <a14:foregroundMark x1="84429" y1="96200" x2="84429" y2="96200"/>
                          <a14:foregroundMark x1="43571" y1="71200" x2="43571" y2="71200"/>
                          <a14:foregroundMark x1="42571" y1="74200" x2="45000" y2="69800"/>
                          <a14:foregroundMark x1="45429" y1="64000" x2="45429" y2="64000"/>
                          <a14:foregroundMark x1="46571" y1="58600" x2="46571" y2="58600"/>
                          <a14:foregroundMark x1="44286" y1="55600" x2="44286" y2="55600"/>
                          <a14:foregroundMark x1="79429" y1="65400" x2="79429" y2="65400"/>
                          <a14:foregroundMark x1="75571" y1="61200" x2="75571" y2="61200"/>
                          <a14:foregroundMark x1="74714" y1="60400" x2="74714" y2="60400"/>
                          <a14:foregroundMark x1="76286" y1="62600" x2="76286" y2="62600"/>
                          <a14:foregroundMark x1="71000" y1="59200" x2="71000" y2="59200"/>
                          <a14:foregroundMark x1="73571" y1="60200" x2="73571" y2="60200"/>
                          <a14:foregroundMark x1="49286" y1="6800" x2="49286" y2="6800"/>
                          <a14:foregroundMark x1="54714" y1="7800" x2="54714" y2="7800"/>
                          <a14:foregroundMark x1="49286" y1="8600" x2="49286" y2="8600"/>
                          <a14:foregroundMark x1="59143" y1="6400" x2="59143" y2="6400"/>
                          <a14:foregroundMark x1="60286" y1="6200" x2="60286" y2="6200"/>
                          <a14:foregroundMark x1="65714" y1="6600" x2="65714" y2="6600"/>
                          <a14:foregroundMark x1="56714" y1="6200" x2="56714" y2="6200"/>
                          <a14:foregroundMark x1="53000" y1="6600" x2="53000" y2="6600"/>
                          <a14:foregroundMark x1="48714" y1="13000" x2="48714" y2="13000"/>
                          <a14:foregroundMark x1="48714" y1="14600" x2="48714" y2="14600"/>
                          <a14:foregroundMark x1="48857" y1="16800" x2="48857" y2="16800"/>
                          <a14:foregroundMark x1="48857" y1="19800" x2="48857" y2="19800"/>
                          <a14:foregroundMark x1="49000" y1="22200" x2="49000" y2="22200"/>
                          <a14:foregroundMark x1="49000" y1="24600" x2="49000" y2="24600"/>
                          <a14:foregroundMark x1="49143" y1="26400" x2="49143" y2="26400"/>
                          <a14:foregroundMark x1="49286" y1="29400" x2="49286" y2="29400"/>
                          <a14:foregroundMark x1="49143" y1="31800" x2="49143" y2="31800"/>
                          <a14:foregroundMark x1="49143" y1="34600" x2="49143" y2="35200"/>
                          <a14:foregroundMark x1="49143" y1="38200" x2="49143" y2="38600"/>
                          <a14:foregroundMark x1="49286" y1="40200" x2="49286" y2="40200"/>
                          <a14:foregroundMark x1="49571" y1="43200" x2="49571" y2="43200"/>
                          <a14:foregroundMark x1="49714" y1="45600" x2="49714" y2="45600"/>
                          <a14:foregroundMark x1="48571" y1="19000" x2="48429" y2="18600"/>
                          <a14:foregroundMark x1="48429" y1="14000" x2="48429" y2="14000"/>
                          <a14:foregroundMark x1="48429" y1="12600" x2="48429" y2="12600"/>
                          <a14:foregroundMark x1="48143" y1="10400" x2="48143" y2="10400"/>
                          <a14:foregroundMark x1="49000" y1="36600" x2="49000" y2="37200"/>
                          <a14:foregroundMark x1="49429" y1="40000" x2="49429" y2="40600"/>
                          <a14:foregroundMark x1="49714" y1="47200" x2="49714" y2="47200"/>
                          <a14:foregroundMark x1="49857" y1="49600" x2="49857" y2="49600"/>
                          <a14:foregroundMark x1="49857" y1="55600" x2="49857" y2="55600"/>
                          <a14:foregroundMark x1="80000" y1="65600" x2="80000" y2="65600"/>
                          <a14:foregroundMark x1="82714" y1="73800" x2="82714" y2="73800"/>
                          <a14:foregroundMark x1="83571" y1="79200" x2="83571" y2="79200"/>
                          <a14:foregroundMark x1="81571" y1="72000" x2="81571" y2="72000"/>
                          <a14:foregroundMark x1="81000" y1="69600" x2="81000" y2="69600"/>
                          <a14:foregroundMark x1="84429" y1="84800" x2="84429" y2="84800"/>
                          <a14:foregroundMark x1="84571" y1="90000" x2="84571" y2="90000"/>
                          <a14:foregroundMark x1="81429" y1="5200" x2="81429" y2="5200"/>
                          <a14:foregroundMark x1="88571" y1="4600" x2="88571" y2="4600"/>
                          <a14:foregroundMark x1="93429" y1="3400" x2="93429" y2="3400"/>
                          <a14:foregroundMark x1="94714" y1="4400" x2="94714" y2="4400"/>
                          <a14:foregroundMark x1="77286" y1="4800" x2="77286" y2="4800"/>
                          <a14:foregroundMark x1="76000" y1="5400" x2="76000" y2="5400"/>
                          <a14:foregroundMark x1="72429" y1="5800" x2="72429" y2="5800"/>
                          <a14:foregroundMark x1="68286" y1="5600" x2="68286" y2="5600"/>
                          <a14:foregroundMark x1="79286" y1="4800" x2="79286" y2="4800"/>
                          <a14:foregroundMark x1="89571" y1="4400" x2="89571" y2="4400"/>
                          <a14:foregroundMark x1="94143" y1="8200" x2="94143" y2="8200"/>
                          <a14:foregroundMark x1="51571" y1="60000" x2="51571" y2="60000"/>
                          <a14:foregroundMark x1="8429" y1="76200" x2="8429" y2="76200"/>
                          <a14:foregroundMark x1="3571" y1="65000" x2="3571" y2="65000"/>
                          <a14:foregroundMark x1="8571" y1="69200" x2="8571" y2="69200"/>
                          <a14:foregroundMark x1="8143" y1="70600" x2="8143" y2="70600"/>
                          <a14:foregroundMark x1="3000" y1="69400" x2="3000" y2="69400"/>
                          <a14:foregroundMark x1="4714" y1="76000" x2="4714" y2="76000"/>
                          <a14:foregroundMark x1="7571" y1="81800" x2="7571" y2="81800"/>
                          <a14:foregroundMark x1="7429" y1="83600" x2="7429" y2="83600"/>
                          <a14:foregroundMark x1="2714" y1="79600" x2="2714" y2="79600"/>
                          <a14:foregroundMark x1="3429" y1="83000" x2="3429" y2="83000"/>
                          <a14:foregroundMark x1="10571" y1="84000" x2="10571" y2="84000"/>
                          <a14:foregroundMark x1="11286" y1="78600" x2="11286" y2="78600"/>
                          <a14:foregroundMark x1="10857" y1="74800" x2="10857" y2="74800"/>
                          <a14:foregroundMark x1="6143" y1="55800" x2="6143" y2="55800"/>
                          <a14:foregroundMark x1="5429" y1="46800" x2="5429" y2="46800"/>
                          <a14:foregroundMark x1="5571" y1="56600" x2="5571" y2="56600"/>
                          <a14:foregroundMark x1="16714" y1="80000" x2="16714" y2="80000"/>
                          <a14:foregroundMark x1="40714" y1="85600" x2="40714" y2="85600"/>
                          <a14:foregroundMark x1="40571" y1="90000" x2="40571" y2="90000"/>
                          <a14:foregroundMark x1="41000" y1="82600" x2="41000" y2="82600"/>
                          <a14:foregroundMark x1="40571" y1="86600" x2="40571" y2="86600"/>
                          <a14:foregroundMark x1="40714" y1="89600" x2="40714" y2="89600"/>
                          <a14:foregroundMark x1="40714" y1="83600" x2="40714" y2="83600"/>
                          <a14:foregroundMark x1="17714" y1="77200" x2="17714" y2="77200"/>
                          <a14:foregroundMark x1="87429" y1="4000" x2="87429" y2="4000"/>
                          <a14:foregroundMark x1="86429" y1="4600" x2="86429" y2="4600"/>
                          <a14:foregroundMark x1="85714" y1="5000" x2="85714" y2="5000"/>
                          <a14:foregroundMark x1="64000" y1="5800" x2="64000" y2="5800"/>
                          <a14:backgroundMark x1="47571" y1="4600" x2="49571" y2="2600"/>
                          <a14:backgroundMark x1="50429" y1="3200" x2="51571" y2="3400"/>
                          <a14:backgroundMark x1="53000" y1="3800" x2="53000" y2="3800"/>
                          <a14:backgroundMark x1="61714" y1="1600" x2="61714" y2="1600"/>
                          <a14:backgroundMark x1="65000" y1="2600" x2="65000" y2="2600"/>
                          <a14:backgroundMark x1="74714" y1="1400" x2="74714" y2="1400"/>
                          <a14:backgroundMark x1="76571" y1="1800" x2="76571" y2="1800"/>
                          <a14:backgroundMark x1="75429" y1="3800" x2="75429" y2="3800"/>
                          <a14:backgroundMark x1="77286" y1="1800" x2="77286" y2="1800"/>
                          <a14:backgroundMark x1="78714" y1="2000" x2="78714" y2="2000"/>
                          <a14:backgroundMark x1="78714" y1="2000" x2="78714" y2="2000"/>
                          <a14:backgroundMark x1="84429" y1="1400" x2="84429" y2="1400"/>
                          <a14:backgroundMark x1="86143" y1="1800" x2="86429" y2="2200"/>
                          <a14:backgroundMark x1="87714" y1="2200" x2="87714" y2="2200"/>
                          <a14:backgroundMark x1="86286" y1="4400" x2="86286" y2="4400"/>
                          <a14:backgroundMark x1="88857" y1="1800" x2="88857" y2="1800"/>
                          <a14:backgroundMark x1="95143" y1="1000" x2="95143" y2="1000"/>
                          <a14:backgroundMark x1="97000" y1="3200" x2="97000" y2="3200"/>
                          <a14:backgroundMark x1="96429" y1="6600" x2="96429" y2="6600"/>
                          <a14:backgroundMark x1="97000" y1="7800" x2="97000" y2="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6" t="-6463" r="-779" b="87337"/>
            <a:stretch/>
          </p:blipFill>
          <p:spPr>
            <a:xfrm>
              <a:off x="5855626" y="-119829"/>
              <a:ext cx="5927300" cy="1209103"/>
            </a:xfrm>
            <a:prstGeom prst="rect">
              <a:avLst/>
            </a:prstGeom>
          </p:spPr>
        </p:pic>
      </p:grp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06472" y="5375988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43BA95-8540-45D8-BD8D-C331960A9503}"/>
              </a:ext>
            </a:extLst>
          </p:cNvPr>
          <p:cNvSpPr txBox="1"/>
          <p:nvPr/>
        </p:nvSpPr>
        <p:spPr>
          <a:xfrm>
            <a:off x="3886382" y="1408736"/>
            <a:ext cx="67912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Nhiệm vụ: Hoàn thành phiếu bài tập số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1774413" cy="395519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722" y="-134300"/>
            <a:ext cx="1694696" cy="1346220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:a16="http://schemas.microsoft.com/office/drawing/2014/main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99" y="-20430"/>
            <a:ext cx="5443575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370" y="198537"/>
            <a:ext cx="4345937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BÀN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85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84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18663EA-35DE-4FF5-9CBD-FF8DD629FB8C}"/>
              </a:ext>
            </a:extLst>
          </p:cNvPr>
          <p:cNvGrpSpPr/>
          <p:nvPr/>
        </p:nvGrpSpPr>
        <p:grpSpPr>
          <a:xfrm>
            <a:off x="234149" y="1105107"/>
            <a:ext cx="4375638" cy="4082892"/>
            <a:chOff x="7704888" y="1384847"/>
            <a:chExt cx="4375638" cy="4082892"/>
          </a:xfrm>
        </p:grpSpPr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kiến cá nhân</a:t>
              </a:r>
            </a:p>
          </p:txBody>
        </p:sp>
        <p:sp>
          <p:nvSpPr>
            <p:cNvPr id="75" name="Line 6">
              <a:extLst>
                <a:ext uri="{FF2B5EF4-FFF2-40B4-BE49-F238E27FC236}">
                  <a16:creationId xmlns:a16="http://schemas.microsoft.com/office/drawing/2014/main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:a16="http://schemas.microsoft.com/office/drawing/2014/main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:a16="http://schemas.microsoft.com/office/drawing/2014/main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:a16="http://schemas.microsoft.com/office/drawing/2014/main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:a16="http://schemas.microsoft.com/office/drawing/2014/main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:a16="http://schemas.microsoft.com/office/drawing/2014/main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:a16="http://schemas.microsoft.com/office/drawing/2014/main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:a16="http://schemas.microsoft.com/office/drawing/2014/main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:a16="http://schemas.microsoft.com/office/drawing/2014/main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:a16="http://schemas.microsoft.com/office/drawing/2014/main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:a16="http://schemas.microsoft.com/office/drawing/2014/main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37563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3" name="Text Box 11">
            <a:extLst>
              <a:ext uri="{FF2B5EF4-FFF2-40B4-BE49-F238E27FC236}">
                <a16:creationId xmlns:a16="http://schemas.microsoft.com/office/drawing/2014/main" id="{EF7F6E17-7B2A-A6AF-3FFA-E6D7191D5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9138"/>
            <a:ext cx="3959895" cy="830997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57150">
            <a:solidFill>
              <a:srgbClr val="4472C4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defTabSz="4572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cs typeface="Times New Roman" panose="02020603050405020304" pitchFamily="18" charset="0"/>
              </a:rPr>
              <a:t>GÓC CHIA SẺ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735557-666B-B208-FA50-CE4A4665226B}"/>
              </a:ext>
            </a:extLst>
          </p:cNvPr>
          <p:cNvSpPr txBox="1"/>
          <p:nvPr/>
        </p:nvSpPr>
        <p:spPr>
          <a:xfrm>
            <a:off x="4949950" y="1834224"/>
            <a:ext cx="6367623" cy="4876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2290" algn="l"/>
              </a:tabLst>
            </a:pPr>
            <a:r>
              <a:rPr lang="en-US" sz="28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3333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2290" algn="l"/>
              </a:tabLst>
            </a:pP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3333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2290" algn="l"/>
              </a:tabLst>
            </a:pP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i="1" dirty="0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3333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350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4125</TotalTime>
  <Words>988</Words>
  <Application>Microsoft Office PowerPoint</Application>
  <PresentationFormat>Widescreen</PresentationFormat>
  <Paragraphs>88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40" baseType="lpstr">
      <vt:lpstr>Microsoft YaHei</vt:lpstr>
      <vt:lpstr>SimSun</vt:lpstr>
      <vt:lpstr>SimSun</vt:lpstr>
      <vt:lpstr>#9Slide05 Brannboll Ny</vt:lpstr>
      <vt:lpstr>#9Slide05 Fourth</vt:lpstr>
      <vt:lpstr>#9Slide05 Kathya</vt:lpstr>
      <vt:lpstr>#9Slide05 SVNTradeMark</vt:lpstr>
      <vt:lpstr>#9Slide07 Marbelia Regular</vt:lpstr>
      <vt:lpstr>【苹果】迟暮朝朝醉晚灯</vt:lpstr>
      <vt:lpstr>Arial</vt:lpstr>
      <vt:lpstr>Arial Unicode MS</vt:lpstr>
      <vt:lpstr>Calibri</vt:lpstr>
      <vt:lpstr>Calibri Light</vt:lpstr>
      <vt:lpstr>Cambria</vt:lpstr>
      <vt:lpstr>DengXian</vt:lpstr>
      <vt:lpstr>Helvetica Neue</vt:lpstr>
      <vt:lpstr>inpin heiti</vt:lpstr>
      <vt:lpstr>ITC Avant Garde Std Bk</vt:lpstr>
      <vt:lpstr>SVN-Vanilla Daisy Pro</vt:lpstr>
      <vt:lpstr>Times New Roman</vt:lpstr>
      <vt:lpstr>Verdana</vt:lpstr>
      <vt:lpstr>方正静蕾简体</vt:lpstr>
      <vt:lpstr>Office Theme</vt:lpstr>
      <vt:lpstr>1_Office Theme</vt:lpstr>
      <vt:lpstr>1_Thiết kế: Thạch Trương Thảo (0987 039 863)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Thị Ánh Tuyết</dc:creator>
  <cp:lastModifiedBy>Windows User</cp:lastModifiedBy>
  <cp:revision>102</cp:revision>
  <dcterms:created xsi:type="dcterms:W3CDTF">2022-08-20T03:30:38Z</dcterms:created>
  <dcterms:modified xsi:type="dcterms:W3CDTF">2024-02-26T10:56:17Z</dcterms:modified>
</cp:coreProperties>
</file>