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theme/theme2.xml" ContentType="application/vnd.openxmlformats-officedocument.theme+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slideLayouts/slideLayout1025.xml" ContentType="application/vnd.openxmlformats-officedocument.presentationml.slideLayout+xml"/>
  <Override PartName="/ppt/slideLayouts/slideLayout1026.xml" ContentType="application/vnd.openxmlformats-officedocument.presentationml.slideLayout+xml"/>
  <Override PartName="/ppt/slideLayouts/slideLayout1027.xml" ContentType="application/vnd.openxmlformats-officedocument.presentationml.slideLayout+xml"/>
  <Override PartName="/ppt/slideLayouts/slideLayout1028.xml" ContentType="application/vnd.openxmlformats-officedocument.presentationml.slideLayout+xml"/>
  <Override PartName="/ppt/slideLayouts/slideLayout1029.xml" ContentType="application/vnd.openxmlformats-officedocument.presentationml.slideLayout+xml"/>
  <Override PartName="/ppt/slideLayouts/slideLayout1030.xml" ContentType="application/vnd.openxmlformats-officedocument.presentationml.slideLayout+xml"/>
  <Override PartName="/ppt/slideLayouts/slideLayout1031.xml" ContentType="application/vnd.openxmlformats-officedocument.presentationml.slideLayout+xml"/>
  <Override PartName="/ppt/slideLayouts/slideLayout1032.xml" ContentType="application/vnd.openxmlformats-officedocument.presentationml.slideLayout+xml"/>
  <Override PartName="/ppt/slideLayouts/slideLayout1033.xml" ContentType="application/vnd.openxmlformats-officedocument.presentationml.slideLayout+xml"/>
  <Override PartName="/ppt/slideLayouts/slideLayout1034.xml" ContentType="application/vnd.openxmlformats-officedocument.presentationml.slideLayout+xml"/>
  <Override PartName="/ppt/slideLayouts/slideLayout1035.xml" ContentType="application/vnd.openxmlformats-officedocument.presentationml.slideLayout+xml"/>
  <Override PartName="/ppt/slideLayouts/slideLayout1036.xml" ContentType="application/vnd.openxmlformats-officedocument.presentationml.slideLayout+xml"/>
  <Override PartName="/ppt/slideLayouts/slideLayout1037.xml" ContentType="application/vnd.openxmlformats-officedocument.presentationml.slideLayout+xml"/>
  <Override PartName="/ppt/slideLayouts/slideLayout1038.xml" ContentType="application/vnd.openxmlformats-officedocument.presentationml.slideLayout+xml"/>
  <Override PartName="/ppt/slideLayouts/slideLayout1039.xml" ContentType="application/vnd.openxmlformats-officedocument.presentationml.slideLayout+xml"/>
  <Override PartName="/ppt/slideLayouts/slideLayout1040.xml" ContentType="application/vnd.openxmlformats-officedocument.presentationml.slideLayout+xml"/>
  <Override PartName="/ppt/slideLayouts/slideLayout1041.xml" ContentType="application/vnd.openxmlformats-officedocument.presentationml.slideLayout+xml"/>
  <Override PartName="/ppt/slideLayouts/slideLayout1042.xml" ContentType="application/vnd.openxmlformats-officedocument.presentationml.slideLayout+xml"/>
  <Override PartName="/ppt/slideLayouts/slideLayout1043.xml" ContentType="application/vnd.openxmlformats-officedocument.presentationml.slideLayout+xml"/>
  <Override PartName="/ppt/slideLayouts/slideLayout1044.xml" ContentType="application/vnd.openxmlformats-officedocument.presentationml.slideLayout+xml"/>
  <Override PartName="/ppt/slideLayouts/slideLayout1045.xml" ContentType="application/vnd.openxmlformats-officedocument.presentationml.slideLayout+xml"/>
  <Override PartName="/ppt/slideLayouts/slideLayout1046.xml" ContentType="application/vnd.openxmlformats-officedocument.presentationml.slideLayout+xml"/>
  <Override PartName="/ppt/slideLayouts/slideLayout1047.xml" ContentType="application/vnd.openxmlformats-officedocument.presentationml.slideLayout+xml"/>
  <Override PartName="/ppt/slideLayouts/slideLayout1048.xml" ContentType="application/vnd.openxmlformats-officedocument.presentationml.slideLayout+xml"/>
  <Override PartName="/ppt/slideLayouts/slideLayout1049.xml" ContentType="application/vnd.openxmlformats-officedocument.presentationml.slideLayout+xml"/>
  <Override PartName="/ppt/slideLayouts/slideLayout1050.xml" ContentType="application/vnd.openxmlformats-officedocument.presentationml.slideLayout+xml"/>
  <Override PartName="/ppt/slideLayouts/slideLayout1051.xml" ContentType="application/vnd.openxmlformats-officedocument.presentationml.slideLayout+xml"/>
  <Override PartName="/ppt/slideLayouts/slideLayout1052.xml" ContentType="application/vnd.openxmlformats-officedocument.presentationml.slideLayout+xml"/>
  <Override PartName="/ppt/slideLayouts/slideLayout1053.xml" ContentType="application/vnd.openxmlformats-officedocument.presentationml.slideLayout+xml"/>
  <Override PartName="/ppt/slideLayouts/slideLayout1054.xml" ContentType="application/vnd.openxmlformats-officedocument.presentationml.slideLayout+xml"/>
  <Override PartName="/ppt/slideLayouts/slideLayout1055.xml" ContentType="application/vnd.openxmlformats-officedocument.presentationml.slideLayout+xml"/>
  <Override PartName="/ppt/slideLayouts/slideLayout1056.xml" ContentType="application/vnd.openxmlformats-officedocument.presentationml.slideLayout+xml"/>
  <Override PartName="/ppt/slideLayouts/slideLayout1057.xml" ContentType="application/vnd.openxmlformats-officedocument.presentationml.slideLayout+xml"/>
  <Override PartName="/ppt/slideLayouts/slideLayout1058.xml" ContentType="application/vnd.openxmlformats-officedocument.presentationml.slideLayout+xml"/>
  <Override PartName="/ppt/slideLayouts/slideLayout1059.xml" ContentType="application/vnd.openxmlformats-officedocument.presentationml.slideLayout+xml"/>
  <Override PartName="/ppt/slideLayouts/slideLayout1060.xml" ContentType="application/vnd.openxmlformats-officedocument.presentationml.slideLayout+xml"/>
  <Override PartName="/ppt/slideLayouts/slideLayout1061.xml" ContentType="application/vnd.openxmlformats-officedocument.presentationml.slideLayout+xml"/>
  <Override PartName="/ppt/slideLayouts/slideLayout1062.xml" ContentType="application/vnd.openxmlformats-officedocument.presentationml.slideLayout+xml"/>
  <Override PartName="/ppt/slideLayouts/slideLayout1063.xml" ContentType="application/vnd.openxmlformats-officedocument.presentationml.slideLayout+xml"/>
  <Override PartName="/ppt/slideLayouts/slideLayout1064.xml" ContentType="application/vnd.openxmlformats-officedocument.presentationml.slideLayout+xml"/>
  <Override PartName="/ppt/slideLayouts/slideLayout1065.xml" ContentType="application/vnd.openxmlformats-officedocument.presentationml.slideLayout+xml"/>
  <Override PartName="/ppt/slideLayouts/slideLayout1066.xml" ContentType="application/vnd.openxmlformats-officedocument.presentationml.slideLayout+xml"/>
  <Override PartName="/ppt/slideLayouts/slideLayout1067.xml" ContentType="application/vnd.openxmlformats-officedocument.presentationml.slideLayout+xml"/>
  <Override PartName="/ppt/slideLayouts/slideLayout1068.xml" ContentType="application/vnd.openxmlformats-officedocument.presentationml.slideLayout+xml"/>
  <Override PartName="/ppt/slideLayouts/slideLayout1069.xml" ContentType="application/vnd.openxmlformats-officedocument.presentationml.slideLayout+xml"/>
  <Override PartName="/ppt/slideLayouts/slideLayout1070.xml" ContentType="application/vnd.openxmlformats-officedocument.presentationml.slideLayout+xml"/>
  <Override PartName="/ppt/slideLayouts/slideLayout1071.xml" ContentType="application/vnd.openxmlformats-officedocument.presentationml.slideLayout+xml"/>
  <Override PartName="/ppt/slideLayouts/slideLayout1072.xml" ContentType="application/vnd.openxmlformats-officedocument.presentationml.slideLayout+xml"/>
  <Override PartName="/ppt/slideLayouts/slideLayout1073.xml" ContentType="application/vnd.openxmlformats-officedocument.presentationml.slideLayout+xml"/>
  <Override PartName="/ppt/slideLayouts/slideLayout1074.xml" ContentType="application/vnd.openxmlformats-officedocument.presentationml.slideLayout+xml"/>
  <Override PartName="/ppt/slideLayouts/slideLayout1075.xml" ContentType="application/vnd.openxmlformats-officedocument.presentationml.slideLayout+xml"/>
  <Override PartName="/ppt/slideLayouts/slideLayout1076.xml" ContentType="application/vnd.openxmlformats-officedocument.presentationml.slideLayout+xml"/>
  <Override PartName="/ppt/slideLayouts/slideLayout1077.xml" ContentType="application/vnd.openxmlformats-officedocument.presentationml.slideLayout+xml"/>
  <Override PartName="/ppt/slideLayouts/slideLayout1078.xml" ContentType="application/vnd.openxmlformats-officedocument.presentationml.slideLayout+xml"/>
  <Override PartName="/ppt/slideLayouts/slideLayout1079.xml" ContentType="application/vnd.openxmlformats-officedocument.presentationml.slideLayout+xml"/>
  <Override PartName="/ppt/slideLayouts/slideLayout1080.xml" ContentType="application/vnd.openxmlformats-officedocument.presentationml.slideLayout+xml"/>
  <Override PartName="/ppt/slideLayouts/slideLayout1081.xml" ContentType="application/vnd.openxmlformats-officedocument.presentationml.slideLayout+xml"/>
  <Override PartName="/ppt/slideLayouts/slideLayout1082.xml" ContentType="application/vnd.openxmlformats-officedocument.presentationml.slideLayout+xml"/>
  <Override PartName="/ppt/slideLayouts/slideLayout1083.xml" ContentType="application/vnd.openxmlformats-officedocument.presentationml.slideLayout+xml"/>
  <Override PartName="/ppt/slideLayouts/slideLayout1084.xml" ContentType="application/vnd.openxmlformats-officedocument.presentationml.slideLayout+xml"/>
  <Override PartName="/ppt/slideLayouts/slideLayout1085.xml" ContentType="application/vnd.openxmlformats-officedocument.presentationml.slideLayout+xml"/>
  <Override PartName="/ppt/slideLayouts/slideLayout1086.xml" ContentType="application/vnd.openxmlformats-officedocument.presentationml.slideLayout+xml"/>
  <Override PartName="/ppt/slideLayouts/slideLayout1087.xml" ContentType="application/vnd.openxmlformats-officedocument.presentationml.slideLayout+xml"/>
  <Override PartName="/ppt/slideLayouts/slideLayout1088.xml" ContentType="application/vnd.openxmlformats-officedocument.presentationml.slideLayout+xml"/>
  <Override PartName="/ppt/slideLayouts/slideLayout1089.xml" ContentType="application/vnd.openxmlformats-officedocument.presentationml.slideLayout+xml"/>
  <Override PartName="/ppt/slideLayouts/slideLayout1090.xml" ContentType="application/vnd.openxmlformats-officedocument.presentationml.slideLayout+xml"/>
  <Override PartName="/ppt/slideLayouts/slideLayout1091.xml" ContentType="application/vnd.openxmlformats-officedocument.presentationml.slideLayout+xml"/>
  <Override PartName="/ppt/slideLayouts/slideLayout1092.xml" ContentType="application/vnd.openxmlformats-officedocument.presentationml.slideLayout+xml"/>
  <Override PartName="/ppt/slideLayouts/slideLayout1093.xml" ContentType="application/vnd.openxmlformats-officedocument.presentationml.slideLayout+xml"/>
  <Override PartName="/ppt/slideLayouts/slideLayout1094.xml" ContentType="application/vnd.openxmlformats-officedocument.presentationml.slideLayout+xml"/>
  <Override PartName="/ppt/slideLayouts/slideLayout1095.xml" ContentType="application/vnd.openxmlformats-officedocument.presentationml.slideLayout+xml"/>
  <Override PartName="/ppt/slideLayouts/slideLayout1096.xml" ContentType="application/vnd.openxmlformats-officedocument.presentationml.slideLayout+xml"/>
  <Override PartName="/ppt/slideLayouts/slideLayout1097.xml" ContentType="application/vnd.openxmlformats-officedocument.presentationml.slideLayout+xml"/>
  <Override PartName="/ppt/slideLayouts/slideLayout1098.xml" ContentType="application/vnd.openxmlformats-officedocument.presentationml.slideLayout+xml"/>
  <Override PartName="/ppt/slideLayouts/slideLayout1099.xml" ContentType="application/vnd.openxmlformats-officedocument.presentationml.slideLayout+xml"/>
  <Override PartName="/ppt/slideLayouts/slideLayout1100.xml" ContentType="application/vnd.openxmlformats-officedocument.presentationml.slideLayout+xml"/>
  <Override PartName="/ppt/slideLayouts/slideLayout1101.xml" ContentType="application/vnd.openxmlformats-officedocument.presentationml.slideLayout+xml"/>
  <Override PartName="/ppt/slideLayouts/slideLayout1102.xml" ContentType="application/vnd.openxmlformats-officedocument.presentationml.slideLayout+xml"/>
  <Override PartName="/ppt/slideLayouts/slideLayout1103.xml" ContentType="application/vnd.openxmlformats-officedocument.presentationml.slideLayout+xml"/>
  <Override PartName="/ppt/slideLayouts/slideLayout1104.xml" ContentType="application/vnd.openxmlformats-officedocument.presentationml.slideLayout+xml"/>
  <Override PartName="/ppt/slideLayouts/slideLayout1105.xml" ContentType="application/vnd.openxmlformats-officedocument.presentationml.slideLayout+xml"/>
  <Override PartName="/ppt/slideLayouts/slideLayout1106.xml" ContentType="application/vnd.openxmlformats-officedocument.presentationml.slideLayout+xml"/>
  <Override PartName="/ppt/slideLayouts/slideLayout1107.xml" ContentType="application/vnd.openxmlformats-officedocument.presentationml.slideLayout+xml"/>
  <Override PartName="/ppt/slideLayouts/slideLayout1108.xml" ContentType="application/vnd.openxmlformats-officedocument.presentationml.slideLayout+xml"/>
  <Override PartName="/ppt/slideLayouts/slideLayout1109.xml" ContentType="application/vnd.openxmlformats-officedocument.presentationml.slideLayout+xml"/>
  <Override PartName="/ppt/slideLayouts/slideLayout1110.xml" ContentType="application/vnd.openxmlformats-officedocument.presentationml.slideLayout+xml"/>
  <Override PartName="/ppt/slideLayouts/slideLayout1111.xml" ContentType="application/vnd.openxmlformats-officedocument.presentationml.slideLayout+xml"/>
  <Override PartName="/ppt/slideLayouts/slideLayout1112.xml" ContentType="application/vnd.openxmlformats-officedocument.presentationml.slideLayout+xml"/>
  <Override PartName="/ppt/slideLayouts/slideLayout1113.xml" ContentType="application/vnd.openxmlformats-officedocument.presentationml.slideLayout+xml"/>
  <Override PartName="/ppt/slideLayouts/slideLayout1114.xml" ContentType="application/vnd.openxmlformats-officedocument.presentationml.slideLayout+xml"/>
  <Override PartName="/ppt/slideLayouts/slideLayout1115.xml" ContentType="application/vnd.openxmlformats-officedocument.presentationml.slideLayout+xml"/>
  <Override PartName="/ppt/slideLayouts/slideLayout1116.xml" ContentType="application/vnd.openxmlformats-officedocument.presentationml.slideLayout+xml"/>
  <Override PartName="/ppt/slideLayouts/slideLayout1117.xml" ContentType="application/vnd.openxmlformats-officedocument.presentationml.slideLayout+xml"/>
  <Override PartName="/ppt/slideLayouts/slideLayout1118.xml" ContentType="application/vnd.openxmlformats-officedocument.presentationml.slideLayout+xml"/>
  <Override PartName="/ppt/slideLayouts/slideLayout1119.xml" ContentType="application/vnd.openxmlformats-officedocument.presentationml.slideLayout+xml"/>
  <Override PartName="/ppt/slideLayouts/slideLayout1120.xml" ContentType="application/vnd.openxmlformats-officedocument.presentationml.slideLayout+xml"/>
  <Override PartName="/ppt/slideLayouts/slideLayout1121.xml" ContentType="application/vnd.openxmlformats-officedocument.presentationml.slideLayout+xml"/>
  <Override PartName="/ppt/slideLayouts/slideLayout1122.xml" ContentType="application/vnd.openxmlformats-officedocument.presentationml.slideLayout+xml"/>
  <Override PartName="/ppt/slideLayouts/slideLayout1123.xml" ContentType="application/vnd.openxmlformats-officedocument.presentationml.slideLayout+xml"/>
  <Override PartName="/ppt/slideLayouts/slideLayout1124.xml" ContentType="application/vnd.openxmlformats-officedocument.presentationml.slideLayout+xml"/>
  <Override PartName="/ppt/slideLayouts/slideLayout1125.xml" ContentType="application/vnd.openxmlformats-officedocument.presentationml.slideLayout+xml"/>
  <Override PartName="/ppt/slideLayouts/slideLayout1126.xml" ContentType="application/vnd.openxmlformats-officedocument.presentationml.slideLayout+xml"/>
  <Override PartName="/ppt/slideLayouts/slideLayout1127.xml" ContentType="application/vnd.openxmlformats-officedocument.presentationml.slideLayout+xml"/>
  <Override PartName="/ppt/slideLayouts/slideLayout1128.xml" ContentType="application/vnd.openxmlformats-officedocument.presentationml.slideLayout+xml"/>
  <Override PartName="/ppt/slideLayouts/slideLayout1129.xml" ContentType="application/vnd.openxmlformats-officedocument.presentationml.slideLayout+xml"/>
  <Override PartName="/ppt/slideLayouts/slideLayout1130.xml" ContentType="application/vnd.openxmlformats-officedocument.presentationml.slideLayout+xml"/>
  <Override PartName="/ppt/slideLayouts/slideLayout1131.xml" ContentType="application/vnd.openxmlformats-officedocument.presentationml.slideLayout+xml"/>
  <Override PartName="/ppt/slideLayouts/slideLayout1132.xml" ContentType="application/vnd.openxmlformats-officedocument.presentationml.slideLayout+xml"/>
  <Override PartName="/ppt/slideLayouts/slideLayout1133.xml" ContentType="application/vnd.openxmlformats-officedocument.presentationml.slideLayout+xml"/>
  <Override PartName="/ppt/slideLayouts/slideLayout1134.xml" ContentType="application/vnd.openxmlformats-officedocument.presentationml.slideLayout+xml"/>
  <Override PartName="/ppt/slideLayouts/slideLayout1135.xml" ContentType="application/vnd.openxmlformats-officedocument.presentationml.slideLayout+xml"/>
  <Override PartName="/ppt/slideLayouts/slideLayout1136.xml" ContentType="application/vnd.openxmlformats-officedocument.presentationml.slideLayout+xml"/>
  <Override PartName="/ppt/slideLayouts/slideLayout1137.xml" ContentType="application/vnd.openxmlformats-officedocument.presentationml.slideLayout+xml"/>
  <Override PartName="/ppt/slideLayouts/slideLayout1138.xml" ContentType="application/vnd.openxmlformats-officedocument.presentationml.slideLayout+xml"/>
  <Override PartName="/ppt/slideLayouts/slideLayout1139.xml" ContentType="application/vnd.openxmlformats-officedocument.presentationml.slideLayout+xml"/>
  <Override PartName="/ppt/slideLayouts/slideLayout1140.xml" ContentType="application/vnd.openxmlformats-officedocument.presentationml.slideLayout+xml"/>
  <Override PartName="/ppt/slideLayouts/slideLayout1141.xml" ContentType="application/vnd.openxmlformats-officedocument.presentationml.slideLayout+xml"/>
  <Override PartName="/ppt/slideLayouts/slideLayout1142.xml" ContentType="application/vnd.openxmlformats-officedocument.presentationml.slideLayout+xml"/>
  <Override PartName="/ppt/slideLayouts/slideLayout1143.xml" ContentType="application/vnd.openxmlformats-officedocument.presentationml.slideLayout+xml"/>
  <Override PartName="/ppt/slideLayouts/slideLayout1144.xml" ContentType="application/vnd.openxmlformats-officedocument.presentationml.slideLayout+xml"/>
  <Override PartName="/ppt/slideLayouts/slideLayout1145.xml" ContentType="application/vnd.openxmlformats-officedocument.presentationml.slideLayout+xml"/>
  <Override PartName="/ppt/slideLayouts/slideLayout1146.xml" ContentType="application/vnd.openxmlformats-officedocument.presentationml.slideLayout+xml"/>
  <Override PartName="/ppt/slideLayouts/slideLayout1147.xml" ContentType="application/vnd.openxmlformats-officedocument.presentationml.slideLayout+xml"/>
  <Override PartName="/ppt/slideLayouts/slideLayout1148.xml" ContentType="application/vnd.openxmlformats-officedocument.presentationml.slideLayout+xml"/>
  <Override PartName="/ppt/slideLayouts/slideLayout1149.xml" ContentType="application/vnd.openxmlformats-officedocument.presentationml.slideLayout+xml"/>
  <Override PartName="/ppt/slideLayouts/slideLayout1150.xml" ContentType="application/vnd.openxmlformats-officedocument.presentationml.slideLayout+xml"/>
  <Override PartName="/ppt/slideLayouts/slideLayout1151.xml" ContentType="application/vnd.openxmlformats-officedocument.presentationml.slideLayout+xml"/>
  <Override PartName="/ppt/slideLayouts/slideLayout1152.xml" ContentType="application/vnd.openxmlformats-officedocument.presentationml.slideLayout+xml"/>
  <Override PartName="/ppt/slideLayouts/slideLayout1153.xml" ContentType="application/vnd.openxmlformats-officedocument.presentationml.slideLayout+xml"/>
  <Override PartName="/ppt/slideLayouts/slideLayout1154.xml" ContentType="application/vnd.openxmlformats-officedocument.presentationml.slideLayout+xml"/>
  <Override PartName="/ppt/slideLayouts/slideLayout1155.xml" ContentType="application/vnd.openxmlformats-officedocument.presentationml.slideLayout+xml"/>
  <Override PartName="/ppt/slideLayouts/slideLayout1156.xml" ContentType="application/vnd.openxmlformats-officedocument.presentationml.slideLayout+xml"/>
  <Override PartName="/ppt/slideLayouts/slideLayout1157.xml" ContentType="application/vnd.openxmlformats-officedocument.presentationml.slideLayout+xml"/>
  <Override PartName="/ppt/slideLayouts/slideLayout1158.xml" ContentType="application/vnd.openxmlformats-officedocument.presentationml.slideLayout+xml"/>
  <Override PartName="/ppt/slideLayouts/slideLayout1159.xml" ContentType="application/vnd.openxmlformats-officedocument.presentationml.slideLayout+xml"/>
  <Override PartName="/ppt/slideLayouts/slideLayout1160.xml" ContentType="application/vnd.openxmlformats-officedocument.presentationml.slideLayout+xml"/>
  <Override PartName="/ppt/slideLayouts/slideLayout1161.xml" ContentType="application/vnd.openxmlformats-officedocument.presentationml.slideLayout+xml"/>
  <Override PartName="/ppt/slideLayouts/slideLayout1162.xml" ContentType="application/vnd.openxmlformats-officedocument.presentationml.slideLayout+xml"/>
  <Override PartName="/ppt/slideLayouts/slideLayout1163.xml" ContentType="application/vnd.openxmlformats-officedocument.presentationml.slideLayout+xml"/>
  <Override PartName="/ppt/slideLayouts/slideLayout1164.xml" ContentType="application/vnd.openxmlformats-officedocument.presentationml.slideLayout+xml"/>
  <Override PartName="/ppt/slideLayouts/slideLayout1165.xml" ContentType="application/vnd.openxmlformats-officedocument.presentationml.slideLayout+xml"/>
  <Override PartName="/ppt/slideLayouts/slideLayout1166.xml" ContentType="application/vnd.openxmlformats-officedocument.presentationml.slideLayout+xml"/>
  <Override PartName="/ppt/slideLayouts/slideLayout1167.xml" ContentType="application/vnd.openxmlformats-officedocument.presentationml.slideLayout+xml"/>
  <Override PartName="/ppt/slideLayouts/slideLayout1168.xml" ContentType="application/vnd.openxmlformats-officedocument.presentationml.slideLayout+xml"/>
  <Override PartName="/ppt/slideLayouts/slideLayout1169.xml" ContentType="application/vnd.openxmlformats-officedocument.presentationml.slideLayout+xml"/>
  <Override PartName="/ppt/slideLayouts/slideLayout1170.xml" ContentType="application/vnd.openxmlformats-officedocument.presentationml.slideLayout+xml"/>
  <Override PartName="/ppt/slideLayouts/slideLayout1171.xml" ContentType="application/vnd.openxmlformats-officedocument.presentationml.slideLayout+xml"/>
  <Override PartName="/ppt/slideLayouts/slideLayout1172.xml" ContentType="application/vnd.openxmlformats-officedocument.presentationml.slideLayout+xml"/>
  <Override PartName="/ppt/slideLayouts/slideLayout1173.xml" ContentType="application/vnd.openxmlformats-officedocument.presentationml.slideLayout+xml"/>
  <Override PartName="/ppt/slideLayouts/slideLayout1174.xml" ContentType="application/vnd.openxmlformats-officedocument.presentationml.slideLayout+xml"/>
  <Override PartName="/ppt/slideLayouts/slideLayout1175.xml" ContentType="application/vnd.openxmlformats-officedocument.presentationml.slideLayout+xml"/>
  <Override PartName="/ppt/slideLayouts/slideLayout1176.xml" ContentType="application/vnd.openxmlformats-officedocument.presentationml.slideLayout+xml"/>
  <Override PartName="/ppt/slideLayouts/slideLayout1177.xml" ContentType="application/vnd.openxmlformats-officedocument.presentationml.slideLayout+xml"/>
  <Override PartName="/ppt/slideLayouts/slideLayout1178.xml" ContentType="application/vnd.openxmlformats-officedocument.presentationml.slideLayout+xml"/>
  <Override PartName="/ppt/slideLayouts/slideLayout1179.xml" ContentType="application/vnd.openxmlformats-officedocument.presentationml.slideLayout+xml"/>
  <Override PartName="/ppt/slideLayouts/slideLayout1180.xml" ContentType="application/vnd.openxmlformats-officedocument.presentationml.slideLayout+xml"/>
  <Override PartName="/ppt/slideLayouts/slideLayout1181.xml" ContentType="application/vnd.openxmlformats-officedocument.presentationml.slideLayout+xml"/>
  <Override PartName="/ppt/slideLayouts/slideLayout1182.xml" ContentType="application/vnd.openxmlformats-officedocument.presentationml.slideLayout+xml"/>
  <Override PartName="/ppt/slideLayouts/slideLayout1183.xml" ContentType="application/vnd.openxmlformats-officedocument.presentationml.slideLayout+xml"/>
  <Override PartName="/ppt/slideLayouts/slideLayout1184.xml" ContentType="application/vnd.openxmlformats-officedocument.presentationml.slideLayout+xml"/>
  <Override PartName="/ppt/slideLayouts/slideLayout1185.xml" ContentType="application/vnd.openxmlformats-officedocument.presentationml.slideLayout+xml"/>
  <Override PartName="/ppt/slideLayouts/slideLayout1186.xml" ContentType="application/vnd.openxmlformats-officedocument.presentationml.slideLayout+xml"/>
  <Override PartName="/ppt/slideLayouts/slideLayout1187.xml" ContentType="application/vnd.openxmlformats-officedocument.presentationml.slideLayout+xml"/>
  <Override PartName="/ppt/slideLayouts/slideLayout1188.xml" ContentType="application/vnd.openxmlformats-officedocument.presentationml.slideLayout+xml"/>
  <Override PartName="/ppt/slideLayouts/slideLayout1189.xml" ContentType="application/vnd.openxmlformats-officedocument.presentationml.slideLayout+xml"/>
  <Override PartName="/ppt/slideLayouts/slideLayout1190.xml" ContentType="application/vnd.openxmlformats-officedocument.presentationml.slideLayout+xml"/>
  <Override PartName="/ppt/slideLayouts/slideLayout1191.xml" ContentType="application/vnd.openxmlformats-officedocument.presentationml.slideLayout+xml"/>
  <Override PartName="/ppt/slideLayouts/slideLayout1192.xml" ContentType="application/vnd.openxmlformats-officedocument.presentationml.slideLayout+xml"/>
  <Override PartName="/ppt/slideLayouts/slideLayout1193.xml" ContentType="application/vnd.openxmlformats-officedocument.presentationml.slideLayout+xml"/>
  <Override PartName="/ppt/slideLayouts/slideLayout1194.xml" ContentType="application/vnd.openxmlformats-officedocument.presentationml.slideLayout+xml"/>
  <Override PartName="/ppt/slideLayouts/slideLayout1195.xml" ContentType="application/vnd.openxmlformats-officedocument.presentationml.slideLayout+xml"/>
  <Override PartName="/ppt/slideLayouts/slideLayout1196.xml" ContentType="application/vnd.openxmlformats-officedocument.presentationml.slideLayout+xml"/>
  <Override PartName="/ppt/slideLayouts/slideLayout1197.xml" ContentType="application/vnd.openxmlformats-officedocument.presentationml.slideLayout+xml"/>
  <Override PartName="/ppt/slideLayouts/slideLayout1198.xml" ContentType="application/vnd.openxmlformats-officedocument.presentationml.slideLayout+xml"/>
  <Override PartName="/ppt/slideLayouts/slideLayout1199.xml" ContentType="application/vnd.openxmlformats-officedocument.presentationml.slideLayout+xml"/>
  <Override PartName="/ppt/slideLayouts/slideLayout1200.xml" ContentType="application/vnd.openxmlformats-officedocument.presentationml.slideLayout+xml"/>
  <Override PartName="/ppt/slideLayouts/slideLayout1201.xml" ContentType="application/vnd.openxmlformats-officedocument.presentationml.slideLayout+xml"/>
  <Override PartName="/ppt/slideLayouts/slideLayout1202.xml" ContentType="application/vnd.openxmlformats-officedocument.presentationml.slideLayout+xml"/>
  <Override PartName="/ppt/slideLayouts/slideLayout1203.xml" ContentType="application/vnd.openxmlformats-officedocument.presentationml.slideLayout+xml"/>
  <Override PartName="/ppt/slideLayouts/slideLayout1204.xml" ContentType="application/vnd.openxmlformats-officedocument.presentationml.slideLayout+xml"/>
  <Override PartName="/ppt/slideLayouts/slideLayout1205.xml" ContentType="application/vnd.openxmlformats-officedocument.presentationml.slideLayout+xml"/>
  <Override PartName="/ppt/slideLayouts/slideLayout1206.xml" ContentType="application/vnd.openxmlformats-officedocument.presentationml.slideLayout+xml"/>
  <Override PartName="/ppt/slideLayouts/slideLayout1207.xml" ContentType="application/vnd.openxmlformats-officedocument.presentationml.slideLayout+xml"/>
  <Override PartName="/ppt/slideLayouts/slideLayout1208.xml" ContentType="application/vnd.openxmlformats-officedocument.presentationml.slideLayout+xml"/>
  <Override PartName="/ppt/slideLayouts/slideLayout1209.xml" ContentType="application/vnd.openxmlformats-officedocument.presentationml.slideLayout+xml"/>
  <Override PartName="/ppt/slideLayouts/slideLayout1210.xml" ContentType="application/vnd.openxmlformats-officedocument.presentationml.slideLayout+xml"/>
  <Override PartName="/ppt/slideLayouts/slideLayout1211.xml" ContentType="application/vnd.openxmlformats-officedocument.presentationml.slideLayout+xml"/>
  <Override PartName="/ppt/slideLayouts/slideLayout1212.xml" ContentType="application/vnd.openxmlformats-officedocument.presentationml.slideLayout+xml"/>
  <Override PartName="/ppt/slideLayouts/slideLayout1213.xml" ContentType="application/vnd.openxmlformats-officedocument.presentationml.slideLayout+xml"/>
  <Override PartName="/ppt/slideLayouts/slideLayout1214.xml" ContentType="application/vnd.openxmlformats-officedocument.presentationml.slideLayout+xml"/>
  <Override PartName="/ppt/slideLayouts/slideLayout1215.xml" ContentType="application/vnd.openxmlformats-officedocument.presentationml.slideLayout+xml"/>
  <Override PartName="/ppt/slideLayouts/slideLayout1216.xml" ContentType="application/vnd.openxmlformats-officedocument.presentationml.slideLayout+xml"/>
  <Override PartName="/ppt/slideLayouts/slideLayout1217.xml" ContentType="application/vnd.openxmlformats-officedocument.presentationml.slideLayout+xml"/>
  <Override PartName="/ppt/slideLayouts/slideLayout1218.xml" ContentType="application/vnd.openxmlformats-officedocument.presentationml.slideLayout+xml"/>
  <Override PartName="/ppt/slideLayouts/slideLayout1219.xml" ContentType="application/vnd.openxmlformats-officedocument.presentationml.slideLayout+xml"/>
  <Override PartName="/ppt/slideLayouts/slideLayout1220.xml" ContentType="application/vnd.openxmlformats-officedocument.presentationml.slideLayout+xml"/>
  <Override PartName="/ppt/slideLayouts/slideLayout1221.xml" ContentType="application/vnd.openxmlformats-officedocument.presentationml.slideLayout+xml"/>
  <Override PartName="/ppt/slideLayouts/slideLayout1222.xml" ContentType="application/vnd.openxmlformats-officedocument.presentationml.slideLayout+xml"/>
  <Override PartName="/ppt/slideLayouts/slideLayout1223.xml" ContentType="application/vnd.openxmlformats-officedocument.presentationml.slideLayout+xml"/>
  <Override PartName="/ppt/slideLayouts/slideLayout1224.xml" ContentType="application/vnd.openxmlformats-officedocument.presentationml.slideLayout+xml"/>
  <Override PartName="/ppt/slideLayouts/slideLayout1225.xml" ContentType="application/vnd.openxmlformats-officedocument.presentationml.slideLayout+xml"/>
  <Override PartName="/ppt/slideLayouts/slideLayout1226.xml" ContentType="application/vnd.openxmlformats-officedocument.presentationml.slideLayout+xml"/>
  <Override PartName="/ppt/slideLayouts/slideLayout1227.xml" ContentType="application/vnd.openxmlformats-officedocument.presentationml.slideLayout+xml"/>
  <Override PartName="/ppt/slideLayouts/slideLayout1228.xml" ContentType="application/vnd.openxmlformats-officedocument.presentationml.slideLayout+xml"/>
  <Override PartName="/ppt/slideLayouts/slideLayout1229.xml" ContentType="application/vnd.openxmlformats-officedocument.presentationml.slideLayout+xml"/>
  <Override PartName="/ppt/slideLayouts/slideLayout1230.xml" ContentType="application/vnd.openxmlformats-officedocument.presentationml.slideLayout+xml"/>
  <Override PartName="/ppt/slideLayouts/slideLayout1231.xml" ContentType="application/vnd.openxmlformats-officedocument.presentationml.slideLayout+xml"/>
  <Override PartName="/ppt/slideLayouts/slideLayout1232.xml" ContentType="application/vnd.openxmlformats-officedocument.presentationml.slideLayout+xml"/>
  <Override PartName="/ppt/slideLayouts/slideLayout1233.xml" ContentType="application/vnd.openxmlformats-officedocument.presentationml.slideLayout+xml"/>
  <Override PartName="/ppt/slideLayouts/slideLayout1234.xml" ContentType="application/vnd.openxmlformats-officedocument.presentationml.slideLayout+xml"/>
  <Override PartName="/ppt/slideLayouts/slideLayout1235.xml" ContentType="application/vnd.openxmlformats-officedocument.presentationml.slideLayout+xml"/>
  <Override PartName="/ppt/slideLayouts/slideLayout1236.xml" ContentType="application/vnd.openxmlformats-officedocument.presentationml.slideLayout+xml"/>
  <Override PartName="/ppt/slideLayouts/slideLayout1237.xml" ContentType="application/vnd.openxmlformats-officedocument.presentationml.slideLayout+xml"/>
  <Override PartName="/ppt/slideLayouts/slideLayout1238.xml" ContentType="application/vnd.openxmlformats-officedocument.presentationml.slideLayout+xml"/>
  <Override PartName="/ppt/slideLayouts/slideLayout1239.xml" ContentType="application/vnd.openxmlformats-officedocument.presentationml.slideLayout+xml"/>
  <Override PartName="/ppt/slideLayouts/slideLayout1240.xml" ContentType="application/vnd.openxmlformats-officedocument.presentationml.slideLayout+xml"/>
  <Override PartName="/ppt/slideLayouts/slideLayout1241.xml" ContentType="application/vnd.openxmlformats-officedocument.presentationml.slideLayout+xml"/>
  <Override PartName="/ppt/slideLayouts/slideLayout1242.xml" ContentType="application/vnd.openxmlformats-officedocument.presentationml.slideLayout+xml"/>
  <Override PartName="/ppt/slideLayouts/slideLayout1243.xml" ContentType="application/vnd.openxmlformats-officedocument.presentationml.slideLayout+xml"/>
  <Override PartName="/ppt/slideLayouts/slideLayout1244.xml" ContentType="application/vnd.openxmlformats-officedocument.presentationml.slideLayout+xml"/>
  <Override PartName="/ppt/slideLayouts/slideLayout1245.xml" ContentType="application/vnd.openxmlformats-officedocument.presentationml.slideLayout+xml"/>
  <Override PartName="/ppt/slideLayouts/slideLayout1246.xml" ContentType="application/vnd.openxmlformats-officedocument.presentationml.slideLayout+xml"/>
  <Override PartName="/ppt/slideLayouts/slideLayout1247.xml" ContentType="application/vnd.openxmlformats-officedocument.presentationml.slideLayout+xml"/>
  <Override PartName="/ppt/slideLayouts/slideLayout1248.xml" ContentType="application/vnd.openxmlformats-officedocument.presentationml.slideLayout+xml"/>
  <Override PartName="/ppt/slideLayouts/slideLayout1249.xml" ContentType="application/vnd.openxmlformats-officedocument.presentationml.slideLayout+xml"/>
  <Override PartName="/ppt/slideLayouts/slideLayout1250.xml" ContentType="application/vnd.openxmlformats-officedocument.presentationml.slideLayout+xml"/>
  <Override PartName="/ppt/slideLayouts/slideLayout1251.xml" ContentType="application/vnd.openxmlformats-officedocument.presentationml.slideLayout+xml"/>
  <Override PartName="/ppt/slideLayouts/slideLayout1252.xml" ContentType="application/vnd.openxmlformats-officedocument.presentationml.slideLayout+xml"/>
  <Override PartName="/ppt/slideLayouts/slideLayout1253.xml" ContentType="application/vnd.openxmlformats-officedocument.presentationml.slideLayout+xml"/>
  <Override PartName="/ppt/slideLayouts/slideLayout1254.xml" ContentType="application/vnd.openxmlformats-officedocument.presentationml.slideLayout+xml"/>
  <Override PartName="/ppt/slideLayouts/slideLayout1255.xml" ContentType="application/vnd.openxmlformats-officedocument.presentationml.slideLayout+xml"/>
  <Override PartName="/ppt/slideLayouts/slideLayout1256.xml" ContentType="application/vnd.openxmlformats-officedocument.presentationml.slideLayout+xml"/>
  <Override PartName="/ppt/slideLayouts/slideLayout1257.xml" ContentType="application/vnd.openxmlformats-officedocument.presentationml.slideLayout+xml"/>
  <Override PartName="/ppt/slideLayouts/slideLayout1258.xml" ContentType="application/vnd.openxmlformats-officedocument.presentationml.slideLayout+xml"/>
  <Override PartName="/ppt/slideLayouts/slideLayout1259.xml" ContentType="application/vnd.openxmlformats-officedocument.presentationml.slideLayout+xml"/>
  <Override PartName="/ppt/slideLayouts/slideLayout1260.xml" ContentType="application/vnd.openxmlformats-officedocument.presentationml.slideLayout+xml"/>
  <Override PartName="/ppt/slideLayouts/slideLayout1261.xml" ContentType="application/vnd.openxmlformats-officedocument.presentationml.slideLayout+xml"/>
  <Override PartName="/ppt/slideLayouts/slideLayout1262.xml" ContentType="application/vnd.openxmlformats-officedocument.presentationml.slideLayout+xml"/>
  <Override PartName="/ppt/slideLayouts/slideLayout1263.xml" ContentType="application/vnd.openxmlformats-officedocument.presentationml.slideLayout+xml"/>
  <Override PartName="/ppt/slideLayouts/slideLayout1264.xml" ContentType="application/vnd.openxmlformats-officedocument.presentationml.slideLayout+xml"/>
  <Override PartName="/ppt/slideLayouts/slideLayout1265.xml" ContentType="application/vnd.openxmlformats-officedocument.presentationml.slideLayout+xml"/>
  <Override PartName="/ppt/slideLayouts/slideLayout1266.xml" ContentType="application/vnd.openxmlformats-officedocument.presentationml.slideLayout+xml"/>
  <Override PartName="/ppt/slideLayouts/slideLayout1267.xml" ContentType="application/vnd.openxmlformats-officedocument.presentationml.slideLayout+xml"/>
  <Override PartName="/ppt/slideLayouts/slideLayout1268.xml" ContentType="application/vnd.openxmlformats-officedocument.presentationml.slideLayout+xml"/>
  <Override PartName="/ppt/slideLayouts/slideLayout1269.xml" ContentType="application/vnd.openxmlformats-officedocument.presentationml.slideLayout+xml"/>
  <Override PartName="/ppt/slideLayouts/slideLayout1270.xml" ContentType="application/vnd.openxmlformats-officedocument.presentationml.slideLayout+xml"/>
  <Override PartName="/ppt/slideLayouts/slideLayout1271.xml" ContentType="application/vnd.openxmlformats-officedocument.presentationml.slideLayout+xml"/>
  <Override PartName="/ppt/slideLayouts/slideLayout1272.xml" ContentType="application/vnd.openxmlformats-officedocument.presentationml.slideLayout+xml"/>
  <Override PartName="/ppt/slideLayouts/slideLayout1273.xml" ContentType="application/vnd.openxmlformats-officedocument.presentationml.slideLayout+xml"/>
  <Override PartName="/ppt/slideLayouts/slideLayout1274.xml" ContentType="application/vnd.openxmlformats-officedocument.presentationml.slideLayout+xml"/>
  <Override PartName="/ppt/slideLayouts/slideLayout1275.xml" ContentType="application/vnd.openxmlformats-officedocument.presentationml.slideLayout+xml"/>
  <Override PartName="/ppt/slideLayouts/slideLayout1276.xml" ContentType="application/vnd.openxmlformats-officedocument.presentationml.slideLayout+xml"/>
  <Override PartName="/ppt/slideLayouts/slideLayout1277.xml" ContentType="application/vnd.openxmlformats-officedocument.presentationml.slideLayout+xml"/>
  <Override PartName="/ppt/slideLayouts/slideLayout1278.xml" ContentType="application/vnd.openxmlformats-officedocument.presentationml.slideLayout+xml"/>
  <Override PartName="/ppt/slideLayouts/slideLayout1279.xml" ContentType="application/vnd.openxmlformats-officedocument.presentationml.slideLayout+xml"/>
  <Override PartName="/ppt/slideLayouts/slideLayout1280.xml" ContentType="application/vnd.openxmlformats-officedocument.presentationml.slideLayout+xml"/>
  <Override PartName="/ppt/slideLayouts/slideLayout1281.xml" ContentType="application/vnd.openxmlformats-officedocument.presentationml.slideLayout+xml"/>
  <Override PartName="/ppt/slideLayouts/slideLayout1282.xml" ContentType="application/vnd.openxmlformats-officedocument.presentationml.slideLayout+xml"/>
  <Override PartName="/ppt/slideLayouts/slideLayout1283.xml" ContentType="application/vnd.openxmlformats-officedocument.presentationml.slideLayout+xml"/>
  <Override PartName="/ppt/slideLayouts/slideLayout1284.xml" ContentType="application/vnd.openxmlformats-officedocument.presentationml.slideLayout+xml"/>
  <Override PartName="/ppt/slideLayouts/slideLayout1285.xml" ContentType="application/vnd.openxmlformats-officedocument.presentationml.slideLayout+xml"/>
  <Override PartName="/ppt/slideLayouts/slideLayout1286.xml" ContentType="application/vnd.openxmlformats-officedocument.presentationml.slideLayout+xml"/>
  <Override PartName="/ppt/slideLayouts/slideLayout1287.xml" ContentType="application/vnd.openxmlformats-officedocument.presentationml.slideLayout+xml"/>
  <Override PartName="/ppt/slideLayouts/slideLayout1288.xml" ContentType="application/vnd.openxmlformats-officedocument.presentationml.slideLayout+xml"/>
  <Override PartName="/ppt/slideLayouts/slideLayout1289.xml" ContentType="application/vnd.openxmlformats-officedocument.presentationml.slideLayout+xml"/>
  <Override PartName="/ppt/slideLayouts/slideLayout1290.xml" ContentType="application/vnd.openxmlformats-officedocument.presentationml.slideLayout+xml"/>
  <Override PartName="/ppt/slideLayouts/slideLayout1291.xml" ContentType="application/vnd.openxmlformats-officedocument.presentationml.slideLayout+xml"/>
  <Override PartName="/ppt/slideLayouts/slideLayout1292.xml" ContentType="application/vnd.openxmlformats-officedocument.presentationml.slideLayout+xml"/>
  <Override PartName="/ppt/slideLayouts/slideLayout1293.xml" ContentType="application/vnd.openxmlformats-officedocument.presentationml.slideLayout+xml"/>
  <Override PartName="/ppt/slideLayouts/slideLayout1294.xml" ContentType="application/vnd.openxmlformats-officedocument.presentationml.slideLayout+xml"/>
  <Override PartName="/ppt/slideLayouts/slideLayout1295.xml" ContentType="application/vnd.openxmlformats-officedocument.presentationml.slideLayout+xml"/>
  <Override PartName="/ppt/slideLayouts/slideLayout1296.xml" ContentType="application/vnd.openxmlformats-officedocument.presentationml.slideLayout+xml"/>
  <Override PartName="/ppt/slideLayouts/slideLayout1297.xml" ContentType="application/vnd.openxmlformats-officedocument.presentationml.slideLayout+xml"/>
  <Override PartName="/ppt/slideLayouts/slideLayout1298.xml" ContentType="application/vnd.openxmlformats-officedocument.presentationml.slideLayout+xml"/>
  <Override PartName="/ppt/slideLayouts/slideLayout1299.xml" ContentType="application/vnd.openxmlformats-officedocument.presentationml.slideLayout+xml"/>
  <Override PartName="/ppt/slideLayouts/slideLayout1300.xml" ContentType="application/vnd.openxmlformats-officedocument.presentationml.slideLayout+xml"/>
  <Override PartName="/ppt/slideLayouts/slideLayout1301.xml" ContentType="application/vnd.openxmlformats-officedocument.presentationml.slideLayout+xml"/>
  <Override PartName="/ppt/slideLayouts/slideLayout1302.xml" ContentType="application/vnd.openxmlformats-officedocument.presentationml.slideLayout+xml"/>
  <Override PartName="/ppt/slideLayouts/slideLayout1303.xml" ContentType="application/vnd.openxmlformats-officedocument.presentationml.slideLayout+xml"/>
  <Override PartName="/ppt/slideLayouts/slideLayout1304.xml" ContentType="application/vnd.openxmlformats-officedocument.presentationml.slideLayout+xml"/>
  <Override PartName="/ppt/slideLayouts/slideLayout1305.xml" ContentType="application/vnd.openxmlformats-officedocument.presentationml.slideLayout+xml"/>
  <Override PartName="/ppt/slideLayouts/slideLayout1306.xml" ContentType="application/vnd.openxmlformats-officedocument.presentationml.slideLayout+xml"/>
  <Override PartName="/ppt/slideLayouts/slideLayout1307.xml" ContentType="application/vnd.openxmlformats-officedocument.presentationml.slideLayout+xml"/>
  <Override PartName="/ppt/slideLayouts/slideLayout1308.xml" ContentType="application/vnd.openxmlformats-officedocument.presentationml.slideLayout+xml"/>
  <Override PartName="/ppt/slideLayouts/slideLayout1309.xml" ContentType="application/vnd.openxmlformats-officedocument.presentationml.slideLayout+xml"/>
  <Override PartName="/ppt/slideLayouts/slideLayout1310.xml" ContentType="application/vnd.openxmlformats-officedocument.presentationml.slideLayout+xml"/>
  <Override PartName="/ppt/slideLayouts/slideLayout1311.xml" ContentType="application/vnd.openxmlformats-officedocument.presentationml.slideLayout+xml"/>
  <Override PartName="/ppt/slideLayouts/slideLayout1312.xml" ContentType="application/vnd.openxmlformats-officedocument.presentationml.slideLayout+xml"/>
  <Override PartName="/ppt/slideLayouts/slideLayout1313.xml" ContentType="application/vnd.openxmlformats-officedocument.presentationml.slideLayout+xml"/>
  <Override PartName="/ppt/slideLayouts/slideLayout1314.xml" ContentType="application/vnd.openxmlformats-officedocument.presentationml.slideLayout+xml"/>
  <Override PartName="/ppt/slideLayouts/slideLayout1315.xml" ContentType="application/vnd.openxmlformats-officedocument.presentationml.slideLayout+xml"/>
  <Override PartName="/ppt/slideLayouts/slideLayout1316.xml" ContentType="application/vnd.openxmlformats-officedocument.presentationml.slideLayout+xml"/>
  <Override PartName="/ppt/slideLayouts/slideLayout1317.xml" ContentType="application/vnd.openxmlformats-officedocument.presentationml.slideLayout+xml"/>
  <Override PartName="/ppt/slideLayouts/slideLayout1318.xml" ContentType="application/vnd.openxmlformats-officedocument.presentationml.slideLayout+xml"/>
  <Override PartName="/ppt/slideLayouts/slideLayout1319.xml" ContentType="application/vnd.openxmlformats-officedocument.presentationml.slideLayout+xml"/>
  <Override PartName="/ppt/slideLayouts/slideLayout1320.xml" ContentType="application/vnd.openxmlformats-officedocument.presentationml.slideLayout+xml"/>
  <Override PartName="/ppt/slideLayouts/slideLayout1321.xml" ContentType="application/vnd.openxmlformats-officedocument.presentationml.slideLayout+xml"/>
  <Override PartName="/ppt/slideLayouts/slideLayout1322.xml" ContentType="application/vnd.openxmlformats-officedocument.presentationml.slideLayout+xml"/>
  <Override PartName="/ppt/slideLayouts/slideLayout1323.xml" ContentType="application/vnd.openxmlformats-officedocument.presentationml.slideLayout+xml"/>
  <Override PartName="/ppt/slideLayouts/slideLayout1324.xml" ContentType="application/vnd.openxmlformats-officedocument.presentationml.slideLayout+xml"/>
  <Override PartName="/ppt/slideLayouts/slideLayout1325.xml" ContentType="application/vnd.openxmlformats-officedocument.presentationml.slideLayout+xml"/>
  <Override PartName="/ppt/slideLayouts/slideLayout1326.xml" ContentType="application/vnd.openxmlformats-officedocument.presentationml.slideLayout+xml"/>
  <Override PartName="/ppt/slideLayouts/slideLayout1327.xml" ContentType="application/vnd.openxmlformats-officedocument.presentationml.slideLayout+xml"/>
  <Override PartName="/ppt/slideLayouts/slideLayout1328.xml" ContentType="application/vnd.openxmlformats-officedocument.presentationml.slideLayout+xml"/>
  <Override PartName="/ppt/slideLayouts/slideLayout1329.xml" ContentType="application/vnd.openxmlformats-officedocument.presentationml.slideLayout+xml"/>
  <Override PartName="/ppt/slideLayouts/slideLayout1330.xml" ContentType="application/vnd.openxmlformats-officedocument.presentationml.slideLayout+xml"/>
  <Override PartName="/ppt/slideLayouts/slideLayout1331.xml" ContentType="application/vnd.openxmlformats-officedocument.presentationml.slideLayout+xml"/>
  <Override PartName="/ppt/slideLayouts/slideLayout1332.xml" ContentType="application/vnd.openxmlformats-officedocument.presentationml.slideLayout+xml"/>
  <Override PartName="/ppt/slideLayouts/slideLayout1333.xml" ContentType="application/vnd.openxmlformats-officedocument.presentationml.slideLayout+xml"/>
  <Override PartName="/ppt/slideLayouts/slideLayout1334.xml" ContentType="application/vnd.openxmlformats-officedocument.presentationml.slideLayout+xml"/>
  <Override PartName="/ppt/slideLayouts/slideLayout1335.xml" ContentType="application/vnd.openxmlformats-officedocument.presentationml.slideLayout+xml"/>
  <Override PartName="/ppt/slideLayouts/slideLayout1336.xml" ContentType="application/vnd.openxmlformats-officedocument.presentationml.slideLayout+xml"/>
  <Override PartName="/ppt/slideLayouts/slideLayout1337.xml" ContentType="application/vnd.openxmlformats-officedocument.presentationml.slideLayout+xml"/>
  <Override PartName="/ppt/slideLayouts/slideLayout1338.xml" ContentType="application/vnd.openxmlformats-officedocument.presentationml.slideLayout+xml"/>
  <Override PartName="/ppt/slideLayouts/slideLayout1339.xml" ContentType="application/vnd.openxmlformats-officedocument.presentationml.slideLayout+xml"/>
  <Override PartName="/ppt/slideLayouts/slideLayout1340.xml" ContentType="application/vnd.openxmlformats-officedocument.presentationml.slideLayout+xml"/>
  <Override PartName="/ppt/slideLayouts/slideLayout1341.xml" ContentType="application/vnd.openxmlformats-officedocument.presentationml.slideLayout+xml"/>
  <Override PartName="/ppt/slideLayouts/slideLayout1342.xml" ContentType="application/vnd.openxmlformats-officedocument.presentationml.slideLayout+xml"/>
  <Override PartName="/ppt/slideLayouts/slideLayout1343.xml" ContentType="application/vnd.openxmlformats-officedocument.presentationml.slideLayout+xml"/>
  <Override PartName="/ppt/slideLayouts/slideLayout1344.xml" ContentType="application/vnd.openxmlformats-officedocument.presentationml.slideLayout+xml"/>
  <Override PartName="/ppt/slideLayouts/slideLayout1345.xml" ContentType="application/vnd.openxmlformats-officedocument.presentationml.slideLayout+xml"/>
  <Override PartName="/ppt/slideLayouts/slideLayout1346.xml" ContentType="application/vnd.openxmlformats-officedocument.presentationml.slideLayout+xml"/>
  <Override PartName="/ppt/slideLayouts/slideLayout1347.xml" ContentType="application/vnd.openxmlformats-officedocument.presentationml.slideLayout+xml"/>
  <Override PartName="/ppt/slideLayouts/slideLayout1348.xml" ContentType="application/vnd.openxmlformats-officedocument.presentationml.slideLayout+xml"/>
  <Override PartName="/ppt/slideLayouts/slideLayout1349.xml" ContentType="application/vnd.openxmlformats-officedocument.presentationml.slideLayout+xml"/>
  <Override PartName="/ppt/slideLayouts/slideLayout1350.xml" ContentType="application/vnd.openxmlformats-officedocument.presentationml.slideLayout+xml"/>
  <Override PartName="/ppt/slideLayouts/slideLayout1351.xml" ContentType="application/vnd.openxmlformats-officedocument.presentationml.slideLayout+xml"/>
  <Override PartName="/ppt/slideLayouts/slideLayout1352.xml" ContentType="application/vnd.openxmlformats-officedocument.presentationml.slideLayout+xml"/>
  <Override PartName="/ppt/slideLayouts/slideLayout1353.xml" ContentType="application/vnd.openxmlformats-officedocument.presentationml.slideLayout+xml"/>
  <Override PartName="/ppt/slideLayouts/slideLayout1354.xml" ContentType="application/vnd.openxmlformats-officedocument.presentationml.slideLayout+xml"/>
  <Override PartName="/ppt/slideLayouts/slideLayout1355.xml" ContentType="application/vnd.openxmlformats-officedocument.presentationml.slideLayout+xml"/>
  <Override PartName="/ppt/slideLayouts/slideLayout1356.xml" ContentType="application/vnd.openxmlformats-officedocument.presentationml.slideLayout+xml"/>
  <Override PartName="/ppt/slideLayouts/slideLayout1357.xml" ContentType="application/vnd.openxmlformats-officedocument.presentationml.slideLayout+xml"/>
  <Override PartName="/ppt/slideLayouts/slideLayout1358.xml" ContentType="application/vnd.openxmlformats-officedocument.presentationml.slideLayout+xml"/>
  <Override PartName="/ppt/slideLayouts/slideLayout1359.xml" ContentType="application/vnd.openxmlformats-officedocument.presentationml.slideLayout+xml"/>
  <Override PartName="/ppt/slideLayouts/slideLayout1360.xml" ContentType="application/vnd.openxmlformats-officedocument.presentationml.slideLayout+xml"/>
  <Override PartName="/ppt/slideLayouts/slideLayout1361.xml" ContentType="application/vnd.openxmlformats-officedocument.presentationml.slideLayout+xml"/>
  <Override PartName="/ppt/slideLayouts/slideLayout1362.xml" ContentType="application/vnd.openxmlformats-officedocument.presentationml.slideLayout+xml"/>
  <Override PartName="/ppt/slideLayouts/slideLayout1363.xml" ContentType="application/vnd.openxmlformats-officedocument.presentationml.slideLayout+xml"/>
  <Override PartName="/ppt/slideLayouts/slideLayout1364.xml" ContentType="application/vnd.openxmlformats-officedocument.presentationml.slideLayout+xml"/>
  <Override PartName="/ppt/slideLayouts/slideLayout1365.xml" ContentType="application/vnd.openxmlformats-officedocument.presentationml.slideLayout+xml"/>
  <Override PartName="/ppt/slideLayouts/slideLayout1366.xml" ContentType="application/vnd.openxmlformats-officedocument.presentationml.slideLayout+xml"/>
  <Override PartName="/ppt/slideLayouts/slideLayout1367.xml" ContentType="application/vnd.openxmlformats-officedocument.presentationml.slideLayout+xml"/>
  <Override PartName="/ppt/slideLayouts/slideLayout1368.xml" ContentType="application/vnd.openxmlformats-officedocument.presentationml.slideLayout+xml"/>
  <Override PartName="/ppt/slideLayouts/slideLayout1369.xml" ContentType="application/vnd.openxmlformats-officedocument.presentationml.slideLayout+xml"/>
  <Override PartName="/ppt/slideLayouts/slideLayout1370.xml" ContentType="application/vnd.openxmlformats-officedocument.presentationml.slideLayout+xml"/>
  <Override PartName="/ppt/slideLayouts/slideLayout1371.xml" ContentType="application/vnd.openxmlformats-officedocument.presentationml.slideLayout+xml"/>
  <Override PartName="/ppt/slideLayouts/slideLayout1372.xml" ContentType="application/vnd.openxmlformats-officedocument.presentationml.slideLayout+xml"/>
  <Override PartName="/ppt/theme/theme3.xml" ContentType="application/vnd.openxmlformats-officedocument.theme+xml"/>
  <Override PartName="/ppt/slideLayouts/slideLayout1373.xml" ContentType="application/vnd.openxmlformats-officedocument.presentationml.slideLayout+xml"/>
  <Override PartName="/ppt/slideLayouts/slideLayout1374.xml" ContentType="application/vnd.openxmlformats-officedocument.presentationml.slideLayout+xml"/>
  <Override PartName="/ppt/slideLayouts/slideLayout1375.xml" ContentType="application/vnd.openxmlformats-officedocument.presentationml.slideLayout+xml"/>
  <Override PartName="/ppt/slideLayouts/slideLayout1376.xml" ContentType="application/vnd.openxmlformats-officedocument.presentationml.slideLayout+xml"/>
  <Override PartName="/ppt/slideLayouts/slideLayout1377.xml" ContentType="application/vnd.openxmlformats-officedocument.presentationml.slideLayout+xml"/>
  <Override PartName="/ppt/slideLayouts/slideLayout1378.xml" ContentType="application/vnd.openxmlformats-officedocument.presentationml.slideLayout+xml"/>
  <Override PartName="/ppt/slideLayouts/slideLayout1379.xml" ContentType="application/vnd.openxmlformats-officedocument.presentationml.slideLayout+xml"/>
  <Override PartName="/ppt/slideLayouts/slideLayout1380.xml" ContentType="application/vnd.openxmlformats-officedocument.presentationml.slideLayout+xml"/>
  <Override PartName="/ppt/slideLayouts/slideLayout1381.xml" ContentType="application/vnd.openxmlformats-officedocument.presentationml.slideLayout+xml"/>
  <Override PartName="/ppt/slideLayouts/slideLayout1382.xml" ContentType="application/vnd.openxmlformats-officedocument.presentationml.slideLayout+xml"/>
  <Override PartName="/ppt/slideLayouts/slideLayout1383.xml" ContentType="application/vnd.openxmlformats-officedocument.presentationml.slideLayout+xml"/>
  <Override PartName="/ppt/slideLayouts/slideLayout1384.xml" ContentType="application/vnd.openxmlformats-officedocument.presentationml.slideLayout+xml"/>
  <Override PartName="/ppt/slideLayouts/slideLayout1385.xml" ContentType="application/vnd.openxmlformats-officedocument.presentationml.slideLayout+xml"/>
  <Override PartName="/ppt/slideLayouts/slideLayout1386.xml" ContentType="application/vnd.openxmlformats-officedocument.presentationml.slideLayout+xml"/>
  <Override PartName="/ppt/slideLayouts/slideLayout1387.xml" ContentType="application/vnd.openxmlformats-officedocument.presentationml.slideLayout+xml"/>
  <Override PartName="/ppt/slideLayouts/slideLayout1388.xml" ContentType="application/vnd.openxmlformats-officedocument.presentationml.slideLayout+xml"/>
  <Override PartName="/ppt/slideLayouts/slideLayout1389.xml" ContentType="application/vnd.openxmlformats-officedocument.presentationml.slideLayout+xml"/>
  <Override PartName="/ppt/slideLayouts/slideLayout1390.xml" ContentType="application/vnd.openxmlformats-officedocument.presentationml.slideLayout+xml"/>
  <Override PartName="/ppt/slideLayouts/slideLayout1391.xml" ContentType="application/vnd.openxmlformats-officedocument.presentationml.slideLayout+xml"/>
  <Override PartName="/ppt/slideLayouts/slideLayout1392.xml" ContentType="application/vnd.openxmlformats-officedocument.presentationml.slideLayout+xml"/>
  <Override PartName="/ppt/slideLayouts/slideLayout1393.xml" ContentType="application/vnd.openxmlformats-officedocument.presentationml.slideLayout+xml"/>
  <Override PartName="/ppt/slideLayouts/slideLayout1394.xml" ContentType="application/vnd.openxmlformats-officedocument.presentationml.slideLayout+xml"/>
  <Override PartName="/ppt/slideLayouts/slideLayout1395.xml" ContentType="application/vnd.openxmlformats-officedocument.presentationml.slideLayout+xml"/>
  <Override PartName="/ppt/slideLayouts/slideLayout1396.xml" ContentType="application/vnd.openxmlformats-officedocument.presentationml.slideLayout+xml"/>
  <Override PartName="/ppt/slideLayouts/slideLayout1397.xml" ContentType="application/vnd.openxmlformats-officedocument.presentationml.slideLayout+xml"/>
  <Override PartName="/ppt/slideLayouts/slideLayout1398.xml" ContentType="application/vnd.openxmlformats-officedocument.presentationml.slideLayout+xml"/>
  <Override PartName="/ppt/slideLayouts/slideLayout1399.xml" ContentType="application/vnd.openxmlformats-officedocument.presentationml.slideLayout+xml"/>
  <Override PartName="/ppt/slideLayouts/slideLayout1400.xml" ContentType="application/vnd.openxmlformats-officedocument.presentationml.slideLayout+xml"/>
  <Override PartName="/ppt/slideLayouts/slideLayout1401.xml" ContentType="application/vnd.openxmlformats-officedocument.presentationml.slideLayout+xml"/>
  <Override PartName="/ppt/slideLayouts/slideLayout1402.xml" ContentType="application/vnd.openxmlformats-officedocument.presentationml.slideLayout+xml"/>
  <Override PartName="/ppt/slideLayouts/slideLayout1403.xml" ContentType="application/vnd.openxmlformats-officedocument.presentationml.slideLayout+xml"/>
  <Override PartName="/ppt/slideLayouts/slideLayout1404.xml" ContentType="application/vnd.openxmlformats-officedocument.presentationml.slideLayout+xml"/>
  <Override PartName="/ppt/slideLayouts/slideLayout1405.xml" ContentType="application/vnd.openxmlformats-officedocument.presentationml.slideLayout+xml"/>
  <Override PartName="/ppt/slideLayouts/slideLayout1406.xml" ContentType="application/vnd.openxmlformats-officedocument.presentationml.slideLayout+xml"/>
  <Override PartName="/ppt/slideLayouts/slideLayout1407.xml" ContentType="application/vnd.openxmlformats-officedocument.presentationml.slideLayout+xml"/>
  <Override PartName="/ppt/slideLayouts/slideLayout1408.xml" ContentType="application/vnd.openxmlformats-officedocument.presentationml.slideLayout+xml"/>
  <Override PartName="/ppt/slideLayouts/slideLayout1409.xml" ContentType="application/vnd.openxmlformats-officedocument.presentationml.slideLayout+xml"/>
  <Override PartName="/ppt/slideLayouts/slideLayout1410.xml" ContentType="application/vnd.openxmlformats-officedocument.presentationml.slideLayout+xml"/>
  <Override PartName="/ppt/slideLayouts/slideLayout1411.xml" ContentType="application/vnd.openxmlformats-officedocument.presentationml.slideLayout+xml"/>
  <Override PartName="/ppt/slideLayouts/slideLayout1412.xml" ContentType="application/vnd.openxmlformats-officedocument.presentationml.slideLayout+xml"/>
  <Override PartName="/ppt/slideLayouts/slideLayout1413.xml" ContentType="application/vnd.openxmlformats-officedocument.presentationml.slideLayout+xml"/>
  <Override PartName="/ppt/slideLayouts/slideLayout1414.xml" ContentType="application/vnd.openxmlformats-officedocument.presentationml.slideLayout+xml"/>
  <Override PartName="/ppt/slideLayouts/slideLayout1415.xml" ContentType="application/vnd.openxmlformats-officedocument.presentationml.slideLayout+xml"/>
  <Override PartName="/ppt/slideLayouts/slideLayout1416.xml" ContentType="application/vnd.openxmlformats-officedocument.presentationml.slideLayout+xml"/>
  <Override PartName="/ppt/slideLayouts/slideLayout1417.xml" ContentType="application/vnd.openxmlformats-officedocument.presentationml.slideLayout+xml"/>
  <Override PartName="/ppt/slideLayouts/slideLayout1418.xml" ContentType="application/vnd.openxmlformats-officedocument.presentationml.slideLayout+xml"/>
  <Override PartName="/ppt/slideLayouts/slideLayout1419.xml" ContentType="application/vnd.openxmlformats-officedocument.presentationml.slideLayout+xml"/>
  <Override PartName="/ppt/slideLayouts/slideLayout1420.xml" ContentType="application/vnd.openxmlformats-officedocument.presentationml.slideLayout+xml"/>
  <Override PartName="/ppt/slideLayouts/slideLayout1421.xml" ContentType="application/vnd.openxmlformats-officedocument.presentationml.slideLayout+xml"/>
  <Override PartName="/ppt/slideLayouts/slideLayout1422.xml" ContentType="application/vnd.openxmlformats-officedocument.presentationml.slideLayout+xml"/>
  <Override PartName="/ppt/slideLayouts/slideLayout1423.xml" ContentType="application/vnd.openxmlformats-officedocument.presentationml.slideLayout+xml"/>
  <Override PartName="/ppt/slideLayouts/slideLayout1424.xml" ContentType="application/vnd.openxmlformats-officedocument.presentationml.slideLayout+xml"/>
  <Override PartName="/ppt/slideLayouts/slideLayout1425.xml" ContentType="application/vnd.openxmlformats-officedocument.presentationml.slideLayout+xml"/>
  <Override PartName="/ppt/slideLayouts/slideLayout1426.xml" ContentType="application/vnd.openxmlformats-officedocument.presentationml.slideLayout+xml"/>
  <Override PartName="/ppt/slideLayouts/slideLayout1427.xml" ContentType="application/vnd.openxmlformats-officedocument.presentationml.slideLayout+xml"/>
  <Override PartName="/ppt/slideLayouts/slideLayout1428.xml" ContentType="application/vnd.openxmlformats-officedocument.presentationml.slideLayout+xml"/>
  <Override PartName="/ppt/slideLayouts/slideLayout1429.xml" ContentType="application/vnd.openxmlformats-officedocument.presentationml.slideLayout+xml"/>
  <Override PartName="/ppt/slideLayouts/slideLayout1430.xml" ContentType="application/vnd.openxmlformats-officedocument.presentationml.slideLayout+xml"/>
  <Override PartName="/ppt/slideLayouts/slideLayout1431.xml" ContentType="application/vnd.openxmlformats-officedocument.presentationml.slideLayout+xml"/>
  <Override PartName="/ppt/slideLayouts/slideLayout1432.xml" ContentType="application/vnd.openxmlformats-officedocument.presentationml.slideLayout+xml"/>
  <Override PartName="/ppt/slideLayouts/slideLayout1433.xml" ContentType="application/vnd.openxmlformats-officedocument.presentationml.slideLayout+xml"/>
  <Override PartName="/ppt/slideLayouts/slideLayout1434.xml" ContentType="application/vnd.openxmlformats-officedocument.presentationml.slideLayout+xml"/>
  <Override PartName="/ppt/slideLayouts/slideLayout1435.xml" ContentType="application/vnd.openxmlformats-officedocument.presentationml.slideLayout+xml"/>
  <Override PartName="/ppt/slideLayouts/slideLayout1436.xml" ContentType="application/vnd.openxmlformats-officedocument.presentationml.slideLayout+xml"/>
  <Override PartName="/ppt/slideLayouts/slideLayout1437.xml" ContentType="application/vnd.openxmlformats-officedocument.presentationml.slideLayout+xml"/>
  <Override PartName="/ppt/slideLayouts/slideLayout1438.xml" ContentType="application/vnd.openxmlformats-officedocument.presentationml.slideLayout+xml"/>
  <Override PartName="/ppt/slideLayouts/slideLayout1439.xml" ContentType="application/vnd.openxmlformats-officedocument.presentationml.slideLayout+xml"/>
  <Override PartName="/ppt/slideLayouts/slideLayout1440.xml" ContentType="application/vnd.openxmlformats-officedocument.presentationml.slideLayout+xml"/>
  <Override PartName="/ppt/slideLayouts/slideLayout1441.xml" ContentType="application/vnd.openxmlformats-officedocument.presentationml.slideLayout+xml"/>
  <Override PartName="/ppt/slideLayouts/slideLayout1442.xml" ContentType="application/vnd.openxmlformats-officedocument.presentationml.slideLayout+xml"/>
  <Override PartName="/ppt/slideLayouts/slideLayout1443.xml" ContentType="application/vnd.openxmlformats-officedocument.presentationml.slideLayout+xml"/>
  <Override PartName="/ppt/slideLayouts/slideLayout1444.xml" ContentType="application/vnd.openxmlformats-officedocument.presentationml.slideLayout+xml"/>
  <Override PartName="/ppt/slideLayouts/slideLayout1445.xml" ContentType="application/vnd.openxmlformats-officedocument.presentationml.slideLayout+xml"/>
  <Override PartName="/ppt/slideLayouts/slideLayout1446.xml" ContentType="application/vnd.openxmlformats-officedocument.presentationml.slideLayout+xml"/>
  <Override PartName="/ppt/slideLayouts/slideLayout1447.xml" ContentType="application/vnd.openxmlformats-officedocument.presentationml.slideLayout+xml"/>
  <Override PartName="/ppt/slideLayouts/slideLayout1448.xml" ContentType="application/vnd.openxmlformats-officedocument.presentationml.slideLayout+xml"/>
  <Override PartName="/ppt/slideLayouts/slideLayout1449.xml" ContentType="application/vnd.openxmlformats-officedocument.presentationml.slideLayout+xml"/>
  <Override PartName="/ppt/slideLayouts/slideLayout1450.xml" ContentType="application/vnd.openxmlformats-officedocument.presentationml.slideLayout+xml"/>
  <Override PartName="/ppt/slideLayouts/slideLayout1451.xml" ContentType="application/vnd.openxmlformats-officedocument.presentationml.slideLayout+xml"/>
  <Override PartName="/ppt/slideLayouts/slideLayout1452.xml" ContentType="application/vnd.openxmlformats-officedocument.presentationml.slideLayout+xml"/>
  <Override PartName="/ppt/slideLayouts/slideLayout1453.xml" ContentType="application/vnd.openxmlformats-officedocument.presentationml.slideLayout+xml"/>
  <Override PartName="/ppt/slideLayouts/slideLayout1454.xml" ContentType="application/vnd.openxmlformats-officedocument.presentationml.slideLayout+xml"/>
  <Override PartName="/ppt/slideLayouts/slideLayout1455.xml" ContentType="application/vnd.openxmlformats-officedocument.presentationml.slideLayout+xml"/>
  <Override PartName="/ppt/slideLayouts/slideLayout1456.xml" ContentType="application/vnd.openxmlformats-officedocument.presentationml.slideLayout+xml"/>
  <Override PartName="/ppt/slideLayouts/slideLayout1457.xml" ContentType="application/vnd.openxmlformats-officedocument.presentationml.slideLayout+xml"/>
  <Override PartName="/ppt/slideLayouts/slideLayout1458.xml" ContentType="application/vnd.openxmlformats-officedocument.presentationml.slideLayout+xml"/>
  <Override PartName="/ppt/slideLayouts/slideLayout1459.xml" ContentType="application/vnd.openxmlformats-officedocument.presentationml.slideLayout+xml"/>
  <Override PartName="/ppt/slideLayouts/slideLayout1460.xml" ContentType="application/vnd.openxmlformats-officedocument.presentationml.slideLayout+xml"/>
  <Override PartName="/ppt/slideLayouts/slideLayout1461.xml" ContentType="application/vnd.openxmlformats-officedocument.presentationml.slideLayout+xml"/>
  <Override PartName="/ppt/slideLayouts/slideLayout1462.xml" ContentType="application/vnd.openxmlformats-officedocument.presentationml.slideLayout+xml"/>
  <Override PartName="/ppt/slideLayouts/slideLayout1463.xml" ContentType="application/vnd.openxmlformats-officedocument.presentationml.slideLayout+xml"/>
  <Override PartName="/ppt/slideLayouts/slideLayout1464.xml" ContentType="application/vnd.openxmlformats-officedocument.presentationml.slideLayout+xml"/>
  <Override PartName="/ppt/slideLayouts/slideLayout1465.xml" ContentType="application/vnd.openxmlformats-officedocument.presentationml.slideLayout+xml"/>
  <Override PartName="/ppt/slideLayouts/slideLayout1466.xml" ContentType="application/vnd.openxmlformats-officedocument.presentationml.slideLayout+xml"/>
  <Override PartName="/ppt/slideLayouts/slideLayout1467.xml" ContentType="application/vnd.openxmlformats-officedocument.presentationml.slideLayout+xml"/>
  <Override PartName="/ppt/slideLayouts/slideLayout1468.xml" ContentType="application/vnd.openxmlformats-officedocument.presentationml.slideLayout+xml"/>
  <Override PartName="/ppt/slideLayouts/slideLayout1469.xml" ContentType="application/vnd.openxmlformats-officedocument.presentationml.slideLayout+xml"/>
  <Override PartName="/ppt/slideLayouts/slideLayout1470.xml" ContentType="application/vnd.openxmlformats-officedocument.presentationml.slideLayout+xml"/>
  <Override PartName="/ppt/slideLayouts/slideLayout1471.xml" ContentType="application/vnd.openxmlformats-officedocument.presentationml.slideLayout+xml"/>
  <Override PartName="/ppt/slideLayouts/slideLayout1472.xml" ContentType="application/vnd.openxmlformats-officedocument.presentationml.slideLayout+xml"/>
  <Override PartName="/ppt/slideLayouts/slideLayout1473.xml" ContentType="application/vnd.openxmlformats-officedocument.presentationml.slideLayout+xml"/>
  <Override PartName="/ppt/slideLayouts/slideLayout1474.xml" ContentType="application/vnd.openxmlformats-officedocument.presentationml.slideLayout+xml"/>
  <Override PartName="/ppt/slideLayouts/slideLayout1475.xml" ContentType="application/vnd.openxmlformats-officedocument.presentationml.slideLayout+xml"/>
  <Override PartName="/ppt/slideLayouts/slideLayout1476.xml" ContentType="application/vnd.openxmlformats-officedocument.presentationml.slideLayout+xml"/>
  <Override PartName="/ppt/slideLayouts/slideLayout1477.xml" ContentType="application/vnd.openxmlformats-officedocument.presentationml.slideLayout+xml"/>
  <Override PartName="/ppt/slideLayouts/slideLayout1478.xml" ContentType="application/vnd.openxmlformats-officedocument.presentationml.slideLayout+xml"/>
  <Override PartName="/ppt/slideLayouts/slideLayout1479.xml" ContentType="application/vnd.openxmlformats-officedocument.presentationml.slideLayout+xml"/>
  <Override PartName="/ppt/slideLayouts/slideLayout1480.xml" ContentType="application/vnd.openxmlformats-officedocument.presentationml.slideLayout+xml"/>
  <Override PartName="/ppt/slideLayouts/slideLayout1481.xml" ContentType="application/vnd.openxmlformats-officedocument.presentationml.slideLayout+xml"/>
  <Override PartName="/ppt/slideLayouts/slideLayout1482.xml" ContentType="application/vnd.openxmlformats-officedocument.presentationml.slideLayout+xml"/>
  <Override PartName="/ppt/slideLayouts/slideLayout1483.xml" ContentType="application/vnd.openxmlformats-officedocument.presentationml.slideLayout+xml"/>
  <Override PartName="/ppt/slideLayouts/slideLayout1484.xml" ContentType="application/vnd.openxmlformats-officedocument.presentationml.slideLayout+xml"/>
  <Override PartName="/ppt/slideLayouts/slideLayout1485.xml" ContentType="application/vnd.openxmlformats-officedocument.presentationml.slideLayout+xml"/>
  <Override PartName="/ppt/slideLayouts/slideLayout1486.xml" ContentType="application/vnd.openxmlformats-officedocument.presentationml.slideLayout+xml"/>
  <Override PartName="/ppt/slideLayouts/slideLayout1487.xml" ContentType="application/vnd.openxmlformats-officedocument.presentationml.slideLayout+xml"/>
  <Override PartName="/ppt/slideLayouts/slideLayout1488.xml" ContentType="application/vnd.openxmlformats-officedocument.presentationml.slideLayout+xml"/>
  <Override PartName="/ppt/slideLayouts/slideLayout1489.xml" ContentType="application/vnd.openxmlformats-officedocument.presentationml.slideLayout+xml"/>
  <Override PartName="/ppt/slideLayouts/slideLayout1490.xml" ContentType="application/vnd.openxmlformats-officedocument.presentationml.slideLayout+xml"/>
  <Override PartName="/ppt/slideLayouts/slideLayout1491.xml" ContentType="application/vnd.openxmlformats-officedocument.presentationml.slideLayout+xml"/>
  <Override PartName="/ppt/slideLayouts/slideLayout1492.xml" ContentType="application/vnd.openxmlformats-officedocument.presentationml.slideLayout+xml"/>
  <Override PartName="/ppt/slideLayouts/slideLayout1493.xml" ContentType="application/vnd.openxmlformats-officedocument.presentationml.slideLayout+xml"/>
  <Override PartName="/ppt/slideLayouts/slideLayout1494.xml" ContentType="application/vnd.openxmlformats-officedocument.presentationml.slideLayout+xml"/>
  <Override PartName="/ppt/slideLayouts/slideLayout1495.xml" ContentType="application/vnd.openxmlformats-officedocument.presentationml.slideLayout+xml"/>
  <Override PartName="/ppt/slideLayouts/slideLayout1496.xml" ContentType="application/vnd.openxmlformats-officedocument.presentationml.slideLayout+xml"/>
  <Override PartName="/ppt/slideLayouts/slideLayout1497.xml" ContentType="application/vnd.openxmlformats-officedocument.presentationml.slideLayout+xml"/>
  <Override PartName="/ppt/slideLayouts/slideLayout1498.xml" ContentType="application/vnd.openxmlformats-officedocument.presentationml.slideLayout+xml"/>
  <Override PartName="/ppt/slideLayouts/slideLayout1499.xml" ContentType="application/vnd.openxmlformats-officedocument.presentationml.slideLayout+xml"/>
  <Override PartName="/ppt/slideLayouts/slideLayout1500.xml" ContentType="application/vnd.openxmlformats-officedocument.presentationml.slideLayout+xml"/>
  <Override PartName="/ppt/slideLayouts/slideLayout1501.xml" ContentType="application/vnd.openxmlformats-officedocument.presentationml.slideLayout+xml"/>
  <Override PartName="/ppt/slideLayouts/slideLayout1502.xml" ContentType="application/vnd.openxmlformats-officedocument.presentationml.slideLayout+xml"/>
  <Override PartName="/ppt/slideLayouts/slideLayout1503.xml" ContentType="application/vnd.openxmlformats-officedocument.presentationml.slideLayout+xml"/>
  <Override PartName="/ppt/slideLayouts/slideLayout1504.xml" ContentType="application/vnd.openxmlformats-officedocument.presentationml.slideLayout+xml"/>
  <Override PartName="/ppt/slideLayouts/slideLayout1505.xml" ContentType="application/vnd.openxmlformats-officedocument.presentationml.slideLayout+xml"/>
  <Override PartName="/ppt/slideLayouts/slideLayout1506.xml" ContentType="application/vnd.openxmlformats-officedocument.presentationml.slideLayout+xml"/>
  <Override PartName="/ppt/slideLayouts/slideLayout1507.xml" ContentType="application/vnd.openxmlformats-officedocument.presentationml.slideLayout+xml"/>
  <Override PartName="/ppt/slideLayouts/slideLayout1508.xml" ContentType="application/vnd.openxmlformats-officedocument.presentationml.slideLayout+xml"/>
  <Override PartName="/ppt/slideLayouts/slideLayout1509.xml" ContentType="application/vnd.openxmlformats-officedocument.presentationml.slideLayout+xml"/>
  <Override PartName="/ppt/slideLayouts/slideLayout1510.xml" ContentType="application/vnd.openxmlformats-officedocument.presentationml.slideLayout+xml"/>
  <Override PartName="/ppt/slideLayouts/slideLayout1511.xml" ContentType="application/vnd.openxmlformats-officedocument.presentationml.slideLayout+xml"/>
  <Override PartName="/ppt/slideLayouts/slideLayout1512.xml" ContentType="application/vnd.openxmlformats-officedocument.presentationml.slideLayout+xml"/>
  <Override PartName="/ppt/slideLayouts/slideLayout1513.xml" ContentType="application/vnd.openxmlformats-officedocument.presentationml.slideLayout+xml"/>
  <Override PartName="/ppt/slideLayouts/slideLayout1514.xml" ContentType="application/vnd.openxmlformats-officedocument.presentationml.slideLayout+xml"/>
  <Override PartName="/ppt/slideLayouts/slideLayout1515.xml" ContentType="application/vnd.openxmlformats-officedocument.presentationml.slideLayout+xml"/>
  <Override PartName="/ppt/slideLayouts/slideLayout1516.xml" ContentType="application/vnd.openxmlformats-officedocument.presentationml.slideLayout+xml"/>
  <Override PartName="/ppt/slideLayouts/slideLayout1517.xml" ContentType="application/vnd.openxmlformats-officedocument.presentationml.slideLayout+xml"/>
  <Override PartName="/ppt/slideLayouts/slideLayout1518.xml" ContentType="application/vnd.openxmlformats-officedocument.presentationml.slideLayout+xml"/>
  <Override PartName="/ppt/slideLayouts/slideLayout1519.xml" ContentType="application/vnd.openxmlformats-officedocument.presentationml.slideLayout+xml"/>
  <Override PartName="/ppt/slideLayouts/slideLayout1520.xml" ContentType="application/vnd.openxmlformats-officedocument.presentationml.slideLayout+xml"/>
  <Override PartName="/ppt/slideLayouts/slideLayout1521.xml" ContentType="application/vnd.openxmlformats-officedocument.presentationml.slideLayout+xml"/>
  <Override PartName="/ppt/slideLayouts/slideLayout1522.xml" ContentType="application/vnd.openxmlformats-officedocument.presentationml.slideLayout+xml"/>
  <Override PartName="/ppt/slideLayouts/slideLayout1523.xml" ContentType="application/vnd.openxmlformats-officedocument.presentationml.slideLayout+xml"/>
  <Override PartName="/ppt/slideLayouts/slideLayout1524.xml" ContentType="application/vnd.openxmlformats-officedocument.presentationml.slideLayout+xml"/>
  <Override PartName="/ppt/slideLayouts/slideLayout1525.xml" ContentType="application/vnd.openxmlformats-officedocument.presentationml.slideLayout+xml"/>
  <Override PartName="/ppt/slideLayouts/slideLayout1526.xml" ContentType="application/vnd.openxmlformats-officedocument.presentationml.slideLayout+xml"/>
  <Override PartName="/ppt/slideLayouts/slideLayout1527.xml" ContentType="application/vnd.openxmlformats-officedocument.presentationml.slideLayout+xml"/>
  <Override PartName="/ppt/slideLayouts/slideLayout1528.xml" ContentType="application/vnd.openxmlformats-officedocument.presentationml.slideLayout+xml"/>
  <Override PartName="/ppt/slideLayouts/slideLayout1529.xml" ContentType="application/vnd.openxmlformats-officedocument.presentationml.slideLayout+xml"/>
  <Override PartName="/ppt/slideLayouts/slideLayout1530.xml" ContentType="application/vnd.openxmlformats-officedocument.presentationml.slideLayout+xml"/>
  <Override PartName="/ppt/slideLayouts/slideLayout1531.xml" ContentType="application/vnd.openxmlformats-officedocument.presentationml.slideLayout+xml"/>
  <Override PartName="/ppt/slideLayouts/slideLayout1532.xml" ContentType="application/vnd.openxmlformats-officedocument.presentationml.slideLayout+xml"/>
  <Override PartName="/ppt/slideLayouts/slideLayout1533.xml" ContentType="application/vnd.openxmlformats-officedocument.presentationml.slideLayout+xml"/>
  <Override PartName="/ppt/slideLayouts/slideLayout1534.xml" ContentType="application/vnd.openxmlformats-officedocument.presentationml.slideLayout+xml"/>
  <Override PartName="/ppt/slideLayouts/slideLayout1535.xml" ContentType="application/vnd.openxmlformats-officedocument.presentationml.slideLayout+xml"/>
  <Override PartName="/ppt/slideLayouts/slideLayout1536.xml" ContentType="application/vnd.openxmlformats-officedocument.presentationml.slideLayout+xml"/>
  <Override PartName="/ppt/slideLayouts/slideLayout1537.xml" ContentType="application/vnd.openxmlformats-officedocument.presentationml.slideLayout+xml"/>
  <Override PartName="/ppt/slideLayouts/slideLayout1538.xml" ContentType="application/vnd.openxmlformats-officedocument.presentationml.slideLayout+xml"/>
  <Override PartName="/ppt/slideLayouts/slideLayout1539.xml" ContentType="application/vnd.openxmlformats-officedocument.presentationml.slideLayout+xml"/>
  <Override PartName="/ppt/slideLayouts/slideLayout1540.xml" ContentType="application/vnd.openxmlformats-officedocument.presentationml.slideLayout+xml"/>
  <Override PartName="/ppt/slideLayouts/slideLayout1541.xml" ContentType="application/vnd.openxmlformats-officedocument.presentationml.slideLayout+xml"/>
  <Override PartName="/ppt/slideLayouts/slideLayout1542.xml" ContentType="application/vnd.openxmlformats-officedocument.presentationml.slideLayout+xml"/>
  <Override PartName="/ppt/slideLayouts/slideLayout1543.xml" ContentType="application/vnd.openxmlformats-officedocument.presentationml.slideLayout+xml"/>
  <Override PartName="/ppt/slideLayouts/slideLayout1544.xml" ContentType="application/vnd.openxmlformats-officedocument.presentationml.slideLayout+xml"/>
  <Override PartName="/ppt/slideLayouts/slideLayout1545.xml" ContentType="application/vnd.openxmlformats-officedocument.presentationml.slideLayout+xml"/>
  <Override PartName="/ppt/slideLayouts/slideLayout1546.xml" ContentType="application/vnd.openxmlformats-officedocument.presentationml.slideLayout+xml"/>
  <Override PartName="/ppt/slideLayouts/slideLayout1547.xml" ContentType="application/vnd.openxmlformats-officedocument.presentationml.slideLayout+xml"/>
  <Override PartName="/ppt/slideLayouts/slideLayout1548.xml" ContentType="application/vnd.openxmlformats-officedocument.presentationml.slideLayout+xml"/>
  <Override PartName="/ppt/slideLayouts/slideLayout1549.xml" ContentType="application/vnd.openxmlformats-officedocument.presentationml.slideLayout+xml"/>
  <Override PartName="/ppt/slideLayouts/slideLayout1550.xml" ContentType="application/vnd.openxmlformats-officedocument.presentationml.slideLayout+xml"/>
  <Override PartName="/ppt/slideLayouts/slideLayout1551.xml" ContentType="application/vnd.openxmlformats-officedocument.presentationml.slideLayout+xml"/>
  <Override PartName="/ppt/slideLayouts/slideLayout1552.xml" ContentType="application/vnd.openxmlformats-officedocument.presentationml.slideLayout+xml"/>
  <Override PartName="/ppt/slideLayouts/slideLayout1553.xml" ContentType="application/vnd.openxmlformats-officedocument.presentationml.slideLayout+xml"/>
  <Override PartName="/ppt/slideLayouts/slideLayout1554.xml" ContentType="application/vnd.openxmlformats-officedocument.presentationml.slideLayout+xml"/>
  <Override PartName="/ppt/slideLayouts/slideLayout1555.xml" ContentType="application/vnd.openxmlformats-officedocument.presentationml.slideLayout+xml"/>
  <Override PartName="/ppt/slideLayouts/slideLayout1556.xml" ContentType="application/vnd.openxmlformats-officedocument.presentationml.slideLayout+xml"/>
  <Override PartName="/ppt/slideLayouts/slideLayout1557.xml" ContentType="application/vnd.openxmlformats-officedocument.presentationml.slideLayout+xml"/>
  <Override PartName="/ppt/slideLayouts/slideLayout1558.xml" ContentType="application/vnd.openxmlformats-officedocument.presentationml.slideLayout+xml"/>
  <Override PartName="/ppt/slideLayouts/slideLayout1559.xml" ContentType="application/vnd.openxmlformats-officedocument.presentationml.slideLayout+xml"/>
  <Override PartName="/ppt/slideLayouts/slideLayout1560.xml" ContentType="application/vnd.openxmlformats-officedocument.presentationml.slideLayout+xml"/>
  <Override PartName="/ppt/slideLayouts/slideLayout1561.xml" ContentType="application/vnd.openxmlformats-officedocument.presentationml.slideLayout+xml"/>
  <Override PartName="/ppt/slideLayouts/slideLayout1562.xml" ContentType="application/vnd.openxmlformats-officedocument.presentationml.slideLayout+xml"/>
  <Override PartName="/ppt/slideLayouts/slideLayout1563.xml" ContentType="application/vnd.openxmlformats-officedocument.presentationml.slideLayout+xml"/>
  <Override PartName="/ppt/slideLayouts/slideLayout1564.xml" ContentType="application/vnd.openxmlformats-officedocument.presentationml.slideLayout+xml"/>
  <Override PartName="/ppt/slideLayouts/slideLayout1565.xml" ContentType="application/vnd.openxmlformats-officedocument.presentationml.slideLayout+xml"/>
  <Override PartName="/ppt/slideLayouts/slideLayout1566.xml" ContentType="application/vnd.openxmlformats-officedocument.presentationml.slideLayout+xml"/>
  <Override PartName="/ppt/slideLayouts/slideLayout1567.xml" ContentType="application/vnd.openxmlformats-officedocument.presentationml.slideLayout+xml"/>
  <Override PartName="/ppt/slideLayouts/slideLayout1568.xml" ContentType="application/vnd.openxmlformats-officedocument.presentationml.slideLayout+xml"/>
  <Override PartName="/ppt/slideLayouts/slideLayout1569.xml" ContentType="application/vnd.openxmlformats-officedocument.presentationml.slideLayout+xml"/>
  <Override PartName="/ppt/slideLayouts/slideLayout1570.xml" ContentType="application/vnd.openxmlformats-officedocument.presentationml.slideLayout+xml"/>
  <Override PartName="/ppt/slideLayouts/slideLayout1571.xml" ContentType="application/vnd.openxmlformats-officedocument.presentationml.slideLayout+xml"/>
  <Override PartName="/ppt/slideLayouts/slideLayout1572.xml" ContentType="application/vnd.openxmlformats-officedocument.presentationml.slideLayout+xml"/>
  <Override PartName="/ppt/slideLayouts/slideLayout1573.xml" ContentType="application/vnd.openxmlformats-officedocument.presentationml.slideLayout+xml"/>
  <Override PartName="/ppt/slideLayouts/slideLayout1574.xml" ContentType="application/vnd.openxmlformats-officedocument.presentationml.slideLayout+xml"/>
  <Override PartName="/ppt/slideLayouts/slideLayout1575.xml" ContentType="application/vnd.openxmlformats-officedocument.presentationml.slideLayout+xml"/>
  <Override PartName="/ppt/slideLayouts/slideLayout1576.xml" ContentType="application/vnd.openxmlformats-officedocument.presentationml.slideLayout+xml"/>
  <Override PartName="/ppt/slideLayouts/slideLayout1577.xml" ContentType="application/vnd.openxmlformats-officedocument.presentationml.slideLayout+xml"/>
  <Override PartName="/ppt/slideLayouts/slideLayout1578.xml" ContentType="application/vnd.openxmlformats-officedocument.presentationml.slideLayout+xml"/>
  <Override PartName="/ppt/slideLayouts/slideLayout1579.xml" ContentType="application/vnd.openxmlformats-officedocument.presentationml.slideLayout+xml"/>
  <Override PartName="/ppt/slideLayouts/slideLayout1580.xml" ContentType="application/vnd.openxmlformats-officedocument.presentationml.slideLayout+xml"/>
  <Override PartName="/ppt/slideLayouts/slideLayout1581.xml" ContentType="application/vnd.openxmlformats-officedocument.presentationml.slideLayout+xml"/>
  <Override PartName="/ppt/slideLayouts/slideLayout1582.xml" ContentType="application/vnd.openxmlformats-officedocument.presentationml.slideLayout+xml"/>
  <Override PartName="/ppt/slideLayouts/slideLayout1583.xml" ContentType="application/vnd.openxmlformats-officedocument.presentationml.slideLayout+xml"/>
  <Override PartName="/ppt/slideLayouts/slideLayout1584.xml" ContentType="application/vnd.openxmlformats-officedocument.presentationml.slideLayout+xml"/>
  <Override PartName="/ppt/slideLayouts/slideLayout1585.xml" ContentType="application/vnd.openxmlformats-officedocument.presentationml.slideLayout+xml"/>
  <Override PartName="/ppt/slideLayouts/slideLayout1586.xml" ContentType="application/vnd.openxmlformats-officedocument.presentationml.slideLayout+xml"/>
  <Override PartName="/ppt/slideLayouts/slideLayout1587.xml" ContentType="application/vnd.openxmlformats-officedocument.presentationml.slideLayout+xml"/>
  <Override PartName="/ppt/slideLayouts/slideLayout1588.xml" ContentType="application/vnd.openxmlformats-officedocument.presentationml.slideLayout+xml"/>
  <Override PartName="/ppt/slideLayouts/slideLayout1589.xml" ContentType="application/vnd.openxmlformats-officedocument.presentationml.slideLayout+xml"/>
  <Override PartName="/ppt/slideLayouts/slideLayout1590.xml" ContentType="application/vnd.openxmlformats-officedocument.presentationml.slideLayout+xml"/>
  <Override PartName="/ppt/slideLayouts/slideLayout1591.xml" ContentType="application/vnd.openxmlformats-officedocument.presentationml.slideLayout+xml"/>
  <Override PartName="/ppt/slideLayouts/slideLayout1592.xml" ContentType="application/vnd.openxmlformats-officedocument.presentationml.slideLayout+xml"/>
  <Override PartName="/ppt/slideLayouts/slideLayout1593.xml" ContentType="application/vnd.openxmlformats-officedocument.presentationml.slideLayout+xml"/>
  <Override PartName="/ppt/slideLayouts/slideLayout1594.xml" ContentType="application/vnd.openxmlformats-officedocument.presentationml.slideLayout+xml"/>
  <Override PartName="/ppt/slideLayouts/slideLayout1595.xml" ContentType="application/vnd.openxmlformats-officedocument.presentationml.slideLayout+xml"/>
  <Override PartName="/ppt/slideLayouts/slideLayout1596.xml" ContentType="application/vnd.openxmlformats-officedocument.presentationml.slideLayout+xml"/>
  <Override PartName="/ppt/slideLayouts/slideLayout1597.xml" ContentType="application/vnd.openxmlformats-officedocument.presentationml.slideLayout+xml"/>
  <Override PartName="/ppt/slideLayouts/slideLayout1598.xml" ContentType="application/vnd.openxmlformats-officedocument.presentationml.slideLayout+xml"/>
  <Override PartName="/ppt/slideLayouts/slideLayout1599.xml" ContentType="application/vnd.openxmlformats-officedocument.presentationml.slideLayout+xml"/>
  <Override PartName="/ppt/slideLayouts/slideLayout1600.xml" ContentType="application/vnd.openxmlformats-officedocument.presentationml.slideLayout+xml"/>
  <Override PartName="/ppt/slideLayouts/slideLayout1601.xml" ContentType="application/vnd.openxmlformats-officedocument.presentationml.slideLayout+xml"/>
  <Override PartName="/ppt/slideLayouts/slideLayout1602.xml" ContentType="application/vnd.openxmlformats-officedocument.presentationml.slideLayout+xml"/>
  <Override PartName="/ppt/slideLayouts/slideLayout1603.xml" ContentType="application/vnd.openxmlformats-officedocument.presentationml.slideLayout+xml"/>
  <Override PartName="/ppt/slideLayouts/slideLayout1604.xml" ContentType="application/vnd.openxmlformats-officedocument.presentationml.slideLayout+xml"/>
  <Override PartName="/ppt/slideLayouts/slideLayout1605.xml" ContentType="application/vnd.openxmlformats-officedocument.presentationml.slideLayout+xml"/>
  <Override PartName="/ppt/slideLayouts/slideLayout1606.xml" ContentType="application/vnd.openxmlformats-officedocument.presentationml.slideLayout+xml"/>
  <Override PartName="/ppt/slideLayouts/slideLayout1607.xml" ContentType="application/vnd.openxmlformats-officedocument.presentationml.slideLayout+xml"/>
  <Override PartName="/ppt/slideLayouts/slideLayout1608.xml" ContentType="application/vnd.openxmlformats-officedocument.presentationml.slideLayout+xml"/>
  <Override PartName="/ppt/slideLayouts/slideLayout1609.xml" ContentType="application/vnd.openxmlformats-officedocument.presentationml.slideLayout+xml"/>
  <Override PartName="/ppt/slideLayouts/slideLayout1610.xml" ContentType="application/vnd.openxmlformats-officedocument.presentationml.slideLayout+xml"/>
  <Override PartName="/ppt/slideLayouts/slideLayout1611.xml" ContentType="application/vnd.openxmlformats-officedocument.presentationml.slideLayout+xml"/>
  <Override PartName="/ppt/slideLayouts/slideLayout1612.xml" ContentType="application/vnd.openxmlformats-officedocument.presentationml.slideLayout+xml"/>
  <Override PartName="/ppt/slideLayouts/slideLayout1613.xml" ContentType="application/vnd.openxmlformats-officedocument.presentationml.slideLayout+xml"/>
  <Override PartName="/ppt/slideLayouts/slideLayout1614.xml" ContentType="application/vnd.openxmlformats-officedocument.presentationml.slideLayout+xml"/>
  <Override PartName="/ppt/slideLayouts/slideLayout1615.xml" ContentType="application/vnd.openxmlformats-officedocument.presentationml.slideLayout+xml"/>
  <Override PartName="/ppt/slideLayouts/slideLayout1616.xml" ContentType="application/vnd.openxmlformats-officedocument.presentationml.slideLayout+xml"/>
  <Override PartName="/ppt/slideLayouts/slideLayout1617.xml" ContentType="application/vnd.openxmlformats-officedocument.presentationml.slideLayout+xml"/>
  <Override PartName="/ppt/slideLayouts/slideLayout1618.xml" ContentType="application/vnd.openxmlformats-officedocument.presentationml.slideLayout+xml"/>
  <Override PartName="/ppt/slideLayouts/slideLayout1619.xml" ContentType="application/vnd.openxmlformats-officedocument.presentationml.slideLayout+xml"/>
  <Override PartName="/ppt/slideLayouts/slideLayout1620.xml" ContentType="application/vnd.openxmlformats-officedocument.presentationml.slideLayout+xml"/>
  <Override PartName="/ppt/slideLayouts/slideLayout1621.xml" ContentType="application/vnd.openxmlformats-officedocument.presentationml.slideLayout+xml"/>
  <Override PartName="/ppt/slideLayouts/slideLayout1622.xml" ContentType="application/vnd.openxmlformats-officedocument.presentationml.slideLayout+xml"/>
  <Override PartName="/ppt/slideLayouts/slideLayout1623.xml" ContentType="application/vnd.openxmlformats-officedocument.presentationml.slideLayout+xml"/>
  <Override PartName="/ppt/slideLayouts/slideLayout1624.xml" ContentType="application/vnd.openxmlformats-officedocument.presentationml.slideLayout+xml"/>
  <Override PartName="/ppt/slideLayouts/slideLayout1625.xml" ContentType="application/vnd.openxmlformats-officedocument.presentationml.slideLayout+xml"/>
  <Override PartName="/ppt/slideLayouts/slideLayout1626.xml" ContentType="application/vnd.openxmlformats-officedocument.presentationml.slideLayout+xml"/>
  <Override PartName="/ppt/slideLayouts/slideLayout1627.xml" ContentType="application/vnd.openxmlformats-officedocument.presentationml.slideLayout+xml"/>
  <Override PartName="/ppt/slideLayouts/slideLayout1628.xml" ContentType="application/vnd.openxmlformats-officedocument.presentationml.slideLayout+xml"/>
  <Override PartName="/ppt/slideLayouts/slideLayout1629.xml" ContentType="application/vnd.openxmlformats-officedocument.presentationml.slideLayout+xml"/>
  <Override PartName="/ppt/slideLayouts/slideLayout1630.xml" ContentType="application/vnd.openxmlformats-officedocument.presentationml.slideLayout+xml"/>
  <Override PartName="/ppt/slideLayouts/slideLayout1631.xml" ContentType="application/vnd.openxmlformats-officedocument.presentationml.slideLayout+xml"/>
  <Override PartName="/ppt/slideLayouts/slideLayout1632.xml" ContentType="application/vnd.openxmlformats-officedocument.presentationml.slideLayout+xml"/>
  <Override PartName="/ppt/slideLayouts/slideLayout1633.xml" ContentType="application/vnd.openxmlformats-officedocument.presentationml.slideLayout+xml"/>
  <Override PartName="/ppt/slideLayouts/slideLayout1634.xml" ContentType="application/vnd.openxmlformats-officedocument.presentationml.slideLayout+xml"/>
  <Override PartName="/ppt/slideLayouts/slideLayout1635.xml" ContentType="application/vnd.openxmlformats-officedocument.presentationml.slideLayout+xml"/>
  <Override PartName="/ppt/slideLayouts/slideLayout1636.xml" ContentType="application/vnd.openxmlformats-officedocument.presentationml.slideLayout+xml"/>
  <Override PartName="/ppt/slideLayouts/slideLayout1637.xml" ContentType="application/vnd.openxmlformats-officedocument.presentationml.slideLayout+xml"/>
  <Override PartName="/ppt/slideLayouts/slideLayout1638.xml" ContentType="application/vnd.openxmlformats-officedocument.presentationml.slideLayout+xml"/>
  <Override PartName="/ppt/slideLayouts/slideLayout1639.xml" ContentType="application/vnd.openxmlformats-officedocument.presentationml.slideLayout+xml"/>
  <Override PartName="/ppt/slideLayouts/slideLayout1640.xml" ContentType="application/vnd.openxmlformats-officedocument.presentationml.slideLayout+xml"/>
  <Override PartName="/ppt/slideLayouts/slideLayout1641.xml" ContentType="application/vnd.openxmlformats-officedocument.presentationml.slideLayout+xml"/>
  <Override PartName="/ppt/slideLayouts/slideLayout1642.xml" ContentType="application/vnd.openxmlformats-officedocument.presentationml.slideLayout+xml"/>
  <Override PartName="/ppt/slideLayouts/slideLayout1643.xml" ContentType="application/vnd.openxmlformats-officedocument.presentationml.slideLayout+xml"/>
  <Override PartName="/ppt/slideLayouts/slideLayout1644.xml" ContentType="application/vnd.openxmlformats-officedocument.presentationml.slideLayout+xml"/>
  <Override PartName="/ppt/slideLayouts/slideLayout1645.xml" ContentType="application/vnd.openxmlformats-officedocument.presentationml.slideLayout+xml"/>
  <Override PartName="/ppt/slideLayouts/slideLayout1646.xml" ContentType="application/vnd.openxmlformats-officedocument.presentationml.slideLayout+xml"/>
  <Override PartName="/ppt/slideLayouts/slideLayout1647.xml" ContentType="application/vnd.openxmlformats-officedocument.presentationml.slideLayout+xml"/>
  <Override PartName="/ppt/slideLayouts/slideLayout1648.xml" ContentType="application/vnd.openxmlformats-officedocument.presentationml.slideLayout+xml"/>
  <Override PartName="/ppt/slideLayouts/slideLayout1649.xml" ContentType="application/vnd.openxmlformats-officedocument.presentationml.slideLayout+xml"/>
  <Override PartName="/ppt/slideLayouts/slideLayout1650.xml" ContentType="application/vnd.openxmlformats-officedocument.presentationml.slideLayout+xml"/>
  <Override PartName="/ppt/slideLayouts/slideLayout1651.xml" ContentType="application/vnd.openxmlformats-officedocument.presentationml.slideLayout+xml"/>
  <Override PartName="/ppt/slideLayouts/slideLayout1652.xml" ContentType="application/vnd.openxmlformats-officedocument.presentationml.slideLayout+xml"/>
  <Override PartName="/ppt/slideLayouts/slideLayout1653.xml" ContentType="application/vnd.openxmlformats-officedocument.presentationml.slideLayout+xml"/>
  <Override PartName="/ppt/slideLayouts/slideLayout1654.xml" ContentType="application/vnd.openxmlformats-officedocument.presentationml.slideLayout+xml"/>
  <Override PartName="/ppt/slideLayouts/slideLayout1655.xml" ContentType="application/vnd.openxmlformats-officedocument.presentationml.slideLayout+xml"/>
  <Override PartName="/ppt/slideLayouts/slideLayout1656.xml" ContentType="application/vnd.openxmlformats-officedocument.presentationml.slideLayout+xml"/>
  <Override PartName="/ppt/slideLayouts/slideLayout1657.xml" ContentType="application/vnd.openxmlformats-officedocument.presentationml.slideLayout+xml"/>
  <Override PartName="/ppt/slideLayouts/slideLayout1658.xml" ContentType="application/vnd.openxmlformats-officedocument.presentationml.slideLayout+xml"/>
  <Override PartName="/ppt/slideLayouts/slideLayout1659.xml" ContentType="application/vnd.openxmlformats-officedocument.presentationml.slideLayout+xml"/>
  <Override PartName="/ppt/slideLayouts/slideLayout1660.xml" ContentType="application/vnd.openxmlformats-officedocument.presentationml.slideLayout+xml"/>
  <Override PartName="/ppt/slideLayouts/slideLayout1661.xml" ContentType="application/vnd.openxmlformats-officedocument.presentationml.slideLayout+xml"/>
  <Override PartName="/ppt/slideLayouts/slideLayout1662.xml" ContentType="application/vnd.openxmlformats-officedocument.presentationml.slideLayout+xml"/>
  <Override PartName="/ppt/slideLayouts/slideLayout1663.xml" ContentType="application/vnd.openxmlformats-officedocument.presentationml.slideLayout+xml"/>
  <Override PartName="/ppt/slideLayouts/slideLayout1664.xml" ContentType="application/vnd.openxmlformats-officedocument.presentationml.slideLayout+xml"/>
  <Override PartName="/ppt/slideLayouts/slideLayout1665.xml" ContentType="application/vnd.openxmlformats-officedocument.presentationml.slideLayout+xml"/>
  <Override PartName="/ppt/slideLayouts/slideLayout1666.xml" ContentType="application/vnd.openxmlformats-officedocument.presentationml.slideLayout+xml"/>
  <Override PartName="/ppt/slideLayouts/slideLayout1667.xml" ContentType="application/vnd.openxmlformats-officedocument.presentationml.slideLayout+xml"/>
  <Override PartName="/ppt/slideLayouts/slideLayout1668.xml" ContentType="application/vnd.openxmlformats-officedocument.presentationml.slideLayout+xml"/>
  <Override PartName="/ppt/slideLayouts/slideLayout1669.xml" ContentType="application/vnd.openxmlformats-officedocument.presentationml.slideLayout+xml"/>
  <Override PartName="/ppt/slideLayouts/slideLayout1670.xml" ContentType="application/vnd.openxmlformats-officedocument.presentationml.slideLayout+xml"/>
  <Override PartName="/ppt/slideLayouts/slideLayout1671.xml" ContentType="application/vnd.openxmlformats-officedocument.presentationml.slideLayout+xml"/>
  <Override PartName="/ppt/slideLayouts/slideLayout1672.xml" ContentType="application/vnd.openxmlformats-officedocument.presentationml.slideLayout+xml"/>
  <Override PartName="/ppt/slideLayouts/slideLayout1673.xml" ContentType="application/vnd.openxmlformats-officedocument.presentationml.slideLayout+xml"/>
  <Override PartName="/ppt/slideLayouts/slideLayout1674.xml" ContentType="application/vnd.openxmlformats-officedocument.presentationml.slideLayout+xml"/>
  <Override PartName="/ppt/slideLayouts/slideLayout1675.xml" ContentType="application/vnd.openxmlformats-officedocument.presentationml.slideLayout+xml"/>
  <Override PartName="/ppt/slideLayouts/slideLayout1676.xml" ContentType="application/vnd.openxmlformats-officedocument.presentationml.slideLayout+xml"/>
  <Override PartName="/ppt/slideLayouts/slideLayout1677.xml" ContentType="application/vnd.openxmlformats-officedocument.presentationml.slideLayout+xml"/>
  <Override PartName="/ppt/slideLayouts/slideLayout1678.xml" ContentType="application/vnd.openxmlformats-officedocument.presentationml.slideLayout+xml"/>
  <Override PartName="/ppt/slideLayouts/slideLayout1679.xml" ContentType="application/vnd.openxmlformats-officedocument.presentationml.slideLayout+xml"/>
  <Override PartName="/ppt/slideLayouts/slideLayout1680.xml" ContentType="application/vnd.openxmlformats-officedocument.presentationml.slideLayout+xml"/>
  <Override PartName="/ppt/slideLayouts/slideLayout1681.xml" ContentType="application/vnd.openxmlformats-officedocument.presentationml.slideLayout+xml"/>
  <Override PartName="/ppt/slideLayouts/slideLayout1682.xml" ContentType="application/vnd.openxmlformats-officedocument.presentationml.slideLayout+xml"/>
  <Override PartName="/ppt/slideLayouts/slideLayout1683.xml" ContentType="application/vnd.openxmlformats-officedocument.presentationml.slideLayout+xml"/>
  <Override PartName="/ppt/slideLayouts/slideLayout1684.xml" ContentType="application/vnd.openxmlformats-officedocument.presentationml.slideLayout+xml"/>
  <Override PartName="/ppt/slideLayouts/slideLayout1685.xml" ContentType="application/vnd.openxmlformats-officedocument.presentationml.slideLayout+xml"/>
  <Override PartName="/ppt/slideLayouts/slideLayout1686.xml" ContentType="application/vnd.openxmlformats-officedocument.presentationml.slideLayout+xml"/>
  <Override PartName="/ppt/slideLayouts/slideLayout1687.xml" ContentType="application/vnd.openxmlformats-officedocument.presentationml.slideLayout+xml"/>
  <Override PartName="/ppt/slideLayouts/slideLayout1688.xml" ContentType="application/vnd.openxmlformats-officedocument.presentationml.slideLayout+xml"/>
  <Override PartName="/ppt/slideLayouts/slideLayout1689.xml" ContentType="application/vnd.openxmlformats-officedocument.presentationml.slideLayout+xml"/>
  <Override PartName="/ppt/slideLayouts/slideLayout1690.xml" ContentType="application/vnd.openxmlformats-officedocument.presentationml.slideLayout+xml"/>
  <Override PartName="/ppt/slideLayouts/slideLayout1691.xml" ContentType="application/vnd.openxmlformats-officedocument.presentationml.slideLayout+xml"/>
  <Override PartName="/ppt/slideLayouts/slideLayout1692.xml" ContentType="application/vnd.openxmlformats-officedocument.presentationml.slideLayout+xml"/>
  <Override PartName="/ppt/slideLayouts/slideLayout1693.xml" ContentType="application/vnd.openxmlformats-officedocument.presentationml.slideLayout+xml"/>
  <Override PartName="/ppt/slideLayouts/slideLayout1694.xml" ContentType="application/vnd.openxmlformats-officedocument.presentationml.slideLayout+xml"/>
  <Override PartName="/ppt/slideLayouts/slideLayout1695.xml" ContentType="application/vnd.openxmlformats-officedocument.presentationml.slideLayout+xml"/>
  <Override PartName="/ppt/slideLayouts/slideLayout1696.xml" ContentType="application/vnd.openxmlformats-officedocument.presentationml.slideLayout+xml"/>
  <Override PartName="/ppt/slideLayouts/slideLayout1697.xml" ContentType="application/vnd.openxmlformats-officedocument.presentationml.slideLayout+xml"/>
  <Override PartName="/ppt/slideLayouts/slideLayout1698.xml" ContentType="application/vnd.openxmlformats-officedocument.presentationml.slideLayout+xml"/>
  <Override PartName="/ppt/slideLayouts/slideLayout1699.xml" ContentType="application/vnd.openxmlformats-officedocument.presentationml.slideLayout+xml"/>
  <Override PartName="/ppt/slideLayouts/slideLayout1700.xml" ContentType="application/vnd.openxmlformats-officedocument.presentationml.slideLayout+xml"/>
  <Override PartName="/ppt/slideLayouts/slideLayout1701.xml" ContentType="application/vnd.openxmlformats-officedocument.presentationml.slideLayout+xml"/>
  <Override PartName="/ppt/slideLayouts/slideLayout1702.xml" ContentType="application/vnd.openxmlformats-officedocument.presentationml.slideLayout+xml"/>
  <Override PartName="/ppt/slideLayouts/slideLayout1703.xml" ContentType="application/vnd.openxmlformats-officedocument.presentationml.slideLayout+xml"/>
  <Override PartName="/ppt/slideLayouts/slideLayout1704.xml" ContentType="application/vnd.openxmlformats-officedocument.presentationml.slideLayout+xml"/>
  <Override PartName="/ppt/slideLayouts/slideLayout1705.xml" ContentType="application/vnd.openxmlformats-officedocument.presentationml.slideLayout+xml"/>
  <Override PartName="/ppt/slideLayouts/slideLayout1706.xml" ContentType="application/vnd.openxmlformats-officedocument.presentationml.slideLayout+xml"/>
  <Override PartName="/ppt/slideLayouts/slideLayout1707.xml" ContentType="application/vnd.openxmlformats-officedocument.presentationml.slideLayout+xml"/>
  <Override PartName="/ppt/slideLayouts/slideLayout1708.xml" ContentType="application/vnd.openxmlformats-officedocument.presentationml.slideLayout+xml"/>
  <Override PartName="/ppt/slideLayouts/slideLayout1709.xml" ContentType="application/vnd.openxmlformats-officedocument.presentationml.slideLayout+xml"/>
  <Override PartName="/ppt/slideLayouts/slideLayout1710.xml" ContentType="application/vnd.openxmlformats-officedocument.presentationml.slideLayout+xml"/>
  <Override PartName="/ppt/slideLayouts/slideLayout1711.xml" ContentType="application/vnd.openxmlformats-officedocument.presentationml.slideLayout+xml"/>
  <Override PartName="/ppt/slideLayouts/slideLayout1712.xml" ContentType="application/vnd.openxmlformats-officedocument.presentationml.slideLayout+xml"/>
  <Override PartName="/ppt/slideLayouts/slideLayout1713.xml" ContentType="application/vnd.openxmlformats-officedocument.presentationml.slideLayout+xml"/>
  <Override PartName="/ppt/slideLayouts/slideLayout1714.xml" ContentType="application/vnd.openxmlformats-officedocument.presentationml.slideLayout+xml"/>
  <Override PartName="/ppt/slideLayouts/slideLayout1715.xml" ContentType="application/vnd.openxmlformats-officedocument.presentationml.slideLayout+xml"/>
  <Override PartName="/ppt/slideLayouts/slideLayout1716.xml" ContentType="application/vnd.openxmlformats-officedocument.presentationml.slideLayout+xml"/>
  <Override PartName="/ppt/slideLayouts/slideLayout1717.xml" ContentType="application/vnd.openxmlformats-officedocument.presentationml.slideLayout+xml"/>
  <Override PartName="/ppt/slideLayouts/slideLayout1718.xml" ContentType="application/vnd.openxmlformats-officedocument.presentationml.slideLayout+xml"/>
  <Override PartName="/ppt/slideLayouts/slideLayout1719.xml" ContentType="application/vnd.openxmlformats-officedocument.presentationml.slideLayout+xml"/>
  <Override PartName="/ppt/slideLayouts/slideLayout1720.xml" ContentType="application/vnd.openxmlformats-officedocument.presentationml.slideLayout+xml"/>
  <Override PartName="/ppt/slideLayouts/slideLayout1721.xml" ContentType="application/vnd.openxmlformats-officedocument.presentationml.slideLayout+xml"/>
  <Override PartName="/ppt/slideLayouts/slideLayout1722.xml" ContentType="application/vnd.openxmlformats-officedocument.presentationml.slideLayout+xml"/>
  <Override PartName="/ppt/slideLayouts/slideLayout1723.xml" ContentType="application/vnd.openxmlformats-officedocument.presentationml.slideLayout+xml"/>
  <Override PartName="/ppt/slideLayouts/slideLayout1724.xml" ContentType="application/vnd.openxmlformats-officedocument.presentationml.slideLayout+xml"/>
  <Override PartName="/ppt/slideLayouts/slideLayout1725.xml" ContentType="application/vnd.openxmlformats-officedocument.presentationml.slideLayout+xml"/>
  <Override PartName="/ppt/slideLayouts/slideLayout1726.xml" ContentType="application/vnd.openxmlformats-officedocument.presentationml.slideLayout+xml"/>
  <Override PartName="/ppt/slideLayouts/slideLayout1727.xml" ContentType="application/vnd.openxmlformats-officedocument.presentationml.slideLayout+xml"/>
  <Override PartName="/ppt/slideLayouts/slideLayout1728.xml" ContentType="application/vnd.openxmlformats-officedocument.presentationml.slideLayout+xml"/>
  <Override PartName="/ppt/slideLayouts/slideLayout1729.xml" ContentType="application/vnd.openxmlformats-officedocument.presentationml.slideLayout+xml"/>
  <Override PartName="/ppt/slideLayouts/slideLayout1730.xml" ContentType="application/vnd.openxmlformats-officedocument.presentationml.slideLayout+xml"/>
  <Override PartName="/ppt/slideLayouts/slideLayout1731.xml" ContentType="application/vnd.openxmlformats-officedocument.presentationml.slideLayout+xml"/>
  <Override PartName="/ppt/slideLayouts/slideLayout1732.xml" ContentType="application/vnd.openxmlformats-officedocument.presentationml.slideLayout+xml"/>
  <Override PartName="/ppt/slideLayouts/slideLayout1733.xml" ContentType="application/vnd.openxmlformats-officedocument.presentationml.slideLayout+xml"/>
  <Override PartName="/ppt/slideLayouts/slideLayout1734.xml" ContentType="application/vnd.openxmlformats-officedocument.presentationml.slideLayout+xml"/>
  <Override PartName="/ppt/slideLayouts/slideLayout1735.xml" ContentType="application/vnd.openxmlformats-officedocument.presentationml.slideLayout+xml"/>
  <Override PartName="/ppt/slideLayouts/slideLayout1736.xml" ContentType="application/vnd.openxmlformats-officedocument.presentationml.slideLayout+xml"/>
  <Override PartName="/ppt/slideLayouts/slideLayout1737.xml" ContentType="application/vnd.openxmlformats-officedocument.presentationml.slideLayout+xml"/>
  <Override PartName="/ppt/slideLayouts/slideLayout1738.xml" ContentType="application/vnd.openxmlformats-officedocument.presentationml.slideLayout+xml"/>
  <Override PartName="/ppt/slideLayouts/slideLayout1739.xml" ContentType="application/vnd.openxmlformats-officedocument.presentationml.slideLayout+xml"/>
  <Override PartName="/ppt/slideLayouts/slideLayout1740.xml" ContentType="application/vnd.openxmlformats-officedocument.presentationml.slideLayout+xml"/>
  <Override PartName="/ppt/slideLayouts/slideLayout1741.xml" ContentType="application/vnd.openxmlformats-officedocument.presentationml.slideLayout+xml"/>
  <Override PartName="/ppt/slideLayouts/slideLayout1742.xml" ContentType="application/vnd.openxmlformats-officedocument.presentationml.slideLayout+xml"/>
  <Override PartName="/ppt/slideLayouts/slideLayout1743.xml" ContentType="application/vnd.openxmlformats-officedocument.presentationml.slideLayout+xml"/>
  <Override PartName="/ppt/slideLayouts/slideLayout1744.xml" ContentType="application/vnd.openxmlformats-officedocument.presentationml.slideLayout+xml"/>
  <Override PartName="/ppt/slideLayouts/slideLayout1745.xml" ContentType="application/vnd.openxmlformats-officedocument.presentationml.slideLayout+xml"/>
  <Override PartName="/ppt/slideLayouts/slideLayout1746.xml" ContentType="application/vnd.openxmlformats-officedocument.presentationml.slideLayout+xml"/>
  <Override PartName="/ppt/slideLayouts/slideLayout1747.xml" ContentType="application/vnd.openxmlformats-officedocument.presentationml.slideLayout+xml"/>
  <Override PartName="/ppt/slideLayouts/slideLayout1748.xml" ContentType="application/vnd.openxmlformats-officedocument.presentationml.slideLayout+xml"/>
  <Override PartName="/ppt/slideLayouts/slideLayout1749.xml" ContentType="application/vnd.openxmlformats-officedocument.presentationml.slideLayout+xml"/>
  <Override PartName="/ppt/slideLayouts/slideLayout1750.xml" ContentType="application/vnd.openxmlformats-officedocument.presentationml.slideLayout+xml"/>
  <Override PartName="/ppt/slideLayouts/slideLayout1751.xml" ContentType="application/vnd.openxmlformats-officedocument.presentationml.slideLayout+xml"/>
  <Override PartName="/ppt/slideLayouts/slideLayout1752.xml" ContentType="application/vnd.openxmlformats-officedocument.presentationml.slideLayout+xml"/>
  <Override PartName="/ppt/slideLayouts/slideLayout1753.xml" ContentType="application/vnd.openxmlformats-officedocument.presentationml.slideLayout+xml"/>
  <Override PartName="/ppt/slideLayouts/slideLayout1754.xml" ContentType="application/vnd.openxmlformats-officedocument.presentationml.slideLayout+xml"/>
  <Override PartName="/ppt/slideLayouts/slideLayout1755.xml" ContentType="application/vnd.openxmlformats-officedocument.presentationml.slideLayout+xml"/>
  <Override PartName="/ppt/slideLayouts/slideLayout1756.xml" ContentType="application/vnd.openxmlformats-officedocument.presentationml.slideLayout+xml"/>
  <Override PartName="/ppt/slideLayouts/slideLayout1757.xml" ContentType="application/vnd.openxmlformats-officedocument.presentationml.slideLayout+xml"/>
  <Override PartName="/ppt/slideLayouts/slideLayout1758.xml" ContentType="application/vnd.openxmlformats-officedocument.presentationml.slideLayout+xml"/>
  <Override PartName="/ppt/slideLayouts/slideLayout1759.xml" ContentType="application/vnd.openxmlformats-officedocument.presentationml.slideLayout+xml"/>
  <Override PartName="/ppt/slideLayouts/slideLayout1760.xml" ContentType="application/vnd.openxmlformats-officedocument.presentationml.slideLayout+xml"/>
  <Override PartName="/ppt/slideLayouts/slideLayout1761.xml" ContentType="application/vnd.openxmlformats-officedocument.presentationml.slideLayout+xml"/>
  <Override PartName="/ppt/slideLayouts/slideLayout1762.xml" ContentType="application/vnd.openxmlformats-officedocument.presentationml.slideLayout+xml"/>
  <Override PartName="/ppt/slideLayouts/slideLayout1763.xml" ContentType="application/vnd.openxmlformats-officedocument.presentationml.slideLayout+xml"/>
  <Override PartName="/ppt/slideLayouts/slideLayout1764.xml" ContentType="application/vnd.openxmlformats-officedocument.presentationml.slideLayout+xml"/>
  <Override PartName="/ppt/slideLayouts/slideLayout1765.xml" ContentType="application/vnd.openxmlformats-officedocument.presentationml.slideLayout+xml"/>
  <Override PartName="/ppt/slideLayouts/slideLayout1766.xml" ContentType="application/vnd.openxmlformats-officedocument.presentationml.slideLayout+xml"/>
  <Override PartName="/ppt/slideLayouts/slideLayout1767.xml" ContentType="application/vnd.openxmlformats-officedocument.presentationml.slideLayout+xml"/>
  <Override PartName="/ppt/slideLayouts/slideLayout1768.xml" ContentType="application/vnd.openxmlformats-officedocument.presentationml.slideLayout+xml"/>
  <Override PartName="/ppt/slideLayouts/slideLayout1769.xml" ContentType="application/vnd.openxmlformats-officedocument.presentationml.slideLayout+xml"/>
  <Override PartName="/ppt/slideLayouts/slideLayout1770.xml" ContentType="application/vnd.openxmlformats-officedocument.presentationml.slideLayout+xml"/>
  <Override PartName="/ppt/slideLayouts/slideLayout1771.xml" ContentType="application/vnd.openxmlformats-officedocument.presentationml.slideLayout+xml"/>
  <Override PartName="/ppt/slideLayouts/slideLayout1772.xml" ContentType="application/vnd.openxmlformats-officedocument.presentationml.slideLayout+xml"/>
  <Override PartName="/ppt/slideLayouts/slideLayout1773.xml" ContentType="application/vnd.openxmlformats-officedocument.presentationml.slideLayout+xml"/>
  <Override PartName="/ppt/slideLayouts/slideLayout1774.xml" ContentType="application/vnd.openxmlformats-officedocument.presentationml.slideLayout+xml"/>
  <Override PartName="/ppt/slideLayouts/slideLayout1775.xml" ContentType="application/vnd.openxmlformats-officedocument.presentationml.slideLayout+xml"/>
  <Override PartName="/ppt/slideLayouts/slideLayout1776.xml" ContentType="application/vnd.openxmlformats-officedocument.presentationml.slideLayout+xml"/>
  <Override PartName="/ppt/slideLayouts/slideLayout1777.xml" ContentType="application/vnd.openxmlformats-officedocument.presentationml.slideLayout+xml"/>
  <Override PartName="/ppt/slideLayouts/slideLayout1778.xml" ContentType="application/vnd.openxmlformats-officedocument.presentationml.slideLayout+xml"/>
  <Override PartName="/ppt/slideLayouts/slideLayout1779.xml" ContentType="application/vnd.openxmlformats-officedocument.presentationml.slideLayout+xml"/>
  <Override PartName="/ppt/slideLayouts/slideLayout1780.xml" ContentType="application/vnd.openxmlformats-officedocument.presentationml.slideLayout+xml"/>
  <Override PartName="/ppt/slideLayouts/slideLayout1781.xml" ContentType="application/vnd.openxmlformats-officedocument.presentationml.slideLayout+xml"/>
  <Override PartName="/ppt/slideLayouts/slideLayout1782.xml" ContentType="application/vnd.openxmlformats-officedocument.presentationml.slideLayout+xml"/>
  <Override PartName="/ppt/slideLayouts/slideLayout1783.xml" ContentType="application/vnd.openxmlformats-officedocument.presentationml.slideLayout+xml"/>
  <Override PartName="/ppt/slideLayouts/slideLayout1784.xml" ContentType="application/vnd.openxmlformats-officedocument.presentationml.slideLayout+xml"/>
  <Override PartName="/ppt/slideLayouts/slideLayout1785.xml" ContentType="application/vnd.openxmlformats-officedocument.presentationml.slideLayout+xml"/>
  <Override PartName="/ppt/slideLayouts/slideLayout1786.xml" ContentType="application/vnd.openxmlformats-officedocument.presentationml.slideLayout+xml"/>
  <Override PartName="/ppt/slideLayouts/slideLayout1787.xml" ContentType="application/vnd.openxmlformats-officedocument.presentationml.slideLayout+xml"/>
  <Override PartName="/ppt/slideLayouts/slideLayout1788.xml" ContentType="application/vnd.openxmlformats-officedocument.presentationml.slideLayout+xml"/>
  <Override PartName="/ppt/slideLayouts/slideLayout1789.xml" ContentType="application/vnd.openxmlformats-officedocument.presentationml.slideLayout+xml"/>
  <Override PartName="/ppt/slideLayouts/slideLayout1790.xml" ContentType="application/vnd.openxmlformats-officedocument.presentationml.slideLayout+xml"/>
  <Override PartName="/ppt/slideLayouts/slideLayout1791.xml" ContentType="application/vnd.openxmlformats-officedocument.presentationml.slideLayout+xml"/>
  <Override PartName="/ppt/slideLayouts/slideLayout1792.xml" ContentType="application/vnd.openxmlformats-officedocument.presentationml.slideLayout+xml"/>
  <Override PartName="/ppt/slideLayouts/slideLayout1793.xml" ContentType="application/vnd.openxmlformats-officedocument.presentationml.slideLayout+xml"/>
  <Override PartName="/ppt/slideLayouts/slideLayout1794.xml" ContentType="application/vnd.openxmlformats-officedocument.presentationml.slideLayout+xml"/>
  <Override PartName="/ppt/slideLayouts/slideLayout1795.xml" ContentType="application/vnd.openxmlformats-officedocument.presentationml.slideLayout+xml"/>
  <Override PartName="/ppt/slideLayouts/slideLayout1796.xml" ContentType="application/vnd.openxmlformats-officedocument.presentationml.slideLayout+xml"/>
  <Override PartName="/ppt/slideLayouts/slideLayout1797.xml" ContentType="application/vnd.openxmlformats-officedocument.presentationml.slideLayout+xml"/>
  <Override PartName="/ppt/slideLayouts/slideLayout1798.xml" ContentType="application/vnd.openxmlformats-officedocument.presentationml.slideLayout+xml"/>
  <Override PartName="/ppt/slideLayouts/slideLayout1799.xml" ContentType="application/vnd.openxmlformats-officedocument.presentationml.slideLayout+xml"/>
  <Override PartName="/ppt/slideLayouts/slideLayout1800.xml" ContentType="application/vnd.openxmlformats-officedocument.presentationml.slideLayout+xml"/>
  <Override PartName="/ppt/slideLayouts/slideLayout1801.xml" ContentType="application/vnd.openxmlformats-officedocument.presentationml.slideLayout+xml"/>
  <Override PartName="/ppt/slideLayouts/slideLayout1802.xml" ContentType="application/vnd.openxmlformats-officedocument.presentationml.slideLayout+xml"/>
  <Override PartName="/ppt/slideLayouts/slideLayout1803.xml" ContentType="application/vnd.openxmlformats-officedocument.presentationml.slideLayout+xml"/>
  <Override PartName="/ppt/slideLayouts/slideLayout1804.xml" ContentType="application/vnd.openxmlformats-officedocument.presentationml.slideLayout+xml"/>
  <Override PartName="/ppt/slideLayouts/slideLayout1805.xml" ContentType="application/vnd.openxmlformats-officedocument.presentationml.slideLayout+xml"/>
  <Override PartName="/ppt/slideLayouts/slideLayout1806.xml" ContentType="application/vnd.openxmlformats-officedocument.presentationml.slideLayout+xml"/>
  <Override PartName="/ppt/slideLayouts/slideLayout1807.xml" ContentType="application/vnd.openxmlformats-officedocument.presentationml.slideLayout+xml"/>
  <Override PartName="/ppt/slideLayouts/slideLayout1808.xml" ContentType="application/vnd.openxmlformats-officedocument.presentationml.slideLayout+xml"/>
  <Override PartName="/ppt/slideLayouts/slideLayout1809.xml" ContentType="application/vnd.openxmlformats-officedocument.presentationml.slideLayout+xml"/>
  <Override PartName="/ppt/slideLayouts/slideLayout1810.xml" ContentType="application/vnd.openxmlformats-officedocument.presentationml.slideLayout+xml"/>
  <Override PartName="/ppt/slideLayouts/slideLayout1811.xml" ContentType="application/vnd.openxmlformats-officedocument.presentationml.slideLayout+xml"/>
  <Override PartName="/ppt/slideLayouts/slideLayout1812.xml" ContentType="application/vnd.openxmlformats-officedocument.presentationml.slideLayout+xml"/>
  <Override PartName="/ppt/slideLayouts/slideLayout1813.xml" ContentType="application/vnd.openxmlformats-officedocument.presentationml.slideLayout+xml"/>
  <Override PartName="/ppt/slideLayouts/slideLayout1814.xml" ContentType="application/vnd.openxmlformats-officedocument.presentationml.slideLayout+xml"/>
  <Override PartName="/ppt/slideLayouts/slideLayout1815.xml" ContentType="application/vnd.openxmlformats-officedocument.presentationml.slideLayout+xml"/>
  <Override PartName="/ppt/slideLayouts/slideLayout1816.xml" ContentType="application/vnd.openxmlformats-officedocument.presentationml.slideLayout+xml"/>
  <Override PartName="/ppt/slideLayouts/slideLayout1817.xml" ContentType="application/vnd.openxmlformats-officedocument.presentationml.slideLayout+xml"/>
  <Override PartName="/ppt/slideLayouts/slideLayout1818.xml" ContentType="application/vnd.openxmlformats-officedocument.presentationml.slideLayout+xml"/>
  <Override PartName="/ppt/slideLayouts/slideLayout1819.xml" ContentType="application/vnd.openxmlformats-officedocument.presentationml.slideLayout+xml"/>
  <Override PartName="/ppt/slideLayouts/slideLayout1820.xml" ContentType="application/vnd.openxmlformats-officedocument.presentationml.slideLayout+xml"/>
  <Override PartName="/ppt/slideLayouts/slideLayout1821.xml" ContentType="application/vnd.openxmlformats-officedocument.presentationml.slideLayout+xml"/>
  <Override PartName="/ppt/slideLayouts/slideLayout1822.xml" ContentType="application/vnd.openxmlformats-officedocument.presentationml.slideLayout+xml"/>
  <Override PartName="/ppt/slideLayouts/slideLayout1823.xml" ContentType="application/vnd.openxmlformats-officedocument.presentationml.slideLayout+xml"/>
  <Override PartName="/ppt/slideLayouts/slideLayout1824.xml" ContentType="application/vnd.openxmlformats-officedocument.presentationml.slideLayout+xml"/>
  <Override PartName="/ppt/slideLayouts/slideLayout1825.xml" ContentType="application/vnd.openxmlformats-officedocument.presentationml.slideLayout+xml"/>
  <Override PartName="/ppt/slideLayouts/slideLayout1826.xml" ContentType="application/vnd.openxmlformats-officedocument.presentationml.slideLayout+xml"/>
  <Override PartName="/ppt/slideLayouts/slideLayout1827.xml" ContentType="application/vnd.openxmlformats-officedocument.presentationml.slideLayout+xml"/>
  <Override PartName="/ppt/slideLayouts/slideLayout1828.xml" ContentType="application/vnd.openxmlformats-officedocument.presentationml.slideLayout+xml"/>
  <Override PartName="/ppt/slideLayouts/slideLayout1829.xml" ContentType="application/vnd.openxmlformats-officedocument.presentationml.slideLayout+xml"/>
  <Override PartName="/ppt/slideLayouts/slideLayout1830.xml" ContentType="application/vnd.openxmlformats-officedocument.presentationml.slideLayout+xml"/>
  <Override PartName="/ppt/slideLayouts/slideLayout1831.xml" ContentType="application/vnd.openxmlformats-officedocument.presentationml.slideLayout+xml"/>
  <Override PartName="/ppt/slideLayouts/slideLayout1832.xml" ContentType="application/vnd.openxmlformats-officedocument.presentationml.slideLayout+xml"/>
  <Override PartName="/ppt/slideLayouts/slideLayout1833.xml" ContentType="application/vnd.openxmlformats-officedocument.presentationml.slideLayout+xml"/>
  <Override PartName="/ppt/slideLayouts/slideLayout1834.xml" ContentType="application/vnd.openxmlformats-officedocument.presentationml.slideLayout+xml"/>
  <Override PartName="/ppt/slideLayouts/slideLayout1835.xml" ContentType="application/vnd.openxmlformats-officedocument.presentationml.slideLayout+xml"/>
  <Override PartName="/ppt/slideLayouts/slideLayout1836.xml" ContentType="application/vnd.openxmlformats-officedocument.presentationml.slideLayout+xml"/>
  <Override PartName="/ppt/slideLayouts/slideLayout1837.xml" ContentType="application/vnd.openxmlformats-officedocument.presentationml.slideLayout+xml"/>
  <Override PartName="/ppt/slideLayouts/slideLayout1838.xml" ContentType="application/vnd.openxmlformats-officedocument.presentationml.slideLayout+xml"/>
  <Override PartName="/ppt/slideLayouts/slideLayout1839.xml" ContentType="application/vnd.openxmlformats-officedocument.presentationml.slideLayout+xml"/>
  <Override PartName="/ppt/slideLayouts/slideLayout1840.xml" ContentType="application/vnd.openxmlformats-officedocument.presentationml.slideLayout+xml"/>
  <Override PartName="/ppt/slideLayouts/slideLayout1841.xml" ContentType="application/vnd.openxmlformats-officedocument.presentationml.slideLayout+xml"/>
  <Override PartName="/ppt/slideLayouts/slideLayout1842.xml" ContentType="application/vnd.openxmlformats-officedocument.presentationml.slideLayout+xml"/>
  <Override PartName="/ppt/slideLayouts/slideLayout1843.xml" ContentType="application/vnd.openxmlformats-officedocument.presentationml.slideLayout+xml"/>
  <Override PartName="/ppt/slideLayouts/slideLayout1844.xml" ContentType="application/vnd.openxmlformats-officedocument.presentationml.slideLayout+xml"/>
  <Override PartName="/ppt/slideLayouts/slideLayout1845.xml" ContentType="application/vnd.openxmlformats-officedocument.presentationml.slideLayout+xml"/>
  <Override PartName="/ppt/slideLayouts/slideLayout1846.xml" ContentType="application/vnd.openxmlformats-officedocument.presentationml.slideLayout+xml"/>
  <Override PartName="/ppt/slideLayouts/slideLayout1847.xml" ContentType="application/vnd.openxmlformats-officedocument.presentationml.slideLayout+xml"/>
  <Override PartName="/ppt/slideLayouts/slideLayout1848.xml" ContentType="application/vnd.openxmlformats-officedocument.presentationml.slideLayout+xml"/>
  <Override PartName="/ppt/slideLayouts/slideLayout1849.xml" ContentType="application/vnd.openxmlformats-officedocument.presentationml.slideLayout+xml"/>
  <Override PartName="/ppt/slideLayouts/slideLayout1850.xml" ContentType="application/vnd.openxmlformats-officedocument.presentationml.slideLayout+xml"/>
  <Override PartName="/ppt/slideLayouts/slideLayout1851.xml" ContentType="application/vnd.openxmlformats-officedocument.presentationml.slideLayout+xml"/>
  <Override PartName="/ppt/slideLayouts/slideLayout1852.xml" ContentType="application/vnd.openxmlformats-officedocument.presentationml.slideLayout+xml"/>
  <Override PartName="/ppt/slideLayouts/slideLayout1853.xml" ContentType="application/vnd.openxmlformats-officedocument.presentationml.slideLayout+xml"/>
  <Override PartName="/ppt/slideLayouts/slideLayout1854.xml" ContentType="application/vnd.openxmlformats-officedocument.presentationml.slideLayout+xml"/>
  <Override PartName="/ppt/slideLayouts/slideLayout1855.xml" ContentType="application/vnd.openxmlformats-officedocument.presentationml.slideLayout+xml"/>
  <Override PartName="/ppt/slideLayouts/slideLayout1856.xml" ContentType="application/vnd.openxmlformats-officedocument.presentationml.slideLayout+xml"/>
  <Override PartName="/ppt/slideLayouts/slideLayout1857.xml" ContentType="application/vnd.openxmlformats-officedocument.presentationml.slideLayout+xml"/>
  <Override PartName="/ppt/slideLayouts/slideLayout1858.xml" ContentType="application/vnd.openxmlformats-officedocument.presentationml.slideLayout+xml"/>
  <Override PartName="/ppt/slideLayouts/slideLayout1859.xml" ContentType="application/vnd.openxmlformats-officedocument.presentationml.slideLayout+xml"/>
  <Override PartName="/ppt/slideLayouts/slideLayout1860.xml" ContentType="application/vnd.openxmlformats-officedocument.presentationml.slideLayout+xml"/>
  <Override PartName="/ppt/slideLayouts/slideLayout1861.xml" ContentType="application/vnd.openxmlformats-officedocument.presentationml.slideLayout+xml"/>
  <Override PartName="/ppt/slideLayouts/slideLayout1862.xml" ContentType="application/vnd.openxmlformats-officedocument.presentationml.slideLayout+xml"/>
  <Override PartName="/ppt/slideLayouts/slideLayout1863.xml" ContentType="application/vnd.openxmlformats-officedocument.presentationml.slideLayout+xml"/>
  <Override PartName="/ppt/slideLayouts/slideLayout1864.xml" ContentType="application/vnd.openxmlformats-officedocument.presentationml.slideLayout+xml"/>
  <Override PartName="/ppt/slideLayouts/slideLayout1865.xml" ContentType="application/vnd.openxmlformats-officedocument.presentationml.slideLayout+xml"/>
  <Override PartName="/ppt/slideLayouts/slideLayout1866.xml" ContentType="application/vnd.openxmlformats-officedocument.presentationml.slideLayout+xml"/>
  <Override PartName="/ppt/slideLayouts/slideLayout1867.xml" ContentType="application/vnd.openxmlformats-officedocument.presentationml.slideLayout+xml"/>
  <Override PartName="/ppt/slideLayouts/slideLayout1868.xml" ContentType="application/vnd.openxmlformats-officedocument.presentationml.slideLayout+xml"/>
  <Override PartName="/ppt/slideLayouts/slideLayout1869.xml" ContentType="application/vnd.openxmlformats-officedocument.presentationml.slideLayout+xml"/>
  <Override PartName="/ppt/slideLayouts/slideLayout1870.xml" ContentType="application/vnd.openxmlformats-officedocument.presentationml.slideLayout+xml"/>
  <Override PartName="/ppt/slideLayouts/slideLayout1871.xml" ContentType="application/vnd.openxmlformats-officedocument.presentationml.slideLayout+xml"/>
  <Override PartName="/ppt/slideLayouts/slideLayout1872.xml" ContentType="application/vnd.openxmlformats-officedocument.presentationml.slideLayout+xml"/>
  <Override PartName="/ppt/slideLayouts/slideLayout1873.xml" ContentType="application/vnd.openxmlformats-officedocument.presentationml.slideLayout+xml"/>
  <Override PartName="/ppt/slideLayouts/slideLayout1874.xml" ContentType="application/vnd.openxmlformats-officedocument.presentationml.slideLayout+xml"/>
  <Override PartName="/ppt/slideLayouts/slideLayout1875.xml" ContentType="application/vnd.openxmlformats-officedocument.presentationml.slideLayout+xml"/>
  <Override PartName="/ppt/slideLayouts/slideLayout1876.xml" ContentType="application/vnd.openxmlformats-officedocument.presentationml.slideLayout+xml"/>
  <Override PartName="/ppt/slideLayouts/slideLayout1877.xml" ContentType="application/vnd.openxmlformats-officedocument.presentationml.slideLayout+xml"/>
  <Override PartName="/ppt/slideLayouts/slideLayout1878.xml" ContentType="application/vnd.openxmlformats-officedocument.presentationml.slideLayout+xml"/>
  <Override PartName="/ppt/slideLayouts/slideLayout1879.xml" ContentType="application/vnd.openxmlformats-officedocument.presentationml.slideLayout+xml"/>
  <Override PartName="/ppt/slideLayouts/slideLayout1880.xml" ContentType="application/vnd.openxmlformats-officedocument.presentationml.slideLayout+xml"/>
  <Override PartName="/ppt/slideLayouts/slideLayout1881.xml" ContentType="application/vnd.openxmlformats-officedocument.presentationml.slideLayout+xml"/>
  <Override PartName="/ppt/slideLayouts/slideLayout1882.xml" ContentType="application/vnd.openxmlformats-officedocument.presentationml.slideLayout+xml"/>
  <Override PartName="/ppt/slideLayouts/slideLayout1883.xml" ContentType="application/vnd.openxmlformats-officedocument.presentationml.slideLayout+xml"/>
  <Override PartName="/ppt/slideLayouts/slideLayout1884.xml" ContentType="application/vnd.openxmlformats-officedocument.presentationml.slideLayout+xml"/>
  <Override PartName="/ppt/slideLayouts/slideLayout1885.xml" ContentType="application/vnd.openxmlformats-officedocument.presentationml.slideLayout+xml"/>
  <Override PartName="/ppt/slideLayouts/slideLayout1886.xml" ContentType="application/vnd.openxmlformats-officedocument.presentationml.slideLayout+xml"/>
  <Override PartName="/ppt/slideLayouts/slideLayout1887.xml" ContentType="application/vnd.openxmlformats-officedocument.presentationml.slideLayout+xml"/>
  <Override PartName="/ppt/slideLayouts/slideLayout1888.xml" ContentType="application/vnd.openxmlformats-officedocument.presentationml.slideLayout+xml"/>
  <Override PartName="/ppt/slideLayouts/slideLayout1889.xml" ContentType="application/vnd.openxmlformats-officedocument.presentationml.slideLayout+xml"/>
  <Override PartName="/ppt/slideLayouts/slideLayout1890.xml" ContentType="application/vnd.openxmlformats-officedocument.presentationml.slideLayout+xml"/>
  <Override PartName="/ppt/slideLayouts/slideLayout1891.xml" ContentType="application/vnd.openxmlformats-officedocument.presentationml.slideLayout+xml"/>
  <Override PartName="/ppt/slideLayouts/slideLayout1892.xml" ContentType="application/vnd.openxmlformats-officedocument.presentationml.slideLayout+xml"/>
  <Override PartName="/ppt/slideLayouts/slideLayout1893.xml" ContentType="application/vnd.openxmlformats-officedocument.presentationml.slideLayout+xml"/>
  <Override PartName="/ppt/slideLayouts/slideLayout1894.xml" ContentType="application/vnd.openxmlformats-officedocument.presentationml.slideLayout+xml"/>
  <Override PartName="/ppt/slideLayouts/slideLayout1895.xml" ContentType="application/vnd.openxmlformats-officedocument.presentationml.slideLayout+xml"/>
  <Override PartName="/ppt/slideLayouts/slideLayout1896.xml" ContentType="application/vnd.openxmlformats-officedocument.presentationml.slideLayout+xml"/>
  <Override PartName="/ppt/slideLayouts/slideLayout1897.xml" ContentType="application/vnd.openxmlformats-officedocument.presentationml.slideLayout+xml"/>
  <Override PartName="/ppt/slideLayouts/slideLayout1898.xml" ContentType="application/vnd.openxmlformats-officedocument.presentationml.slideLayout+xml"/>
  <Override PartName="/ppt/slideLayouts/slideLayout1899.xml" ContentType="application/vnd.openxmlformats-officedocument.presentationml.slideLayout+xml"/>
  <Override PartName="/ppt/slideLayouts/slideLayout1900.xml" ContentType="application/vnd.openxmlformats-officedocument.presentationml.slideLayout+xml"/>
  <Override PartName="/ppt/slideLayouts/slideLayout1901.xml" ContentType="application/vnd.openxmlformats-officedocument.presentationml.slideLayout+xml"/>
  <Override PartName="/ppt/slideLayouts/slideLayout1902.xml" ContentType="application/vnd.openxmlformats-officedocument.presentationml.slideLayout+xml"/>
  <Override PartName="/ppt/slideLayouts/slideLayout1903.xml" ContentType="application/vnd.openxmlformats-officedocument.presentationml.slideLayout+xml"/>
  <Override PartName="/ppt/slideLayouts/slideLayout1904.xml" ContentType="application/vnd.openxmlformats-officedocument.presentationml.slideLayout+xml"/>
  <Override PartName="/ppt/slideLayouts/slideLayout1905.xml" ContentType="application/vnd.openxmlformats-officedocument.presentationml.slideLayout+xml"/>
  <Override PartName="/ppt/slideLayouts/slideLayout1906.xml" ContentType="application/vnd.openxmlformats-officedocument.presentationml.slideLayout+xml"/>
  <Override PartName="/ppt/slideLayouts/slideLayout1907.xml" ContentType="application/vnd.openxmlformats-officedocument.presentationml.slideLayout+xml"/>
  <Override PartName="/ppt/slideLayouts/slideLayout1908.xml" ContentType="application/vnd.openxmlformats-officedocument.presentationml.slideLayout+xml"/>
  <Override PartName="/ppt/slideLayouts/slideLayout1909.xml" ContentType="application/vnd.openxmlformats-officedocument.presentationml.slideLayout+xml"/>
  <Override PartName="/ppt/slideLayouts/slideLayout1910.xml" ContentType="application/vnd.openxmlformats-officedocument.presentationml.slideLayout+xml"/>
  <Override PartName="/ppt/slideLayouts/slideLayout1911.xml" ContentType="application/vnd.openxmlformats-officedocument.presentationml.slideLayout+xml"/>
  <Override PartName="/ppt/slideLayouts/slideLayout1912.xml" ContentType="application/vnd.openxmlformats-officedocument.presentationml.slideLayout+xml"/>
  <Override PartName="/ppt/slideLayouts/slideLayout1913.xml" ContentType="application/vnd.openxmlformats-officedocument.presentationml.slideLayout+xml"/>
  <Override PartName="/ppt/slideLayouts/slideLayout1914.xml" ContentType="application/vnd.openxmlformats-officedocument.presentationml.slideLayout+xml"/>
  <Override PartName="/ppt/slideLayouts/slideLayout1915.xml" ContentType="application/vnd.openxmlformats-officedocument.presentationml.slideLayout+xml"/>
  <Override PartName="/ppt/slideLayouts/slideLayout1916.xml" ContentType="application/vnd.openxmlformats-officedocument.presentationml.slideLayout+xml"/>
  <Override PartName="/ppt/slideLayouts/slideLayout1917.xml" ContentType="application/vnd.openxmlformats-officedocument.presentationml.slideLayout+xml"/>
  <Override PartName="/ppt/slideLayouts/slideLayout1918.xml" ContentType="application/vnd.openxmlformats-officedocument.presentationml.slideLayout+xml"/>
  <Override PartName="/ppt/slideLayouts/slideLayout1919.xml" ContentType="application/vnd.openxmlformats-officedocument.presentationml.slideLayout+xml"/>
  <Override PartName="/ppt/slideLayouts/slideLayout1920.xml" ContentType="application/vnd.openxmlformats-officedocument.presentationml.slideLayout+xml"/>
  <Override PartName="/ppt/theme/theme4.xml" ContentType="application/vnd.openxmlformats-officedocument.theme+xml"/>
  <Override PartName="/ppt/slideLayouts/slideLayout1921.xml" ContentType="application/vnd.openxmlformats-officedocument.presentationml.slideLayout+xml"/>
  <Override PartName="/ppt/slideLayouts/slideLayout1922.xml" ContentType="application/vnd.openxmlformats-officedocument.presentationml.slideLayout+xml"/>
  <Override PartName="/ppt/slideLayouts/slideLayout1923.xml" ContentType="application/vnd.openxmlformats-officedocument.presentationml.slideLayout+xml"/>
  <Override PartName="/ppt/slideLayouts/slideLayout1924.xml" ContentType="application/vnd.openxmlformats-officedocument.presentationml.slideLayout+xml"/>
  <Override PartName="/ppt/slideLayouts/slideLayout1925.xml" ContentType="application/vnd.openxmlformats-officedocument.presentationml.slideLayout+xml"/>
  <Override PartName="/ppt/slideLayouts/slideLayout1926.xml" ContentType="application/vnd.openxmlformats-officedocument.presentationml.slideLayout+xml"/>
  <Override PartName="/ppt/slideLayouts/slideLayout1927.xml" ContentType="application/vnd.openxmlformats-officedocument.presentationml.slideLayout+xml"/>
  <Override PartName="/ppt/slideLayouts/slideLayout1928.xml" ContentType="application/vnd.openxmlformats-officedocument.presentationml.slideLayout+xml"/>
  <Override PartName="/ppt/slideLayouts/slideLayout1929.xml" ContentType="application/vnd.openxmlformats-officedocument.presentationml.slideLayout+xml"/>
  <Override PartName="/ppt/slideLayouts/slideLayout1930.xml" ContentType="application/vnd.openxmlformats-officedocument.presentationml.slideLayout+xml"/>
  <Override PartName="/ppt/slideLayouts/slideLayout1931.xml" ContentType="application/vnd.openxmlformats-officedocument.presentationml.slideLayout+xml"/>
  <Override PartName="/ppt/slideLayouts/slideLayout1932.xml" ContentType="application/vnd.openxmlformats-officedocument.presentationml.slideLayout+xml"/>
  <Override PartName="/ppt/theme/theme5.xml" ContentType="application/vnd.openxmlformats-officedocument.theme+xml"/>
  <Override PartName="/ppt/slideLayouts/slideLayout1933.xml" ContentType="application/vnd.openxmlformats-officedocument.presentationml.slideLayout+xml"/>
  <Override PartName="/ppt/slideLayouts/slideLayout1934.xml" ContentType="application/vnd.openxmlformats-officedocument.presentationml.slideLayout+xml"/>
  <Override PartName="/ppt/slideLayouts/slideLayout1935.xml" ContentType="application/vnd.openxmlformats-officedocument.presentationml.slideLayout+xml"/>
  <Override PartName="/ppt/slideLayouts/slideLayout1936.xml" ContentType="application/vnd.openxmlformats-officedocument.presentationml.slideLayout+xml"/>
  <Override PartName="/ppt/slideLayouts/slideLayout1937.xml" ContentType="application/vnd.openxmlformats-officedocument.presentationml.slideLayout+xml"/>
  <Override PartName="/ppt/slideLayouts/slideLayout1938.xml" ContentType="application/vnd.openxmlformats-officedocument.presentationml.slideLayout+xml"/>
  <Override PartName="/ppt/slideLayouts/slideLayout1939.xml" ContentType="application/vnd.openxmlformats-officedocument.presentationml.slideLayout+xml"/>
  <Override PartName="/ppt/slideLayouts/slideLayout1940.xml" ContentType="application/vnd.openxmlformats-officedocument.presentationml.slideLayout+xml"/>
  <Override PartName="/ppt/slideLayouts/slideLayout1941.xml" ContentType="application/vnd.openxmlformats-officedocument.presentationml.slideLayout+xml"/>
  <Override PartName="/ppt/slideLayouts/slideLayout1942.xml" ContentType="application/vnd.openxmlformats-officedocument.presentationml.slideLayout+xml"/>
  <Override PartName="/ppt/slideLayouts/slideLayout1943.xml" ContentType="application/vnd.openxmlformats-officedocument.presentationml.slideLayout+xml"/>
  <Override PartName="/ppt/theme/theme6.xml" ContentType="application/vnd.openxmlformats-officedocument.theme+xml"/>
  <Override PartName="/ppt/slideLayouts/slideLayout1944.xml" ContentType="application/vnd.openxmlformats-officedocument.presentationml.slideLayout+xml"/>
  <Override PartName="/ppt/slideLayouts/slideLayout1945.xml" ContentType="application/vnd.openxmlformats-officedocument.presentationml.slideLayout+xml"/>
  <Override PartName="/ppt/slideLayouts/slideLayout1946.xml" ContentType="application/vnd.openxmlformats-officedocument.presentationml.slideLayout+xml"/>
  <Override PartName="/ppt/slideLayouts/slideLayout1947.xml" ContentType="application/vnd.openxmlformats-officedocument.presentationml.slideLayout+xml"/>
  <Override PartName="/ppt/slideLayouts/slideLayout1948.xml" ContentType="application/vnd.openxmlformats-officedocument.presentationml.slideLayout+xml"/>
  <Override PartName="/ppt/slideLayouts/slideLayout1949.xml" ContentType="application/vnd.openxmlformats-officedocument.presentationml.slideLayout+xml"/>
  <Override PartName="/ppt/slideLayouts/slideLayout1950.xml" ContentType="application/vnd.openxmlformats-officedocument.presentationml.slideLayout+xml"/>
  <Override PartName="/ppt/slideLayouts/slideLayout1951.xml" ContentType="application/vnd.openxmlformats-officedocument.presentationml.slideLayout+xml"/>
  <Override PartName="/ppt/slideLayouts/slideLayout1952.xml" ContentType="application/vnd.openxmlformats-officedocument.presentationml.slideLayout+xml"/>
  <Override PartName="/ppt/slideLayouts/slideLayout1953.xml" ContentType="application/vnd.openxmlformats-officedocument.presentationml.slideLayout+xml"/>
  <Override PartName="/ppt/slideLayouts/slideLayout1954.xml" ContentType="application/vnd.openxmlformats-officedocument.presentationml.slideLayout+xml"/>
  <Override PartName="/ppt/theme/theme7.xml" ContentType="application/vnd.openxmlformats-officedocument.theme+xml"/>
  <Override PartName="/ppt/slideLayouts/slideLayout1955.xml" ContentType="application/vnd.openxmlformats-officedocument.presentationml.slideLayout+xml"/>
  <Override PartName="/ppt/slideLayouts/slideLayout1956.xml" ContentType="application/vnd.openxmlformats-officedocument.presentationml.slideLayout+xml"/>
  <Override PartName="/ppt/slideLayouts/slideLayout1957.xml" ContentType="application/vnd.openxmlformats-officedocument.presentationml.slideLayout+xml"/>
  <Override PartName="/ppt/slideLayouts/slideLayout1958.xml" ContentType="application/vnd.openxmlformats-officedocument.presentationml.slideLayout+xml"/>
  <Override PartName="/ppt/slideLayouts/slideLayout1959.xml" ContentType="application/vnd.openxmlformats-officedocument.presentationml.slideLayout+xml"/>
  <Override PartName="/ppt/slideLayouts/slideLayout1960.xml" ContentType="application/vnd.openxmlformats-officedocument.presentationml.slideLayout+xml"/>
  <Override PartName="/ppt/slideLayouts/slideLayout1961.xml" ContentType="application/vnd.openxmlformats-officedocument.presentationml.slideLayout+xml"/>
  <Override PartName="/ppt/slideLayouts/slideLayout1962.xml" ContentType="application/vnd.openxmlformats-officedocument.presentationml.slideLayout+xml"/>
  <Override PartName="/ppt/slideLayouts/slideLayout1963.xml" ContentType="application/vnd.openxmlformats-officedocument.presentationml.slideLayout+xml"/>
  <Override PartName="/ppt/slideLayouts/slideLayout1964.xml" ContentType="application/vnd.openxmlformats-officedocument.presentationml.slideLayout+xml"/>
  <Override PartName="/ppt/slideLayouts/slideLayout1965.xml" ContentType="application/vnd.openxmlformats-officedocument.presentationml.slideLayout+xml"/>
  <Override PartName="/ppt/slideLayouts/slideLayout1966.xml" ContentType="application/vnd.openxmlformats-officedocument.presentationml.slideLayout+xml"/>
  <Override PartName="/ppt/theme/theme8.xml" ContentType="application/vnd.openxmlformats-officedocument.theme+xml"/>
  <Override PartName="/ppt/slideLayouts/slideLayout1967.xml" ContentType="application/vnd.openxmlformats-officedocument.presentationml.slideLayout+xml"/>
  <Override PartName="/ppt/slideLayouts/slideLayout1968.xml" ContentType="application/vnd.openxmlformats-officedocument.presentationml.slideLayout+xml"/>
  <Override PartName="/ppt/slideLayouts/slideLayout1969.xml" ContentType="application/vnd.openxmlformats-officedocument.presentationml.slideLayout+xml"/>
  <Override PartName="/ppt/slideLayouts/slideLayout1970.xml" ContentType="application/vnd.openxmlformats-officedocument.presentationml.slideLayout+xml"/>
  <Override PartName="/ppt/slideLayouts/slideLayout1971.xml" ContentType="application/vnd.openxmlformats-officedocument.presentationml.slideLayout+xml"/>
  <Override PartName="/ppt/slideLayouts/slideLayout1972.xml" ContentType="application/vnd.openxmlformats-officedocument.presentationml.slideLayout+xml"/>
  <Override PartName="/ppt/slideLayouts/slideLayout1973.xml" ContentType="application/vnd.openxmlformats-officedocument.presentationml.slideLayout+xml"/>
  <Override PartName="/ppt/slideLayouts/slideLayout1974.xml" ContentType="application/vnd.openxmlformats-officedocument.presentationml.slideLayout+xml"/>
  <Override PartName="/ppt/slideLayouts/slideLayout1975.xml" ContentType="application/vnd.openxmlformats-officedocument.presentationml.slideLayout+xml"/>
  <Override PartName="/ppt/slideLayouts/slideLayout1976.xml" ContentType="application/vnd.openxmlformats-officedocument.presentationml.slideLayout+xml"/>
  <Override PartName="/ppt/slideLayouts/slideLayout1977.xml" ContentType="application/vnd.openxmlformats-officedocument.presentationml.slideLayout+xml"/>
  <Override PartName="/ppt/slideLayouts/slideLayout1978.xml" ContentType="application/vnd.openxmlformats-officedocument.presentationml.slideLayout+xml"/>
  <Override PartName="/ppt/theme/theme9.xml" ContentType="application/vnd.openxmlformats-officedocument.theme+xml"/>
  <Override PartName="/ppt/slideLayouts/slideLayout1979.xml" ContentType="application/vnd.openxmlformats-officedocument.presentationml.slideLayout+xml"/>
  <Override PartName="/ppt/slideLayouts/slideLayout1980.xml" ContentType="application/vnd.openxmlformats-officedocument.presentationml.slideLayout+xml"/>
  <Override PartName="/ppt/slideLayouts/slideLayout1981.xml" ContentType="application/vnd.openxmlformats-officedocument.presentationml.slideLayout+xml"/>
  <Override PartName="/ppt/slideLayouts/slideLayout1982.xml" ContentType="application/vnd.openxmlformats-officedocument.presentationml.slideLayout+xml"/>
  <Override PartName="/ppt/slideLayouts/slideLayout1983.xml" ContentType="application/vnd.openxmlformats-officedocument.presentationml.slideLayout+xml"/>
  <Override PartName="/ppt/slideLayouts/slideLayout1984.xml" ContentType="application/vnd.openxmlformats-officedocument.presentationml.slideLayout+xml"/>
  <Override PartName="/ppt/slideLayouts/slideLayout1985.xml" ContentType="application/vnd.openxmlformats-officedocument.presentationml.slideLayout+xml"/>
  <Override PartName="/ppt/slideLayouts/slideLayout1986.xml" ContentType="application/vnd.openxmlformats-officedocument.presentationml.slideLayout+xml"/>
  <Override PartName="/ppt/slideLayouts/slideLayout1987.xml" ContentType="application/vnd.openxmlformats-officedocument.presentationml.slideLayout+xml"/>
  <Override PartName="/ppt/slideLayouts/slideLayout1988.xml" ContentType="application/vnd.openxmlformats-officedocument.presentationml.slideLayout+xml"/>
  <Override PartName="/ppt/slideLayouts/slideLayout1989.xml" ContentType="application/vnd.openxmlformats-officedocument.presentationml.slideLayout+xml"/>
  <Override PartName="/ppt/slideLayouts/slideLayout1990.xml" ContentType="application/vnd.openxmlformats-officedocument.presentationml.slideLayout+xml"/>
  <Override PartName="/ppt/theme/theme10.xml" ContentType="application/vnd.openxmlformats-officedocument.theme+xml"/>
  <Override PartName="/ppt/slideLayouts/slideLayout1991.xml" ContentType="application/vnd.openxmlformats-officedocument.presentationml.slideLayout+xml"/>
  <Override PartName="/ppt/slideLayouts/slideLayout1992.xml" ContentType="application/vnd.openxmlformats-officedocument.presentationml.slideLayout+xml"/>
  <Override PartName="/ppt/slideLayouts/slideLayout1993.xml" ContentType="application/vnd.openxmlformats-officedocument.presentationml.slideLayout+xml"/>
  <Override PartName="/ppt/slideLayouts/slideLayout1994.xml" ContentType="application/vnd.openxmlformats-officedocument.presentationml.slideLayout+xml"/>
  <Override PartName="/ppt/slideLayouts/slideLayout1995.xml" ContentType="application/vnd.openxmlformats-officedocument.presentationml.slideLayout+xml"/>
  <Override PartName="/ppt/slideLayouts/slideLayout1996.xml" ContentType="application/vnd.openxmlformats-officedocument.presentationml.slideLayout+xml"/>
  <Override PartName="/ppt/slideLayouts/slideLayout1997.xml" ContentType="application/vnd.openxmlformats-officedocument.presentationml.slideLayout+xml"/>
  <Override PartName="/ppt/slideLayouts/slideLayout1998.xml" ContentType="application/vnd.openxmlformats-officedocument.presentationml.slideLayout+xml"/>
  <Override PartName="/ppt/slideLayouts/slideLayout1999.xml" ContentType="application/vnd.openxmlformats-officedocument.presentationml.slideLayout+xml"/>
  <Override PartName="/ppt/slideLayouts/slideLayout2000.xml" ContentType="application/vnd.openxmlformats-officedocument.presentationml.slideLayout+xml"/>
  <Override PartName="/ppt/slideLayouts/slideLayout2001.xml" ContentType="application/vnd.openxmlformats-officedocument.presentationml.slideLayout+xml"/>
  <Override PartName="/ppt/slideLayouts/slideLayout2002.xml" ContentType="application/vnd.openxmlformats-officedocument.presentationml.slideLayout+xml"/>
  <Override PartName="/ppt/slideLayouts/slideLayout2003.xml" ContentType="application/vnd.openxmlformats-officedocument.presentationml.slideLayout+xml"/>
  <Override PartName="/ppt/slideLayouts/slideLayout2004.xml" ContentType="application/vnd.openxmlformats-officedocument.presentationml.slideLayout+xml"/>
  <Override PartName="/ppt/theme/theme11.xml" ContentType="application/vnd.openxmlformats-officedocument.theme+xml"/>
  <Override PartName="/ppt/slideLayouts/slideLayout2005.xml" ContentType="application/vnd.openxmlformats-officedocument.presentationml.slideLayout+xml"/>
  <Override PartName="/ppt/slideLayouts/slideLayout2006.xml" ContentType="application/vnd.openxmlformats-officedocument.presentationml.slideLayout+xml"/>
  <Override PartName="/ppt/slideLayouts/slideLayout2007.xml" ContentType="application/vnd.openxmlformats-officedocument.presentationml.slideLayout+xml"/>
  <Override PartName="/ppt/slideLayouts/slideLayout2008.xml" ContentType="application/vnd.openxmlformats-officedocument.presentationml.slideLayout+xml"/>
  <Override PartName="/ppt/slideLayouts/slideLayout2009.xml" ContentType="application/vnd.openxmlformats-officedocument.presentationml.slideLayout+xml"/>
  <Override PartName="/ppt/slideLayouts/slideLayout2010.xml" ContentType="application/vnd.openxmlformats-officedocument.presentationml.slideLayout+xml"/>
  <Override PartName="/ppt/slideLayouts/slideLayout2011.xml" ContentType="application/vnd.openxmlformats-officedocument.presentationml.slideLayout+xml"/>
  <Override PartName="/ppt/slideLayouts/slideLayout2012.xml" ContentType="application/vnd.openxmlformats-officedocument.presentationml.slideLayout+xml"/>
  <Override PartName="/ppt/slideLayouts/slideLayout2013.xml" ContentType="application/vnd.openxmlformats-officedocument.presentationml.slideLayout+xml"/>
  <Override PartName="/ppt/slideLayouts/slideLayout2014.xml" ContentType="application/vnd.openxmlformats-officedocument.presentationml.slideLayout+xml"/>
  <Override PartName="/ppt/slideLayouts/slideLayout2015.xml" ContentType="application/vnd.openxmlformats-officedocument.presentationml.slideLayout+xml"/>
  <Override PartName="/ppt/theme/theme12.xml" ContentType="application/vnd.openxmlformats-officedocument.theme+xml"/>
  <Override PartName="/ppt/slideLayouts/slideLayout2016.xml" ContentType="application/vnd.openxmlformats-officedocument.presentationml.slideLayout+xml"/>
  <Override PartName="/ppt/slideLayouts/slideLayout2017.xml" ContentType="application/vnd.openxmlformats-officedocument.presentationml.slideLayout+xml"/>
  <Override PartName="/ppt/slideLayouts/slideLayout2018.xml" ContentType="application/vnd.openxmlformats-officedocument.presentationml.slideLayout+xml"/>
  <Override PartName="/ppt/slideLayouts/slideLayout2019.xml" ContentType="application/vnd.openxmlformats-officedocument.presentationml.slideLayout+xml"/>
  <Override PartName="/ppt/slideLayouts/slideLayout2020.xml" ContentType="application/vnd.openxmlformats-officedocument.presentationml.slideLayout+xml"/>
  <Override PartName="/ppt/slideLayouts/slideLayout2021.xml" ContentType="application/vnd.openxmlformats-officedocument.presentationml.slideLayout+xml"/>
  <Override PartName="/ppt/slideLayouts/slideLayout2022.xml" ContentType="application/vnd.openxmlformats-officedocument.presentationml.slideLayout+xml"/>
  <Override PartName="/ppt/slideLayouts/slideLayout2023.xml" ContentType="application/vnd.openxmlformats-officedocument.presentationml.slideLayout+xml"/>
  <Override PartName="/ppt/slideLayouts/slideLayout2024.xml" ContentType="application/vnd.openxmlformats-officedocument.presentationml.slideLayout+xml"/>
  <Override PartName="/ppt/slideLayouts/slideLayout2025.xml" ContentType="application/vnd.openxmlformats-officedocument.presentationml.slideLayout+xml"/>
  <Override PartName="/ppt/slideLayouts/slideLayout2026.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5126" r:id="rId1"/>
    <p:sldMasterId id="2147485140" r:id="rId2"/>
    <p:sldMasterId id="2147485153" r:id="rId3"/>
    <p:sldMasterId id="2147485166" r:id="rId4"/>
    <p:sldMasterId id="2147485179" r:id="rId5"/>
    <p:sldMasterId id="2147485192" r:id="rId6"/>
    <p:sldMasterId id="2147485231" r:id="rId7"/>
    <p:sldMasterId id="2147485243" r:id="rId8"/>
    <p:sldMasterId id="2147485256" r:id="rId9"/>
    <p:sldMasterId id="2147485884" r:id="rId10"/>
    <p:sldMasterId id="2147485897" r:id="rId11"/>
    <p:sldMasterId id="2147485939" r:id="rId12"/>
    <p:sldMasterId id="2147485951" r:id="rId13"/>
  </p:sldMasterIdLst>
  <p:notesMasterIdLst>
    <p:notesMasterId r:id="rId32"/>
  </p:notesMasterIdLst>
  <p:sldIdLst>
    <p:sldId id="538" r:id="rId14"/>
    <p:sldId id="537" r:id="rId15"/>
    <p:sldId id="480" r:id="rId16"/>
    <p:sldId id="481" r:id="rId17"/>
    <p:sldId id="525" r:id="rId18"/>
    <p:sldId id="488" r:id="rId19"/>
    <p:sldId id="540" r:id="rId20"/>
    <p:sldId id="549" r:id="rId21"/>
    <p:sldId id="541" r:id="rId22"/>
    <p:sldId id="545" r:id="rId23"/>
    <p:sldId id="510" r:id="rId24"/>
    <p:sldId id="546" r:id="rId25"/>
    <p:sldId id="511" r:id="rId26"/>
    <p:sldId id="514" r:id="rId27"/>
    <p:sldId id="515" r:id="rId28"/>
    <p:sldId id="513" r:id="rId29"/>
    <p:sldId id="516" r:id="rId30"/>
    <p:sldId id="433" r:id="rId31"/>
  </p:sldIdLst>
  <p:sldSz cx="12192000" cy="6858000"/>
  <p:notesSz cx="6858000" cy="9144000"/>
  <p:custDataLst>
    <p:tags r:id="rId33"/>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A4E4"/>
    <a:srgbClr val="0000FF"/>
    <a:srgbClr val="FFCCFF"/>
    <a:srgbClr val="FFE79B"/>
    <a:srgbClr val="D3F652"/>
    <a:srgbClr val="BBF7E7"/>
    <a:srgbClr val="E5FE8A"/>
    <a:srgbClr val="0BE5CB"/>
    <a:srgbClr val="CCFFCC"/>
    <a:srgbClr val="E86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2" autoAdjust="0"/>
    <p:restoredTop sz="94660"/>
  </p:normalViewPr>
  <p:slideViewPr>
    <p:cSldViewPr snapToGrid="0">
      <p:cViewPr varScale="1">
        <p:scale>
          <a:sx n="70" d="100"/>
          <a:sy n="70" d="100"/>
        </p:scale>
        <p:origin x="576" y="66"/>
      </p:cViewPr>
      <p:guideLst>
        <p:guide orient="horz" pos="2160"/>
        <p:guide pos="3840"/>
      </p:guideLst>
    </p:cSldViewPr>
  </p:slideViewPr>
  <p:notesTextViewPr>
    <p:cViewPr>
      <p:scale>
        <a:sx n="1" d="1"/>
        <a:sy n="1" d="1"/>
      </p:scale>
      <p:origin x="0" y="0"/>
    </p:cViewPr>
  </p:notesTextViewPr>
  <p:sorterViewPr>
    <p:cViewPr>
      <p:scale>
        <a:sx n="33" d="100"/>
        <a:sy n="33"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5.xml"/><Relationship Id="rId26" Type="http://schemas.openxmlformats.org/officeDocument/2006/relationships/slide" Target="slides/slide13.xml"/><Relationship Id="rId21" Type="http://schemas.openxmlformats.org/officeDocument/2006/relationships/slide" Target="slides/slide8.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tags" Target="tags/tag1.xml"/><Relationship Id="rId2" Type="http://schemas.openxmlformats.org/officeDocument/2006/relationships/slideMaster" Target="slideMasters/slideMaster2.xml"/><Relationship Id="rId16" Type="http://schemas.openxmlformats.org/officeDocument/2006/relationships/slide" Target="slides/slide3.xml"/><Relationship Id="rId20" Type="http://schemas.openxmlformats.org/officeDocument/2006/relationships/slide" Target="slides/slide7.xml"/><Relationship Id="rId29"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1.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 Target="slides/slide6.xml"/><Relationship Id="rId31" Type="http://schemas.openxmlformats.org/officeDocument/2006/relationships/slide" Target="slides/slide18.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AC8430-90CF-4091-8C6D-76609E732E8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BZ"/>
        </a:p>
      </dgm:t>
    </dgm:pt>
    <dgm:pt modelId="{54570B8E-4AE1-49DA-81E8-B55C9A31296C}">
      <dgm:prSet custT="1"/>
      <dgm:spPr/>
      <dgm:t>
        <a:bodyPr/>
        <a:lstStyle/>
        <a:p>
          <a:r>
            <a:rPr lang="en-BZ" sz="2000" b="1" dirty="0">
              <a:latin typeface="#9Slide05 SVNCookie" panose="020B0606040200020203" pitchFamily="34" charset="0"/>
              <a:cs typeface="Times New Roman" panose="02020603050405020304" pitchFamily="18" charset="0"/>
            </a:rPr>
            <a:t>Chia </a:t>
          </a:r>
          <a:r>
            <a:rPr lang="en-BZ" sz="2000" b="1" dirty="0" err="1">
              <a:latin typeface="#9Slide05 SVNCookie" panose="020B0606040200020203" pitchFamily="34" charset="0"/>
              <a:cs typeface="Times New Roman" panose="02020603050405020304" pitchFamily="18" charset="0"/>
            </a:rPr>
            <a:t>lớp</a:t>
          </a:r>
          <a:r>
            <a:rPr lang="en-BZ" sz="2000" b="1" dirty="0">
              <a:latin typeface="#9Slide05 SVNCookie" panose="020B0606040200020203" pitchFamily="34" charset="0"/>
              <a:cs typeface="Times New Roman" panose="02020603050405020304" pitchFamily="18" charset="0"/>
            </a:rPr>
            <a:t> </a:t>
          </a:r>
          <a:r>
            <a:rPr lang="en-BZ" sz="2000" b="1" dirty="0" err="1" smtClean="0">
              <a:latin typeface="#9Slide05 SVNCookie" panose="020B0606040200020203" pitchFamily="34" charset="0"/>
              <a:cs typeface="Times New Roman" panose="02020603050405020304" pitchFamily="18" charset="0"/>
            </a:rPr>
            <a:t>ba</a:t>
          </a:r>
          <a:r>
            <a:rPr lang="en-BZ" sz="2000" b="1" dirty="0" smtClean="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nhóm</a:t>
          </a:r>
          <a:r>
            <a:rPr lang="en-BZ" sz="2000" b="1" dirty="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Mỗi</a:t>
          </a:r>
          <a:r>
            <a:rPr lang="en-BZ" sz="2000" b="1" dirty="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bạn</a:t>
          </a:r>
          <a:r>
            <a:rPr lang="en-BZ" sz="2000" b="1" dirty="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có</a:t>
          </a:r>
          <a:r>
            <a:rPr lang="en-BZ" sz="2000" b="1" dirty="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một</a:t>
          </a:r>
          <a:r>
            <a:rPr lang="en-BZ" sz="2000" b="1" dirty="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hình</a:t>
          </a:r>
          <a:r>
            <a:rPr lang="en-BZ" sz="2000" b="1" dirty="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đồng</a:t>
          </a:r>
          <a:r>
            <a:rPr lang="en-BZ" sz="2000" b="1" dirty="0">
              <a:latin typeface="#9Slide05 SVNCookie" panose="020B0606040200020203" pitchFamily="34" charset="0"/>
              <a:cs typeface="Times New Roman" panose="02020603050405020304" pitchFamily="18" charset="0"/>
            </a:rPr>
            <a:t> </a:t>
          </a:r>
          <a:r>
            <a:rPr lang="en-BZ" sz="2000" b="1" dirty="0" err="1">
              <a:latin typeface="#9Slide05 SVNCookie" panose="020B0606040200020203" pitchFamily="34" charset="0"/>
              <a:cs typeface="Times New Roman" panose="02020603050405020304" pitchFamily="18" charset="0"/>
            </a:rPr>
            <a:t>hồ</a:t>
          </a:r>
          <a:r>
            <a:rPr lang="en-BZ" sz="2000" b="1" dirty="0">
              <a:latin typeface="#9Slide05 SVNCookie" panose="020B0606040200020203" pitchFamily="34" charset="0"/>
              <a:cs typeface="Times New Roman" panose="02020603050405020304" pitchFamily="18" charset="0"/>
            </a:rPr>
            <a:t>.</a:t>
          </a:r>
          <a:endParaRPr lang="en-BZ" sz="2000" dirty="0">
            <a:latin typeface="#9Slide05 SVNCookie" panose="020B0606040200020203" pitchFamily="34" charset="0"/>
            <a:cs typeface="Times New Roman" panose="02020603050405020304" pitchFamily="18" charset="0"/>
          </a:endParaRPr>
        </a:p>
      </dgm:t>
    </dgm:pt>
    <dgm:pt modelId="{9195B745-DC55-4529-AE07-0E92683F2EA7}" type="parTrans" cxnId="{23B3F039-9BD6-475F-935A-58B4F18A3446}">
      <dgm:prSet/>
      <dgm:spPr/>
      <dgm:t>
        <a:bodyPr/>
        <a:lstStyle/>
        <a:p>
          <a:endParaRPr lang="en-BZ" sz="2000"/>
        </a:p>
      </dgm:t>
    </dgm:pt>
    <dgm:pt modelId="{5BC94789-B792-48E6-A29C-DA2D6F323928}" type="sibTrans" cxnId="{23B3F039-9BD6-475F-935A-58B4F18A3446}">
      <dgm:prSet/>
      <dgm:spPr/>
      <dgm:t>
        <a:bodyPr/>
        <a:lstStyle/>
        <a:p>
          <a:endParaRPr lang="en-BZ" sz="2000"/>
        </a:p>
      </dgm:t>
    </dgm:pt>
    <dgm:pt modelId="{805AFDF5-A5CD-421A-90BE-BEDA1B2BD0BF}">
      <dgm:prSet custT="1"/>
      <dgm:spPr/>
      <dgm:t>
        <a:bodyPr/>
        <a:lstStyle/>
        <a:p>
          <a:r>
            <a:rPr lang="en-BZ" sz="2000" b="1" dirty="0" err="1">
              <a:solidFill>
                <a:srgbClr val="FF0000"/>
              </a:solidFill>
              <a:latin typeface="#9Slide05 SVNCookie" panose="020B0606040200020203" pitchFamily="34" charset="0"/>
              <a:cs typeface="Times New Roman" panose="02020603050405020304" pitchFamily="18" charset="0"/>
            </a:rPr>
            <a:t>Chọn</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người</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duy</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nhất</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mà</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mình</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sẽ</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hẹn</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hò</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vào</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các</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khung</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giờ</a:t>
          </a:r>
          <a:r>
            <a:rPr lang="en-BZ" sz="2000" b="1" dirty="0">
              <a:solidFill>
                <a:srgbClr val="FF0000"/>
              </a:solidFill>
              <a:latin typeface="#9Slide05 SVNCookie" panose="020B0606040200020203" pitchFamily="34" charset="0"/>
              <a:cs typeface="Times New Roman" panose="02020603050405020304" pitchFamily="18" charset="0"/>
            </a:rPr>
            <a:t> 3, 6, 9, 12. </a:t>
          </a:r>
          <a:r>
            <a:rPr lang="en-BZ" sz="2000" b="1" dirty="0" err="1">
              <a:solidFill>
                <a:srgbClr val="FF0000"/>
              </a:solidFill>
              <a:latin typeface="#9Slide05 SVNCookie" panose="020B0606040200020203" pitchFamily="34" charset="0"/>
              <a:cs typeface="Times New Roman" panose="02020603050405020304" pitchFamily="18" charset="0"/>
            </a:rPr>
            <a:t>Ghi</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tên</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vào</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khung</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giờ</a:t>
          </a:r>
          <a:r>
            <a:rPr lang="en-BZ" sz="2000" b="1" dirty="0">
              <a:solidFill>
                <a:srgbClr val="FF0000"/>
              </a:solidFill>
              <a:latin typeface="#9Slide05 SVNCookie" panose="020B0606040200020203" pitchFamily="34" charset="0"/>
              <a:cs typeface="Times New Roman" panose="02020603050405020304" pitchFamily="18" charset="0"/>
            </a:rPr>
            <a:t>.</a:t>
          </a:r>
          <a:endParaRPr lang="en-BZ" sz="2000" dirty="0">
            <a:solidFill>
              <a:srgbClr val="FF0000"/>
            </a:solidFill>
            <a:latin typeface="#9Slide05 SVNCookie" panose="020B0606040200020203" pitchFamily="34" charset="0"/>
            <a:cs typeface="Times New Roman" panose="02020603050405020304" pitchFamily="18" charset="0"/>
          </a:endParaRPr>
        </a:p>
      </dgm:t>
    </dgm:pt>
    <dgm:pt modelId="{5E11951B-5065-4587-BC3B-AC798D4E4136}" type="parTrans" cxnId="{D2923374-1B75-474F-A9C3-DFDB6099CEC4}">
      <dgm:prSet/>
      <dgm:spPr/>
      <dgm:t>
        <a:bodyPr/>
        <a:lstStyle/>
        <a:p>
          <a:endParaRPr lang="en-BZ" sz="2000"/>
        </a:p>
      </dgm:t>
    </dgm:pt>
    <dgm:pt modelId="{C354E637-0C12-4E44-A23F-39AFDE113195}" type="sibTrans" cxnId="{D2923374-1B75-474F-A9C3-DFDB6099CEC4}">
      <dgm:prSet/>
      <dgm:spPr/>
      <dgm:t>
        <a:bodyPr/>
        <a:lstStyle/>
        <a:p>
          <a:endParaRPr lang="en-BZ" sz="2000"/>
        </a:p>
      </dgm:t>
    </dgm:pt>
    <dgm:pt modelId="{C4EE4500-36AE-48D9-9F60-2D7127865EAE}">
      <dgm:prSet custT="1"/>
      <dgm:spPr/>
      <dgm:t>
        <a:bodyPr/>
        <a:lstStyle/>
        <a:p>
          <a:r>
            <a:rPr lang="en-BZ" sz="2000" b="1" dirty="0" err="1">
              <a:solidFill>
                <a:srgbClr val="FF0000"/>
              </a:solidFill>
              <a:latin typeface="#9Slide05 SVNCookie" panose="020B0606040200020203" pitchFamily="34" charset="0"/>
              <a:cs typeface="Times New Roman" panose="02020603050405020304" pitchFamily="18" charset="0"/>
            </a:rPr>
            <a:t>Khi</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đến</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khung</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giờ</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bạn</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phải</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tìm</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đối</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tác</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để</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trao</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đổi</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vấn</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đề</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mà</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mình</a:t>
          </a:r>
          <a:r>
            <a:rPr lang="en-BZ" sz="2000" b="1" dirty="0">
              <a:solidFill>
                <a:srgbClr val="FF0000"/>
              </a:solidFill>
              <a:latin typeface="#9Slide05 SVNCookie" panose="020B0606040200020203" pitchFamily="34" charset="0"/>
              <a:cs typeface="Times New Roman" panose="02020603050405020304" pitchFamily="18" charset="0"/>
            </a:rPr>
            <a:t> </a:t>
          </a:r>
          <a:r>
            <a:rPr lang="en-BZ" sz="2000" b="1" dirty="0" err="1">
              <a:solidFill>
                <a:srgbClr val="FF0000"/>
              </a:solidFill>
              <a:latin typeface="#9Slide05 SVNCookie" panose="020B0606040200020203" pitchFamily="34" charset="0"/>
              <a:cs typeface="Times New Roman" panose="02020603050405020304" pitchFamily="18" charset="0"/>
            </a:rPr>
            <a:t>biết</a:t>
          </a:r>
          <a:r>
            <a:rPr lang="en-BZ" sz="2000" b="1" dirty="0">
              <a:solidFill>
                <a:srgbClr val="FF0000"/>
              </a:solidFill>
              <a:latin typeface="#9Slide05 SVNCookie" panose="020B0606040200020203" pitchFamily="34" charset="0"/>
              <a:cs typeface="Times New Roman" panose="02020603050405020304" pitchFamily="18" charset="0"/>
            </a:rPr>
            <a:t>.</a:t>
          </a:r>
          <a:endParaRPr lang="en-BZ" sz="2000" dirty="0">
            <a:solidFill>
              <a:srgbClr val="FF0000"/>
            </a:solidFill>
            <a:latin typeface="#9Slide05 SVNCookie" panose="020B0606040200020203" pitchFamily="34" charset="0"/>
            <a:cs typeface="Times New Roman" panose="02020603050405020304" pitchFamily="18" charset="0"/>
          </a:endParaRPr>
        </a:p>
      </dgm:t>
    </dgm:pt>
    <dgm:pt modelId="{479964B1-D345-47B6-94CB-6B580B025748}" type="parTrans" cxnId="{15F1D008-3825-4FA7-885D-FB2CA8BD4ED4}">
      <dgm:prSet/>
      <dgm:spPr/>
      <dgm:t>
        <a:bodyPr/>
        <a:lstStyle/>
        <a:p>
          <a:endParaRPr lang="en-BZ" sz="2000"/>
        </a:p>
      </dgm:t>
    </dgm:pt>
    <dgm:pt modelId="{C0658585-C835-444F-B6A2-7FED592BDDA7}" type="sibTrans" cxnId="{15F1D008-3825-4FA7-885D-FB2CA8BD4ED4}">
      <dgm:prSet/>
      <dgm:spPr/>
      <dgm:t>
        <a:bodyPr/>
        <a:lstStyle/>
        <a:p>
          <a:endParaRPr lang="en-BZ" sz="2000"/>
        </a:p>
      </dgm:t>
    </dgm:pt>
    <dgm:pt modelId="{A0EE1D1A-D881-4123-A0F4-0BFD43E85D99}" type="pres">
      <dgm:prSet presAssocID="{E2AC8430-90CF-4091-8C6D-76609E732E85}" presName="linear" presStyleCnt="0">
        <dgm:presLayoutVars>
          <dgm:animLvl val="lvl"/>
          <dgm:resizeHandles val="exact"/>
        </dgm:presLayoutVars>
      </dgm:prSet>
      <dgm:spPr/>
      <dgm:t>
        <a:bodyPr/>
        <a:lstStyle/>
        <a:p>
          <a:endParaRPr lang="en-US"/>
        </a:p>
      </dgm:t>
    </dgm:pt>
    <dgm:pt modelId="{64185363-7DA0-4CDF-A911-E46F638A9381}" type="pres">
      <dgm:prSet presAssocID="{54570B8E-4AE1-49DA-81E8-B55C9A31296C}" presName="parentText" presStyleLbl="node1" presStyleIdx="0" presStyleCnt="3" custScaleY="79102" custLinFactY="-14684" custLinFactNeighborY="-100000">
        <dgm:presLayoutVars>
          <dgm:chMax val="0"/>
          <dgm:bulletEnabled val="1"/>
        </dgm:presLayoutVars>
      </dgm:prSet>
      <dgm:spPr/>
      <dgm:t>
        <a:bodyPr/>
        <a:lstStyle/>
        <a:p>
          <a:endParaRPr lang="en-US"/>
        </a:p>
      </dgm:t>
    </dgm:pt>
    <dgm:pt modelId="{CA97B62F-AA67-4FE4-9192-A3E4C0CC0B94}" type="pres">
      <dgm:prSet presAssocID="{5BC94789-B792-48E6-A29C-DA2D6F323928}" presName="spacer" presStyleCnt="0"/>
      <dgm:spPr/>
    </dgm:pt>
    <dgm:pt modelId="{8FA2A86F-03BA-4DF3-B6FA-34DA13EC0690}" type="pres">
      <dgm:prSet presAssocID="{805AFDF5-A5CD-421A-90BE-BEDA1B2BD0BF}" presName="parentText" presStyleLbl="node1" presStyleIdx="1" presStyleCnt="3">
        <dgm:presLayoutVars>
          <dgm:chMax val="0"/>
          <dgm:bulletEnabled val="1"/>
        </dgm:presLayoutVars>
      </dgm:prSet>
      <dgm:spPr/>
      <dgm:t>
        <a:bodyPr/>
        <a:lstStyle/>
        <a:p>
          <a:endParaRPr lang="en-US"/>
        </a:p>
      </dgm:t>
    </dgm:pt>
    <dgm:pt modelId="{FCC87E32-1FAD-4657-8081-7E10EF185548}" type="pres">
      <dgm:prSet presAssocID="{C354E637-0C12-4E44-A23F-39AFDE113195}" presName="spacer" presStyleCnt="0"/>
      <dgm:spPr/>
    </dgm:pt>
    <dgm:pt modelId="{B4111A33-392A-4609-B265-6CE00B03D2D3}" type="pres">
      <dgm:prSet presAssocID="{C4EE4500-36AE-48D9-9F60-2D7127865EAE}" presName="parentText" presStyleLbl="node1" presStyleIdx="2" presStyleCnt="3" custLinFactY="15728" custLinFactNeighborY="100000">
        <dgm:presLayoutVars>
          <dgm:chMax val="0"/>
          <dgm:bulletEnabled val="1"/>
        </dgm:presLayoutVars>
      </dgm:prSet>
      <dgm:spPr/>
      <dgm:t>
        <a:bodyPr/>
        <a:lstStyle/>
        <a:p>
          <a:endParaRPr lang="en-US"/>
        </a:p>
      </dgm:t>
    </dgm:pt>
  </dgm:ptLst>
  <dgm:cxnLst>
    <dgm:cxn modelId="{23B3F039-9BD6-475F-935A-58B4F18A3446}" srcId="{E2AC8430-90CF-4091-8C6D-76609E732E85}" destId="{54570B8E-4AE1-49DA-81E8-B55C9A31296C}" srcOrd="0" destOrd="0" parTransId="{9195B745-DC55-4529-AE07-0E92683F2EA7}" sibTransId="{5BC94789-B792-48E6-A29C-DA2D6F323928}"/>
    <dgm:cxn modelId="{D6E52BD8-1E0A-426C-B2C5-96A7BBA6672A}" type="presOf" srcId="{C4EE4500-36AE-48D9-9F60-2D7127865EAE}" destId="{B4111A33-392A-4609-B265-6CE00B03D2D3}" srcOrd="0" destOrd="0" presId="urn:microsoft.com/office/officeart/2005/8/layout/vList2"/>
    <dgm:cxn modelId="{844AC7A1-AF69-4279-AA95-03A48CC57367}" type="presOf" srcId="{54570B8E-4AE1-49DA-81E8-B55C9A31296C}" destId="{64185363-7DA0-4CDF-A911-E46F638A9381}" srcOrd="0" destOrd="0" presId="urn:microsoft.com/office/officeart/2005/8/layout/vList2"/>
    <dgm:cxn modelId="{0089CEF7-EC69-4918-96D8-2778C30D3428}" type="presOf" srcId="{805AFDF5-A5CD-421A-90BE-BEDA1B2BD0BF}" destId="{8FA2A86F-03BA-4DF3-B6FA-34DA13EC0690}" srcOrd="0" destOrd="0" presId="urn:microsoft.com/office/officeart/2005/8/layout/vList2"/>
    <dgm:cxn modelId="{15F1D008-3825-4FA7-885D-FB2CA8BD4ED4}" srcId="{E2AC8430-90CF-4091-8C6D-76609E732E85}" destId="{C4EE4500-36AE-48D9-9F60-2D7127865EAE}" srcOrd="2" destOrd="0" parTransId="{479964B1-D345-47B6-94CB-6B580B025748}" sibTransId="{C0658585-C835-444F-B6A2-7FED592BDDA7}"/>
    <dgm:cxn modelId="{18CB7563-E5B0-49AE-819C-3B094D3380BF}" type="presOf" srcId="{E2AC8430-90CF-4091-8C6D-76609E732E85}" destId="{A0EE1D1A-D881-4123-A0F4-0BFD43E85D99}" srcOrd="0" destOrd="0" presId="urn:microsoft.com/office/officeart/2005/8/layout/vList2"/>
    <dgm:cxn modelId="{D2923374-1B75-474F-A9C3-DFDB6099CEC4}" srcId="{E2AC8430-90CF-4091-8C6D-76609E732E85}" destId="{805AFDF5-A5CD-421A-90BE-BEDA1B2BD0BF}" srcOrd="1" destOrd="0" parTransId="{5E11951B-5065-4587-BC3B-AC798D4E4136}" sibTransId="{C354E637-0C12-4E44-A23F-39AFDE113195}"/>
    <dgm:cxn modelId="{5DF758FD-6F49-48C2-9937-A9DCD04F5150}" type="presParOf" srcId="{A0EE1D1A-D881-4123-A0F4-0BFD43E85D99}" destId="{64185363-7DA0-4CDF-A911-E46F638A9381}" srcOrd="0" destOrd="0" presId="urn:microsoft.com/office/officeart/2005/8/layout/vList2"/>
    <dgm:cxn modelId="{6B228153-9C3E-42BC-8B85-7FEAC5F82BE7}" type="presParOf" srcId="{A0EE1D1A-D881-4123-A0F4-0BFD43E85D99}" destId="{CA97B62F-AA67-4FE4-9192-A3E4C0CC0B94}" srcOrd="1" destOrd="0" presId="urn:microsoft.com/office/officeart/2005/8/layout/vList2"/>
    <dgm:cxn modelId="{69BA0372-CFCD-45CC-AFFF-4E1DFBAAD3F0}" type="presParOf" srcId="{A0EE1D1A-D881-4123-A0F4-0BFD43E85D99}" destId="{8FA2A86F-03BA-4DF3-B6FA-34DA13EC0690}" srcOrd="2" destOrd="0" presId="urn:microsoft.com/office/officeart/2005/8/layout/vList2"/>
    <dgm:cxn modelId="{0DC699DD-8F62-4F73-BEB1-2755E064D792}" type="presParOf" srcId="{A0EE1D1A-D881-4123-A0F4-0BFD43E85D99}" destId="{FCC87E32-1FAD-4657-8081-7E10EF185548}" srcOrd="3" destOrd="0" presId="urn:microsoft.com/office/officeart/2005/8/layout/vList2"/>
    <dgm:cxn modelId="{BF18FD9E-6CE5-4139-9A0E-983F0052898E}" type="presParOf" srcId="{A0EE1D1A-D881-4123-A0F4-0BFD43E85D99}" destId="{B4111A33-392A-4609-B265-6CE00B03D2D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85363-7DA0-4CDF-A911-E46F638A9381}">
      <dsp:nvSpPr>
        <dsp:cNvPr id="0" name=""/>
        <dsp:cNvSpPr/>
      </dsp:nvSpPr>
      <dsp:spPr>
        <a:xfrm>
          <a:off x="0" y="0"/>
          <a:ext cx="4929544" cy="9625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BZ" sz="2000" b="1" kern="1200" dirty="0">
              <a:latin typeface="#9Slide05 SVNCookie" panose="020B0606040200020203" pitchFamily="34" charset="0"/>
              <a:cs typeface="Times New Roman" panose="02020603050405020304" pitchFamily="18" charset="0"/>
            </a:rPr>
            <a:t>Chia </a:t>
          </a:r>
          <a:r>
            <a:rPr lang="en-BZ" sz="2000" b="1" kern="1200" dirty="0" err="1">
              <a:latin typeface="#9Slide05 SVNCookie" panose="020B0606040200020203" pitchFamily="34" charset="0"/>
              <a:cs typeface="Times New Roman" panose="02020603050405020304" pitchFamily="18" charset="0"/>
            </a:rPr>
            <a:t>lớp</a:t>
          </a:r>
          <a:r>
            <a:rPr lang="en-BZ" sz="2000" b="1" kern="1200" dirty="0">
              <a:latin typeface="#9Slide05 SVNCookie" panose="020B0606040200020203" pitchFamily="34" charset="0"/>
              <a:cs typeface="Times New Roman" panose="02020603050405020304" pitchFamily="18" charset="0"/>
            </a:rPr>
            <a:t> </a:t>
          </a:r>
          <a:r>
            <a:rPr lang="en-BZ" sz="2000" b="1" kern="1200" dirty="0" err="1" smtClean="0">
              <a:latin typeface="#9Slide05 SVNCookie" panose="020B0606040200020203" pitchFamily="34" charset="0"/>
              <a:cs typeface="Times New Roman" panose="02020603050405020304" pitchFamily="18" charset="0"/>
            </a:rPr>
            <a:t>ba</a:t>
          </a:r>
          <a:r>
            <a:rPr lang="en-BZ" sz="2000" b="1" kern="1200" dirty="0" smtClean="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nhóm</a:t>
          </a:r>
          <a:r>
            <a:rPr lang="en-BZ" sz="2000" b="1" kern="1200" dirty="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Mỗi</a:t>
          </a:r>
          <a:r>
            <a:rPr lang="en-BZ" sz="2000" b="1" kern="1200" dirty="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bạn</a:t>
          </a:r>
          <a:r>
            <a:rPr lang="en-BZ" sz="2000" b="1" kern="1200" dirty="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có</a:t>
          </a:r>
          <a:r>
            <a:rPr lang="en-BZ" sz="2000" b="1" kern="1200" dirty="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một</a:t>
          </a:r>
          <a:r>
            <a:rPr lang="en-BZ" sz="2000" b="1" kern="1200" dirty="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hình</a:t>
          </a:r>
          <a:r>
            <a:rPr lang="en-BZ" sz="2000" b="1" kern="1200" dirty="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đồng</a:t>
          </a:r>
          <a:r>
            <a:rPr lang="en-BZ" sz="2000" b="1" kern="1200" dirty="0">
              <a:latin typeface="#9Slide05 SVNCookie" panose="020B0606040200020203" pitchFamily="34" charset="0"/>
              <a:cs typeface="Times New Roman" panose="02020603050405020304" pitchFamily="18" charset="0"/>
            </a:rPr>
            <a:t> </a:t>
          </a:r>
          <a:r>
            <a:rPr lang="en-BZ" sz="2000" b="1" kern="1200" dirty="0" err="1">
              <a:latin typeface="#9Slide05 SVNCookie" panose="020B0606040200020203" pitchFamily="34" charset="0"/>
              <a:cs typeface="Times New Roman" panose="02020603050405020304" pitchFamily="18" charset="0"/>
            </a:rPr>
            <a:t>hồ</a:t>
          </a:r>
          <a:r>
            <a:rPr lang="en-BZ" sz="2000" b="1" kern="1200" dirty="0">
              <a:latin typeface="#9Slide05 SVNCookie" panose="020B0606040200020203" pitchFamily="34" charset="0"/>
              <a:cs typeface="Times New Roman" panose="02020603050405020304" pitchFamily="18" charset="0"/>
            </a:rPr>
            <a:t>.</a:t>
          </a:r>
          <a:endParaRPr lang="en-BZ" sz="2000" kern="1200" dirty="0">
            <a:latin typeface="#9Slide05 SVNCookie" panose="020B0606040200020203" pitchFamily="34" charset="0"/>
            <a:cs typeface="Times New Roman" panose="02020603050405020304" pitchFamily="18" charset="0"/>
          </a:endParaRPr>
        </a:p>
      </dsp:txBody>
      <dsp:txXfrm>
        <a:off x="46986" y="46986"/>
        <a:ext cx="4835572" cy="868541"/>
      </dsp:txXfrm>
    </dsp:sp>
    <dsp:sp modelId="{8FA2A86F-03BA-4DF3-B6FA-34DA13EC0690}">
      <dsp:nvSpPr>
        <dsp:cNvPr id="0" name=""/>
        <dsp:cNvSpPr/>
      </dsp:nvSpPr>
      <dsp:spPr>
        <a:xfrm>
          <a:off x="0" y="1212313"/>
          <a:ext cx="4929544" cy="12168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BZ" sz="2000" b="1" kern="1200" dirty="0" err="1">
              <a:solidFill>
                <a:srgbClr val="FF0000"/>
              </a:solidFill>
              <a:latin typeface="#9Slide05 SVNCookie" panose="020B0606040200020203" pitchFamily="34" charset="0"/>
              <a:cs typeface="Times New Roman" panose="02020603050405020304" pitchFamily="18" charset="0"/>
            </a:rPr>
            <a:t>Chọn</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người</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duy</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nhất</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mà</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mình</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sẽ</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hẹn</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hò</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vào</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các</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khung</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giờ</a:t>
          </a:r>
          <a:r>
            <a:rPr lang="en-BZ" sz="2000" b="1" kern="1200" dirty="0">
              <a:solidFill>
                <a:srgbClr val="FF0000"/>
              </a:solidFill>
              <a:latin typeface="#9Slide05 SVNCookie" panose="020B0606040200020203" pitchFamily="34" charset="0"/>
              <a:cs typeface="Times New Roman" panose="02020603050405020304" pitchFamily="18" charset="0"/>
            </a:rPr>
            <a:t> 3, 6, 9, 12. </a:t>
          </a:r>
          <a:r>
            <a:rPr lang="en-BZ" sz="2000" b="1" kern="1200" dirty="0" err="1">
              <a:solidFill>
                <a:srgbClr val="FF0000"/>
              </a:solidFill>
              <a:latin typeface="#9Slide05 SVNCookie" panose="020B0606040200020203" pitchFamily="34" charset="0"/>
              <a:cs typeface="Times New Roman" panose="02020603050405020304" pitchFamily="18" charset="0"/>
            </a:rPr>
            <a:t>Ghi</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tên</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vào</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khung</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giờ</a:t>
          </a:r>
          <a:r>
            <a:rPr lang="en-BZ" sz="2000" b="1" kern="1200" dirty="0">
              <a:solidFill>
                <a:srgbClr val="FF0000"/>
              </a:solidFill>
              <a:latin typeface="#9Slide05 SVNCookie" panose="020B0606040200020203" pitchFamily="34" charset="0"/>
              <a:cs typeface="Times New Roman" panose="02020603050405020304" pitchFamily="18" charset="0"/>
            </a:rPr>
            <a:t>.</a:t>
          </a:r>
          <a:endParaRPr lang="en-BZ" sz="2000" kern="1200" dirty="0">
            <a:solidFill>
              <a:srgbClr val="FF0000"/>
            </a:solidFill>
            <a:latin typeface="#9Slide05 SVNCookie" panose="020B0606040200020203" pitchFamily="34" charset="0"/>
            <a:cs typeface="Times New Roman" panose="02020603050405020304" pitchFamily="18" charset="0"/>
          </a:endParaRPr>
        </a:p>
      </dsp:txBody>
      <dsp:txXfrm>
        <a:off x="59399" y="1271712"/>
        <a:ext cx="4810746" cy="1098002"/>
      </dsp:txXfrm>
    </dsp:sp>
    <dsp:sp modelId="{B4111A33-392A-4609-B265-6CE00B03D2D3}">
      <dsp:nvSpPr>
        <dsp:cNvPr id="0" name=""/>
        <dsp:cNvSpPr/>
      </dsp:nvSpPr>
      <dsp:spPr>
        <a:xfrm>
          <a:off x="0" y="2678913"/>
          <a:ext cx="4929544" cy="12168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BZ" sz="2000" b="1" kern="1200" dirty="0" err="1">
              <a:solidFill>
                <a:srgbClr val="FF0000"/>
              </a:solidFill>
              <a:latin typeface="#9Slide05 SVNCookie" panose="020B0606040200020203" pitchFamily="34" charset="0"/>
              <a:cs typeface="Times New Roman" panose="02020603050405020304" pitchFamily="18" charset="0"/>
            </a:rPr>
            <a:t>Khi</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đến</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khung</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giờ</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bạn</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phải</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tìm</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đối</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tác</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để</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trao</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đổi</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vấn</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đề</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mà</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mình</a:t>
          </a:r>
          <a:r>
            <a:rPr lang="en-BZ" sz="2000" b="1" kern="1200" dirty="0">
              <a:solidFill>
                <a:srgbClr val="FF0000"/>
              </a:solidFill>
              <a:latin typeface="#9Slide05 SVNCookie" panose="020B0606040200020203" pitchFamily="34" charset="0"/>
              <a:cs typeface="Times New Roman" panose="02020603050405020304" pitchFamily="18" charset="0"/>
            </a:rPr>
            <a:t> </a:t>
          </a:r>
          <a:r>
            <a:rPr lang="en-BZ" sz="2000" b="1" kern="1200" dirty="0" err="1">
              <a:solidFill>
                <a:srgbClr val="FF0000"/>
              </a:solidFill>
              <a:latin typeface="#9Slide05 SVNCookie" panose="020B0606040200020203" pitchFamily="34" charset="0"/>
              <a:cs typeface="Times New Roman" panose="02020603050405020304" pitchFamily="18" charset="0"/>
            </a:rPr>
            <a:t>biết</a:t>
          </a:r>
          <a:r>
            <a:rPr lang="en-BZ" sz="2000" b="1" kern="1200" dirty="0">
              <a:solidFill>
                <a:srgbClr val="FF0000"/>
              </a:solidFill>
              <a:latin typeface="#9Slide05 SVNCookie" panose="020B0606040200020203" pitchFamily="34" charset="0"/>
              <a:cs typeface="Times New Roman" panose="02020603050405020304" pitchFamily="18" charset="0"/>
            </a:rPr>
            <a:t>.</a:t>
          </a:r>
          <a:endParaRPr lang="en-BZ" sz="2000" kern="1200" dirty="0">
            <a:solidFill>
              <a:srgbClr val="FF0000"/>
            </a:solidFill>
            <a:latin typeface="#9Slide05 SVNCookie" panose="020B0606040200020203" pitchFamily="34" charset="0"/>
            <a:cs typeface="Times New Roman" panose="02020603050405020304" pitchFamily="18" charset="0"/>
          </a:endParaRPr>
        </a:p>
      </dsp:txBody>
      <dsp:txXfrm>
        <a:off x="59399" y="2738312"/>
        <a:ext cx="4810746"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77D22-AD28-43FC-8EB4-B134A7D334C3}" type="datetimeFigureOut">
              <a:rPr lang="zh-CN" altLang="en-US" smtClean="0"/>
              <a:pPr/>
              <a:t>2024/2/26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8C8EFA-96ED-4A18-B46D-8BDC030E3AF6}" type="slidenum">
              <a:rPr lang="zh-CN" altLang="en-US" smtClean="0"/>
              <a:pPr/>
              <a:t>‹#›</a:t>
            </a:fld>
            <a:endParaRPr lang="zh-CN" altLang="en-US"/>
          </a:p>
        </p:txBody>
      </p:sp>
    </p:spTree>
    <p:extLst>
      <p:ext uri="{BB962C8B-B14F-4D97-AF65-F5344CB8AC3E}">
        <p14:creationId xmlns:p14="http://schemas.microsoft.com/office/powerpoint/2010/main" val="4216364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eaLnBrk="1" hangingPunct="1"/>
            <a:fld id="{D81C4BA8-6B70-4C5A-BB25-9B7DDC7488C9}" type="slidenum">
              <a:rPr lang="en-US" altLang="en-US" sz="1200">
                <a:solidFill>
                  <a:srgbClr val="000000"/>
                </a:solidFill>
              </a:rPr>
              <a:pPr eaLnBrk="1" hangingPunct="1"/>
              <a:t>4</a:t>
            </a:fld>
            <a:endParaRPr lang="en-US" altLang="en-US" sz="1200">
              <a:solidFill>
                <a:srgbClr val="000000"/>
              </a:solidFill>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048330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ChangeArrowheads="1" noTextEdit="1"/>
          </p:cNvSpPr>
          <p:nvPr>
            <p:ph type="sldImg"/>
          </p:nvPr>
        </p:nvSpPr>
        <p:spPr>
          <a:xfrm>
            <a:off x="381000" y="685800"/>
            <a:ext cx="6096000" cy="34290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vi-VN" altLang="vi-VN"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F912702-6AC6-46D6-870E-5644F24A306F}" type="slidenum">
              <a:rPr lang="en-US" altLang="vi-VN">
                <a:solidFill>
                  <a:srgbClr val="000000"/>
                </a:solidFill>
              </a:rPr>
              <a:pPr/>
              <a:t>17</a:t>
            </a:fld>
            <a:endParaRPr lang="en-US" altLang="vi-VN">
              <a:solidFill>
                <a:srgbClr val="000000"/>
              </a:solidFill>
            </a:endParaRPr>
          </a:p>
        </p:txBody>
      </p:sp>
    </p:spTree>
    <p:extLst>
      <p:ext uri="{BB962C8B-B14F-4D97-AF65-F5344CB8AC3E}">
        <p14:creationId xmlns:p14="http://schemas.microsoft.com/office/powerpoint/2010/main" val="2820965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6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7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7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7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7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7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8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8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4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9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9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8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8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8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86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87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87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87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87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87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8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8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9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94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9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99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99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11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15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1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115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1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16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116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16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1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116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16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1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12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2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2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127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28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2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13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3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3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5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5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137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137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3.xml"/></Relationships>
</file>

<file path=ppt/slideLayouts/_rels/slideLayout13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4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44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4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4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45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45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4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45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4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45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145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4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5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5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5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5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57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5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7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7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7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7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7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7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7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7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7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7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17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7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80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80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8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85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85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8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89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189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8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0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90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9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90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9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0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90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90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9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7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9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19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0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1.xml"/></Relationships>
</file>

<file path=ppt/slideLayouts/_rels/slideLayout200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200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1.xml"/></Relationships>
</file>

<file path=ppt/slideLayouts/_rels/slideLayout200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14C4357-4527-4A6F-8FC0-A5E3D696D97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5886964"/>
      </p:ext>
    </p:extLst>
  </p:cSld>
  <p:clrMapOvr>
    <a:masterClrMapping/>
  </p:clrMapOvr>
  <p:transition>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FE2CF07-AA09-4F84-AF7C-19256C76E82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04303084"/>
      </p:ext>
    </p:extLst>
  </p:cSld>
  <p:clrMapOvr>
    <a:masterClrMapping/>
  </p:clrMapOvr>
  <p:transition>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96516AC-313E-4608-9742-C335A814F6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0038395"/>
      </p:ext>
    </p:extLst>
  </p:cSld>
  <p:clrMapOvr>
    <a:masterClrMapping/>
  </p:clrMapOvr>
  <p:transition>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DF0C99E-C4F9-4DAB-AB94-365632577A0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57165272"/>
      </p:ext>
    </p:extLst>
  </p:cSld>
  <p:clrMapOvr>
    <a:masterClrMapping/>
  </p:clrMapOvr>
  <p:transition>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DDDF32A-0D3B-4C75-8DD7-AA48D6922FA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2858202"/>
      </p:ext>
    </p:extLst>
  </p:cSld>
  <p:clrMapOvr>
    <a:masterClrMapping/>
  </p:clrMapOvr>
  <p:transition>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1043E404-FC01-4AA8-BA2C-0B43F9F465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352774"/>
      </p:ext>
    </p:extLst>
  </p:cSld>
  <p:clrMapOvr>
    <a:masterClrMapping/>
  </p:clrMapOvr>
  <p:transition>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C82B273-D1F6-4A9F-B39B-4CB0975525D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462928"/>
      </p:ext>
    </p:extLst>
  </p:cSld>
  <p:clrMapOvr>
    <a:masterClrMapping/>
  </p:clrMapOvr>
  <p:transition>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2FB2E-4EC8-4834-B1D2-76071FCAAD5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1573473"/>
      </p:ext>
    </p:extLst>
  </p:cSld>
  <p:clrMapOvr>
    <a:masterClrMapping/>
  </p:clrMapOvr>
  <p:transition>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1ADDCB5-33A6-452D-A1F1-9622C8FF3C4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89640808"/>
      </p:ext>
    </p:extLst>
  </p:cSld>
  <p:clrMapOvr>
    <a:masterClrMapping/>
  </p:clrMapOvr>
  <p:transition>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F6D1EBA-6041-4BF5-8ECE-C912A55FA93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0326519"/>
      </p:ext>
    </p:extLst>
  </p:cSld>
  <p:clrMapOvr>
    <a:masterClrMapping/>
  </p:clrMapOvr>
  <p:transition>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735837B-5167-4CAC-B53D-C2801750461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58298917"/>
      </p:ext>
    </p:extLst>
  </p:cSld>
  <p:clrMapOvr>
    <a:masterClrMapping/>
  </p:clrMapOvr>
  <p:transition>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C187384-1631-427A-8C6B-43ABBF2F17C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4585017"/>
      </p:ext>
    </p:extLst>
  </p:cSld>
  <p:clrMapOvr>
    <a:masterClrMapping/>
  </p:clrMapOvr>
  <p:transition>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6455426"/>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3935220"/>
      </p:ext>
    </p:extLst>
  </p:cSld>
  <p:clrMapOvr>
    <a:masterClrMapping/>
  </p:clrMapOvr>
  <p:transition>
    <p:randomBar dir="vert"/>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8877886"/>
      </p:ext>
    </p:extLst>
  </p:cSld>
  <p:clrMapOvr>
    <a:masterClrMapping/>
  </p:clrMapOvr>
  <p:transition>
    <p:randomBar dir="vert"/>
  </p:transition>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6068364"/>
      </p:ext>
    </p:extLst>
  </p:cSld>
  <p:clrMapOvr>
    <a:masterClrMapping/>
  </p:clrMapOvr>
  <p:transition>
    <p:randomBar dir="vert"/>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2993669"/>
      </p:ext>
    </p:extLst>
  </p:cSld>
  <p:clrMapOvr>
    <a:masterClrMapping/>
  </p:clrMapOvr>
  <p:transition>
    <p:randomBar dir="vert"/>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6148622"/>
      </p:ext>
    </p:extLst>
  </p:cSld>
  <p:clrMapOvr>
    <a:masterClrMapping/>
  </p:clrMapOvr>
  <p:transition>
    <p:randomBar dir="vert"/>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2600990"/>
      </p:ext>
    </p:extLst>
  </p:cSld>
  <p:clrMapOvr>
    <a:masterClrMapping/>
  </p:clrMapOvr>
  <p:transition>
    <p:randomBar dir="vert"/>
  </p:transition>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1381897"/>
      </p:ext>
    </p:extLst>
  </p:cSld>
  <p:clrMapOvr>
    <a:masterClrMapping/>
  </p:clrMapOvr>
  <p:transition>
    <p:randomBar dir="vert"/>
  </p:transition>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609834"/>
      </p:ext>
    </p:extLst>
  </p:cSld>
  <p:clrMapOvr>
    <a:masterClrMapping/>
  </p:clrMapOvr>
  <p:transition>
    <p:randomBar dir="vert"/>
  </p:transition>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5040013"/>
      </p:ext>
    </p:extLst>
  </p:cSld>
  <p:clrMapOvr>
    <a:masterClrMapping/>
  </p:clrMapOvr>
  <p:transition>
    <p:randomBar dir="vert"/>
  </p:transition>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6944783"/>
      </p:ext>
    </p:extLst>
  </p:cSld>
  <p:clrMapOvr>
    <a:masterClrMapping/>
  </p:clrMapOvr>
  <p:transition>
    <p:randomBar dir="vert"/>
  </p:transition>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466779733"/>
      </p:ext>
    </p:extLst>
  </p:cSld>
  <p:clrMapOvr>
    <a:masterClrMapping/>
  </p:clrMapOvr>
  <p:transition>
    <p:randomBar dir="vert"/>
  </p:transition>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243745"/>
      </p:ext>
    </p:extLst>
  </p:cSld>
  <p:clrMapOvr>
    <a:masterClrMapping/>
  </p:clrMapOvr>
  <p:transition>
    <p:randomBar dir="vert"/>
  </p:transition>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6829171"/>
      </p:ext>
    </p:extLst>
  </p:cSld>
  <p:clrMapOvr>
    <a:masterClrMapping/>
  </p:clrMapOvr>
  <p:transition>
    <p:randomBar dir="vert"/>
  </p:transition>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2852381"/>
      </p:ext>
    </p:extLst>
  </p:cSld>
  <p:clrMapOvr>
    <a:masterClrMapping/>
  </p:clrMapOvr>
  <p:transition>
    <p:randomBar dir="vert"/>
  </p:transition>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7727672"/>
      </p:ext>
    </p:extLst>
  </p:cSld>
  <p:clrMapOvr>
    <a:masterClrMapping/>
  </p:clrMapOvr>
  <p:transition>
    <p:randomBar dir="vert"/>
  </p:transition>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1243702"/>
      </p:ext>
    </p:extLst>
  </p:cSld>
  <p:clrMapOvr>
    <a:masterClrMapping/>
  </p:clrMapOvr>
  <p:transition>
    <p:randomBar dir="vert"/>
  </p:transition>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72961425"/>
      </p:ext>
    </p:extLst>
  </p:cSld>
  <p:clrMapOvr>
    <a:masterClrMapping/>
  </p:clrMapOvr>
  <p:transition>
    <p:randomBar dir="vert"/>
  </p:transition>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9399798"/>
      </p:ext>
    </p:extLst>
  </p:cSld>
  <p:clrMapOvr>
    <a:masterClrMapping/>
  </p:clrMapOvr>
  <p:transition>
    <p:randomBar dir="vert"/>
  </p:transition>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845541"/>
      </p:ext>
    </p:extLst>
  </p:cSld>
  <p:clrMapOvr>
    <a:masterClrMapping/>
  </p:clrMapOvr>
  <p:transition>
    <p:randomBar dir="vert"/>
  </p:transition>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4256704"/>
      </p:ext>
    </p:extLst>
  </p:cSld>
  <p:clrMapOvr>
    <a:masterClrMapping/>
  </p:clrMapOvr>
  <p:transition>
    <p:randomBar dir="vert"/>
  </p:transition>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6906406"/>
      </p:ext>
    </p:extLst>
  </p:cSld>
  <p:clrMapOvr>
    <a:masterClrMapping/>
  </p:clrMapOvr>
  <p:transition>
    <p:randomBar dir="vert"/>
  </p:transition>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699987797"/>
      </p:ext>
    </p:extLst>
  </p:cSld>
  <p:clrMapOvr>
    <a:masterClrMapping/>
  </p:clrMapOvr>
  <p:transition>
    <p:randomBar dir="vert"/>
  </p:transition>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25524788"/>
      </p:ext>
    </p:extLst>
  </p:cSld>
  <p:clrMapOvr>
    <a:masterClrMapping/>
  </p:clrMapOvr>
  <p:transition>
    <p:randomBar dir="vert"/>
  </p:transition>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41037851"/>
      </p:ext>
    </p:extLst>
  </p:cSld>
  <p:clrMapOvr>
    <a:masterClrMapping/>
  </p:clrMapOvr>
  <p:transition>
    <p:randomBar dir="vert"/>
  </p:transition>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626904578"/>
      </p:ext>
    </p:extLst>
  </p:cSld>
  <p:clrMapOvr>
    <a:masterClrMapping/>
  </p:clrMapOvr>
  <p:transition>
    <p:randomBar dir="vert"/>
  </p:transition>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53118325"/>
      </p:ext>
    </p:extLst>
  </p:cSld>
  <p:clrMapOvr>
    <a:masterClrMapping/>
  </p:clrMapOvr>
  <p:transition>
    <p:randomBar dir="vert"/>
  </p:transition>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060489202"/>
      </p:ext>
    </p:extLst>
  </p:cSld>
  <p:clrMapOvr>
    <a:masterClrMapping/>
  </p:clrMapOvr>
  <p:transition>
    <p:randomBar dir="vert"/>
  </p:transition>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889518765"/>
      </p:ext>
    </p:extLst>
  </p:cSld>
  <p:clrMapOvr>
    <a:masterClrMapping/>
  </p:clrMapOvr>
  <p:transition>
    <p:randomBar dir="vert"/>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184889"/>
      </p:ext>
    </p:extLst>
  </p:cSld>
  <p:clrMapOvr>
    <a:masterClrMapping/>
  </p:clrMapOvr>
  <p:transition>
    <p:randomBar dir="vert"/>
  </p:transition>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477976185"/>
      </p:ext>
    </p:extLst>
  </p:cSld>
  <p:clrMapOvr>
    <a:masterClrMapping/>
  </p:clrMapOvr>
  <p:transition>
    <p:randomBar dir="vert"/>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869675144"/>
      </p:ext>
    </p:extLst>
  </p:cSld>
  <p:clrMapOvr>
    <a:masterClrMapping/>
  </p:clrMapOvr>
  <p:transition>
    <p:randomBar dir="vert"/>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731397"/>
      </p:ext>
    </p:extLst>
  </p:cSld>
  <p:clrMapOvr>
    <a:masterClrMapping/>
  </p:clrMapOvr>
  <p:transition>
    <p:randomBar dir="vert"/>
  </p:transition>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07206400"/>
      </p:ext>
    </p:extLst>
  </p:cSld>
  <p:clrMapOvr>
    <a:masterClrMapping/>
  </p:clrMapOvr>
  <p:transition>
    <p:randomBar dir="vert"/>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4557161"/>
      </p:ext>
    </p:extLst>
  </p:cSld>
  <p:clrMapOvr>
    <a:masterClrMapping/>
  </p:clrMapOvr>
  <p:transition>
    <p:randomBar dir="vert"/>
  </p:transition>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666616501"/>
      </p:ext>
    </p:extLst>
  </p:cSld>
  <p:clrMapOvr>
    <a:masterClrMapping/>
  </p:clrMapOvr>
  <p:transition>
    <p:randomBar dir="vert"/>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5872699"/>
      </p:ext>
    </p:extLst>
  </p:cSld>
  <p:clrMapOvr>
    <a:masterClrMapping/>
  </p:clrMapOvr>
  <p:transition>
    <p:randomBar dir="vert"/>
  </p:transition>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12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0942188"/>
      </p:ext>
    </p:extLst>
  </p:cSld>
  <p:clrMapOvr>
    <a:masterClrMapping/>
  </p:clrMapOvr>
  <p:transition>
    <p:randomBar dir="vert"/>
  </p:transition>
  <p:timing>
    <p:tnLst>
      <p:par>
        <p:cTn id="1" dur="indefinite" restart="never" nodeType="tmRoot"/>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956626630"/>
      </p:ext>
    </p:extLst>
  </p:cSld>
  <p:clrMapOvr>
    <a:masterClrMapping/>
  </p:clrMapOvr>
  <p:transition>
    <p:randomBar dir="vert"/>
  </p:transition>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45210330"/>
      </p:ext>
    </p:extLst>
  </p:cSld>
  <p:clrMapOvr>
    <a:masterClrMapping/>
  </p:clrMapOvr>
  <p:transition>
    <p:randomBar dir="vert"/>
  </p:transition>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5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3534010874"/>
      </p:ext>
    </p:extLst>
  </p:cSld>
  <p:clrMapOvr>
    <a:masterClrMapping/>
  </p:clrMapOvr>
  <p:transition>
    <p:randomBar dir="vert"/>
  </p:transition>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6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76178743"/>
      </p:ext>
    </p:extLst>
  </p:cSld>
  <p:clrMapOvr>
    <a:masterClrMapping/>
  </p:clrMapOvr>
  <p:transition>
    <p:randomBar dir="vert"/>
  </p:transition>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31870447"/>
      </p:ext>
    </p:extLst>
  </p:cSld>
  <p:clrMapOvr>
    <a:masterClrMapping/>
  </p:clrMapOvr>
  <p:transition>
    <p:randomBar dir="vert"/>
  </p:transition>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8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94186173"/>
      </p:ext>
    </p:extLst>
  </p:cSld>
  <p:clrMapOvr>
    <a:masterClrMapping/>
  </p:clrMapOvr>
  <p:transition>
    <p:randomBar dir="vert"/>
  </p:transition>
  <p:timing>
    <p:tnLst>
      <p:par>
        <p:cTn id="1" dur="indefinite" restart="never" nodeType="tmRoot"/>
      </p:par>
    </p:tn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200720680"/>
      </p:ext>
    </p:extLst>
  </p:cSld>
  <p:clrMapOvr>
    <a:masterClrMapping/>
  </p:clrMapOvr>
  <p:transition>
    <p:randomBar dir="vert"/>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1723729"/>
      </p:ext>
    </p:extLst>
  </p:cSld>
  <p:clrMapOvr>
    <a:masterClrMapping/>
  </p:clrMapOvr>
  <p:transition>
    <p:randomBar dir="vert"/>
  </p:transition>
  <p:timing>
    <p:tnLst>
      <p:par>
        <p:cTn id="1" dur="indefinite" restart="never" nodeType="tmRoot"/>
      </p:par>
    </p:tn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713524875"/>
      </p:ext>
    </p:extLst>
  </p:cSld>
  <p:clrMapOvr>
    <a:masterClrMapping/>
  </p:clrMapOvr>
  <p:transition>
    <p:randomBar dir="vert"/>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863668"/>
      </p:ext>
    </p:extLst>
  </p:cSld>
  <p:clrMapOvr>
    <a:masterClrMapping/>
  </p:clrMapOvr>
  <p:transition>
    <p:randomBar dir="vert"/>
  </p:transition>
  <p:timing>
    <p:tnLst>
      <p:par>
        <p:cTn id="1" dur="indefinite" restart="never" nodeType="tmRoot"/>
      </p:par>
    </p:tn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2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280718237"/>
      </p:ext>
    </p:extLst>
  </p:cSld>
  <p:clrMapOvr>
    <a:masterClrMapping/>
  </p:clrMapOvr>
  <p:transition>
    <p:randomBar dir="vert"/>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124735"/>
      </p:ext>
    </p:extLst>
  </p:cSld>
  <p:clrMapOvr>
    <a:masterClrMapping/>
  </p:clrMapOvr>
  <p:transition>
    <p:randomBar dir="vert"/>
  </p:transition>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057949951"/>
      </p:ext>
    </p:extLst>
  </p:cSld>
  <p:clrMapOvr>
    <a:masterClrMapping/>
  </p:clrMapOvr>
  <p:transition>
    <p:randomBar dir="vert"/>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5837226"/>
      </p:ext>
    </p:extLst>
  </p:cSld>
  <p:clrMapOvr>
    <a:masterClrMapping/>
  </p:clrMapOvr>
  <p:transition>
    <p:randomBar dir="vert"/>
  </p:transition>
  <p:timing>
    <p:tnLst>
      <p:par>
        <p:cTn id="1" dur="indefinite" restart="never" nodeType="tmRoot"/>
      </p:par>
    </p:tn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876199522"/>
      </p:ext>
    </p:extLst>
  </p:cSld>
  <p:clrMapOvr>
    <a:masterClrMapping/>
  </p:clrMapOvr>
  <p:transition>
    <p:randomBar dir="vert"/>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9008432"/>
      </p:ext>
    </p:extLst>
  </p:cSld>
  <p:clrMapOvr>
    <a:masterClrMapping/>
  </p:clrMapOvr>
  <p:transition>
    <p:randomBar dir="vert"/>
  </p:transition>
  <p:timing>
    <p:tnLst>
      <p:par>
        <p:cTn id="1" dur="indefinite" restart="never" nodeType="tmRoot"/>
      </p:par>
    </p:tn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24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rPr>
              <a:pPr defTabSz="914377"/>
              <a:t>2024/2/26</a:t>
            </a:fld>
            <a:endParaRPr lang="zh-CN" altLang="en-US" sz="1867">
              <a:solidFill>
                <a:prstClr val="black">
                  <a:tint val="75000"/>
                </a:prstClr>
              </a:solidFill>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rPr>
              <a:pPr defTabSz="914377"/>
              <a:t>‹#›</a:t>
            </a:fld>
            <a:endParaRPr lang="zh-CN" altLang="en-US" sz="1867">
              <a:solidFill>
                <a:prstClr val="black">
                  <a:tint val="75000"/>
                </a:prstClr>
              </a:solidFill>
            </a:endParaRPr>
          </a:p>
        </p:txBody>
      </p:sp>
    </p:spTree>
    <p:extLst>
      <p:ext uri="{BB962C8B-B14F-4D97-AF65-F5344CB8AC3E}">
        <p14:creationId xmlns:p14="http://schemas.microsoft.com/office/powerpoint/2010/main" val="3680459994"/>
      </p:ext>
    </p:extLst>
  </p:cSld>
  <p:clrMapOvr>
    <a:masterClrMapping/>
  </p:clrMapOvr>
  <p:transition>
    <p:randomBar dir="vert"/>
  </p:transition>
  <p:timing>
    <p:tnLst>
      <p:par>
        <p:cTn id="1" dur="indefinite" restart="never" nodeType="tmRoot"/>
      </p:par>
    </p:tn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798741864"/>
      </p:ext>
    </p:extLst>
  </p:cSld>
  <p:clrMapOvr>
    <a:masterClrMapping/>
  </p:clrMapOvr>
  <p:transition>
    <p:randomBar dir="vert"/>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8621118"/>
      </p:ext>
    </p:extLst>
  </p:cSld>
  <p:clrMapOvr>
    <a:masterClrMapping/>
  </p:clrMapOvr>
  <p:transition>
    <p:randomBar dir="vert"/>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7220420"/>
      </p:ext>
    </p:extLst>
  </p:cSld>
  <p:clrMapOvr>
    <a:masterClrMapping/>
  </p:clrMapOvr>
  <p:transition>
    <p:randomBar dir="vert"/>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1599500"/>
      </p:ext>
    </p:extLst>
  </p:cSld>
  <p:clrMapOvr>
    <a:masterClrMapping/>
  </p:clrMapOvr>
  <p:transition>
    <p:randomBar dir="vert"/>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265047290"/>
      </p:ext>
    </p:extLst>
  </p:cSld>
  <p:clrMapOvr>
    <a:masterClrMapping/>
  </p:clrMapOvr>
  <p:transition>
    <p:randomBar dir="vert"/>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946649691"/>
      </p:ext>
    </p:extLst>
  </p:cSld>
  <p:clrMapOvr>
    <a:masterClrMapping/>
  </p:clrMapOvr>
  <p:transition>
    <p:randomBar dir="vert"/>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7819564"/>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144196935"/>
      </p:ext>
    </p:extLst>
  </p:cSld>
  <p:clrMapOvr>
    <a:masterClrMapping/>
  </p:clrMapOvr>
  <p:transition>
    <p:randomBar dir="vert"/>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2067623"/>
      </p:ext>
    </p:extLst>
  </p:cSld>
  <p:clrMapOvr>
    <a:masterClrMapping/>
  </p:clrMapOvr>
  <p:transition>
    <p:randomBar dir="vert"/>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8830809"/>
      </p:ext>
    </p:extLst>
  </p:cSld>
  <p:clrMapOvr>
    <a:masterClrMapping/>
  </p:clrMapOvr>
  <p:transition>
    <p:randomBar dir="vert"/>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9810554"/>
      </p:ext>
    </p:extLst>
  </p:cSld>
  <p:clrMapOvr>
    <a:masterClrMapping/>
  </p:clrMapOvr>
  <p:transition>
    <p:randomBar dir="vert"/>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5242040"/>
      </p:ext>
    </p:extLst>
  </p:cSld>
  <p:clrMapOvr>
    <a:masterClrMapping/>
  </p:clrMapOvr>
  <p:transition>
    <p:randomBar dir="vert"/>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3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4703547"/>
      </p:ext>
    </p:extLst>
  </p:cSld>
  <p:clrMapOvr>
    <a:masterClrMapping/>
  </p:clrMapOvr>
  <p:transition>
    <p:randomBar dir="vert"/>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2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10038823"/>
      </p:ext>
    </p:extLst>
  </p:cSld>
  <p:clrMapOvr>
    <a:masterClrMapping/>
  </p:clrMapOvr>
  <p:transition>
    <p:randomBar dir="vert"/>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2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DD22C65B-FAC9-421A-9391-569306C0644A}"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BEBC0E72-BF06-4A19-B2CD-574FB1E7DA1E}" type="slidenum">
              <a:rPr lang="zh-CN" altLang="en-US"/>
              <a:pPr defTabSz="914400">
                <a:defRPr/>
              </a:pPr>
              <a:t>‹#›</a:t>
            </a:fld>
            <a:endParaRPr lang="zh-CN" altLang="en-US"/>
          </a:p>
        </p:txBody>
      </p:sp>
    </p:spTree>
    <p:extLst>
      <p:ext uri="{BB962C8B-B14F-4D97-AF65-F5344CB8AC3E}">
        <p14:creationId xmlns:p14="http://schemas.microsoft.com/office/powerpoint/2010/main" val="1861055106"/>
      </p:ext>
    </p:extLst>
  </p:cSld>
  <p:clrMapOvr>
    <a:masterClrMapping/>
  </p:clrMapOvr>
  <p:transition>
    <p:randomBar dir="vert"/>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3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60329089-014F-40B7-AF9F-C11F97BF94C2}"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C06FD32C-10E6-4306-A8A9-F7761EEB30E2}" type="slidenum">
              <a:rPr lang="zh-CN" altLang="en-US"/>
              <a:pPr defTabSz="914400">
                <a:defRPr/>
              </a:pPr>
              <a:t>‹#›</a:t>
            </a:fld>
            <a:endParaRPr lang="zh-CN" altLang="en-US"/>
          </a:p>
        </p:txBody>
      </p:sp>
    </p:spTree>
    <p:extLst>
      <p:ext uri="{BB962C8B-B14F-4D97-AF65-F5344CB8AC3E}">
        <p14:creationId xmlns:p14="http://schemas.microsoft.com/office/powerpoint/2010/main" val="419618239"/>
      </p:ext>
    </p:extLst>
  </p:cSld>
  <p:clrMapOvr>
    <a:masterClrMapping/>
  </p:clrMapOvr>
  <p:transition>
    <p:randomBar dir="vert"/>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7747358"/>
      </p:ext>
    </p:extLst>
  </p:cSld>
  <p:clrMapOvr>
    <a:masterClrMapping/>
  </p:clrMapOvr>
  <p:transition>
    <p:randomBar dir="vert"/>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4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7577742"/>
      </p:ext>
    </p:extLst>
  </p:cSld>
  <p:clrMapOvr>
    <a:masterClrMapping/>
  </p:clrMapOvr>
  <p:transition>
    <p:randomBar dir="vert"/>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3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8905729"/>
      </p:ext>
    </p:extLst>
  </p:cSld>
  <p:clrMapOvr>
    <a:masterClrMapping/>
  </p:clrMapOvr>
  <p:transition>
    <p:randomBar dir="vert"/>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8137665"/>
      </p:ext>
    </p:extLst>
  </p:cSld>
  <p:clrMapOvr>
    <a:masterClrMapping/>
  </p:clrMapOvr>
  <p:transition>
    <p:randomBar dir="vert"/>
  </p:transition>
  <p:timing>
    <p:tnLst>
      <p:par>
        <p:cTn id="1" dur="indefinite" restart="never" nodeType="tmRoot"/>
      </p:par>
    </p:tnLst>
  </p:timing>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8502375"/>
      </p:ext>
    </p:extLst>
  </p:cSld>
  <p:clrMapOvr>
    <a:masterClrMapping/>
  </p:clrMapOvr>
  <p:transition>
    <p:randomBar dir="vert"/>
  </p:transition>
  <p:timing>
    <p:tnLst>
      <p:par>
        <p:cTn id="1" dur="indefinite" restart="never" nodeType="tmRoot"/>
      </p:par>
    </p:tnLst>
  </p:timing>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5845706"/>
      </p:ext>
    </p:extLst>
  </p:cSld>
  <p:clrMapOvr>
    <a:masterClrMapping/>
  </p:clrMapOvr>
  <p:transition>
    <p:randomBar dir="vert"/>
  </p:transition>
  <p:timing>
    <p:tnLst>
      <p:par>
        <p:cTn id="1" dur="indefinite" restart="never" nodeType="tmRoot"/>
      </p:par>
    </p:tnLst>
  </p:timing>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0851085"/>
      </p:ext>
    </p:extLst>
  </p:cSld>
  <p:clrMapOvr>
    <a:masterClrMapping/>
  </p:clrMapOvr>
  <p:transition>
    <p:randomBar dir="vert"/>
  </p:transition>
  <p:timing>
    <p:tnLst>
      <p:par>
        <p:cTn id="1" dur="indefinite" restart="never" nodeType="tmRoot"/>
      </p:par>
    </p:tnLst>
  </p:timing>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8511453"/>
      </p:ext>
    </p:extLst>
  </p:cSld>
  <p:clrMapOvr>
    <a:masterClrMapping/>
  </p:clrMapOvr>
  <p:transition>
    <p:randomBar dir="vert"/>
  </p:transition>
  <p:timing>
    <p:tnLst>
      <p:par>
        <p:cTn id="1" dur="indefinite" restart="never" nodeType="tmRoot"/>
      </p:par>
    </p:tnLst>
  </p:timing>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4903636"/>
      </p:ext>
    </p:extLst>
  </p:cSld>
  <p:clrMapOvr>
    <a:masterClrMapping/>
  </p:clrMapOvr>
  <p:transition>
    <p:randomBar dir="vert"/>
  </p:transition>
  <p:timing>
    <p:tnLst>
      <p:par>
        <p:cTn id="1" dur="indefinite" restart="never" nodeType="tmRoot"/>
      </p:par>
    </p:tnLst>
  </p:timing>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1612432"/>
      </p:ext>
    </p:extLst>
  </p:cSld>
  <p:clrMapOvr>
    <a:masterClrMapping/>
  </p:clrMapOvr>
  <p:transition>
    <p:randomBar dir="vert"/>
  </p:transition>
  <p:timing>
    <p:tnLst>
      <p:par>
        <p:cTn id="1" dur="indefinite" restart="never" nodeType="tmRoot"/>
      </p:par>
    </p:tn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75794407"/>
      </p:ext>
    </p:extLst>
  </p:cSld>
  <p:clrMapOvr>
    <a:masterClrMapping/>
  </p:clrMapOvr>
  <p:transition>
    <p:randomBar dir="vert"/>
  </p:transition>
  <p:timing>
    <p:tnLst>
      <p:par>
        <p:cTn id="1" dur="indefinite" restart="never" nodeType="tmRoot"/>
      </p:par>
    </p:tn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651230"/>
      </p:ext>
    </p:extLst>
  </p:cSld>
  <p:clrMapOvr>
    <a:masterClrMapping/>
  </p:clrMapOvr>
  <p:transition>
    <p:randomBar dir="vert"/>
  </p:transition>
  <p:timing>
    <p:tnLst>
      <p:par>
        <p:cTn id="1" dur="indefinite" restart="never" nodeType="tmRoot"/>
      </p:par>
    </p:tn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833672447"/>
      </p:ext>
    </p:extLst>
  </p:cSld>
  <p:clrMapOvr>
    <a:masterClrMapping/>
  </p:clrMapOvr>
  <p:transition>
    <p:randomBar dir="vert"/>
  </p:transition>
  <p:timing>
    <p:tnLst>
      <p:par>
        <p:cTn id="1" dur="indefinite" restart="never" nodeType="tmRoot"/>
      </p:par>
    </p:tn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2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0347997"/>
      </p:ext>
    </p:extLst>
  </p:cSld>
  <p:clrMapOvr>
    <a:masterClrMapping/>
  </p:clrMapOvr>
  <p:transition>
    <p:randomBar dir="vert"/>
  </p:transition>
  <p:timing>
    <p:tnLst>
      <p:par>
        <p:cTn id="1" dur="indefinite" restart="never" nodeType="tmRoot"/>
      </p:par>
    </p:tn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2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6316483"/>
      </p:ext>
    </p:extLst>
  </p:cSld>
  <p:clrMapOvr>
    <a:masterClrMapping/>
  </p:clrMapOvr>
  <p:transition>
    <p:randomBar dir="vert"/>
  </p:transition>
  <p:timing>
    <p:tnLst>
      <p:par>
        <p:cTn id="1" dur="indefinite" restart="never" nodeType="tmRoot"/>
      </p:par>
    </p:tnLst>
  </p:timing>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0074979"/>
      </p:ext>
    </p:extLst>
  </p:cSld>
  <p:clrMapOvr>
    <a:masterClrMapping/>
  </p:clrMapOvr>
  <p:transition>
    <p:randomBar dir="vert"/>
  </p:transition>
  <p:timing>
    <p:tnLst>
      <p:par>
        <p:cTn id="1" dur="indefinite" restart="never" nodeType="tmRoot"/>
      </p:par>
    </p:tnLst>
  </p:timing>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1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0655398"/>
      </p:ext>
    </p:extLst>
  </p:cSld>
  <p:clrMapOvr>
    <a:masterClrMapping/>
  </p:clrMapOvr>
  <p:transition>
    <p:randomBar dir="vert"/>
  </p:transition>
  <p:timing>
    <p:tnLst>
      <p:par>
        <p:cTn id="1" dur="indefinite" restart="never" nodeType="tmRoot"/>
      </p:par>
    </p:tn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1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0008045"/>
      </p:ext>
    </p:extLst>
  </p:cSld>
  <p:clrMapOvr>
    <a:masterClrMapping/>
  </p:clrMapOvr>
  <p:transition>
    <p:randomBar dir="vert"/>
  </p:transition>
  <p:timing>
    <p:tnLst>
      <p:par>
        <p:cTn id="1" dur="indefinite" restart="never" nodeType="tmRoot"/>
      </p:par>
    </p:tn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4480044"/>
      </p:ext>
    </p:extLst>
  </p:cSld>
  <p:clrMapOvr>
    <a:masterClrMapping/>
  </p:clrMapOvr>
  <p:transition>
    <p:randomBar dir="vert"/>
  </p:transition>
  <p:timing>
    <p:tnLst>
      <p:par>
        <p:cTn id="1" dur="indefinite" restart="never" nodeType="tmRoot"/>
      </p:par>
    </p:tn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1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5276789"/>
      </p:ext>
    </p:extLst>
  </p:cSld>
  <p:clrMapOvr>
    <a:masterClrMapping/>
  </p:clrMapOvr>
  <p:transition>
    <p:randomBar dir="vert"/>
  </p:transition>
  <p:timing>
    <p:tnLst>
      <p:par>
        <p:cTn id="1" dur="indefinite" restart="never" nodeType="tmRoot"/>
      </p:par>
    </p:tnLst>
  </p:timing>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635870"/>
      </p:ext>
    </p:extLst>
  </p:cSld>
  <p:clrMapOvr>
    <a:masterClrMapping/>
  </p:clrMapOvr>
  <p:transition>
    <p:randomBar dir="vert"/>
  </p:transition>
  <p:timing>
    <p:tnLst>
      <p:par>
        <p:cTn id="1" dur="indefinite" restart="never" nodeType="tmRoot"/>
      </p:par>
    </p:tnLst>
  </p:timing>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2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117783"/>
      </p:ext>
    </p:extLst>
  </p:cSld>
  <p:clrMapOvr>
    <a:masterClrMapping/>
  </p:clrMapOvr>
  <p:transition>
    <p:randomBar dir="vert"/>
  </p:transition>
  <p:timing>
    <p:tnLst>
      <p:par>
        <p:cTn id="1" dur="indefinite" restart="never" nodeType="tmRoot"/>
      </p:par>
    </p:tnLst>
  </p:timing>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2568941"/>
      </p:ext>
    </p:extLst>
  </p:cSld>
  <p:clrMapOvr>
    <a:masterClrMapping/>
  </p:clrMapOvr>
  <p:transition>
    <p:randomBar dir="vert"/>
  </p:transition>
  <p:timing>
    <p:tnLst>
      <p:par>
        <p:cTn id="1" dur="indefinite" restart="never" nodeType="tmRoot"/>
      </p:par>
    </p:tnLst>
  </p:timing>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reserve="1" userDrawn="1">
  <p:cSld name="31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0676070"/>
      </p:ext>
    </p:extLst>
  </p:cSld>
  <p:clrMapOvr>
    <a:masterClrMapping/>
  </p:clrMapOvr>
  <p:transition>
    <p:randomBar dir="vert"/>
  </p:transition>
  <p:timing>
    <p:tnLst>
      <p:par>
        <p:cTn id="1" dur="indefinite" restart="never" nodeType="tmRoot"/>
      </p:par>
    </p:tnLst>
  </p:timing>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3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945899097"/>
      </p:ext>
    </p:extLst>
  </p:cSld>
  <p:clrMapOvr>
    <a:masterClrMapping/>
  </p:clrMapOvr>
  <p:transition>
    <p:randomBar dir="vert"/>
  </p:transition>
  <p:timing>
    <p:tnLst>
      <p:par>
        <p:cTn id="1" dur="indefinite" restart="never" nodeType="tmRoot"/>
      </p:par>
    </p:tnLst>
  </p:timing>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33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471261203"/>
      </p:ext>
    </p:extLst>
  </p:cSld>
  <p:clrMapOvr>
    <a:masterClrMapping/>
  </p:clrMapOvr>
  <p:transition>
    <p:randomBar dir="vert"/>
  </p:transition>
  <p:timing>
    <p:tnLst>
      <p:par>
        <p:cTn id="1" dur="indefinite" restart="never" nodeType="tmRoot"/>
      </p:par>
    </p:tnLst>
  </p:timing>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3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98485138"/>
      </p:ext>
    </p:extLst>
  </p:cSld>
  <p:clrMapOvr>
    <a:masterClrMapping/>
  </p:clrMapOvr>
  <p:transition>
    <p:randomBar dir="vert"/>
  </p:transition>
  <p:timing>
    <p:tnLst>
      <p:par>
        <p:cTn id="1" dur="indefinite" restart="never" nodeType="tmRoot"/>
      </p:par>
    </p:tnLst>
  </p:timing>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35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450874449"/>
      </p:ext>
    </p:extLst>
  </p:cSld>
  <p:clrMapOvr>
    <a:masterClrMapping/>
  </p:clrMapOvr>
  <p:transition>
    <p:randomBar dir="vert"/>
  </p:transition>
  <p:timing>
    <p:tnLst>
      <p:par>
        <p:cTn id="1" dur="indefinite" restart="never" nodeType="tmRoot"/>
      </p:par>
    </p:tnLst>
  </p:timing>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3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48295610"/>
      </p:ext>
    </p:extLst>
  </p:cSld>
  <p:clrMapOvr>
    <a:masterClrMapping/>
  </p:clrMapOvr>
  <p:transition>
    <p:randomBar dir="vert"/>
  </p:transition>
  <p:timing>
    <p:tnLst>
      <p:par>
        <p:cTn id="1" dur="indefinite" restart="never" nodeType="tmRoot"/>
      </p:par>
    </p:tnLst>
  </p:timing>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37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42429498"/>
      </p:ext>
    </p:extLst>
  </p:cSld>
  <p:clrMapOvr>
    <a:masterClrMapping/>
  </p:clrMapOvr>
  <p:transition>
    <p:randomBar dir="vert"/>
  </p:transition>
  <p:timing>
    <p:tnLst>
      <p:par>
        <p:cTn id="1" dur="indefinite" restart="never" nodeType="tmRoot"/>
      </p:par>
    </p:tnLst>
  </p:timing>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3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90862866"/>
      </p:ext>
    </p:extLst>
  </p:cSld>
  <p:clrMapOvr>
    <a:masterClrMapping/>
  </p:clrMapOvr>
  <p:transition>
    <p:randomBar dir="vert"/>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1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4301312"/>
      </p:ext>
    </p:extLst>
  </p:cSld>
  <p:clrMapOvr>
    <a:masterClrMapping/>
  </p:clrMapOvr>
  <p:transition>
    <p:randomBar dir="vert"/>
  </p:transition>
  <p:timing>
    <p:tnLst>
      <p:par>
        <p:cTn id="1" dur="indefinite" restart="never" nodeType="tmRoot"/>
      </p:par>
    </p:tnLst>
  </p:timing>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3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762918762"/>
      </p:ext>
    </p:extLst>
  </p:cSld>
  <p:clrMapOvr>
    <a:masterClrMapping/>
  </p:clrMapOvr>
  <p:transition>
    <p:randomBar dir="vert"/>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1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5521395"/>
      </p:ext>
    </p:extLst>
  </p:cSld>
  <p:clrMapOvr>
    <a:masterClrMapping/>
  </p:clrMapOvr>
  <p:transition>
    <p:randomBar dir="vert"/>
  </p:transition>
  <p:timing>
    <p:tnLst>
      <p:par>
        <p:cTn id="1" dur="indefinite" restart="never" nodeType="tmRoot"/>
      </p:par>
    </p:tnLst>
  </p:timing>
</p:sldLayout>
</file>

<file path=ppt/slideLayouts/slideLayout118.xml><?xml version="1.0" encoding="utf-8"?>
<p:sldLayout xmlns:a="http://schemas.openxmlformats.org/drawingml/2006/main" xmlns:r="http://schemas.openxmlformats.org/officeDocument/2006/relationships" xmlns:p="http://schemas.openxmlformats.org/presentationml/2006/main" userDrawn="1">
  <p:cSld name="4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459774204"/>
      </p:ext>
    </p:extLst>
  </p:cSld>
  <p:clrMapOvr>
    <a:masterClrMapping/>
  </p:clrMapOvr>
  <p:transition>
    <p:randomBar dir="vert"/>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1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3044695"/>
      </p:ext>
    </p:extLst>
  </p:cSld>
  <p:clrMapOvr>
    <a:masterClrMapping/>
  </p:clrMapOvr>
  <p:transition>
    <p:randomBar dir="vert"/>
  </p:transition>
  <p:timing>
    <p:tnLst>
      <p:par>
        <p:cTn id="1" dur="indefinite" restart="never" nodeType="tmRoot"/>
      </p:par>
    </p:tnLst>
  </p:timing>
</p:sldLayout>
</file>

<file path=ppt/slideLayouts/slideLayout120.xml><?xml version="1.0" encoding="utf-8"?>
<p:sldLayout xmlns:a="http://schemas.openxmlformats.org/drawingml/2006/main" xmlns:r="http://schemas.openxmlformats.org/officeDocument/2006/relationships" xmlns:p="http://schemas.openxmlformats.org/presentationml/2006/main" userDrawn="1">
  <p:cSld name="4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949590023"/>
      </p:ext>
    </p:extLst>
  </p:cSld>
  <p:clrMapOvr>
    <a:masterClrMapping/>
  </p:clrMapOvr>
  <p:transition>
    <p:randomBar dir="vert"/>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1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0011517"/>
      </p:ext>
    </p:extLst>
  </p:cSld>
  <p:clrMapOvr>
    <a:masterClrMapping/>
  </p:clrMapOvr>
  <p:transition>
    <p:randomBar dir="vert"/>
  </p:transition>
  <p:timing>
    <p:tnLst>
      <p:par>
        <p:cTn id="1" dur="indefinite" restart="never" nodeType="tmRoot"/>
      </p:par>
    </p:tnLst>
  </p:timing>
</p:sldLayout>
</file>

<file path=ppt/slideLayouts/slideLayout122.xml><?xml version="1.0" encoding="utf-8"?>
<p:sldLayout xmlns:a="http://schemas.openxmlformats.org/drawingml/2006/main" xmlns:r="http://schemas.openxmlformats.org/officeDocument/2006/relationships" xmlns:p="http://schemas.openxmlformats.org/presentationml/2006/main" userDrawn="1">
  <p:cSld name="4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317430875"/>
      </p:ext>
    </p:extLst>
  </p:cSld>
  <p:clrMapOvr>
    <a:masterClrMapping/>
  </p:clrMapOvr>
  <p:transition>
    <p:randomBar dir="vert"/>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1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3607410"/>
      </p:ext>
    </p:extLst>
  </p:cSld>
  <p:clrMapOvr>
    <a:masterClrMapping/>
  </p:clrMapOvr>
  <p:transition>
    <p:randomBar dir="vert"/>
  </p:transition>
  <p:timing>
    <p:tnLst>
      <p:par>
        <p:cTn id="1" dur="indefinite" restart="never" nodeType="tmRoot"/>
      </p:par>
    </p:tnLst>
  </p:timing>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preserve="1" userDrawn="1">
  <p:cSld name="43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9915841"/>
      </p:ext>
    </p:extLst>
  </p:cSld>
  <p:clrMapOvr>
    <a:masterClrMapping/>
  </p:clrMapOvr>
  <p:transition>
    <p:randomBar dir="vert"/>
  </p:transition>
  <p:timing>
    <p:tnLst>
      <p:par>
        <p:cTn id="1" dur="indefinite" restart="never" nodeType="tmRoot"/>
      </p:par>
    </p:tnLst>
  </p:timing>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4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494196138"/>
      </p:ext>
    </p:extLst>
  </p:cSld>
  <p:clrMapOvr>
    <a:masterClrMapping/>
  </p:clrMapOvr>
  <p:transition>
    <p:randomBar dir="vert"/>
  </p:transition>
  <p:timing>
    <p:tnLst>
      <p:par>
        <p:cTn id="1" dur="indefinite" restart="never" nodeType="tmRoot"/>
      </p:par>
    </p:tnLst>
  </p:timing>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4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24989866"/>
      </p:ext>
    </p:extLst>
  </p:cSld>
  <p:clrMapOvr>
    <a:masterClrMapping/>
  </p:clrMapOvr>
  <p:transition>
    <p:randomBar dir="vert"/>
  </p:transition>
  <p:timing>
    <p:tnLst>
      <p:par>
        <p:cTn id="1" dur="indefinite" restart="never" nodeType="tmRoot"/>
      </p:par>
    </p:tnLst>
  </p:timing>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46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804092591"/>
      </p:ext>
    </p:extLst>
  </p:cSld>
  <p:clrMapOvr>
    <a:masterClrMapping/>
  </p:clrMapOvr>
  <p:transition>
    <p:randomBar dir="vert"/>
  </p:transition>
  <p:timing>
    <p:tnLst>
      <p:par>
        <p:cTn id="1" dur="indefinite" restart="never" nodeType="tmRoot"/>
      </p:par>
    </p:tnLst>
  </p:timing>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47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369586058"/>
      </p:ext>
    </p:extLst>
  </p:cSld>
  <p:clrMapOvr>
    <a:masterClrMapping/>
  </p:clrMapOvr>
  <p:transition>
    <p:randomBar dir="vert"/>
  </p:transition>
  <p:timing>
    <p:tnLst>
      <p:par>
        <p:cTn id="1" dur="indefinite" restart="never" nodeType="tmRoot"/>
      </p:par>
    </p:tnLst>
  </p:timing>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4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707922370"/>
      </p:ext>
    </p:extLst>
  </p:cSld>
  <p:clrMapOvr>
    <a:masterClrMapping/>
  </p:clrMapOvr>
  <p:transition>
    <p:randomBar dir="vert"/>
  </p:transition>
  <p:timing>
    <p:tnLst>
      <p:par>
        <p:cTn id="1" dur="indefinite" restart="never" nodeType="tmRoot"/>
      </p:par>
    </p:tnLst>
  </p:timing>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49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305380408"/>
      </p:ext>
    </p:extLst>
  </p:cSld>
  <p:clrMapOvr>
    <a:masterClrMapping/>
  </p:clrMapOvr>
  <p:transition>
    <p:randomBar dir="vert"/>
  </p:transition>
  <p:timing>
    <p:tnLst>
      <p:par>
        <p:cTn id="1" dur="indefinite" restart="never" nodeType="tmRoot"/>
      </p:par>
    </p:tnLst>
  </p:timing>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5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953309239"/>
      </p:ext>
    </p:extLst>
  </p:cSld>
  <p:clrMapOvr>
    <a:masterClrMapping/>
  </p:clrMapOvr>
  <p:transition>
    <p:randomBar dir="vert"/>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1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6347945"/>
      </p:ext>
    </p:extLst>
  </p:cSld>
  <p:clrMapOvr>
    <a:masterClrMapping/>
  </p:clrMapOvr>
  <p:transition>
    <p:randomBar dir="vert"/>
  </p:transition>
  <p:timing>
    <p:tnLst>
      <p:par>
        <p:cTn id="1" dur="indefinite" restart="never" nodeType="tmRoot"/>
      </p:par>
    </p:tnLst>
  </p:timing>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5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183185752"/>
      </p:ext>
    </p:extLst>
  </p:cSld>
  <p:clrMapOvr>
    <a:masterClrMapping/>
  </p:clrMapOvr>
  <p:transition>
    <p:randomBar dir="vert"/>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1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3762597"/>
      </p:ext>
    </p:extLst>
  </p:cSld>
  <p:clrMapOvr>
    <a:masterClrMapping/>
  </p:clrMapOvr>
  <p:transition>
    <p:randomBar dir="vert"/>
  </p:transition>
  <p:timing>
    <p:tnLst>
      <p:par>
        <p:cTn id="1" dur="indefinite" restart="never" nodeType="tmRoot"/>
      </p:par>
    </p:tnLst>
  </p:timing>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5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541403575"/>
      </p:ext>
    </p:extLst>
  </p:cSld>
  <p:clrMapOvr>
    <a:masterClrMapping/>
  </p:clrMapOvr>
  <p:transition>
    <p:randomBar dir="vert"/>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1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0971234"/>
      </p:ext>
    </p:extLst>
  </p:cSld>
  <p:clrMapOvr>
    <a:masterClrMapping/>
  </p:clrMapOvr>
  <p:transition>
    <p:randomBar dir="vert"/>
  </p:transition>
  <p:timing>
    <p:tnLst>
      <p:par>
        <p:cTn id="1" dur="indefinite" restart="never" nodeType="tmRoot"/>
      </p:par>
    </p:tnLst>
  </p:timing>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5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024487455"/>
      </p:ext>
    </p:extLst>
  </p:cSld>
  <p:clrMapOvr>
    <a:masterClrMapping/>
  </p:clrMapOvr>
  <p:transition>
    <p:randomBar dir="vert"/>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1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0836530"/>
      </p:ext>
    </p:extLst>
  </p:cSld>
  <p:clrMapOvr>
    <a:masterClrMapping/>
  </p:clrMapOvr>
  <p:transition>
    <p:randomBar dir="vert"/>
  </p:transition>
  <p:timing>
    <p:tnLst>
      <p:par>
        <p:cTn id="1" dur="indefinite" restart="never" nodeType="tmRoot"/>
      </p:par>
    </p:tnLst>
  </p:timing>
</p:sldLayout>
</file>

<file path=ppt/slideLayouts/slideLayout139.xml><?xml version="1.0" encoding="utf-8"?>
<p:sldLayout xmlns:a="http://schemas.openxmlformats.org/drawingml/2006/main" xmlns:r="http://schemas.openxmlformats.org/officeDocument/2006/relationships" xmlns:p="http://schemas.openxmlformats.org/presentationml/2006/main" userDrawn="1">
  <p:cSld name="5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657343010"/>
      </p:ext>
    </p:extLst>
  </p:cSld>
  <p:clrMapOvr>
    <a:masterClrMapping/>
  </p:clrMapOvr>
  <p:transition>
    <p:randomBar dir="vert"/>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2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8461601"/>
      </p:ext>
    </p:extLst>
  </p:cSld>
  <p:clrMapOvr>
    <a:masterClrMapping/>
  </p:clrMapOvr>
  <p:transition>
    <p:randomBar dir="vert"/>
  </p:transition>
  <p:timing>
    <p:tnLst>
      <p:par>
        <p:cTn id="1" dur="indefinite" restart="never" nodeType="tmRoot"/>
      </p:par>
    </p:tnLst>
  </p:timing>
</p:sldLayout>
</file>

<file path=ppt/slideLayouts/slideLayout141.xml><?xml version="1.0" encoding="utf-8"?>
<p:sldLayout xmlns:a="http://schemas.openxmlformats.org/drawingml/2006/main" xmlns:r="http://schemas.openxmlformats.org/officeDocument/2006/relationships" xmlns:p="http://schemas.openxmlformats.org/presentationml/2006/main" userDrawn="1">
  <p:cSld name="55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rPr>
              <a:pPr defTabSz="914377"/>
              <a:t>2024/2/26</a:t>
            </a:fld>
            <a:endParaRPr lang="zh-CN" altLang="en-US" sz="1867">
              <a:solidFill>
                <a:prstClr val="black">
                  <a:tint val="75000"/>
                </a:prstClr>
              </a:solidFill>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rPr>
              <a:pPr defTabSz="914377"/>
              <a:t>‹#›</a:t>
            </a:fld>
            <a:endParaRPr lang="zh-CN" altLang="en-US" sz="1867">
              <a:solidFill>
                <a:prstClr val="black">
                  <a:tint val="75000"/>
                </a:prstClr>
              </a:solidFill>
            </a:endParaRPr>
          </a:p>
        </p:txBody>
      </p:sp>
    </p:spTree>
    <p:extLst>
      <p:ext uri="{BB962C8B-B14F-4D97-AF65-F5344CB8AC3E}">
        <p14:creationId xmlns:p14="http://schemas.microsoft.com/office/powerpoint/2010/main" val="3808146674"/>
      </p:ext>
    </p:extLst>
  </p:cSld>
  <p:clrMapOvr>
    <a:masterClrMapping/>
  </p:clrMapOvr>
  <p:transition>
    <p:randomBar dir="vert"/>
  </p:transition>
  <p:timing>
    <p:tnLst>
      <p:par>
        <p:cTn id="1" dur="indefinite" restart="never" nodeType="tmRoot"/>
      </p:par>
    </p:tnLst>
  </p:timing>
</p:sldLayout>
</file>

<file path=ppt/slideLayouts/slideLayout142.xml><?xml version="1.0" encoding="utf-8"?>
<p:sldLayout xmlns:a="http://schemas.openxmlformats.org/drawingml/2006/main" xmlns:r="http://schemas.openxmlformats.org/officeDocument/2006/relationships" xmlns:p="http://schemas.openxmlformats.org/presentationml/2006/main" userDrawn="1">
  <p:cSld name="5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887179976"/>
      </p:ext>
    </p:extLst>
  </p:cSld>
  <p:clrMapOvr>
    <a:masterClrMapping/>
  </p:clrMapOvr>
  <p:transition>
    <p:randomBar dir="vert"/>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9814349"/>
      </p:ext>
    </p:extLst>
  </p:cSld>
  <p:clrMapOvr>
    <a:masterClrMapping/>
  </p:clrMapOvr>
  <p:transition>
    <p:randomBar dir="vert"/>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5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5110979"/>
      </p:ext>
    </p:extLst>
  </p:cSld>
  <p:clrMapOvr>
    <a:masterClrMapping/>
  </p:clrMapOvr>
  <p:transition>
    <p:randomBar dir="vert"/>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4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7861488"/>
      </p:ext>
    </p:extLst>
  </p:cSld>
  <p:clrMapOvr>
    <a:masterClrMapping/>
  </p:clrMapOvr>
  <p:transition>
    <p:randomBar dir="vert"/>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userDrawn="1">
  <p:cSld name="5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222094635"/>
      </p:ext>
    </p:extLst>
  </p:cSld>
  <p:clrMapOvr>
    <a:masterClrMapping/>
  </p:clrMapOvr>
  <p:transition>
    <p:randomBar dir="vert"/>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userDrawn="1">
  <p:cSld name="5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000640672"/>
      </p:ext>
    </p:extLst>
  </p:cSld>
  <p:clrMapOvr>
    <a:masterClrMapping/>
  </p:clrMapOvr>
  <p:transition>
    <p:randomBar dir="vert"/>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86327377"/>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49.xml><?xml version="1.0" encoding="utf-8"?>
<p:sldLayout xmlns:a="http://schemas.openxmlformats.org/drawingml/2006/main" xmlns:r="http://schemas.openxmlformats.org/officeDocument/2006/relationships" xmlns:p="http://schemas.openxmlformats.org/presentationml/2006/main" userDrawn="1">
  <p:cSld name="5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876053019"/>
      </p:ext>
    </p:extLst>
  </p:cSld>
  <p:clrMapOvr>
    <a:masterClrMapping/>
  </p:clrMapOvr>
  <p:transition>
    <p:randomBar dir="vert"/>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userDrawn="1">
  <p:cSld name="6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472486534"/>
      </p:ext>
    </p:extLst>
  </p:cSld>
  <p:clrMapOvr>
    <a:masterClrMapping/>
  </p:clrMapOvr>
  <p:transition>
    <p:randomBar dir="vert"/>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2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6909774"/>
      </p:ext>
    </p:extLst>
  </p:cSld>
  <p:clrMapOvr>
    <a:masterClrMapping/>
  </p:clrMapOvr>
  <p:transition>
    <p:randomBar dir="vert"/>
  </p:transition>
  <p:timing>
    <p:tnLst>
      <p:par>
        <p:cTn id="1" dur="indefinite" restart="never" nodeType="tmRoot"/>
      </p:par>
    </p:tnLst>
  </p:timing>
</p:sldLayout>
</file>

<file path=ppt/slideLayouts/slideLayout152.xml><?xml version="1.0" encoding="utf-8"?>
<p:sldLayout xmlns:a="http://schemas.openxmlformats.org/drawingml/2006/main" xmlns:r="http://schemas.openxmlformats.org/officeDocument/2006/relationships" xmlns:p="http://schemas.openxmlformats.org/presentationml/2006/main" userDrawn="1">
  <p:cSld name="6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2842429478"/>
      </p:ext>
    </p:extLst>
  </p:cSld>
  <p:clrMapOvr>
    <a:masterClrMapping/>
  </p:clrMapOvr>
  <p:transition>
    <p:randomBar dir="vert"/>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2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5228052"/>
      </p:ext>
    </p:extLst>
  </p:cSld>
  <p:clrMapOvr>
    <a:masterClrMapping/>
  </p:clrMapOvr>
  <p:transition>
    <p:randomBar dir="vert"/>
  </p:transition>
  <p:timing>
    <p:tnLst>
      <p:par>
        <p:cTn id="1" dur="indefinite" restart="never" nodeType="tmRoot"/>
      </p:par>
    </p:tnLst>
  </p:timing>
</p:sldLayout>
</file>

<file path=ppt/slideLayouts/slideLayout154.xml><?xml version="1.0" encoding="utf-8"?>
<p:sldLayout xmlns:a="http://schemas.openxmlformats.org/drawingml/2006/main" xmlns:r="http://schemas.openxmlformats.org/officeDocument/2006/relationships" xmlns:p="http://schemas.openxmlformats.org/presentationml/2006/main" userDrawn="1">
  <p:cSld name="6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932826360"/>
      </p:ext>
    </p:extLst>
  </p:cSld>
  <p:clrMapOvr>
    <a:masterClrMapping/>
  </p:clrMapOvr>
  <p:transition>
    <p:randomBar dir="vert"/>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2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67062"/>
      </p:ext>
    </p:extLst>
  </p:cSld>
  <p:clrMapOvr>
    <a:masterClrMapping/>
  </p:clrMapOvr>
  <p:transition>
    <p:randomBar dir="vert"/>
  </p:transition>
  <p:timing>
    <p:tnLst>
      <p:par>
        <p:cTn id="1" dur="indefinite" restart="never" nodeType="tmRoot"/>
      </p:par>
    </p:tnLst>
  </p:timing>
</p:sldLayout>
</file>

<file path=ppt/slideLayouts/slideLayout156.xml><?xml version="1.0" encoding="utf-8"?>
<p:sldLayout xmlns:a="http://schemas.openxmlformats.org/drawingml/2006/main" xmlns:r="http://schemas.openxmlformats.org/officeDocument/2006/relationships" xmlns:p="http://schemas.openxmlformats.org/presentationml/2006/main" userDrawn="1">
  <p:cSld name="6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2720787185"/>
      </p:ext>
    </p:extLst>
  </p:cSld>
  <p:clrMapOvr>
    <a:masterClrMapping/>
  </p:clrMapOvr>
  <p:transition>
    <p:randomBar dir="vert"/>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2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7091896"/>
      </p:ext>
    </p:extLst>
  </p:cSld>
  <p:clrMapOvr>
    <a:masterClrMapping/>
  </p:clrMapOvr>
  <p:transition>
    <p:randomBar dir="vert"/>
  </p:transition>
  <p:timing>
    <p:tnLst>
      <p:par>
        <p:cTn id="1" dur="indefinite" restart="never" nodeType="tmRoot"/>
      </p:par>
    </p:tnLst>
  </p:timing>
</p:sldLayout>
</file>

<file path=ppt/slideLayouts/slideLayout158.xml><?xml version="1.0" encoding="utf-8"?>
<p:sldLayout xmlns:a="http://schemas.openxmlformats.org/drawingml/2006/main" xmlns:r="http://schemas.openxmlformats.org/officeDocument/2006/relationships" xmlns:p="http://schemas.openxmlformats.org/presentationml/2006/main" userDrawn="1">
  <p:cSld name="6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027150130"/>
      </p:ext>
    </p:extLst>
  </p:cSld>
  <p:clrMapOvr>
    <a:masterClrMapping/>
  </p:clrMapOvr>
  <p:transition>
    <p:randomBar dir="vert"/>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2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1024770"/>
      </p:ext>
    </p:extLst>
  </p:cSld>
  <p:clrMapOvr>
    <a:masterClrMapping/>
  </p:clrMapOvr>
  <p:transition>
    <p:randomBar dir="vert"/>
  </p:transition>
  <p:timing>
    <p:tnLst>
      <p:par>
        <p:cTn id="1" dur="indefinite" restart="never" nodeType="tmRoot"/>
      </p:par>
    </p:tnLst>
  </p:timing>
</p:sldLayout>
</file>

<file path=ppt/slideLayouts/slideLayout160.xml><?xml version="1.0" encoding="utf-8"?>
<p:sldLayout xmlns:a="http://schemas.openxmlformats.org/drawingml/2006/main" xmlns:r="http://schemas.openxmlformats.org/officeDocument/2006/relationships" xmlns:p="http://schemas.openxmlformats.org/presentationml/2006/main" userDrawn="1">
  <p:cSld name="7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7811734"/>
      </p:ext>
    </p:extLst>
  </p:cSld>
  <p:clrMapOvr>
    <a:masterClrMapping/>
  </p:clrMapOvr>
  <p:transition spd="slow" advTm="3000"/>
</p:sldLayout>
</file>

<file path=ppt/slideLayouts/slideLayout161.xml><?xml version="1.0" encoding="utf-8"?>
<p:sldLayout xmlns:a="http://schemas.openxmlformats.org/drawingml/2006/main" xmlns:r="http://schemas.openxmlformats.org/officeDocument/2006/relationships" xmlns:p="http://schemas.openxmlformats.org/presentationml/2006/main" userDrawn="1">
  <p:cSld name="8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3478770"/>
      </p:ext>
    </p:extLst>
  </p:cSld>
  <p:clrMapOvr>
    <a:masterClrMapping/>
  </p:clrMapOvr>
  <p:transition spd="slow" advTm="3000"/>
</p:sldLayout>
</file>

<file path=ppt/slideLayouts/slideLayout162.xml><?xml version="1.0" encoding="utf-8"?>
<p:sldLayout xmlns:a="http://schemas.openxmlformats.org/drawingml/2006/main" xmlns:r="http://schemas.openxmlformats.org/officeDocument/2006/relationships" xmlns:p="http://schemas.openxmlformats.org/presentationml/2006/main" userDrawn="1">
  <p:cSld name="9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4255776"/>
      </p:ext>
    </p:extLst>
  </p:cSld>
  <p:clrMapOvr>
    <a:masterClrMapping/>
  </p:clrMapOvr>
  <p:transition spd="slow" advTm="3000"/>
</p:sldLayout>
</file>

<file path=ppt/slideLayouts/slideLayout163.xml><?xml version="1.0" encoding="utf-8"?>
<p:sldLayout xmlns:a="http://schemas.openxmlformats.org/drawingml/2006/main" xmlns:r="http://schemas.openxmlformats.org/officeDocument/2006/relationships" xmlns:p="http://schemas.openxmlformats.org/presentationml/2006/main" userDrawn="1">
  <p:cSld name="10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2367643"/>
      </p:ext>
    </p:extLst>
  </p:cSld>
  <p:clrMapOvr>
    <a:masterClrMapping/>
  </p:clrMapOvr>
  <p:transition spd="slow" advTm="3000"/>
</p:sldLayout>
</file>

<file path=ppt/slideLayouts/slideLayout164.xml><?xml version="1.0" encoding="utf-8"?>
<p:sldLayout xmlns:a="http://schemas.openxmlformats.org/drawingml/2006/main" xmlns:r="http://schemas.openxmlformats.org/officeDocument/2006/relationships" xmlns:p="http://schemas.openxmlformats.org/presentationml/2006/main" userDrawn="1">
  <p:cSld name="6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A555B3B3-C94B-4900-8A1F-220359EE6AAD}"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72B3403-94C5-4D26-BB59-AC8DAC884A2C}" type="slidenum">
              <a:rPr lang="zh-CN" altLang="en-US"/>
              <a:pPr>
                <a:defRPr/>
              </a:pPr>
              <a:t>‹#›</a:t>
            </a:fld>
            <a:endParaRPr lang="zh-CN" altLang="en-US"/>
          </a:p>
        </p:txBody>
      </p:sp>
    </p:spTree>
    <p:extLst>
      <p:ext uri="{BB962C8B-B14F-4D97-AF65-F5344CB8AC3E}">
        <p14:creationId xmlns:p14="http://schemas.microsoft.com/office/powerpoint/2010/main" val="2777127779"/>
      </p:ext>
    </p:extLst>
  </p:cSld>
  <p:clrMapOvr>
    <a:masterClrMapping/>
  </p:clrMapOvr>
  <p:transition>
    <p:randomBar dir="vert"/>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userDrawn="1">
  <p:cSld name="11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8509488"/>
      </p:ext>
    </p:extLst>
  </p:cSld>
  <p:clrMapOvr>
    <a:masterClrMapping/>
  </p:clrMapOvr>
  <p:transition spd="slow" advTm="3000"/>
</p:sldLayout>
</file>

<file path=ppt/slideLayouts/slideLayout166.xml><?xml version="1.0" encoding="utf-8"?>
<p:sldLayout xmlns:a="http://schemas.openxmlformats.org/drawingml/2006/main" xmlns:r="http://schemas.openxmlformats.org/officeDocument/2006/relationships" xmlns:p="http://schemas.openxmlformats.org/presentationml/2006/main" userDrawn="1">
  <p:cSld name="12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3789987"/>
      </p:ext>
    </p:extLst>
  </p:cSld>
  <p:clrMapOvr>
    <a:masterClrMapping/>
  </p:clrMapOvr>
  <p:transition spd="slow" advTm="3000"/>
</p:sldLayout>
</file>

<file path=ppt/slideLayouts/slideLayout167.xml><?xml version="1.0" encoding="utf-8"?>
<p:sldLayout xmlns:a="http://schemas.openxmlformats.org/drawingml/2006/main" xmlns:r="http://schemas.openxmlformats.org/officeDocument/2006/relationships" xmlns:p="http://schemas.openxmlformats.org/presentationml/2006/main" userDrawn="1">
  <p:cSld name="13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8217276"/>
      </p:ext>
    </p:extLst>
  </p:cSld>
  <p:clrMapOvr>
    <a:masterClrMapping/>
  </p:clrMapOvr>
  <p:transition spd="slow" advTm="3000"/>
</p:sldLayout>
</file>

<file path=ppt/slideLayouts/slideLayout168.xml><?xml version="1.0" encoding="utf-8"?>
<p:sldLayout xmlns:a="http://schemas.openxmlformats.org/drawingml/2006/main" xmlns:r="http://schemas.openxmlformats.org/officeDocument/2006/relationships" xmlns:p="http://schemas.openxmlformats.org/presentationml/2006/main" userDrawn="1">
  <p:cSld name="6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D3651C4A-636C-43D5-8F45-9B7FA68B1021}"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0CB755A3-A002-406D-A30A-EA229C631C3C}" type="slidenum">
              <a:rPr lang="zh-CN" altLang="en-US"/>
              <a:pPr>
                <a:defRPr/>
              </a:pPr>
              <a:t>‹#›</a:t>
            </a:fld>
            <a:endParaRPr lang="zh-CN" altLang="en-US"/>
          </a:p>
        </p:txBody>
      </p:sp>
    </p:spTree>
    <p:extLst>
      <p:ext uri="{BB962C8B-B14F-4D97-AF65-F5344CB8AC3E}">
        <p14:creationId xmlns:p14="http://schemas.microsoft.com/office/powerpoint/2010/main" val="35986068"/>
      </p:ext>
    </p:extLst>
  </p:cSld>
  <p:clrMapOvr>
    <a:masterClrMapping/>
  </p:clrMapOvr>
  <p:transition>
    <p:randomBar dir="vert"/>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userDrawn="1">
  <p:cSld name="14_标题和内容">
    <p:spTree>
      <p:nvGrpSpPr>
        <p:cNvPr id="1" name=""/>
        <p:cNvGrpSpPr/>
        <p:nvPr/>
      </p:nvGrpSpPr>
      <p:grpSpPr>
        <a:xfrm>
          <a:off x="0" y="0"/>
          <a:ext cx="0" cy="0"/>
          <a:chOff x="0" y="0"/>
          <a:chExt cx="0" cy="0"/>
        </a:xfrm>
      </p:grpSpPr>
      <p:sp>
        <p:nvSpPr>
          <p:cNvPr id="2" name="日期占位符 3">
            <a:extLst/>
          </p:cNvPr>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422852A1-82BC-420A-A8F1-ADF75FD23FF1}" type="datetimeFigureOut">
              <a:rPr lang="zh-CN" altLang="en-US"/>
              <a:pPr>
                <a:defRPr/>
              </a:pPr>
              <a:t>2024/2/26</a:t>
            </a:fld>
            <a:endParaRPr lang="zh-CN" altLang="en-US"/>
          </a:p>
        </p:txBody>
      </p:sp>
      <p:sp>
        <p:nvSpPr>
          <p:cNvPr id="3" name="页脚占位符 4">
            <a:extLst/>
          </p:cNvPr>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5">
            <a:extLst/>
          </p:cNvPr>
          <p:cNvSpPr>
            <a:spLocks noGrp="1"/>
          </p:cNvSpPr>
          <p:nvPr>
            <p:ph type="sldNum" sz="quarter" idx="12"/>
          </p:nvPr>
        </p:nvSpPr>
        <p:spPr>
          <a:xfrm>
            <a:off x="531813" y="787400"/>
            <a:ext cx="779462" cy="365125"/>
          </a:xfrm>
          <a:prstGeom prst="rect">
            <a:avLst/>
          </a:prstGeom>
        </p:spPr>
        <p:txBody>
          <a:bodyPr/>
          <a:lstStyle>
            <a:lvl1pPr>
              <a:defRPr>
                <a:solidFill>
                  <a:srgbClr val="5FCBEF"/>
                </a:solidFill>
              </a:defRPr>
            </a:lvl1pPr>
          </a:lstStyle>
          <a:p>
            <a:pPr>
              <a:defRPr/>
            </a:pPr>
            <a:fld id="{8DEF1F46-8D2F-4052-9F6A-08F3809E54A5}" type="slidenum">
              <a:rPr lang="zh-CN" altLang="en-US"/>
              <a:pPr>
                <a:defRPr/>
              </a:pPr>
              <a:t>‹#›</a:t>
            </a:fld>
            <a:endParaRPr lang="zh-CN" altLang="en-US"/>
          </a:p>
        </p:txBody>
      </p:sp>
    </p:spTree>
    <p:extLst>
      <p:ext uri="{BB962C8B-B14F-4D97-AF65-F5344CB8AC3E}">
        <p14:creationId xmlns:p14="http://schemas.microsoft.com/office/powerpoint/2010/main" val="2262241294"/>
      </p:ext>
    </p:extLst>
  </p:cSld>
  <p:clrMapOvr>
    <a:masterClrMapping/>
  </p:clrMapOvr>
  <p:transition spd="slow" advTm="3000">
    <p:random/>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userDrawn="1">
  <p:cSld name="2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6061137"/>
      </p:ext>
    </p:extLst>
  </p:cSld>
  <p:clrMapOvr>
    <a:masterClrMapping/>
  </p:clrMapOvr>
  <p:transition>
    <p:randomBar dir="vert"/>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6449388"/>
      </p:ext>
    </p:extLst>
  </p:cSld>
  <p:clrMapOvr>
    <a:masterClrMapping/>
  </p:clrMapOvr>
  <p:transition>
    <p:randomBar dir="vert"/>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userDrawn="1">
  <p:cSld name="2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932039"/>
      </p:ext>
    </p:extLst>
  </p:cSld>
  <p:clrMapOvr>
    <a:masterClrMapping/>
  </p:clrMapOvr>
  <p:transition>
    <p:randomBar dir="vert"/>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userDrawn="1">
  <p:cSld name="2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165950"/>
      </p:ext>
    </p:extLst>
  </p:cSld>
  <p:clrMapOvr>
    <a:masterClrMapping/>
  </p:clrMapOvr>
  <p:transition>
    <p:randomBar dir="vert"/>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userDrawn="1">
  <p:cSld name="2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0690874"/>
      </p:ext>
    </p:extLst>
  </p:cSld>
  <p:clrMapOvr>
    <a:masterClrMapping/>
  </p:clrMapOvr>
  <p:transition>
    <p:randomBar dir="vert"/>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userDrawn="1">
  <p:cSld name="2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6969875"/>
      </p:ext>
    </p:extLst>
  </p:cSld>
  <p:clrMapOvr>
    <a:masterClrMapping/>
  </p:clrMapOvr>
  <p:transition>
    <p:randomBar dir="vert"/>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userDrawn="1">
  <p:cSld name="2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37416782"/>
      </p:ext>
    </p:extLst>
  </p:cSld>
  <p:clrMapOvr>
    <a:masterClrMapping/>
  </p:clrMapOvr>
  <p:transition>
    <p:randomBar dir="vert"/>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userDrawn="1">
  <p:cSld name="2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9903802"/>
      </p:ext>
    </p:extLst>
  </p:cSld>
  <p:clrMapOvr>
    <a:masterClrMapping/>
  </p:clrMapOvr>
  <p:transition>
    <p:randomBar dir="vert"/>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userDrawn="1">
  <p:cSld name="6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9F37422E-C080-45AE-A171-86F1DA5412CB}"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C6813B9-9666-40E6-9203-AE5DBA65578F}" type="slidenum">
              <a:rPr lang="zh-CN" altLang="en-US"/>
              <a:pPr>
                <a:defRPr/>
              </a:pPr>
              <a:t>‹#›</a:t>
            </a:fld>
            <a:endParaRPr lang="zh-CN" altLang="en-US"/>
          </a:p>
        </p:txBody>
      </p:sp>
    </p:spTree>
    <p:extLst>
      <p:ext uri="{BB962C8B-B14F-4D97-AF65-F5344CB8AC3E}">
        <p14:creationId xmlns:p14="http://schemas.microsoft.com/office/powerpoint/2010/main" val="715897085"/>
      </p:ext>
    </p:extLst>
  </p:cSld>
  <p:clrMapOvr>
    <a:masterClrMapping/>
  </p:clrMapOvr>
  <p:transition>
    <p:randomBar dir="vert"/>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userDrawn="1">
  <p:cSld name="15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8182555"/>
      </p:ext>
    </p:extLst>
  </p:cSld>
  <p:clrMapOvr>
    <a:masterClrMapping/>
  </p:clrMapOvr>
  <p:transition spd="slow" advTm="3000"/>
</p:sldLayout>
</file>

<file path=ppt/slideLayouts/slideLayout180.xml><?xml version="1.0" encoding="utf-8"?>
<p:sldLayout xmlns:a="http://schemas.openxmlformats.org/drawingml/2006/main" xmlns:r="http://schemas.openxmlformats.org/officeDocument/2006/relationships" xmlns:p="http://schemas.openxmlformats.org/presentationml/2006/main" userDrawn="1">
  <p:cSld name="16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0040610"/>
      </p:ext>
    </p:extLst>
  </p:cSld>
  <p:clrMapOvr>
    <a:masterClrMapping/>
  </p:clrMapOvr>
  <p:transition spd="slow" advTm="3000"/>
</p:sldLayout>
</file>

<file path=ppt/slideLayouts/slideLayout181.xml><?xml version="1.0" encoding="utf-8"?>
<p:sldLayout xmlns:a="http://schemas.openxmlformats.org/drawingml/2006/main" xmlns:r="http://schemas.openxmlformats.org/officeDocument/2006/relationships" xmlns:p="http://schemas.openxmlformats.org/presentationml/2006/main" userDrawn="1">
  <p:cSld name="17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1215549"/>
      </p:ext>
    </p:extLst>
  </p:cSld>
  <p:clrMapOvr>
    <a:masterClrMapping/>
  </p:clrMapOvr>
  <p:transition spd="slow" advTm="3000"/>
</p:sldLayout>
</file>

<file path=ppt/slideLayouts/slideLayout182.xml><?xml version="1.0" encoding="utf-8"?>
<p:sldLayout xmlns:a="http://schemas.openxmlformats.org/drawingml/2006/main" xmlns:r="http://schemas.openxmlformats.org/officeDocument/2006/relationships" xmlns:p="http://schemas.openxmlformats.org/presentationml/2006/main" userDrawn="1">
  <p:cSld name="18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0979176"/>
      </p:ext>
    </p:extLst>
  </p:cSld>
  <p:clrMapOvr>
    <a:masterClrMapping/>
  </p:clrMapOvr>
  <p:transition spd="slow" advTm="3000"/>
</p:sldLayout>
</file>

<file path=ppt/slideLayouts/slideLayout183.xml><?xml version="1.0" encoding="utf-8"?>
<p:sldLayout xmlns:a="http://schemas.openxmlformats.org/drawingml/2006/main" xmlns:r="http://schemas.openxmlformats.org/officeDocument/2006/relationships" xmlns:p="http://schemas.openxmlformats.org/presentationml/2006/main" userDrawn="1">
  <p:cSld name="6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A555B3B3-C94B-4900-8A1F-220359EE6AAD}"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72B3403-94C5-4D26-BB59-AC8DAC884A2C}" type="slidenum">
              <a:rPr lang="zh-CN" altLang="en-US"/>
              <a:pPr>
                <a:defRPr/>
              </a:pPr>
              <a:t>‹#›</a:t>
            </a:fld>
            <a:endParaRPr lang="zh-CN" altLang="en-US"/>
          </a:p>
        </p:txBody>
      </p:sp>
    </p:spTree>
    <p:extLst>
      <p:ext uri="{BB962C8B-B14F-4D97-AF65-F5344CB8AC3E}">
        <p14:creationId xmlns:p14="http://schemas.microsoft.com/office/powerpoint/2010/main" val="103079358"/>
      </p:ext>
    </p:extLst>
  </p:cSld>
  <p:clrMapOvr>
    <a:masterClrMapping/>
  </p:clrMapOvr>
  <p:transition>
    <p:randomBar dir="vert"/>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userDrawn="1">
  <p:cSld name="19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0173700"/>
      </p:ext>
    </p:extLst>
  </p:cSld>
  <p:clrMapOvr>
    <a:masterClrMapping/>
  </p:clrMapOvr>
  <p:transition spd="slow" advTm="3000"/>
</p:sldLayout>
</file>

<file path=ppt/slideLayouts/slideLayout185.xml><?xml version="1.0" encoding="utf-8"?>
<p:sldLayout xmlns:a="http://schemas.openxmlformats.org/drawingml/2006/main" xmlns:r="http://schemas.openxmlformats.org/officeDocument/2006/relationships" xmlns:p="http://schemas.openxmlformats.org/presentationml/2006/main" userDrawn="1">
  <p:cSld name="20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1340872"/>
      </p:ext>
    </p:extLst>
  </p:cSld>
  <p:clrMapOvr>
    <a:masterClrMapping/>
  </p:clrMapOvr>
  <p:transition spd="slow" advTm="3000"/>
</p:sldLayout>
</file>

<file path=ppt/slideLayouts/slideLayout186.xml><?xml version="1.0" encoding="utf-8"?>
<p:sldLayout xmlns:a="http://schemas.openxmlformats.org/drawingml/2006/main" xmlns:r="http://schemas.openxmlformats.org/officeDocument/2006/relationships" xmlns:p="http://schemas.openxmlformats.org/presentationml/2006/main" userDrawn="1">
  <p:cSld name="21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9202245"/>
      </p:ext>
    </p:extLst>
  </p:cSld>
  <p:clrMapOvr>
    <a:masterClrMapping/>
  </p:clrMapOvr>
  <p:transition spd="slow" advTm="3000"/>
</p:sldLayout>
</file>

<file path=ppt/slideLayouts/slideLayout187.xml><?xml version="1.0" encoding="utf-8"?>
<p:sldLayout xmlns:a="http://schemas.openxmlformats.org/drawingml/2006/main" xmlns:r="http://schemas.openxmlformats.org/officeDocument/2006/relationships" xmlns:p="http://schemas.openxmlformats.org/presentationml/2006/main" userDrawn="1">
  <p:cSld name="6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D3651C4A-636C-43D5-8F45-9B7FA68B1021}"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0CB755A3-A002-406D-A30A-EA229C631C3C}" type="slidenum">
              <a:rPr lang="zh-CN" altLang="en-US"/>
              <a:pPr>
                <a:defRPr/>
              </a:pPr>
              <a:t>‹#›</a:t>
            </a:fld>
            <a:endParaRPr lang="zh-CN" altLang="en-US"/>
          </a:p>
        </p:txBody>
      </p:sp>
    </p:spTree>
    <p:extLst>
      <p:ext uri="{BB962C8B-B14F-4D97-AF65-F5344CB8AC3E}">
        <p14:creationId xmlns:p14="http://schemas.microsoft.com/office/powerpoint/2010/main" val="1822666677"/>
      </p:ext>
    </p:extLst>
  </p:cSld>
  <p:clrMapOvr>
    <a:masterClrMapping/>
  </p:clrMapOvr>
  <p:transition>
    <p:randomBar dir="vert"/>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userDrawn="1">
  <p:cSld name="22_标题和内容">
    <p:spTree>
      <p:nvGrpSpPr>
        <p:cNvPr id="1" name=""/>
        <p:cNvGrpSpPr/>
        <p:nvPr/>
      </p:nvGrpSpPr>
      <p:grpSpPr>
        <a:xfrm>
          <a:off x="0" y="0"/>
          <a:ext cx="0" cy="0"/>
          <a:chOff x="0" y="0"/>
          <a:chExt cx="0" cy="0"/>
        </a:xfrm>
      </p:grpSpPr>
      <p:sp>
        <p:nvSpPr>
          <p:cNvPr id="2" name="日期占位符 3">
            <a:extLst/>
          </p:cNvPr>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422852A1-82BC-420A-A8F1-ADF75FD23FF1}" type="datetimeFigureOut">
              <a:rPr lang="zh-CN" altLang="en-US"/>
              <a:pPr>
                <a:defRPr/>
              </a:pPr>
              <a:t>2024/2/26</a:t>
            </a:fld>
            <a:endParaRPr lang="zh-CN" altLang="en-US"/>
          </a:p>
        </p:txBody>
      </p:sp>
      <p:sp>
        <p:nvSpPr>
          <p:cNvPr id="3" name="页脚占位符 4">
            <a:extLst/>
          </p:cNvPr>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5">
            <a:extLst/>
          </p:cNvPr>
          <p:cNvSpPr>
            <a:spLocks noGrp="1"/>
          </p:cNvSpPr>
          <p:nvPr>
            <p:ph type="sldNum" sz="quarter" idx="12"/>
          </p:nvPr>
        </p:nvSpPr>
        <p:spPr>
          <a:xfrm>
            <a:off x="531813" y="787400"/>
            <a:ext cx="779462" cy="365125"/>
          </a:xfrm>
          <a:prstGeom prst="rect">
            <a:avLst/>
          </a:prstGeom>
        </p:spPr>
        <p:txBody>
          <a:bodyPr/>
          <a:lstStyle>
            <a:lvl1pPr>
              <a:defRPr>
                <a:solidFill>
                  <a:srgbClr val="5FCBEF"/>
                </a:solidFill>
              </a:defRPr>
            </a:lvl1pPr>
          </a:lstStyle>
          <a:p>
            <a:pPr>
              <a:defRPr/>
            </a:pPr>
            <a:fld id="{8DEF1F46-8D2F-4052-9F6A-08F3809E54A5}" type="slidenum">
              <a:rPr lang="zh-CN" altLang="en-US"/>
              <a:pPr>
                <a:defRPr/>
              </a:pPr>
              <a:t>‹#›</a:t>
            </a:fld>
            <a:endParaRPr lang="zh-CN" altLang="en-US"/>
          </a:p>
        </p:txBody>
      </p:sp>
    </p:spTree>
    <p:extLst>
      <p:ext uri="{BB962C8B-B14F-4D97-AF65-F5344CB8AC3E}">
        <p14:creationId xmlns:p14="http://schemas.microsoft.com/office/powerpoint/2010/main" val="3440422691"/>
      </p:ext>
    </p:extLst>
  </p:cSld>
  <p:clrMapOvr>
    <a:masterClrMapping/>
  </p:clrMapOvr>
  <p:transition spd="slow" advTm="3000">
    <p:random/>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userDrawn="1">
  <p:cSld name="3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164722"/>
      </p:ext>
    </p:extLst>
  </p:cSld>
  <p:clrMapOvr>
    <a:masterClrMapping/>
  </p:clrMapOvr>
  <p:transition>
    <p:randomBar dir="vert"/>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userDrawn="1">
  <p:cSld name="3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4322789"/>
      </p:ext>
    </p:extLst>
  </p:cSld>
  <p:clrMapOvr>
    <a:masterClrMapping/>
  </p:clrMapOvr>
  <p:transition>
    <p:randomBar dir="vert"/>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userDrawn="1">
  <p:cSld name="3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0029181"/>
      </p:ext>
    </p:extLst>
  </p:cSld>
  <p:clrMapOvr>
    <a:masterClrMapping/>
  </p:clrMapOvr>
  <p:transition>
    <p:randomBar dir="vert"/>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userDrawn="1">
  <p:cSld name="3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7568543"/>
      </p:ext>
    </p:extLst>
  </p:cSld>
  <p:clrMapOvr>
    <a:masterClrMapping/>
  </p:clrMapOvr>
  <p:transition>
    <p:randomBar dir="vert"/>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userDrawn="1">
  <p:cSld name="3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1070405"/>
      </p:ext>
    </p:extLst>
  </p:cSld>
  <p:clrMapOvr>
    <a:masterClrMapping/>
  </p:clrMapOvr>
  <p:transition>
    <p:randomBar dir="vert"/>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userDrawn="1">
  <p:cSld name="3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2908273"/>
      </p:ext>
    </p:extLst>
  </p:cSld>
  <p:clrMapOvr>
    <a:masterClrMapping/>
  </p:clrMapOvr>
  <p:transition>
    <p:randomBar dir="vert"/>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userDrawn="1">
  <p:cSld name="3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9793766"/>
      </p:ext>
    </p:extLst>
  </p:cSld>
  <p:clrMapOvr>
    <a:masterClrMapping/>
  </p:clrMapOvr>
  <p:transition>
    <p:randomBar dir="vert"/>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userDrawn="1">
  <p:cSld name="3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53748276"/>
      </p:ext>
    </p:extLst>
  </p:cSld>
  <p:clrMapOvr>
    <a:masterClrMapping/>
  </p:clrMapOvr>
  <p:transition>
    <p:randomBar dir="vert"/>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userDrawn="1">
  <p:cSld name="7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9F37422E-C080-45AE-A171-86F1DA5412CB}"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C6813B9-9666-40E6-9203-AE5DBA65578F}" type="slidenum">
              <a:rPr lang="zh-CN" altLang="en-US"/>
              <a:pPr>
                <a:defRPr/>
              </a:pPr>
              <a:t>‹#›</a:t>
            </a:fld>
            <a:endParaRPr lang="zh-CN" altLang="en-US"/>
          </a:p>
        </p:txBody>
      </p:sp>
    </p:spTree>
    <p:extLst>
      <p:ext uri="{BB962C8B-B14F-4D97-AF65-F5344CB8AC3E}">
        <p14:creationId xmlns:p14="http://schemas.microsoft.com/office/powerpoint/2010/main" val="2225461791"/>
      </p:ext>
    </p:extLst>
  </p:cSld>
  <p:clrMapOvr>
    <a:masterClrMapping/>
  </p:clrMapOvr>
  <p:transition>
    <p:randomBar dir="vert"/>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userDrawn="1">
  <p:cSld name="23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8964631"/>
      </p:ext>
    </p:extLst>
  </p:cSld>
  <p:clrMapOvr>
    <a:masterClrMapping/>
  </p:clrMapOvr>
  <p:transition spd="slow" advTm="3000"/>
</p:sldLayout>
</file>

<file path=ppt/slideLayouts/slideLayout199.xml><?xml version="1.0" encoding="utf-8"?>
<p:sldLayout xmlns:a="http://schemas.openxmlformats.org/drawingml/2006/main" xmlns:r="http://schemas.openxmlformats.org/officeDocument/2006/relationships" xmlns:p="http://schemas.openxmlformats.org/presentationml/2006/main" userDrawn="1">
  <p:cSld name="24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1742846"/>
      </p:ext>
    </p:extLst>
  </p:cSld>
  <p:clrMapOvr>
    <a:masterClrMapping/>
  </p:clrMapOvr>
  <p:transition spd="slow" advTm="3000"/>
</p:sldLayout>
</file>

<file path=ppt/slideLayouts/slideLayout200.xml><?xml version="1.0" encoding="utf-8"?>
<p:sldLayout xmlns:a="http://schemas.openxmlformats.org/drawingml/2006/main" xmlns:r="http://schemas.openxmlformats.org/officeDocument/2006/relationships" xmlns:p="http://schemas.openxmlformats.org/presentationml/2006/main" userDrawn="1">
  <p:cSld name="25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6866544"/>
      </p:ext>
    </p:extLst>
  </p:cSld>
  <p:clrMapOvr>
    <a:masterClrMapping/>
  </p:clrMapOvr>
  <p:transition spd="slow" advTm="3000"/>
</p:sldLayout>
</file>

<file path=ppt/slideLayouts/slideLayout201.xml><?xml version="1.0" encoding="utf-8"?>
<p:sldLayout xmlns:a="http://schemas.openxmlformats.org/drawingml/2006/main" xmlns:r="http://schemas.openxmlformats.org/officeDocument/2006/relationships" xmlns:p="http://schemas.openxmlformats.org/presentationml/2006/main" userDrawn="1">
  <p:cSld name="26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1740183"/>
      </p:ext>
    </p:extLst>
  </p:cSld>
  <p:clrMapOvr>
    <a:masterClrMapping/>
  </p:clrMapOvr>
  <p:transition spd="slow" advTm="3000"/>
</p:sldLayout>
</file>

<file path=ppt/slideLayouts/slideLayout202.xml><?xml version="1.0" encoding="utf-8"?>
<p:sldLayout xmlns:a="http://schemas.openxmlformats.org/drawingml/2006/main" xmlns:r="http://schemas.openxmlformats.org/officeDocument/2006/relationships" xmlns:p="http://schemas.openxmlformats.org/presentationml/2006/main" userDrawn="1">
  <p:cSld name="7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A555B3B3-C94B-4900-8A1F-220359EE6AAD}"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72B3403-94C5-4D26-BB59-AC8DAC884A2C}" type="slidenum">
              <a:rPr lang="zh-CN" altLang="en-US"/>
              <a:pPr>
                <a:defRPr/>
              </a:pPr>
              <a:t>‹#›</a:t>
            </a:fld>
            <a:endParaRPr lang="zh-CN" altLang="en-US"/>
          </a:p>
        </p:txBody>
      </p:sp>
    </p:spTree>
    <p:extLst>
      <p:ext uri="{BB962C8B-B14F-4D97-AF65-F5344CB8AC3E}">
        <p14:creationId xmlns:p14="http://schemas.microsoft.com/office/powerpoint/2010/main" val="3971387354"/>
      </p:ext>
    </p:extLst>
  </p:cSld>
  <p:clrMapOvr>
    <a:masterClrMapping/>
  </p:clrMapOvr>
  <p:transition>
    <p:randomBar dir="vert"/>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userDrawn="1">
  <p:cSld name="27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8674130"/>
      </p:ext>
    </p:extLst>
  </p:cSld>
  <p:clrMapOvr>
    <a:masterClrMapping/>
  </p:clrMapOvr>
  <p:transition spd="slow" advTm="3000"/>
</p:sldLayout>
</file>

<file path=ppt/slideLayouts/slideLayout204.xml><?xml version="1.0" encoding="utf-8"?>
<p:sldLayout xmlns:a="http://schemas.openxmlformats.org/drawingml/2006/main" xmlns:r="http://schemas.openxmlformats.org/officeDocument/2006/relationships" xmlns:p="http://schemas.openxmlformats.org/presentationml/2006/main" userDrawn="1">
  <p:cSld name="28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7301626"/>
      </p:ext>
    </p:extLst>
  </p:cSld>
  <p:clrMapOvr>
    <a:masterClrMapping/>
  </p:clrMapOvr>
  <p:transition spd="slow" advTm="3000"/>
</p:sldLayout>
</file>

<file path=ppt/slideLayouts/slideLayout205.xml><?xml version="1.0" encoding="utf-8"?>
<p:sldLayout xmlns:a="http://schemas.openxmlformats.org/drawingml/2006/main" xmlns:r="http://schemas.openxmlformats.org/officeDocument/2006/relationships" xmlns:p="http://schemas.openxmlformats.org/presentationml/2006/main" userDrawn="1">
  <p:cSld name="29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0139598"/>
      </p:ext>
    </p:extLst>
  </p:cSld>
  <p:clrMapOvr>
    <a:masterClrMapping/>
  </p:clrMapOvr>
  <p:transition spd="slow" advTm="3000"/>
</p:sldLayout>
</file>

<file path=ppt/slideLayouts/slideLayout206.xml><?xml version="1.0" encoding="utf-8"?>
<p:sldLayout xmlns:a="http://schemas.openxmlformats.org/drawingml/2006/main" xmlns:r="http://schemas.openxmlformats.org/officeDocument/2006/relationships" xmlns:p="http://schemas.openxmlformats.org/presentationml/2006/main" userDrawn="1">
  <p:cSld name="7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D3651C4A-636C-43D5-8F45-9B7FA68B1021}"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0CB755A3-A002-406D-A30A-EA229C631C3C}" type="slidenum">
              <a:rPr lang="zh-CN" altLang="en-US"/>
              <a:pPr>
                <a:defRPr/>
              </a:pPr>
              <a:t>‹#›</a:t>
            </a:fld>
            <a:endParaRPr lang="zh-CN" altLang="en-US"/>
          </a:p>
        </p:txBody>
      </p:sp>
    </p:spTree>
    <p:extLst>
      <p:ext uri="{BB962C8B-B14F-4D97-AF65-F5344CB8AC3E}">
        <p14:creationId xmlns:p14="http://schemas.microsoft.com/office/powerpoint/2010/main" val="383688823"/>
      </p:ext>
    </p:extLst>
  </p:cSld>
  <p:clrMapOvr>
    <a:masterClrMapping/>
  </p:clrMapOvr>
  <p:transition>
    <p:randomBar dir="vert"/>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userDrawn="1">
  <p:cSld name="30_标题和内容">
    <p:spTree>
      <p:nvGrpSpPr>
        <p:cNvPr id="1" name=""/>
        <p:cNvGrpSpPr/>
        <p:nvPr/>
      </p:nvGrpSpPr>
      <p:grpSpPr>
        <a:xfrm>
          <a:off x="0" y="0"/>
          <a:ext cx="0" cy="0"/>
          <a:chOff x="0" y="0"/>
          <a:chExt cx="0" cy="0"/>
        </a:xfrm>
      </p:grpSpPr>
      <p:sp>
        <p:nvSpPr>
          <p:cNvPr id="2" name="日期占位符 3">
            <a:extLst/>
          </p:cNvPr>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422852A1-82BC-420A-A8F1-ADF75FD23FF1}" type="datetimeFigureOut">
              <a:rPr lang="zh-CN" altLang="en-US"/>
              <a:pPr>
                <a:defRPr/>
              </a:pPr>
              <a:t>2024/2/26</a:t>
            </a:fld>
            <a:endParaRPr lang="zh-CN" altLang="en-US"/>
          </a:p>
        </p:txBody>
      </p:sp>
      <p:sp>
        <p:nvSpPr>
          <p:cNvPr id="3" name="页脚占位符 4">
            <a:extLst/>
          </p:cNvPr>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5">
            <a:extLst/>
          </p:cNvPr>
          <p:cNvSpPr>
            <a:spLocks noGrp="1"/>
          </p:cNvSpPr>
          <p:nvPr>
            <p:ph type="sldNum" sz="quarter" idx="12"/>
          </p:nvPr>
        </p:nvSpPr>
        <p:spPr>
          <a:xfrm>
            <a:off x="531813" y="787400"/>
            <a:ext cx="779462" cy="365125"/>
          </a:xfrm>
          <a:prstGeom prst="rect">
            <a:avLst/>
          </a:prstGeom>
        </p:spPr>
        <p:txBody>
          <a:bodyPr/>
          <a:lstStyle>
            <a:lvl1pPr>
              <a:defRPr>
                <a:solidFill>
                  <a:srgbClr val="5FCBEF"/>
                </a:solidFill>
              </a:defRPr>
            </a:lvl1pPr>
          </a:lstStyle>
          <a:p>
            <a:pPr>
              <a:defRPr/>
            </a:pPr>
            <a:fld id="{8DEF1F46-8D2F-4052-9F6A-08F3809E54A5}" type="slidenum">
              <a:rPr lang="zh-CN" altLang="en-US"/>
              <a:pPr>
                <a:defRPr/>
              </a:pPr>
              <a:t>‹#›</a:t>
            </a:fld>
            <a:endParaRPr lang="zh-CN" altLang="en-US"/>
          </a:p>
        </p:txBody>
      </p:sp>
    </p:spTree>
    <p:extLst>
      <p:ext uri="{BB962C8B-B14F-4D97-AF65-F5344CB8AC3E}">
        <p14:creationId xmlns:p14="http://schemas.microsoft.com/office/powerpoint/2010/main" val="3557170136"/>
      </p:ext>
    </p:extLst>
  </p:cSld>
  <p:clrMapOvr>
    <a:masterClrMapping/>
  </p:clrMapOvr>
  <p:transition spd="slow" advTm="3000">
    <p:random/>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userDrawn="1">
  <p:cSld name="3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074904"/>
      </p:ext>
    </p:extLst>
  </p:cSld>
  <p:clrMapOvr>
    <a:masterClrMapping/>
  </p:clrMapOvr>
  <p:transition>
    <p:randomBar dir="vert"/>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userDrawn="1">
  <p:cSld name="3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54368527"/>
      </p:ext>
    </p:extLst>
  </p:cSld>
  <p:clrMapOvr>
    <a:masterClrMapping/>
  </p:clrMapOvr>
  <p:transition>
    <p:randomBar dir="vert"/>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userDrawn="1">
  <p:cSld name="4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1361998"/>
      </p:ext>
    </p:extLst>
  </p:cSld>
  <p:clrMapOvr>
    <a:masterClrMapping/>
  </p:clrMapOvr>
  <p:transition>
    <p:randomBar dir="vert"/>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userDrawn="1">
  <p:cSld name="4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72925573"/>
      </p:ext>
    </p:extLst>
  </p:cSld>
  <p:clrMapOvr>
    <a:masterClrMapping/>
  </p:clrMapOvr>
  <p:transition>
    <p:randomBar dir="vert"/>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userDrawn="1">
  <p:cSld name="4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3216016"/>
      </p:ext>
    </p:extLst>
  </p:cSld>
  <p:clrMapOvr>
    <a:masterClrMapping/>
  </p:clrMapOvr>
  <p:transition>
    <p:randomBar dir="vert"/>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userDrawn="1">
  <p:cSld name="4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2515150"/>
      </p:ext>
    </p:extLst>
  </p:cSld>
  <p:clrMapOvr>
    <a:masterClrMapping/>
  </p:clrMapOvr>
  <p:transition>
    <p:randomBar dir="vert"/>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userDrawn="1">
  <p:cSld name="4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4841171"/>
      </p:ext>
    </p:extLst>
  </p:cSld>
  <p:clrMapOvr>
    <a:masterClrMapping/>
  </p:clrMapOvr>
  <p:transition>
    <p:randomBar dir="vert"/>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userDrawn="1">
  <p:cSld name="4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7434456"/>
      </p:ext>
    </p:extLst>
  </p:cSld>
  <p:clrMapOvr>
    <a:masterClrMapping/>
  </p:clrMapOvr>
  <p:transition>
    <p:randomBar dir="vert"/>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userDrawn="1">
  <p:cSld name="7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9F37422E-C080-45AE-A171-86F1DA5412CB}"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C6813B9-9666-40E6-9203-AE5DBA65578F}" type="slidenum">
              <a:rPr lang="zh-CN" altLang="en-US"/>
              <a:pPr>
                <a:defRPr/>
              </a:pPr>
              <a:t>‹#›</a:t>
            </a:fld>
            <a:endParaRPr lang="zh-CN" altLang="en-US"/>
          </a:p>
        </p:txBody>
      </p:sp>
    </p:spTree>
    <p:extLst>
      <p:ext uri="{BB962C8B-B14F-4D97-AF65-F5344CB8AC3E}">
        <p14:creationId xmlns:p14="http://schemas.microsoft.com/office/powerpoint/2010/main" val="3998705462"/>
      </p:ext>
    </p:extLst>
  </p:cSld>
  <p:clrMapOvr>
    <a:masterClrMapping/>
  </p:clrMapOvr>
  <p:transition>
    <p:randomBar dir="vert"/>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userDrawn="1">
  <p:cSld name="31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a:defRPr/>
            </a:pPr>
            <a:fld id="{2BCC7A12-A6F8-4B29-B1F6-EFE54D85C9A3}" type="datetimeFigureOut">
              <a:rPr lang="zh-CN" altLang="en-US">
                <a:solidFill>
                  <a:prstClr val="black">
                    <a:tint val="75000"/>
                  </a:prstClr>
                </a:solidFill>
              </a:rPr>
              <a:pPr>
                <a:defRPr/>
              </a:pPr>
              <a:t>2024/2/26</a:t>
            </a:fld>
            <a:endParaRPr lang="zh-CN" altLang="en-US">
              <a:solidFill>
                <a:prstClr val="black">
                  <a:tint val="75000"/>
                </a:prstClr>
              </a:solidFill>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a:defRPr/>
            </a:pPr>
            <a:endParaRPr lang="zh-CN" altLang="en-US">
              <a:solidFill>
                <a:prstClr val="black">
                  <a:tint val="75000"/>
                </a:prstClr>
              </a:solidFill>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a:defRPr/>
            </a:pPr>
            <a:fld id="{18CB745E-AF92-4B82-9391-130056807CE7}" type="slidenum">
              <a:rPr lang="zh-CN" altLang="en-US">
                <a:solidFill>
                  <a:srgbClr val="5FCBEF"/>
                </a:solidFill>
              </a:rPr>
              <a:pPr>
                <a:defRPr/>
              </a:pPr>
              <a:t>‹#›</a:t>
            </a:fld>
            <a:endParaRPr lang="zh-CN" altLang="en-US">
              <a:solidFill>
                <a:srgbClr val="5FCBEF"/>
              </a:solidFill>
            </a:endParaRPr>
          </a:p>
        </p:txBody>
      </p:sp>
    </p:spTree>
    <p:extLst>
      <p:ext uri="{BB962C8B-B14F-4D97-AF65-F5344CB8AC3E}">
        <p14:creationId xmlns:p14="http://schemas.microsoft.com/office/powerpoint/2010/main" val="2300667159"/>
      </p:ext>
    </p:extLst>
  </p:cSld>
  <p:clrMapOvr>
    <a:masterClrMapping/>
  </p:clrMapOvr>
  <p:transition spd="slow" advTm="3000">
    <p:random/>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userDrawn="1">
  <p:cSld name="4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7312334"/>
      </p:ext>
    </p:extLst>
  </p:cSld>
  <p:clrMapOvr>
    <a:masterClrMapping/>
  </p:clrMapOvr>
  <p:transition>
    <p:randomBar dir="vert"/>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userDrawn="1">
  <p:cSld name="4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8986493"/>
      </p:ext>
    </p:extLst>
  </p:cSld>
  <p:clrMapOvr>
    <a:masterClrMapping/>
  </p:clrMapOvr>
  <p:transition>
    <p:randomBar dir="vert"/>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userDrawn="1">
  <p:cSld name="4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3309741"/>
      </p:ext>
    </p:extLst>
  </p:cSld>
  <p:clrMapOvr>
    <a:masterClrMapping/>
  </p:clrMapOvr>
  <p:transition>
    <p:randomBar dir="vert"/>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userDrawn="1">
  <p:cSld name="4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1950248"/>
      </p:ext>
    </p:extLst>
  </p:cSld>
  <p:clrMapOvr>
    <a:masterClrMapping/>
  </p:clrMapOvr>
  <p:transition>
    <p:randomBar dir="vert"/>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userDrawn="1">
  <p:cSld name="5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95805889"/>
      </p:ext>
    </p:extLst>
  </p:cSld>
  <p:clrMapOvr>
    <a:masterClrMapping/>
  </p:clrMapOvr>
  <p:transition>
    <p:randomBar dir="vert"/>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userDrawn="1">
  <p:cSld name="5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2733239"/>
      </p:ext>
    </p:extLst>
  </p:cSld>
  <p:clrMapOvr>
    <a:masterClrMapping/>
  </p:clrMapOvr>
  <p:transition>
    <p:randomBar dir="vert"/>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userDrawn="1">
  <p:cSld name="5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4823558"/>
      </p:ext>
    </p:extLst>
  </p:cSld>
  <p:clrMapOvr>
    <a:masterClrMapping/>
  </p:clrMapOvr>
  <p:transition>
    <p:randomBar dir="vert"/>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userDrawn="1">
  <p:cSld name="5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4769021"/>
      </p:ext>
    </p:extLst>
  </p:cSld>
  <p:clrMapOvr>
    <a:masterClrMapping/>
  </p:clrMapOvr>
  <p:transition>
    <p:randomBar dir="vert"/>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userDrawn="1">
  <p:cSld name="7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269164503"/>
      </p:ext>
    </p:extLst>
  </p:cSld>
  <p:clrMapOvr>
    <a:masterClrMapping/>
  </p:clrMapOvr>
  <p:transition>
    <p:randomBar dir="vert"/>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7807562"/>
      </p:ext>
    </p:extLst>
  </p:cSld>
  <p:clrMapOvr>
    <a:masterClrMapping/>
  </p:clrMapOvr>
  <p:transition>
    <p:randomBar dir="vert"/>
  </p:transition>
  <p:timing>
    <p:tnLst>
      <p:par>
        <p:cTn id="1" dur="indefinite" restart="never" nodeType="tmRoot"/>
      </p:par>
    </p:tnLst>
  </p:timing>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645682853"/>
      </p:ext>
    </p:extLst>
  </p:cSld>
  <p:clrMapOvr>
    <a:masterClrMapping/>
  </p:clrMapOvr>
  <p:transition>
    <p:randomBar dir="vert"/>
  </p:transition>
  <p:timing>
    <p:tnLst>
      <p:par>
        <p:cTn id="1" dur="indefinite" restart="never" nodeType="tmRoot"/>
      </p:par>
    </p:tnLst>
  </p:timing>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1962356"/>
      </p:ext>
    </p:extLst>
  </p:cSld>
  <p:clrMapOvr>
    <a:masterClrMapping/>
  </p:clrMapOvr>
  <p:transition>
    <p:randomBar dir="vert"/>
  </p:transition>
  <p:timing>
    <p:tnLst>
      <p:par>
        <p:cTn id="1" dur="indefinite" restart="never" nodeType="tmRoot"/>
      </p:par>
    </p:tnLst>
  </p:timing>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2559201"/>
      </p:ext>
    </p:extLst>
  </p:cSld>
  <p:clrMapOvr>
    <a:masterClrMapping/>
  </p:clrMapOvr>
  <p:transition>
    <p:randomBar dir="vert"/>
  </p:transition>
  <p:timing>
    <p:tnLst>
      <p:par>
        <p:cTn id="1" dur="indefinite" restart="never" nodeType="tmRoot"/>
      </p:par>
    </p:tnLst>
  </p:timing>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6697599"/>
      </p:ext>
    </p:extLst>
  </p:cSld>
  <p:clrMapOvr>
    <a:masterClrMapping/>
  </p:clrMapOvr>
  <p:transition>
    <p:randomBar dir="vert"/>
  </p:transition>
  <p:timing>
    <p:tnLst>
      <p:par>
        <p:cTn id="1" dur="indefinite" restart="never" nodeType="tmRoot"/>
      </p:par>
    </p:tnLst>
  </p:timing>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5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3034983"/>
      </p:ext>
    </p:extLst>
  </p:cSld>
  <p:clrMapOvr>
    <a:masterClrMapping/>
  </p:clrMapOvr>
  <p:transition>
    <p:randomBar dir="vert"/>
  </p:transition>
  <p:timing>
    <p:tnLst>
      <p:par>
        <p:cTn id="1" dur="indefinite" restart="never" nodeType="tmRoot"/>
      </p:par>
    </p:tnLst>
  </p:timing>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5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1822723"/>
      </p:ext>
    </p:extLst>
  </p:cSld>
  <p:clrMapOvr>
    <a:masterClrMapping/>
  </p:clrMapOvr>
  <p:transition>
    <p:randomBar dir="vert"/>
  </p:transition>
  <p:timing>
    <p:tnLst>
      <p:par>
        <p:cTn id="1" dur="indefinite" restart="never" nodeType="tmRoot"/>
      </p:par>
    </p:tnLst>
  </p:timing>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5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784547"/>
      </p:ext>
    </p:extLst>
  </p:cSld>
  <p:clrMapOvr>
    <a:masterClrMapping/>
  </p:clrMapOvr>
  <p:transition>
    <p:randomBar dir="vert"/>
  </p:transition>
  <p:timing>
    <p:tnLst>
      <p:par>
        <p:cTn id="1" dur="indefinite" restart="never" nodeType="tmRoot"/>
      </p:par>
    </p:tnLst>
  </p:timing>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78543922"/>
      </p:ext>
    </p:extLst>
  </p:cSld>
  <p:clrMapOvr>
    <a:masterClrMapping/>
  </p:clrMapOvr>
  <p:transition>
    <p:randomBar dir="vert"/>
  </p:transition>
  <p:timing>
    <p:tnLst>
      <p:par>
        <p:cTn id="1" dur="indefinite" restart="never" nodeType="tmRoot"/>
      </p:par>
    </p:tnLst>
  </p:timing>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8619149"/>
      </p:ext>
    </p:extLst>
  </p:cSld>
  <p:clrMapOvr>
    <a:masterClrMapping/>
  </p:clrMapOvr>
  <p:transition>
    <p:randomBar dir="vert"/>
  </p:transition>
  <p:timing>
    <p:tnLst>
      <p:par>
        <p:cTn id="1" dur="indefinite" restart="never" nodeType="tmRoot"/>
      </p:par>
    </p:tnLst>
  </p:timing>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3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0758950"/>
      </p:ext>
    </p:extLst>
  </p:cSld>
  <p:clrMapOvr>
    <a:masterClrMapping/>
  </p:clrMapOvr>
  <p:transition>
    <p:randomBar dir="vert"/>
  </p:transition>
  <p:timing>
    <p:tnLst>
      <p:par>
        <p:cTn id="1" dur="indefinite" restart="never" nodeType="tmRoot"/>
      </p:par>
    </p:tnLst>
  </p:timing>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userDrawn="1">
  <p:cSld name="3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4408416"/>
      </p:ext>
    </p:extLst>
  </p:cSld>
  <p:clrMapOvr>
    <a:masterClrMapping/>
  </p:clrMapOvr>
  <p:transition>
    <p:randomBar dir="vert"/>
  </p:transition>
  <p:timing>
    <p:tnLst>
      <p:par>
        <p:cTn id="1" dur="indefinite" restart="never" nodeType="tmRoot"/>
      </p:par>
    </p:tnLst>
  </p:timing>
</p:sldLayout>
</file>

<file path=ppt/slideLayouts/slideLayout239.xml><?xml version="1.0" encoding="utf-8"?>
<p:sldLayout xmlns:a="http://schemas.openxmlformats.org/drawingml/2006/main" xmlns:r="http://schemas.openxmlformats.org/officeDocument/2006/relationships" xmlns:p="http://schemas.openxmlformats.org/presentationml/2006/main" userDrawn="1">
  <p:cSld name="5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1413918"/>
      </p:ext>
    </p:extLst>
  </p:cSld>
  <p:clrMapOvr>
    <a:masterClrMapping/>
  </p:clrMapOvr>
  <p:transition>
    <p:randomBar dir="vert"/>
  </p:transition>
  <p:timing>
    <p:tnLst>
      <p:par>
        <p:cTn id="1" dur="indefinite" restart="never" nodeType="tmRoot"/>
      </p:par>
    </p:tnLst>
  </p:timing>
</p:sldLayout>
</file>

<file path=ppt/slideLayouts/slideLayout240.xml><?xml version="1.0" encoding="utf-8"?>
<p:sldLayout xmlns:a="http://schemas.openxmlformats.org/drawingml/2006/main" xmlns:r="http://schemas.openxmlformats.org/officeDocument/2006/relationships" xmlns:p="http://schemas.openxmlformats.org/presentationml/2006/main" userDrawn="1">
  <p:cSld name="5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4996874"/>
      </p:ext>
    </p:extLst>
  </p:cSld>
  <p:clrMapOvr>
    <a:masterClrMapping/>
  </p:clrMapOvr>
  <p:transition>
    <p:randomBar dir="vert"/>
  </p:transition>
  <p:timing>
    <p:tnLst>
      <p:par>
        <p:cTn id="1" dur="indefinite" restart="never" nodeType="tmRoot"/>
      </p:par>
    </p:tnLst>
  </p:timing>
</p:sldLayout>
</file>

<file path=ppt/slideLayouts/slideLayout241.xml><?xml version="1.0" encoding="utf-8"?>
<p:sldLayout xmlns:a="http://schemas.openxmlformats.org/drawingml/2006/main" xmlns:r="http://schemas.openxmlformats.org/officeDocument/2006/relationships" xmlns:p="http://schemas.openxmlformats.org/presentationml/2006/main" userDrawn="1">
  <p:cSld name="5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5165877"/>
      </p:ext>
    </p:extLst>
  </p:cSld>
  <p:clrMapOvr>
    <a:masterClrMapping/>
  </p:clrMapOvr>
  <p:transition>
    <p:randomBar dir="vert"/>
  </p:transition>
  <p:timing>
    <p:tnLst>
      <p:par>
        <p:cTn id="1" dur="indefinite" restart="never" nodeType="tmRoot"/>
      </p:par>
    </p:tnLst>
  </p:timing>
</p:sldLayout>
</file>

<file path=ppt/slideLayouts/slideLayout242.xml><?xml version="1.0" encoding="utf-8"?>
<p:sldLayout xmlns:a="http://schemas.openxmlformats.org/drawingml/2006/main" xmlns:r="http://schemas.openxmlformats.org/officeDocument/2006/relationships" xmlns:p="http://schemas.openxmlformats.org/presentationml/2006/main" userDrawn="1">
  <p:cSld name="6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332703"/>
      </p:ext>
    </p:extLst>
  </p:cSld>
  <p:clrMapOvr>
    <a:masterClrMapping/>
  </p:clrMapOvr>
  <p:transition>
    <p:randomBar dir="vert"/>
  </p:transition>
  <p:timing>
    <p:tnLst>
      <p:par>
        <p:cTn id="1" dur="indefinite" restart="never" nodeType="tmRoot"/>
      </p:par>
    </p:tnLst>
  </p:timing>
</p:sldLayout>
</file>

<file path=ppt/slideLayouts/slideLayout243.xml><?xml version="1.0" encoding="utf-8"?>
<p:sldLayout xmlns:a="http://schemas.openxmlformats.org/drawingml/2006/main" xmlns:r="http://schemas.openxmlformats.org/officeDocument/2006/relationships" xmlns:p="http://schemas.openxmlformats.org/presentationml/2006/main" userDrawn="1">
  <p:cSld name="6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1040085"/>
      </p:ext>
    </p:extLst>
  </p:cSld>
  <p:clrMapOvr>
    <a:masterClrMapping/>
  </p:clrMapOvr>
  <p:transition>
    <p:randomBar dir="vert"/>
  </p:transition>
  <p:timing>
    <p:tnLst>
      <p:par>
        <p:cTn id="1" dur="indefinite" restart="never" nodeType="tmRoot"/>
      </p:par>
    </p:tnLst>
  </p:timing>
</p:sldLayout>
</file>

<file path=ppt/slideLayouts/slideLayout244.xml><?xml version="1.0" encoding="utf-8"?>
<p:sldLayout xmlns:a="http://schemas.openxmlformats.org/drawingml/2006/main" xmlns:r="http://schemas.openxmlformats.org/officeDocument/2006/relationships" xmlns:p="http://schemas.openxmlformats.org/presentationml/2006/main" userDrawn="1">
  <p:cSld name="6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21701128"/>
      </p:ext>
    </p:extLst>
  </p:cSld>
  <p:clrMapOvr>
    <a:masterClrMapping/>
  </p:clrMapOvr>
  <p:transition>
    <p:randomBar dir="vert"/>
  </p:transition>
  <p:timing>
    <p:tnLst>
      <p:par>
        <p:cTn id="1" dur="indefinite" restart="never" nodeType="tmRoot"/>
      </p:par>
    </p:tnLst>
  </p:timing>
</p:sldLayout>
</file>

<file path=ppt/slideLayouts/slideLayout245.xml><?xml version="1.0" encoding="utf-8"?>
<p:sldLayout xmlns:a="http://schemas.openxmlformats.org/drawingml/2006/main" xmlns:r="http://schemas.openxmlformats.org/officeDocument/2006/relationships" xmlns:p="http://schemas.openxmlformats.org/presentationml/2006/main" userDrawn="1">
  <p:cSld name="6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1932234"/>
      </p:ext>
    </p:extLst>
  </p:cSld>
  <p:clrMapOvr>
    <a:masterClrMapping/>
  </p:clrMapOvr>
  <p:transition>
    <p:randomBar dir="vert"/>
  </p:transition>
  <p:timing>
    <p:tnLst>
      <p:par>
        <p:cTn id="1" dur="indefinite" restart="never" nodeType="tmRoot"/>
      </p:par>
    </p:tnLst>
  </p:timing>
</p:sldLayout>
</file>

<file path=ppt/slideLayouts/slideLayout246.xml><?xml version="1.0" encoding="utf-8"?>
<p:sldLayout xmlns:a="http://schemas.openxmlformats.org/drawingml/2006/main" xmlns:r="http://schemas.openxmlformats.org/officeDocument/2006/relationships" xmlns:p="http://schemas.openxmlformats.org/presentationml/2006/main" userDrawn="1">
  <p:cSld name="6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9233377"/>
      </p:ext>
    </p:extLst>
  </p:cSld>
  <p:clrMapOvr>
    <a:masterClrMapping/>
  </p:clrMapOvr>
  <p:transition>
    <p:randomBar dir="vert"/>
  </p:transition>
  <p:timing>
    <p:tnLst>
      <p:par>
        <p:cTn id="1" dur="indefinite" restart="never" nodeType="tmRoot"/>
      </p:par>
    </p:tnLst>
  </p:timing>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preserve="1" userDrawn="1">
  <p:cSld name="75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1344430"/>
      </p:ext>
    </p:extLst>
  </p:cSld>
  <p:clrMapOvr>
    <a:masterClrMapping/>
  </p:clrMapOvr>
  <p:transition>
    <p:randomBar dir="vert"/>
  </p:transition>
  <p:timing>
    <p:tnLst>
      <p:par>
        <p:cTn id="1" dur="indefinite" restart="never" nodeType="tmRoot"/>
      </p:par>
    </p:tnLst>
  </p:timing>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userDrawn="1">
  <p:cSld name="7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46543626"/>
      </p:ext>
    </p:extLst>
  </p:cSld>
  <p:clrMapOvr>
    <a:masterClrMapping/>
  </p:clrMapOvr>
  <p:transition>
    <p:randomBar dir="vert"/>
  </p:transition>
  <p:timing>
    <p:tnLst>
      <p:par>
        <p:cTn id="1" dur="indefinite" restart="never" nodeType="tmRoot"/>
      </p:par>
    </p:tnLst>
  </p:timing>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userDrawn="1">
  <p:cSld name="77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80344602"/>
      </p:ext>
    </p:extLst>
  </p:cSld>
  <p:clrMapOvr>
    <a:masterClrMapping/>
  </p:clrMapOvr>
  <p:transition>
    <p:randomBar dir="vert"/>
  </p:transition>
  <p:timing>
    <p:tnLst>
      <p:par>
        <p:cTn id="1" dur="indefinite" restart="never" nodeType="tmRoot"/>
      </p:par>
    </p:tnLst>
  </p:timing>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78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37679881"/>
      </p:ext>
    </p:extLst>
  </p:cSld>
  <p:clrMapOvr>
    <a:masterClrMapping/>
  </p:clrMapOvr>
  <p:transition>
    <p:randomBar dir="vert"/>
  </p:transition>
  <p:timing>
    <p:tnLst>
      <p:par>
        <p:cTn id="1" dur="indefinite" restart="never" nodeType="tmRoot"/>
      </p:par>
    </p:tnLst>
  </p:timing>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79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418291376"/>
      </p:ext>
    </p:extLst>
  </p:cSld>
  <p:clrMapOvr>
    <a:masterClrMapping/>
  </p:clrMapOvr>
  <p:transition>
    <p:randomBar dir="vert"/>
  </p:transition>
  <p:timing>
    <p:tnLst>
      <p:par>
        <p:cTn id="1" dur="indefinite" restart="never" nodeType="tmRoot"/>
      </p:par>
    </p:tnLst>
  </p:timing>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8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67880192"/>
      </p:ext>
    </p:extLst>
  </p:cSld>
  <p:clrMapOvr>
    <a:masterClrMapping/>
  </p:clrMapOvr>
  <p:transition>
    <p:randomBar dir="vert"/>
  </p:transition>
  <p:timing>
    <p:tnLst>
      <p:par>
        <p:cTn id="1" dur="indefinite" restart="never" nodeType="tmRoot"/>
      </p:par>
    </p:tnLst>
  </p:timing>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8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952914602"/>
      </p:ext>
    </p:extLst>
  </p:cSld>
  <p:clrMapOvr>
    <a:masterClrMapping/>
  </p:clrMapOvr>
  <p:transition>
    <p:randomBar dir="vert"/>
  </p:transition>
  <p:timing>
    <p:tnLst>
      <p:par>
        <p:cTn id="1" dur="indefinite" restart="never" nodeType="tmRoot"/>
      </p:par>
    </p:tnLst>
  </p:timing>
</p:sldLayout>
</file>

<file path=ppt/slideLayouts/slideLayout254.xml><?xml version="1.0" encoding="utf-8"?>
<p:sldLayout xmlns:a="http://schemas.openxmlformats.org/drawingml/2006/main" xmlns:r="http://schemas.openxmlformats.org/officeDocument/2006/relationships" xmlns:p="http://schemas.openxmlformats.org/presentationml/2006/main" userDrawn="1">
  <p:cSld name="8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3012175551"/>
      </p:ext>
    </p:extLst>
  </p:cSld>
  <p:clrMapOvr>
    <a:masterClrMapping/>
  </p:clrMapOvr>
  <p:transition>
    <p:randomBar dir="vert"/>
  </p:transition>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2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2906808"/>
      </p:ext>
    </p:extLst>
  </p:cSld>
  <p:clrMapOvr>
    <a:masterClrMapping/>
  </p:clrMapOvr>
  <p:transition>
    <p:randomBar dir="vert"/>
  </p:transition>
  <p:timing>
    <p:tnLst>
      <p:par>
        <p:cTn id="1" dur="indefinite" restart="never" nodeType="tmRoot"/>
      </p:par>
    </p:tnLst>
  </p:timing>
</p:sldLayout>
</file>

<file path=ppt/slideLayouts/slideLayout256.xml><?xml version="1.0" encoding="utf-8"?>
<p:sldLayout xmlns:a="http://schemas.openxmlformats.org/drawingml/2006/main" xmlns:r="http://schemas.openxmlformats.org/officeDocument/2006/relationships" xmlns:p="http://schemas.openxmlformats.org/presentationml/2006/main" userDrawn="1">
  <p:cSld name="8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481505102"/>
      </p:ext>
    </p:extLst>
  </p:cSld>
  <p:clrMapOvr>
    <a:masterClrMapping/>
  </p:clrMapOvr>
  <p:transition>
    <p:randomBar dir="vert"/>
  </p:transition>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2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4586071"/>
      </p:ext>
    </p:extLst>
  </p:cSld>
  <p:clrMapOvr>
    <a:masterClrMapping/>
  </p:clrMapOvr>
  <p:transition>
    <p:randomBar dir="vert"/>
  </p:transition>
  <p:timing>
    <p:tnLst>
      <p:par>
        <p:cTn id="1" dur="indefinite" restart="never" nodeType="tmRoot"/>
      </p:par>
    </p:tnLst>
  </p:timing>
</p:sldLayout>
</file>

<file path=ppt/slideLayouts/slideLayout258.xml><?xml version="1.0" encoding="utf-8"?>
<p:sldLayout xmlns:a="http://schemas.openxmlformats.org/drawingml/2006/main" xmlns:r="http://schemas.openxmlformats.org/officeDocument/2006/relationships" xmlns:p="http://schemas.openxmlformats.org/presentationml/2006/main" userDrawn="1">
  <p:cSld name="8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834413663"/>
      </p:ext>
    </p:extLst>
  </p:cSld>
  <p:clrMapOvr>
    <a:masterClrMapping/>
  </p:clrMapOvr>
  <p:transition>
    <p:randomBar dir="vert"/>
  </p:transition>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2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5026503"/>
      </p:ext>
    </p:extLst>
  </p:cSld>
  <p:clrMapOvr>
    <a:masterClrMapping/>
  </p:clrMapOvr>
  <p:transition>
    <p:randomBar dir="vert"/>
  </p:transition>
  <p:timing>
    <p:tnLst>
      <p:par>
        <p:cTn id="1" dur="indefinite" restart="never" nodeType="tmRoot"/>
      </p:par>
    </p:tnLst>
  </p:timing>
</p:sldLayout>
</file>

<file path=ppt/slideLayouts/slideLayout260.xml><?xml version="1.0" encoding="utf-8"?>
<p:sldLayout xmlns:a="http://schemas.openxmlformats.org/drawingml/2006/main" xmlns:r="http://schemas.openxmlformats.org/officeDocument/2006/relationships" xmlns:p="http://schemas.openxmlformats.org/presentationml/2006/main" userDrawn="1">
  <p:cSld name="8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469060266"/>
      </p:ext>
    </p:extLst>
  </p:cSld>
  <p:clrMapOvr>
    <a:masterClrMapping/>
  </p:clrMapOvr>
  <p:transition>
    <p:randomBar dir="vert"/>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2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8452518"/>
      </p:ext>
    </p:extLst>
  </p:cSld>
  <p:clrMapOvr>
    <a:masterClrMapping/>
  </p:clrMapOvr>
  <p:transition>
    <p:randomBar dir="vert"/>
  </p:transition>
  <p:timing>
    <p:tnLst>
      <p:par>
        <p:cTn id="1" dur="indefinite" restart="never" nodeType="tmRoot"/>
      </p:par>
    </p:tnLst>
  </p:timing>
</p:sldLayout>
</file>

<file path=ppt/slideLayouts/slideLayout262.xml><?xml version="1.0" encoding="utf-8"?>
<p:sldLayout xmlns:a="http://schemas.openxmlformats.org/drawingml/2006/main" xmlns:r="http://schemas.openxmlformats.org/officeDocument/2006/relationships" xmlns:p="http://schemas.openxmlformats.org/presentationml/2006/main" userDrawn="1">
  <p:cSld name="8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411245612"/>
      </p:ext>
    </p:extLst>
  </p:cSld>
  <p:clrMapOvr>
    <a:masterClrMapping/>
  </p:clrMapOvr>
  <p:transition>
    <p:randomBar dir="vert"/>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3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13127236"/>
      </p:ext>
    </p:extLst>
  </p:cSld>
  <p:clrMapOvr>
    <a:masterClrMapping/>
  </p:clrMapOvr>
  <p:transition>
    <p:randomBar dir="vert"/>
  </p:transition>
  <p:timing>
    <p:tnLst>
      <p:par>
        <p:cTn id="1" dur="indefinite" restart="never" nodeType="tmRoot"/>
      </p:par>
    </p:tnLst>
  </p:timing>
</p:sldLayout>
</file>

<file path=ppt/slideLayouts/slideLayout264.xml><?xml version="1.0" encoding="utf-8"?>
<p:sldLayout xmlns:a="http://schemas.openxmlformats.org/drawingml/2006/main" xmlns:r="http://schemas.openxmlformats.org/officeDocument/2006/relationships" xmlns:p="http://schemas.openxmlformats.org/presentationml/2006/main" showMasterSp="0" preserve="1" userDrawn="1">
  <p:cSld name="87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638645"/>
      </p:ext>
    </p:extLst>
  </p:cSld>
  <p:clrMapOvr>
    <a:masterClrMapping/>
  </p:clrMapOvr>
  <p:transition>
    <p:randomBar dir="vert"/>
  </p:transition>
  <p:timing>
    <p:tnLst>
      <p:par>
        <p:cTn id="1" dur="indefinite" restart="never" nodeType="tmRoot"/>
      </p:par>
    </p:tnLst>
  </p:timing>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8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00228488"/>
      </p:ext>
    </p:extLst>
  </p:cSld>
  <p:clrMapOvr>
    <a:masterClrMapping/>
  </p:clrMapOvr>
  <p:transition>
    <p:randomBar dir="vert"/>
  </p:transition>
  <p:timing>
    <p:tnLst>
      <p:par>
        <p:cTn id="1" dur="indefinite" restart="never" nodeType="tmRoot"/>
      </p:par>
    </p:tnLst>
  </p:timing>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89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319199790"/>
      </p:ext>
    </p:extLst>
  </p:cSld>
  <p:clrMapOvr>
    <a:masterClrMapping/>
  </p:clrMapOvr>
  <p:transition>
    <p:randomBar dir="vert"/>
  </p:transition>
  <p:timing>
    <p:tnLst>
      <p:par>
        <p:cTn id="1" dur="indefinite" restart="never" nodeType="tmRoot"/>
      </p:par>
    </p:tnLst>
  </p:timing>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userDrawn="1">
  <p:cSld name="90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969659419"/>
      </p:ext>
    </p:extLst>
  </p:cSld>
  <p:clrMapOvr>
    <a:masterClrMapping/>
  </p:clrMapOvr>
  <p:transition>
    <p:randomBar dir="vert"/>
  </p:transition>
  <p:timing>
    <p:tnLst>
      <p:par>
        <p:cTn id="1" dur="indefinite" restart="never" nodeType="tmRoot"/>
      </p:par>
    </p:tnLst>
  </p:timing>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userDrawn="1">
  <p:cSld name="91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553648078"/>
      </p:ext>
    </p:extLst>
  </p:cSld>
  <p:clrMapOvr>
    <a:masterClrMapping/>
  </p:clrMapOvr>
  <p:transition>
    <p:randomBar dir="vert"/>
  </p:transition>
  <p:timing>
    <p:tnLst>
      <p:par>
        <p:cTn id="1" dur="indefinite" restart="never" nodeType="tmRoot"/>
      </p:par>
    </p:tnLst>
  </p:timing>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userDrawn="1">
  <p:cSld name="9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90884647"/>
      </p:ext>
    </p:extLst>
  </p:cSld>
  <p:clrMapOvr>
    <a:masterClrMapping/>
  </p:clrMapOvr>
  <p:transition>
    <p:randomBar dir="vert"/>
  </p:transition>
  <p:timing>
    <p:tnLst>
      <p:par>
        <p:cTn id="1" dur="indefinite" restart="never" nodeType="tmRoot"/>
      </p:par>
    </p:tnLst>
  </p:timing>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userDrawn="1">
  <p:cSld name="93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3381169"/>
      </p:ext>
    </p:extLst>
  </p:cSld>
  <p:clrMapOvr>
    <a:masterClrMapping/>
  </p:clrMapOvr>
  <p:transition>
    <p:randomBar dir="vert"/>
  </p:transition>
  <p:timing>
    <p:tnLst>
      <p:par>
        <p:cTn id="1" dur="indefinite" restart="never" nodeType="tmRoot"/>
      </p:par>
    </p:tnLst>
  </p:timing>
</p:sldLayout>
</file>

<file path=ppt/slideLayouts/slideLayout271.xml><?xml version="1.0" encoding="utf-8"?>
<p:sldLayout xmlns:a="http://schemas.openxmlformats.org/drawingml/2006/main" xmlns:r="http://schemas.openxmlformats.org/officeDocument/2006/relationships" xmlns:p="http://schemas.openxmlformats.org/presentationml/2006/main" userDrawn="1">
  <p:cSld name="9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747031229"/>
      </p:ext>
    </p:extLst>
  </p:cSld>
  <p:clrMapOvr>
    <a:masterClrMapping/>
  </p:clrMapOvr>
  <p:transition>
    <p:randomBar dir="vert"/>
  </p:transition>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userDrawn="1">
  <p:cSld name="3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356748"/>
      </p:ext>
    </p:extLst>
  </p:cSld>
  <p:clrMapOvr>
    <a:masterClrMapping/>
  </p:clrMapOvr>
  <p:transition>
    <p:randomBar dir="vert"/>
  </p:transition>
  <p:timing>
    <p:tnLst>
      <p:par>
        <p:cTn id="1" dur="indefinite" restart="never" nodeType="tmRoot"/>
      </p:par>
    </p:tnLst>
  </p:timing>
</p:sldLayout>
</file>

<file path=ppt/slideLayouts/slideLayout273.xml><?xml version="1.0" encoding="utf-8"?>
<p:sldLayout xmlns:a="http://schemas.openxmlformats.org/drawingml/2006/main" xmlns:r="http://schemas.openxmlformats.org/officeDocument/2006/relationships" xmlns:p="http://schemas.openxmlformats.org/presentationml/2006/main" userDrawn="1">
  <p:cSld name="9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949046819"/>
      </p:ext>
    </p:extLst>
  </p:cSld>
  <p:clrMapOvr>
    <a:masterClrMapping/>
  </p:clrMapOvr>
  <p:transition>
    <p:randomBar dir="vert"/>
  </p:transition>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userDrawn="1">
  <p:cSld name="3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4567358"/>
      </p:ext>
    </p:extLst>
  </p:cSld>
  <p:clrMapOvr>
    <a:masterClrMapping/>
  </p:clrMapOvr>
  <p:transition>
    <p:randomBar dir="vert"/>
  </p:transition>
  <p:timing>
    <p:tnLst>
      <p:par>
        <p:cTn id="1" dur="indefinite" restart="never" nodeType="tmRoot"/>
      </p:par>
    </p:tnLst>
  </p:timing>
</p:sldLayout>
</file>

<file path=ppt/slideLayouts/slideLayout275.xml><?xml version="1.0" encoding="utf-8"?>
<p:sldLayout xmlns:a="http://schemas.openxmlformats.org/drawingml/2006/main" xmlns:r="http://schemas.openxmlformats.org/officeDocument/2006/relationships" xmlns:p="http://schemas.openxmlformats.org/presentationml/2006/main" userDrawn="1">
  <p:cSld name="9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886246891"/>
      </p:ext>
    </p:extLst>
  </p:cSld>
  <p:clrMapOvr>
    <a:masterClrMapping/>
  </p:clrMapOvr>
  <p:transition>
    <p:randomBar dir="vert"/>
  </p:transition>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userDrawn="1">
  <p:cSld name="3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47003467"/>
      </p:ext>
    </p:extLst>
  </p:cSld>
  <p:clrMapOvr>
    <a:masterClrMapping/>
  </p:clrMapOvr>
  <p:transition>
    <p:randomBar dir="vert"/>
  </p:transition>
  <p:timing>
    <p:tnLst>
      <p:par>
        <p:cTn id="1" dur="indefinite" restart="never" nodeType="tmRoot"/>
      </p:par>
    </p:tnLst>
  </p:timing>
</p:sldLayout>
</file>

<file path=ppt/slideLayouts/slideLayout277.xml><?xml version="1.0" encoding="utf-8"?>
<p:sldLayout xmlns:a="http://schemas.openxmlformats.org/drawingml/2006/main" xmlns:r="http://schemas.openxmlformats.org/officeDocument/2006/relationships" xmlns:p="http://schemas.openxmlformats.org/presentationml/2006/main" userDrawn="1">
  <p:cSld name="9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41791300"/>
      </p:ext>
    </p:extLst>
  </p:cSld>
  <p:clrMapOvr>
    <a:masterClrMapping/>
  </p:clrMapOvr>
  <p:transition>
    <p:randomBar dir="vert"/>
  </p:transition>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userDrawn="1">
  <p:cSld name="3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5061944"/>
      </p:ext>
    </p:extLst>
  </p:cSld>
  <p:clrMapOvr>
    <a:masterClrMapping/>
  </p:clrMapOvr>
  <p:transition>
    <p:randomBar dir="vert"/>
  </p:transition>
  <p:timing>
    <p:tnLst>
      <p:par>
        <p:cTn id="1" dur="indefinite" restart="never" nodeType="tmRoot"/>
      </p:par>
    </p:tnLst>
  </p:timing>
</p:sldLayout>
</file>

<file path=ppt/slideLayouts/slideLayout279.xml><?xml version="1.0" encoding="utf-8"?>
<p:sldLayout xmlns:a="http://schemas.openxmlformats.org/drawingml/2006/main" xmlns:r="http://schemas.openxmlformats.org/officeDocument/2006/relationships" xmlns:p="http://schemas.openxmlformats.org/presentationml/2006/main" userDrawn="1">
  <p:cSld name="9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3575888379"/>
      </p:ext>
    </p:extLst>
  </p:cSld>
  <p:clrMapOvr>
    <a:masterClrMapping/>
  </p:clrMapOvr>
  <p:transition>
    <p:randomBar dir="vert"/>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3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1025195"/>
      </p:ext>
    </p:extLst>
  </p:cSld>
  <p:clrMapOvr>
    <a:masterClrMapping/>
  </p:clrMapOvr>
  <p:transition>
    <p:randomBar dir="vert"/>
  </p:transition>
  <p:timing>
    <p:tnLst>
      <p:par>
        <p:cTn id="1" dur="indefinite" restart="never" nodeType="tmRoot"/>
      </p:par>
    </p:tnLst>
  </p:timing>
</p:sldLayout>
</file>

<file path=ppt/slideLayouts/slideLayout281.xml><?xml version="1.0" encoding="utf-8"?>
<p:sldLayout xmlns:a="http://schemas.openxmlformats.org/drawingml/2006/main" xmlns:r="http://schemas.openxmlformats.org/officeDocument/2006/relationships" xmlns:p="http://schemas.openxmlformats.org/presentationml/2006/main" userDrawn="1">
  <p:cSld name="99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cs typeface="Arial" panose="020B0604020202020204" pitchFamily="34" charset="0"/>
              </a:rPr>
              <a:pPr defTabSz="914377"/>
              <a:t>2024/2/26</a:t>
            </a:fld>
            <a:endParaRPr lang="zh-CN" altLang="en-US" sz="1867">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cs typeface="Arial" panose="020B0604020202020204" pitchFamily="34" charset="0"/>
              </a:rPr>
              <a:pPr defTabSz="914377"/>
              <a:t>‹#›</a:t>
            </a:fld>
            <a:endParaRPr lang="zh-CN" altLang="en-US" sz="1867">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3980515832"/>
      </p:ext>
    </p:extLst>
  </p:cSld>
  <p:clrMapOvr>
    <a:masterClrMapping/>
  </p:clrMapOvr>
  <p:transition>
    <p:randomBar dir="vert"/>
  </p:transition>
  <p:timing>
    <p:tnLst>
      <p:par>
        <p:cTn id="1" dur="indefinite" restart="never" nodeType="tmRoot"/>
      </p:par>
    </p:tnLst>
  </p:timing>
</p:sldLayout>
</file>

<file path=ppt/slideLayouts/slideLayout282.xml><?xml version="1.0" encoding="utf-8"?>
<p:sldLayout xmlns:a="http://schemas.openxmlformats.org/drawingml/2006/main" xmlns:r="http://schemas.openxmlformats.org/officeDocument/2006/relationships" xmlns:p="http://schemas.openxmlformats.org/presentationml/2006/main" userDrawn="1">
  <p:cSld name="10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462708513"/>
      </p:ext>
    </p:extLst>
  </p:cSld>
  <p:clrMapOvr>
    <a:masterClrMapping/>
  </p:clrMapOvr>
  <p:transition>
    <p:randomBar dir="vert"/>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7337950"/>
      </p:ext>
    </p:extLst>
  </p:cSld>
  <p:clrMapOvr>
    <a:masterClrMapping/>
  </p:clrMapOvr>
  <p:transition>
    <p:randomBar dir="vert"/>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userDrawn="1">
  <p:cSld name="32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5417130"/>
      </p:ext>
    </p:extLst>
  </p:cSld>
  <p:clrMapOvr>
    <a:masterClrMapping/>
  </p:clrMapOvr>
  <p:transition>
    <p:randomBar dir="vert"/>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userDrawn="1">
  <p:cSld name="5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0689648"/>
      </p:ext>
    </p:extLst>
  </p:cSld>
  <p:clrMapOvr>
    <a:masterClrMapping/>
  </p:clrMapOvr>
  <p:transition>
    <p:randomBar dir="vert"/>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userDrawn="1">
  <p:cSld name="10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512197811"/>
      </p:ext>
    </p:extLst>
  </p:cSld>
  <p:clrMapOvr>
    <a:masterClrMapping/>
  </p:clrMapOvr>
  <p:transition>
    <p:randomBar dir="vert"/>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userDrawn="1">
  <p:cSld name="10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202999931"/>
      </p:ext>
    </p:extLst>
  </p:cSld>
  <p:clrMapOvr>
    <a:masterClrMapping/>
  </p:clrMapOvr>
  <p:transition>
    <p:randomBar dir="vert"/>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userDrawn="1">
  <p:cSld name="33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1012986"/>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289.xml><?xml version="1.0" encoding="utf-8"?>
<p:sldLayout xmlns:a="http://schemas.openxmlformats.org/drawingml/2006/main" xmlns:r="http://schemas.openxmlformats.org/officeDocument/2006/relationships" xmlns:p="http://schemas.openxmlformats.org/presentationml/2006/main" userDrawn="1">
  <p:cSld name="10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199005668"/>
      </p:ext>
    </p:extLst>
  </p:cSld>
  <p:clrMapOvr>
    <a:masterClrMapping/>
  </p:clrMapOvr>
  <p:transition>
    <p:randomBar dir="vert"/>
  </p:transition>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6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445320"/>
      </p:ext>
    </p:extLst>
  </p:cSld>
  <p:clrMapOvr>
    <a:masterClrMapping/>
  </p:clrMapOvr>
  <p:transition>
    <p:randomBar dir="vert"/>
  </p:transition>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34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6154196"/>
      </p:ext>
    </p:extLst>
  </p:cSld>
  <p:clrMapOvr>
    <a:masterClrMapping/>
  </p:clrMapOvr>
  <p:transition>
    <p:randomBar dir="vert"/>
  </p:transition>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userDrawn="1">
  <p:cSld name="6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8109511"/>
      </p:ext>
    </p:extLst>
  </p:cSld>
  <p:clrMapOvr>
    <a:masterClrMapping/>
  </p:clrMapOvr>
  <p:transition>
    <p:randomBar dir="vert"/>
  </p:transition>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7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342211"/>
      </p:ext>
    </p:extLst>
  </p:cSld>
  <p:clrMapOvr>
    <a:masterClrMapping/>
  </p:clrMapOvr>
  <p:transition>
    <p:randomBar dir="vert"/>
  </p:transition>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35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1953206"/>
      </p:ext>
    </p:extLst>
  </p:cSld>
  <p:clrMapOvr>
    <a:masterClrMapping/>
  </p:clrMapOvr>
  <p:transition>
    <p:randomBar dir="vert"/>
  </p:transition>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7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5119841"/>
      </p:ext>
    </p:extLst>
  </p:cSld>
  <p:clrMapOvr>
    <a:masterClrMapping/>
  </p:clrMapOvr>
  <p:transition>
    <p:randomBar dir="vert"/>
  </p:transition>
</p:sldLayout>
</file>

<file path=ppt/slideLayouts/slideLayout296.xml><?xml version="1.0" encoding="utf-8"?>
<p:sldLayout xmlns:a="http://schemas.openxmlformats.org/drawingml/2006/main" xmlns:r="http://schemas.openxmlformats.org/officeDocument/2006/relationships" xmlns:p="http://schemas.openxmlformats.org/presentationml/2006/main" userDrawn="1">
  <p:cSld name="10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DD22C65B-FAC9-421A-9391-569306C0644A}"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BEBC0E72-BF06-4A19-B2CD-574FB1E7DA1E}"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577677196"/>
      </p:ext>
    </p:extLst>
  </p:cSld>
  <p:clrMapOvr>
    <a:masterClrMapping/>
  </p:clrMapOvr>
  <p:transition>
    <p:randomBar dir="vert"/>
  </p:transition>
</p:sldLayout>
</file>

<file path=ppt/slideLayouts/slideLayout297.xml><?xml version="1.0" encoding="utf-8"?>
<p:sldLayout xmlns:a="http://schemas.openxmlformats.org/drawingml/2006/main" xmlns:r="http://schemas.openxmlformats.org/officeDocument/2006/relationships" xmlns:p="http://schemas.openxmlformats.org/presentationml/2006/main" userDrawn="1">
  <p:cSld name="10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60329089-014F-40B7-AF9F-C11F97BF94C2}"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C06FD32C-10E6-4306-A8A9-F7761EEB30E2}"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574031637"/>
      </p:ext>
    </p:extLst>
  </p:cSld>
  <p:clrMapOvr>
    <a:masterClrMapping/>
  </p:clrMapOvr>
  <p:transition>
    <p:randomBar dir="vert"/>
  </p:transition>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8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2703225"/>
      </p:ext>
    </p:extLst>
  </p:cSld>
  <p:clrMapOvr>
    <a:masterClrMapping/>
  </p:clrMapOvr>
  <p:transition>
    <p:randomBar dir="vert"/>
  </p:transition>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36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7571788"/>
      </p:ext>
    </p:extLst>
  </p:cSld>
  <p:clrMapOvr>
    <a:masterClrMapping/>
  </p:clrMapOvr>
  <p:transition>
    <p:randomBar dir="vert"/>
  </p:transition>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8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72485315"/>
      </p:ext>
    </p:extLst>
  </p:cSld>
  <p:clrMapOvr>
    <a:masterClrMapping/>
  </p:clrMapOvr>
  <p:transition>
    <p:randomBar dir="vert"/>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74259675"/>
      </p:ext>
    </p:extLst>
  </p:cSld>
  <p:clrMapOvr>
    <a:masterClrMapping/>
  </p:clrMapOvr>
  <p:transition>
    <p:randomBar dir="vert"/>
  </p:transition>
  <p:timing>
    <p:tnLst>
      <p:par>
        <p:cTn id="1" dur="indefinite" restart="never" nodeType="tmRoot"/>
      </p:par>
    </p:tnLst>
  </p:timing>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8042173"/>
      </p:ext>
    </p:extLst>
  </p:cSld>
  <p:clrMapOvr>
    <a:masterClrMapping/>
  </p:clrMapOvr>
  <p:transition>
    <p:randomBar dir="vert"/>
  </p:transition>
  <p:timing>
    <p:tnLst>
      <p:par>
        <p:cTn id="1" dur="indefinite" restart="never" nodeType="tmRoot"/>
      </p:par>
    </p:tnLst>
  </p:timing>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08928605"/>
      </p:ext>
    </p:extLst>
  </p:cSld>
  <p:clrMapOvr>
    <a:masterClrMapping/>
  </p:clrMapOvr>
  <p:transition>
    <p:randomBar dir="vert"/>
  </p:transition>
  <p:timing>
    <p:tnLst>
      <p:par>
        <p:cTn id="1" dur="indefinite" restart="never" nodeType="tmRoot"/>
      </p:par>
    </p:tnLst>
  </p:timing>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9551772"/>
      </p:ext>
    </p:extLst>
  </p:cSld>
  <p:clrMapOvr>
    <a:masterClrMapping/>
  </p:clrMapOvr>
  <p:transition>
    <p:randomBar dir="vert"/>
  </p:transition>
  <p:timing>
    <p:tnLst>
      <p:par>
        <p:cTn id="1" dur="indefinite" restart="never" nodeType="tmRoot"/>
      </p:par>
    </p:tnLst>
  </p:timing>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4871374"/>
      </p:ext>
    </p:extLst>
  </p:cSld>
  <p:clrMapOvr>
    <a:masterClrMapping/>
  </p:clrMapOvr>
  <p:transition>
    <p:randomBar dir="vert"/>
  </p:transition>
  <p:timing>
    <p:tnLst>
      <p:par>
        <p:cTn id="1" dur="indefinite" restart="never" nodeType="tmRoot"/>
      </p:par>
    </p:tnLst>
  </p:timing>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6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5974323"/>
      </p:ext>
    </p:extLst>
  </p:cSld>
  <p:clrMapOvr>
    <a:masterClrMapping/>
  </p:clrMapOvr>
  <p:transition>
    <p:randomBar dir="vert"/>
  </p:transition>
  <p:timing>
    <p:tnLst>
      <p:par>
        <p:cTn id="1" dur="indefinite" restart="never" nodeType="tmRoot"/>
      </p:par>
    </p:tnLst>
  </p:timing>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userDrawn="1">
  <p:cSld name="6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31012623"/>
      </p:ext>
    </p:extLst>
  </p:cSld>
  <p:clrMapOvr>
    <a:masterClrMapping/>
  </p:clrMapOvr>
  <p:transition>
    <p:randomBar dir="vert"/>
  </p:transition>
  <p:timing>
    <p:tnLst>
      <p:par>
        <p:cTn id="1" dur="indefinite" restart="never" nodeType="tmRoot"/>
      </p:par>
    </p:tnLst>
  </p:timing>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6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0480968"/>
      </p:ext>
    </p:extLst>
  </p:cSld>
  <p:clrMapOvr>
    <a:masterClrMapping/>
  </p:clrMapOvr>
  <p:transition>
    <p:randomBar dir="vert"/>
  </p:transition>
  <p:timing>
    <p:tnLst>
      <p:par>
        <p:cTn id="1" dur="indefinite" restart="never" nodeType="tmRoot"/>
      </p:par>
    </p:tnLst>
  </p:timing>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5297759"/>
      </p:ext>
    </p:extLst>
  </p:cSld>
  <p:clrMapOvr>
    <a:masterClrMapping/>
  </p:clrMapOvr>
  <p:transition>
    <p:randomBar dir="vert"/>
  </p:transition>
  <p:timing>
    <p:tnLst>
      <p:par>
        <p:cTn id="1" dur="indefinite" restart="never" nodeType="tmRoot"/>
      </p:par>
    </p:tnLst>
  </p:timing>
</p:sldLayout>
</file>

<file path=ppt/slideLayouts/slideLayout310.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9668489"/>
      </p:ext>
    </p:extLst>
  </p:cSld>
  <p:clrMapOvr>
    <a:masterClrMapping/>
  </p:clrMapOvr>
  <p:transition>
    <p:randomBar dir="vert"/>
  </p:transition>
  <p:timing>
    <p:tnLst>
      <p:par>
        <p:cTn id="1" dur="indefinite" restart="never" nodeType="tmRoot"/>
      </p:par>
    </p:tnLst>
  </p:timing>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userDrawn="1">
  <p:cSld name="4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080974"/>
      </p:ext>
    </p:extLst>
  </p:cSld>
  <p:clrMapOvr>
    <a:masterClrMapping/>
  </p:clrMapOvr>
  <p:transition>
    <p:randomBar dir="vert"/>
  </p:transition>
  <p:timing>
    <p:tnLst>
      <p:par>
        <p:cTn id="1" dur="indefinite" restart="never" nodeType="tmRoot"/>
      </p:par>
    </p:tnLst>
  </p:timing>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4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3732530"/>
      </p:ext>
    </p:extLst>
  </p:cSld>
  <p:clrMapOvr>
    <a:masterClrMapping/>
  </p:clrMapOvr>
  <p:transition>
    <p:randomBar dir="vert"/>
  </p:transition>
  <p:timing>
    <p:tnLst>
      <p:par>
        <p:cTn id="1" dur="indefinite" restart="never" nodeType="tmRoot"/>
      </p:par>
    </p:tnLst>
  </p:timing>
</p:sldLayout>
</file>

<file path=ppt/slideLayouts/slideLayout313.xml><?xml version="1.0" encoding="utf-8"?>
<p:sldLayout xmlns:a="http://schemas.openxmlformats.org/drawingml/2006/main" xmlns:r="http://schemas.openxmlformats.org/officeDocument/2006/relationships" xmlns:p="http://schemas.openxmlformats.org/presentationml/2006/main" userDrawn="1">
  <p:cSld name="6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0365881"/>
      </p:ext>
    </p:extLst>
  </p:cSld>
  <p:clrMapOvr>
    <a:masterClrMapping/>
  </p:clrMapOvr>
  <p:transition>
    <p:randomBar dir="vert"/>
  </p:transition>
  <p:timing>
    <p:tnLst>
      <p:par>
        <p:cTn id="1" dur="indefinite" restart="never" nodeType="tmRoot"/>
      </p:par>
    </p:tnLst>
  </p:timing>
</p:sldLayout>
</file>

<file path=ppt/slideLayouts/slideLayout314.xml><?xml version="1.0" encoding="utf-8"?>
<p:sldLayout xmlns:a="http://schemas.openxmlformats.org/drawingml/2006/main" xmlns:r="http://schemas.openxmlformats.org/officeDocument/2006/relationships" xmlns:p="http://schemas.openxmlformats.org/presentationml/2006/main" userDrawn="1">
  <p:cSld name="6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50563747"/>
      </p:ext>
    </p:extLst>
  </p:cSld>
  <p:clrMapOvr>
    <a:masterClrMapping/>
  </p:clrMapOvr>
  <p:transition>
    <p:randomBar dir="vert"/>
  </p:transition>
  <p:timing>
    <p:tnLst>
      <p:par>
        <p:cTn id="1" dur="indefinite" restart="never" nodeType="tmRoot"/>
      </p:par>
    </p:tnLst>
  </p:timing>
</p:sldLayout>
</file>

<file path=ppt/slideLayouts/slideLayout315.xml><?xml version="1.0" encoding="utf-8"?>
<p:sldLayout xmlns:a="http://schemas.openxmlformats.org/drawingml/2006/main" xmlns:r="http://schemas.openxmlformats.org/officeDocument/2006/relationships" xmlns:p="http://schemas.openxmlformats.org/presentationml/2006/main" userDrawn="1">
  <p:cSld name="7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8502871"/>
      </p:ext>
    </p:extLst>
  </p:cSld>
  <p:clrMapOvr>
    <a:masterClrMapping/>
  </p:clrMapOvr>
  <p:transition>
    <p:randomBar dir="vert"/>
  </p:transition>
  <p:timing>
    <p:tnLst>
      <p:par>
        <p:cTn id="1" dur="indefinite" restart="never" nodeType="tmRoot"/>
      </p:par>
    </p:tnLst>
  </p:timing>
</p:sldLayout>
</file>

<file path=ppt/slideLayouts/slideLayout316.xml><?xml version="1.0" encoding="utf-8"?>
<p:sldLayout xmlns:a="http://schemas.openxmlformats.org/drawingml/2006/main" xmlns:r="http://schemas.openxmlformats.org/officeDocument/2006/relationships" xmlns:p="http://schemas.openxmlformats.org/presentationml/2006/main" userDrawn="1">
  <p:cSld name="7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79875666"/>
      </p:ext>
    </p:extLst>
  </p:cSld>
  <p:clrMapOvr>
    <a:masterClrMapping/>
  </p:clrMapOvr>
  <p:transition>
    <p:randomBar dir="vert"/>
  </p:transition>
  <p:timing>
    <p:tnLst>
      <p:par>
        <p:cTn id="1" dur="indefinite" restart="never" nodeType="tmRoot"/>
      </p:par>
    </p:tnLst>
  </p:timing>
</p:sldLayout>
</file>

<file path=ppt/slideLayouts/slideLayout317.xml><?xml version="1.0" encoding="utf-8"?>
<p:sldLayout xmlns:a="http://schemas.openxmlformats.org/drawingml/2006/main" xmlns:r="http://schemas.openxmlformats.org/officeDocument/2006/relationships" xmlns:p="http://schemas.openxmlformats.org/presentationml/2006/main" userDrawn="1">
  <p:cSld name="7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4206337"/>
      </p:ext>
    </p:extLst>
  </p:cSld>
  <p:clrMapOvr>
    <a:masterClrMapping/>
  </p:clrMapOvr>
  <p:transition>
    <p:randomBar dir="vert"/>
  </p:transition>
  <p:timing>
    <p:tnLst>
      <p:par>
        <p:cTn id="1" dur="indefinite" restart="never" nodeType="tmRoot"/>
      </p:par>
    </p:tnLst>
  </p:timing>
</p:sldLayout>
</file>

<file path=ppt/slideLayouts/slideLayout318.xml><?xml version="1.0" encoding="utf-8"?>
<p:sldLayout xmlns:a="http://schemas.openxmlformats.org/drawingml/2006/main" xmlns:r="http://schemas.openxmlformats.org/officeDocument/2006/relationships" xmlns:p="http://schemas.openxmlformats.org/presentationml/2006/main" userDrawn="1">
  <p:cSld name="7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41385306"/>
      </p:ext>
    </p:extLst>
  </p:cSld>
  <p:clrMapOvr>
    <a:masterClrMapping/>
  </p:clrMapOvr>
  <p:transition>
    <p:randomBar dir="vert"/>
  </p:transition>
  <p:timing>
    <p:tnLst>
      <p:par>
        <p:cTn id="1" dur="indefinite" restart="never" nodeType="tmRoot"/>
      </p:par>
    </p:tnLst>
  </p:timing>
</p:sldLayout>
</file>

<file path=ppt/slideLayouts/slideLayout319.xml><?xml version="1.0" encoding="utf-8"?>
<p:sldLayout xmlns:a="http://schemas.openxmlformats.org/drawingml/2006/main" xmlns:r="http://schemas.openxmlformats.org/officeDocument/2006/relationships" xmlns:p="http://schemas.openxmlformats.org/presentationml/2006/main" userDrawn="1">
  <p:cSld name="7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7341293"/>
      </p:ext>
    </p:extLst>
  </p:cSld>
  <p:clrMapOvr>
    <a:masterClrMapping/>
  </p:clrMapOvr>
  <p:transition>
    <p:randomBar dir="vert"/>
  </p:transition>
  <p:timing>
    <p:tnLst>
      <p:par>
        <p:cTn id="1" dur="indefinite" restart="never" nodeType="tmRoot"/>
      </p:par>
    </p:tnLst>
  </p:timing>
</p:sldLayout>
</file>

<file path=ppt/slideLayouts/slideLayout320.xml><?xml version="1.0" encoding="utf-8"?>
<p:sldLayout xmlns:a="http://schemas.openxmlformats.org/drawingml/2006/main" xmlns:r="http://schemas.openxmlformats.org/officeDocument/2006/relationships" xmlns:p="http://schemas.openxmlformats.org/presentationml/2006/main" userDrawn="1">
  <p:cSld name="7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4908838"/>
      </p:ext>
    </p:extLst>
  </p:cSld>
  <p:clrMapOvr>
    <a:masterClrMapping/>
  </p:clrMapOvr>
  <p:transition>
    <p:randomBar dir="vert"/>
  </p:transition>
  <p:timing>
    <p:tnLst>
      <p:par>
        <p:cTn id="1" dur="indefinite" restart="never" nodeType="tmRoot"/>
      </p:par>
    </p:tnLst>
  </p:timing>
</p:sldLayout>
</file>

<file path=ppt/slideLayouts/slideLayout321.xml><?xml version="1.0" encoding="utf-8"?>
<p:sldLayout xmlns:a="http://schemas.openxmlformats.org/drawingml/2006/main" xmlns:r="http://schemas.openxmlformats.org/officeDocument/2006/relationships" xmlns:p="http://schemas.openxmlformats.org/presentationml/2006/main" showMasterSp="0" preserve="1" userDrawn="1">
  <p:cSld name="106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892473547"/>
      </p:ext>
    </p:extLst>
  </p:cSld>
  <p:clrMapOvr>
    <a:masterClrMapping/>
  </p:clrMapOvr>
  <p:transition>
    <p:randomBar dir="vert"/>
  </p:transition>
  <p:timing>
    <p:tnLst>
      <p:par>
        <p:cTn id="1" dur="indefinite" restart="never" nodeType="tmRoot"/>
      </p:par>
    </p:tnLst>
  </p:timing>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10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399589466"/>
      </p:ext>
    </p:extLst>
  </p:cSld>
  <p:clrMapOvr>
    <a:masterClrMapping/>
  </p:clrMapOvr>
  <p:transition>
    <p:randomBar dir="vert"/>
  </p:transition>
  <p:timing>
    <p:tnLst>
      <p:par>
        <p:cTn id="1" dur="indefinite" restart="never" nodeType="tmRoot"/>
      </p:par>
    </p:tnLst>
  </p:timing>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108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996535305"/>
      </p:ext>
    </p:extLst>
  </p:cSld>
  <p:clrMapOvr>
    <a:masterClrMapping/>
  </p:clrMapOvr>
  <p:transition>
    <p:randomBar dir="vert"/>
  </p:transition>
  <p:timing>
    <p:tnLst>
      <p:par>
        <p:cTn id="1" dur="indefinite" restart="never" nodeType="tmRoot"/>
      </p:par>
    </p:tnLst>
  </p:timing>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109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694665173"/>
      </p:ext>
    </p:extLst>
  </p:cSld>
  <p:clrMapOvr>
    <a:masterClrMapping/>
  </p:clrMapOvr>
  <p:transition>
    <p:randomBar dir="vert"/>
  </p:transition>
  <p:timing>
    <p:tnLst>
      <p:par>
        <p:cTn id="1" dur="indefinite" restart="never" nodeType="tmRoot"/>
      </p:par>
    </p:tnLst>
  </p:timing>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110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98767767"/>
      </p:ext>
    </p:extLst>
  </p:cSld>
  <p:clrMapOvr>
    <a:masterClrMapping/>
  </p:clrMapOvr>
  <p:transition>
    <p:randomBar dir="vert"/>
  </p:transition>
  <p:timing>
    <p:tnLst>
      <p:par>
        <p:cTn id="1" dur="indefinite" restart="never" nodeType="tmRoot"/>
      </p:par>
    </p:tnLst>
  </p:timing>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11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888137923"/>
      </p:ext>
    </p:extLst>
  </p:cSld>
  <p:clrMapOvr>
    <a:masterClrMapping/>
  </p:clrMapOvr>
  <p:transition>
    <p:randomBar dir="vert"/>
  </p:transition>
  <p:timing>
    <p:tnLst>
      <p:par>
        <p:cTn id="1" dur="indefinite" restart="never" nodeType="tmRoot"/>
      </p:par>
    </p:tnLst>
  </p:timing>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112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36153271"/>
      </p:ext>
    </p:extLst>
  </p:cSld>
  <p:clrMapOvr>
    <a:masterClrMapping/>
  </p:clrMapOvr>
  <p:transition>
    <p:randomBar dir="vert"/>
  </p:transition>
  <p:timing>
    <p:tnLst>
      <p:par>
        <p:cTn id="1" dur="indefinite" restart="never" nodeType="tmRoot"/>
      </p:par>
    </p:tnLst>
  </p:timing>
</p:sldLayout>
</file>

<file path=ppt/slideLayouts/slideLayout328.xml><?xml version="1.0" encoding="utf-8"?>
<p:sldLayout xmlns:a="http://schemas.openxmlformats.org/drawingml/2006/main" xmlns:r="http://schemas.openxmlformats.org/officeDocument/2006/relationships" xmlns:p="http://schemas.openxmlformats.org/presentationml/2006/main" userDrawn="1">
  <p:cSld name="11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852469522"/>
      </p:ext>
    </p:extLst>
  </p:cSld>
  <p:clrMapOvr>
    <a:masterClrMapping/>
  </p:clrMapOvr>
  <p:transition>
    <p:randomBar dir="vert"/>
  </p:transition>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3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39188"/>
      </p:ext>
    </p:extLst>
  </p:cSld>
  <p:clrMapOvr>
    <a:masterClrMapping/>
  </p:clrMapOvr>
  <p:transition>
    <p:randomBar dir="vert"/>
  </p:transition>
  <p:timing>
    <p:tnLst>
      <p:par>
        <p:cTn id="1" dur="indefinite" restart="never" nodeType="tmRoot"/>
      </p:par>
    </p:tnLst>
  </p:timing>
</p:sldLayout>
</file>

<file path=ppt/slideLayouts/slideLayout330.xml><?xml version="1.0" encoding="utf-8"?>
<p:sldLayout xmlns:a="http://schemas.openxmlformats.org/drawingml/2006/main" xmlns:r="http://schemas.openxmlformats.org/officeDocument/2006/relationships" xmlns:p="http://schemas.openxmlformats.org/presentationml/2006/main" userDrawn="1">
  <p:cSld name="11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3152627200"/>
      </p:ext>
    </p:extLst>
  </p:cSld>
  <p:clrMapOvr>
    <a:masterClrMapping/>
  </p:clrMapOvr>
  <p:transition>
    <p:randomBar dir="vert"/>
  </p:transition>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userDrawn="1">
  <p:cSld name="3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013704"/>
      </p:ext>
    </p:extLst>
  </p:cSld>
  <p:clrMapOvr>
    <a:masterClrMapping/>
  </p:clrMapOvr>
  <p:transition>
    <p:randomBar dir="vert"/>
  </p:transition>
  <p:timing>
    <p:tnLst>
      <p:par>
        <p:cTn id="1" dur="indefinite" restart="never" nodeType="tmRoot"/>
      </p:par>
    </p:tnLst>
  </p:timing>
</p:sldLayout>
</file>

<file path=ppt/slideLayouts/slideLayout332.xml><?xml version="1.0" encoding="utf-8"?>
<p:sldLayout xmlns:a="http://schemas.openxmlformats.org/drawingml/2006/main" xmlns:r="http://schemas.openxmlformats.org/officeDocument/2006/relationships" xmlns:p="http://schemas.openxmlformats.org/presentationml/2006/main" userDrawn="1">
  <p:cSld name="11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4021536391"/>
      </p:ext>
    </p:extLst>
  </p:cSld>
  <p:clrMapOvr>
    <a:masterClrMapping/>
  </p:clrMapOvr>
  <p:transition>
    <p:randomBar dir="vert"/>
  </p:transition>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userDrawn="1">
  <p:cSld name="3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4395936"/>
      </p:ext>
    </p:extLst>
  </p:cSld>
  <p:clrMapOvr>
    <a:masterClrMapping/>
  </p:clrMapOvr>
  <p:transition>
    <p:randomBar dir="vert"/>
  </p:transition>
  <p:timing>
    <p:tnLst>
      <p:par>
        <p:cTn id="1" dur="indefinite" restart="never" nodeType="tmRoot"/>
      </p:par>
    </p:tnLst>
  </p:timing>
</p:sldLayout>
</file>

<file path=ppt/slideLayouts/slideLayout334.xml><?xml version="1.0" encoding="utf-8"?>
<p:sldLayout xmlns:a="http://schemas.openxmlformats.org/drawingml/2006/main" xmlns:r="http://schemas.openxmlformats.org/officeDocument/2006/relationships" xmlns:p="http://schemas.openxmlformats.org/presentationml/2006/main" userDrawn="1">
  <p:cSld name="11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313226750"/>
      </p:ext>
    </p:extLst>
  </p:cSld>
  <p:clrMapOvr>
    <a:masterClrMapping/>
  </p:clrMapOvr>
  <p:transition>
    <p:randomBar dir="vert"/>
  </p:transition>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userDrawn="1">
  <p:cSld name="3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6192205"/>
      </p:ext>
    </p:extLst>
  </p:cSld>
  <p:clrMapOvr>
    <a:masterClrMapping/>
  </p:clrMapOvr>
  <p:transition>
    <p:randomBar dir="vert"/>
  </p:transition>
  <p:timing>
    <p:tnLst>
      <p:par>
        <p:cTn id="1" dur="indefinite" restart="never" nodeType="tmRoot"/>
      </p:par>
    </p:tnLst>
  </p:timing>
</p:sldLayout>
</file>

<file path=ppt/slideLayouts/slideLayout336.xml><?xml version="1.0" encoding="utf-8"?>
<p:sldLayout xmlns:a="http://schemas.openxmlformats.org/drawingml/2006/main" xmlns:r="http://schemas.openxmlformats.org/officeDocument/2006/relationships" xmlns:p="http://schemas.openxmlformats.org/presentationml/2006/main" userDrawn="1">
  <p:cSld name="11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344593557"/>
      </p:ext>
    </p:extLst>
  </p:cSld>
  <p:clrMapOvr>
    <a:masterClrMapping/>
  </p:clrMapOvr>
  <p:transition>
    <p:randomBar dir="vert"/>
  </p:transition>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userDrawn="1">
  <p:cSld name="4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769932"/>
      </p:ext>
    </p:extLst>
  </p:cSld>
  <p:clrMapOvr>
    <a:masterClrMapping/>
  </p:clrMapOvr>
  <p:transition>
    <p:randomBar dir="vert"/>
  </p:transition>
  <p:timing>
    <p:tnLst>
      <p:par>
        <p:cTn id="1" dur="indefinite" restart="never" nodeType="tmRoot"/>
      </p:par>
    </p:tnLst>
  </p:timing>
</p:sldLayout>
</file>

<file path=ppt/slideLayouts/slideLayout338.xml><?xml version="1.0" encoding="utf-8"?>
<p:sldLayout xmlns:a="http://schemas.openxmlformats.org/drawingml/2006/main" xmlns:r="http://schemas.openxmlformats.org/officeDocument/2006/relationships" xmlns:p="http://schemas.openxmlformats.org/presentationml/2006/main" showMasterSp="0" preserve="1" userDrawn="1">
  <p:cSld name="118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0910041"/>
      </p:ext>
    </p:extLst>
  </p:cSld>
  <p:clrMapOvr>
    <a:masterClrMapping/>
  </p:clrMapOvr>
  <p:transition>
    <p:randomBar dir="vert"/>
  </p:transition>
  <p:timing>
    <p:tnLst>
      <p:par>
        <p:cTn id="1" dur="indefinite" restart="never" nodeType="tmRoot"/>
      </p:par>
    </p:tnLst>
  </p:timing>
</p:sldLayout>
</file>

<file path=ppt/slideLayouts/slideLayout339.xml><?xml version="1.0" encoding="utf-8"?>
<p:sldLayout xmlns:a="http://schemas.openxmlformats.org/drawingml/2006/main" xmlns:r="http://schemas.openxmlformats.org/officeDocument/2006/relationships" xmlns:p="http://schemas.openxmlformats.org/presentationml/2006/main" preserve="1" userDrawn="1">
  <p:cSld name="119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009100336"/>
      </p:ext>
    </p:extLst>
  </p:cSld>
  <p:clrMapOvr>
    <a:masterClrMapping/>
  </p:clrMapOvr>
  <p:transition>
    <p:randomBar dir="vert"/>
  </p:transition>
  <p:timing>
    <p:tnLst>
      <p:par>
        <p:cTn id="1" dur="indefinite" restart="never" nodeType="tmRoot"/>
      </p:par>
    </p:tnLst>
  </p:timing>
</p:sldLayout>
</file>

<file path=ppt/slideLayouts/slideLayout340.xml><?xml version="1.0" encoding="utf-8"?>
<p:sldLayout xmlns:a="http://schemas.openxmlformats.org/drawingml/2006/main" xmlns:r="http://schemas.openxmlformats.org/officeDocument/2006/relationships" xmlns:p="http://schemas.openxmlformats.org/presentationml/2006/main" preserve="1" userDrawn="1">
  <p:cSld name="120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419415613"/>
      </p:ext>
    </p:extLst>
  </p:cSld>
  <p:clrMapOvr>
    <a:masterClrMapping/>
  </p:clrMapOvr>
  <p:transition>
    <p:randomBar dir="vert"/>
  </p:transition>
  <p:timing>
    <p:tnLst>
      <p:par>
        <p:cTn id="1" dur="indefinite" restart="never" nodeType="tmRoot"/>
      </p:par>
    </p:tnLst>
  </p:timing>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userDrawn="1">
  <p:cSld name="121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56830534"/>
      </p:ext>
    </p:extLst>
  </p:cSld>
  <p:clrMapOvr>
    <a:masterClrMapping/>
  </p:clrMapOvr>
  <p:transition>
    <p:randomBar dir="vert"/>
  </p:transition>
  <p:timing>
    <p:tnLst>
      <p:par>
        <p:cTn id="1" dur="indefinite" restart="never" nodeType="tmRoot"/>
      </p:par>
    </p:tnLst>
  </p:timing>
</p:sldLayout>
</file>

<file path=ppt/slideLayouts/slideLayout342.xml><?xml version="1.0" encoding="utf-8"?>
<p:sldLayout xmlns:a="http://schemas.openxmlformats.org/drawingml/2006/main" xmlns:r="http://schemas.openxmlformats.org/officeDocument/2006/relationships" xmlns:p="http://schemas.openxmlformats.org/presentationml/2006/main" preserve="1" userDrawn="1">
  <p:cSld name="122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744895204"/>
      </p:ext>
    </p:extLst>
  </p:cSld>
  <p:clrMapOvr>
    <a:masterClrMapping/>
  </p:clrMapOvr>
  <p:transition>
    <p:randomBar dir="vert"/>
  </p:transition>
  <p:timing>
    <p:tnLst>
      <p:par>
        <p:cTn id="1" dur="indefinite" restart="never" nodeType="tmRoot"/>
      </p:par>
    </p:tnLst>
  </p:timing>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userDrawn="1">
  <p:cSld name="12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2159150"/>
      </p:ext>
    </p:extLst>
  </p:cSld>
  <p:clrMapOvr>
    <a:masterClrMapping/>
  </p:clrMapOvr>
  <p:transition>
    <p:randomBar dir="vert"/>
  </p:transition>
  <p:timing>
    <p:tnLst>
      <p:par>
        <p:cTn id="1" dur="indefinite" restart="never" nodeType="tmRoot"/>
      </p:par>
    </p:tnLst>
  </p:timing>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userDrawn="1">
  <p:cSld name="124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34475124"/>
      </p:ext>
    </p:extLst>
  </p:cSld>
  <p:clrMapOvr>
    <a:masterClrMapping/>
  </p:clrMapOvr>
  <p:transition>
    <p:randomBar dir="vert"/>
  </p:transition>
  <p:timing>
    <p:tnLst>
      <p:par>
        <p:cTn id="1" dur="indefinite" restart="never" nodeType="tmRoot"/>
      </p:par>
    </p:tnLst>
  </p:timing>
</p:sldLayout>
</file>

<file path=ppt/slideLayouts/slideLayout345.xml><?xml version="1.0" encoding="utf-8"?>
<p:sldLayout xmlns:a="http://schemas.openxmlformats.org/drawingml/2006/main" xmlns:r="http://schemas.openxmlformats.org/officeDocument/2006/relationships" xmlns:p="http://schemas.openxmlformats.org/presentationml/2006/main" userDrawn="1">
  <p:cSld name="1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50290432"/>
      </p:ext>
    </p:extLst>
  </p:cSld>
  <p:clrMapOvr>
    <a:masterClrMapping/>
  </p:clrMapOvr>
  <p:transition>
    <p:randomBar dir="vert"/>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preserve="1" userDrawn="1">
  <p:cSld name="4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8505652"/>
      </p:ext>
    </p:extLst>
  </p:cSld>
  <p:clrMapOvr>
    <a:masterClrMapping/>
  </p:clrMapOvr>
  <p:transition>
    <p:randomBar dir="vert"/>
  </p:transition>
  <p:timing>
    <p:tnLst>
      <p:par>
        <p:cTn id="1" dur="indefinite" restart="never" nodeType="tmRoot"/>
      </p:par>
    </p:tnLst>
  </p:timing>
</p:sldLayout>
</file>

<file path=ppt/slideLayouts/slideLayout347.xml><?xml version="1.0" encoding="utf-8"?>
<p:sldLayout xmlns:a="http://schemas.openxmlformats.org/drawingml/2006/main" xmlns:r="http://schemas.openxmlformats.org/officeDocument/2006/relationships" xmlns:p="http://schemas.openxmlformats.org/presentationml/2006/main" userDrawn="1">
  <p:cSld name="1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404822655"/>
      </p:ext>
    </p:extLst>
  </p:cSld>
  <p:clrMapOvr>
    <a:masterClrMapping/>
  </p:clrMapOvr>
  <p:transition>
    <p:randomBar dir="vert"/>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preserve="1" userDrawn="1">
  <p:cSld name="4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287487"/>
      </p:ext>
    </p:extLst>
  </p:cSld>
  <p:clrMapOvr>
    <a:masterClrMapping/>
  </p:clrMapOvr>
  <p:transition>
    <p:randomBar dir="vert"/>
  </p:transition>
  <p:timing>
    <p:tnLst>
      <p:par>
        <p:cTn id="1" dur="indefinite" restart="never" nodeType="tmRoot"/>
      </p:par>
    </p:tnLst>
  </p:timing>
</p:sldLayout>
</file>

<file path=ppt/slideLayouts/slideLayout349.xml><?xml version="1.0" encoding="utf-8"?>
<p:sldLayout xmlns:a="http://schemas.openxmlformats.org/drawingml/2006/main" xmlns:r="http://schemas.openxmlformats.org/officeDocument/2006/relationships" xmlns:p="http://schemas.openxmlformats.org/presentationml/2006/main" userDrawn="1">
  <p:cSld name="1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3760751983"/>
      </p:ext>
    </p:extLst>
  </p:cSld>
  <p:clrMapOvr>
    <a:masterClrMapping/>
  </p:clrMapOvr>
  <p:transition>
    <p:randomBar dir="vert"/>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preserve="1" userDrawn="1">
  <p:cSld name="4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3984919"/>
      </p:ext>
    </p:extLst>
  </p:cSld>
  <p:clrMapOvr>
    <a:masterClrMapping/>
  </p:clrMapOvr>
  <p:transition>
    <p:randomBar dir="vert"/>
  </p:transition>
  <p:timing>
    <p:tnLst>
      <p:par>
        <p:cTn id="1" dur="indefinite" restart="never" nodeType="tmRoot"/>
      </p:par>
    </p:tnLst>
  </p:timing>
</p:sldLayout>
</file>

<file path=ppt/slideLayouts/slideLayout351.xml><?xml version="1.0" encoding="utf-8"?>
<p:sldLayout xmlns:a="http://schemas.openxmlformats.org/drawingml/2006/main" xmlns:r="http://schemas.openxmlformats.org/officeDocument/2006/relationships" xmlns:p="http://schemas.openxmlformats.org/presentationml/2006/main" userDrawn="1">
  <p:cSld name="1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848272317"/>
      </p:ext>
    </p:extLst>
  </p:cSld>
  <p:clrMapOvr>
    <a:masterClrMapping/>
  </p:clrMapOvr>
  <p:transition>
    <p:randomBar dir="vert"/>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preserve="1" userDrawn="1">
  <p:cSld name="4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159870"/>
      </p:ext>
    </p:extLst>
  </p:cSld>
  <p:clrMapOvr>
    <a:masterClrMapping/>
  </p:clrMapOvr>
  <p:transition>
    <p:randomBar dir="vert"/>
  </p:transition>
  <p:timing>
    <p:tnLst>
      <p:par>
        <p:cTn id="1" dur="indefinite" restart="never" nodeType="tmRoot"/>
      </p:par>
    </p:tnLst>
  </p:timing>
</p:sldLayout>
</file>

<file path=ppt/slideLayouts/slideLayout353.xml><?xml version="1.0" encoding="utf-8"?>
<p:sldLayout xmlns:a="http://schemas.openxmlformats.org/drawingml/2006/main" xmlns:r="http://schemas.openxmlformats.org/officeDocument/2006/relationships" xmlns:p="http://schemas.openxmlformats.org/presentationml/2006/main" userDrawn="1">
  <p:cSld name="12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728865835"/>
      </p:ext>
    </p:extLst>
  </p:cSld>
  <p:clrMapOvr>
    <a:masterClrMapping/>
  </p:clrMapOvr>
  <p:transition>
    <p:randomBar dir="vert"/>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preserve="1" userDrawn="1">
  <p:cSld name="4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9436765"/>
      </p:ext>
    </p:extLst>
  </p:cSld>
  <p:clrMapOvr>
    <a:masterClrMapping/>
  </p:clrMapOvr>
  <p:transition>
    <p:randomBar dir="vert"/>
  </p:transition>
  <p:timing>
    <p:tnLst>
      <p:par>
        <p:cTn id="1" dur="indefinite" restart="never" nodeType="tmRoot"/>
      </p:par>
    </p:tnLst>
  </p:timing>
</p:sldLayout>
</file>

<file path=ppt/slideLayouts/slideLayout355.xml><?xml version="1.0" encoding="utf-8"?>
<p:sldLayout xmlns:a="http://schemas.openxmlformats.org/drawingml/2006/main" xmlns:r="http://schemas.openxmlformats.org/officeDocument/2006/relationships" xmlns:p="http://schemas.openxmlformats.org/presentationml/2006/main" userDrawn="1">
  <p:cSld name="130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cs typeface="Arial" panose="020B0604020202020204" pitchFamily="34" charset="0"/>
              </a:rPr>
              <a:pPr defTabSz="914377"/>
              <a:t>2024/2/26</a:t>
            </a:fld>
            <a:endParaRPr lang="zh-CN" altLang="en-US" sz="1867">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cs typeface="Arial" panose="020B0604020202020204" pitchFamily="34" charset="0"/>
              </a:rPr>
              <a:pPr defTabSz="914377"/>
              <a:t>‹#›</a:t>
            </a:fld>
            <a:endParaRPr lang="zh-CN" altLang="en-US" sz="1867">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1577511479"/>
      </p:ext>
    </p:extLst>
  </p:cSld>
  <p:clrMapOvr>
    <a:masterClrMapping/>
  </p:clrMapOvr>
  <p:transition>
    <p:randomBar dir="vert"/>
  </p:transition>
  <p:timing>
    <p:tnLst>
      <p:par>
        <p:cTn id="1" dur="indefinite" restart="never" nodeType="tmRoot"/>
      </p:par>
    </p:tnLst>
  </p:timing>
</p:sldLayout>
</file>

<file path=ppt/slideLayouts/slideLayout356.xml><?xml version="1.0" encoding="utf-8"?>
<p:sldLayout xmlns:a="http://schemas.openxmlformats.org/drawingml/2006/main" xmlns:r="http://schemas.openxmlformats.org/officeDocument/2006/relationships" xmlns:p="http://schemas.openxmlformats.org/presentationml/2006/main" userDrawn="1">
  <p:cSld name="13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034130014"/>
      </p:ext>
    </p:extLst>
  </p:cSld>
  <p:clrMapOvr>
    <a:masterClrMapping/>
  </p:clrMapOvr>
  <p:transition>
    <p:randomBar dir="vert"/>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preserve="1" userDrawn="1">
  <p:cSld name="9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4772285"/>
      </p:ext>
    </p:extLst>
  </p:cSld>
  <p:clrMapOvr>
    <a:masterClrMapping/>
  </p:clrMapOvr>
  <p:transition>
    <p:randomBar dir="vert"/>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userDrawn="1">
  <p:cSld name="37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5474354"/>
      </p:ext>
    </p:extLst>
  </p:cSld>
  <p:clrMapOvr>
    <a:masterClrMapping/>
  </p:clrMapOvr>
  <p:transition>
    <p:randomBar dir="vert"/>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userDrawn="1">
  <p:cSld name="9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9824977"/>
      </p:ext>
    </p:extLst>
  </p:cSld>
  <p:clrMapOvr>
    <a:masterClrMapping/>
  </p:clrMapOvr>
  <p:transition>
    <p:randomBar dir="vert"/>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userDrawn="1">
  <p:cSld name="13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867665464"/>
      </p:ext>
    </p:extLst>
  </p:cSld>
  <p:clrMapOvr>
    <a:masterClrMapping/>
  </p:clrMapOvr>
  <p:transition>
    <p:randomBar dir="vert"/>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userDrawn="1">
  <p:cSld name="13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618687101"/>
      </p:ext>
    </p:extLst>
  </p:cSld>
  <p:clrMapOvr>
    <a:masterClrMapping/>
  </p:clrMapOvr>
  <p:transition>
    <p:randomBar dir="vert"/>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userDrawn="1">
  <p:cSld name="38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6852747"/>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363.xml><?xml version="1.0" encoding="utf-8"?>
<p:sldLayout xmlns:a="http://schemas.openxmlformats.org/drawingml/2006/main" xmlns:r="http://schemas.openxmlformats.org/officeDocument/2006/relationships" xmlns:p="http://schemas.openxmlformats.org/presentationml/2006/main" userDrawn="1">
  <p:cSld name="13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3068212080"/>
      </p:ext>
    </p:extLst>
  </p:cSld>
  <p:clrMapOvr>
    <a:masterClrMapping/>
  </p:clrMapOvr>
  <p:transition>
    <p:randomBar dir="vert"/>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userDrawn="1">
  <p:cSld name="13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94117887"/>
      </p:ext>
    </p:extLst>
  </p:cSld>
  <p:clrMapOvr>
    <a:masterClrMapping/>
  </p:clrMapOvr>
  <p:transition>
    <p:randomBar dir="vert"/>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userDrawn="1">
  <p:cSld name="4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997917"/>
      </p:ext>
    </p:extLst>
  </p:cSld>
  <p:clrMapOvr>
    <a:masterClrMapping/>
  </p:clrMapOvr>
  <p:transition>
    <p:randomBar dir="vert"/>
  </p:transition>
  <p:timing>
    <p:tnLst>
      <p:par>
        <p:cTn id="1" dur="indefinite" restart="never" nodeType="tmRoot"/>
      </p:par>
    </p:tnLst>
  </p:timing>
</p:sldLayout>
</file>

<file path=ppt/slideLayouts/slideLayout366.xml><?xml version="1.0" encoding="utf-8"?>
<p:sldLayout xmlns:a="http://schemas.openxmlformats.org/drawingml/2006/main" xmlns:r="http://schemas.openxmlformats.org/officeDocument/2006/relationships" xmlns:p="http://schemas.openxmlformats.org/presentationml/2006/main" userDrawn="1">
  <p:cSld name="13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185678539"/>
      </p:ext>
    </p:extLst>
  </p:cSld>
  <p:clrMapOvr>
    <a:masterClrMapping/>
  </p:clrMapOvr>
  <p:transition>
    <p:randomBar dir="vert"/>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userDrawn="1">
  <p:cSld name="4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87266454"/>
      </p:ext>
    </p:extLst>
  </p:cSld>
  <p:clrMapOvr>
    <a:masterClrMapping/>
  </p:clrMapOvr>
  <p:transition>
    <p:randomBar dir="vert"/>
  </p:transition>
  <p:timing>
    <p:tnLst>
      <p:par>
        <p:cTn id="1" dur="indefinite" restart="never" nodeType="tmRoot"/>
      </p:par>
    </p:tnLst>
  </p:timing>
</p:sldLayout>
</file>

<file path=ppt/slideLayouts/slideLayout368.xml><?xml version="1.0" encoding="utf-8"?>
<p:sldLayout xmlns:a="http://schemas.openxmlformats.org/drawingml/2006/main" xmlns:r="http://schemas.openxmlformats.org/officeDocument/2006/relationships" xmlns:p="http://schemas.openxmlformats.org/presentationml/2006/main" userDrawn="1">
  <p:cSld name="13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139549114"/>
      </p:ext>
    </p:extLst>
  </p:cSld>
  <p:clrMapOvr>
    <a:masterClrMapping/>
  </p:clrMapOvr>
  <p:transition>
    <p:randomBar dir="vert"/>
  </p:transition>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userDrawn="1">
  <p:cSld name="4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7879316"/>
      </p:ext>
    </p:extLst>
  </p:cSld>
  <p:clrMapOvr>
    <a:masterClrMapping/>
  </p:clrMapOvr>
  <p:transition>
    <p:randomBar dir="vert"/>
  </p:transition>
  <p:timing>
    <p:tnLst>
      <p:par>
        <p:cTn id="1" dur="indefinite" restart="never" nodeType="tmRoot"/>
      </p:par>
    </p:tnLst>
  </p:timing>
</p:sldLayout>
</file>

<file path=ppt/slideLayouts/slideLayout370.xml><?xml version="1.0" encoding="utf-8"?>
<p:sldLayout xmlns:a="http://schemas.openxmlformats.org/drawingml/2006/main" xmlns:r="http://schemas.openxmlformats.org/officeDocument/2006/relationships" xmlns:p="http://schemas.openxmlformats.org/presentationml/2006/main" userDrawn="1">
  <p:cSld name="13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423014279"/>
      </p:ext>
    </p:extLst>
  </p:cSld>
  <p:clrMapOvr>
    <a:masterClrMapping/>
  </p:clrMapOvr>
  <p:transition>
    <p:randomBar dir="vert"/>
  </p:transition>
</p:sldLayout>
</file>

<file path=ppt/slideLayouts/slideLayout371.xml><?xml version="1.0" encoding="utf-8"?>
<p:sldLayout xmlns:a="http://schemas.openxmlformats.org/drawingml/2006/main" xmlns:r="http://schemas.openxmlformats.org/officeDocument/2006/relationships" xmlns:p="http://schemas.openxmlformats.org/presentationml/2006/main" preserve="1" userDrawn="1">
  <p:cSld name="4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4394514"/>
      </p:ext>
    </p:extLst>
  </p:cSld>
  <p:clrMapOvr>
    <a:masterClrMapping/>
  </p:clrMapOvr>
  <p:transition>
    <p:randomBar dir="vert"/>
  </p:transition>
  <p:timing>
    <p:tnLst>
      <p:par>
        <p:cTn id="1" dur="indefinite" restart="never" nodeType="tmRoot"/>
      </p:par>
    </p:tnLst>
  </p:timing>
</p:sldLayout>
</file>

<file path=ppt/slideLayouts/slideLayout372.xml><?xml version="1.0" encoding="utf-8"?>
<p:sldLayout xmlns:a="http://schemas.openxmlformats.org/drawingml/2006/main" xmlns:r="http://schemas.openxmlformats.org/officeDocument/2006/relationships" xmlns:p="http://schemas.openxmlformats.org/presentationml/2006/main" userDrawn="1">
  <p:cSld name="13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75804159"/>
      </p:ext>
    </p:extLst>
  </p:cSld>
  <p:clrMapOvr>
    <a:masterClrMapping/>
  </p:clrMapOvr>
  <p:transition>
    <p:randomBar dir="vert"/>
  </p:transition>
</p:sldLayout>
</file>

<file path=ppt/slideLayouts/slideLayout373.xml><?xml version="1.0" encoding="utf-8"?>
<p:sldLayout xmlns:a="http://schemas.openxmlformats.org/drawingml/2006/main" xmlns:r="http://schemas.openxmlformats.org/officeDocument/2006/relationships" xmlns:p="http://schemas.openxmlformats.org/presentationml/2006/main" preserve="1" userDrawn="1">
  <p:cSld name="5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4077388"/>
      </p:ext>
    </p:extLst>
  </p:cSld>
  <p:clrMapOvr>
    <a:masterClrMapping/>
  </p:clrMapOvr>
  <p:transition>
    <p:randomBar dir="vert"/>
  </p:transition>
  <p:timing>
    <p:tnLst>
      <p:par>
        <p:cTn id="1" dur="indefinite" restart="never" nodeType="tmRoot"/>
      </p:par>
    </p:tnLst>
  </p:timing>
</p:sldLayout>
</file>

<file path=ppt/slideLayouts/slideLayout374.xml><?xml version="1.0" encoding="utf-8"?>
<p:sldLayout xmlns:a="http://schemas.openxmlformats.org/drawingml/2006/main" xmlns:r="http://schemas.openxmlformats.org/officeDocument/2006/relationships" xmlns:p="http://schemas.openxmlformats.org/presentationml/2006/main" showMasterSp="0" preserve="1" userDrawn="1">
  <p:cSld name="140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7733616"/>
      </p:ext>
    </p:extLst>
  </p:cSld>
  <p:clrMapOvr>
    <a:masterClrMapping/>
  </p:clrMapOvr>
  <p:transition>
    <p:randomBar dir="vert"/>
  </p:transition>
  <p:timing>
    <p:tnLst>
      <p:par>
        <p:cTn id="1" dur="indefinite" restart="never" nodeType="tmRoot"/>
      </p:par>
    </p:tnLst>
  </p:timing>
</p:sldLayout>
</file>

<file path=ppt/slideLayouts/slideLayout375.xml><?xml version="1.0" encoding="utf-8"?>
<p:sldLayout xmlns:a="http://schemas.openxmlformats.org/drawingml/2006/main" xmlns:r="http://schemas.openxmlformats.org/officeDocument/2006/relationships" xmlns:p="http://schemas.openxmlformats.org/presentationml/2006/main" preserve="1" userDrawn="1">
  <p:cSld name="14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938119357"/>
      </p:ext>
    </p:extLst>
  </p:cSld>
  <p:clrMapOvr>
    <a:masterClrMapping/>
  </p:clrMapOvr>
  <p:transition>
    <p:randomBar dir="vert"/>
  </p:transition>
  <p:timing>
    <p:tnLst>
      <p:par>
        <p:cTn id="1" dur="indefinite" restart="never" nodeType="tmRoot"/>
      </p:par>
    </p:tnLst>
  </p:timing>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userDrawn="1">
  <p:cSld name="142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88930425"/>
      </p:ext>
    </p:extLst>
  </p:cSld>
  <p:clrMapOvr>
    <a:masterClrMapping/>
  </p:clrMapOvr>
  <p:transition>
    <p:randomBar dir="vert"/>
  </p:transition>
  <p:timing>
    <p:tnLst>
      <p:par>
        <p:cTn id="1" dur="indefinite" restart="never" nodeType="tmRoot"/>
      </p:par>
    </p:tnLst>
  </p:timing>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userDrawn="1">
  <p:cSld name="143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33960238"/>
      </p:ext>
    </p:extLst>
  </p:cSld>
  <p:clrMapOvr>
    <a:masterClrMapping/>
  </p:clrMapOvr>
  <p:transition>
    <p:randomBar dir="vert"/>
  </p:transition>
  <p:timing>
    <p:tnLst>
      <p:par>
        <p:cTn id="1" dur="indefinite" restart="never" nodeType="tmRoot"/>
      </p:par>
    </p:tnLst>
  </p:timing>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userDrawn="1">
  <p:cSld name="144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143553272"/>
      </p:ext>
    </p:extLst>
  </p:cSld>
  <p:clrMapOvr>
    <a:masterClrMapping/>
  </p:clrMapOvr>
  <p:transition>
    <p:randomBar dir="vert"/>
  </p:transition>
  <p:timing>
    <p:tnLst>
      <p:par>
        <p:cTn id="1" dur="indefinite" restart="never" nodeType="tmRoot"/>
      </p:par>
    </p:tnLst>
  </p:timing>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userDrawn="1">
  <p:cSld name="14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592351204"/>
      </p:ext>
    </p:extLst>
  </p:cSld>
  <p:clrMapOvr>
    <a:masterClrMapping/>
  </p:clrMapOvr>
  <p:transition>
    <p:randomBar dir="vert"/>
  </p:transition>
  <p:timing>
    <p:tnLst>
      <p:par>
        <p:cTn id="1" dur="indefinite" restart="never" nodeType="tmRoot"/>
      </p:par>
    </p:tnLst>
  </p:timing>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userDrawn="1">
  <p:cSld name="146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6696983"/>
      </p:ext>
    </p:extLst>
  </p:cSld>
  <p:clrMapOvr>
    <a:masterClrMapping/>
  </p:clrMapOvr>
  <p:transition>
    <p:randomBar dir="vert"/>
  </p:transition>
  <p:timing>
    <p:tnLst>
      <p:par>
        <p:cTn id="1" dur="indefinite" restart="never" nodeType="tmRoot"/>
      </p:par>
    </p:tnLst>
  </p:timing>
</p:sldLayout>
</file>

<file path=ppt/slideLayouts/slideLayout381.xml><?xml version="1.0" encoding="utf-8"?>
<p:sldLayout xmlns:a="http://schemas.openxmlformats.org/drawingml/2006/main" xmlns:r="http://schemas.openxmlformats.org/officeDocument/2006/relationships" xmlns:p="http://schemas.openxmlformats.org/presentationml/2006/main" userDrawn="1">
  <p:cSld name="14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888073760"/>
      </p:ext>
    </p:extLst>
  </p:cSld>
  <p:clrMapOvr>
    <a:masterClrMapping/>
  </p:clrMapOvr>
  <p:transition>
    <p:randomBar dir="vert"/>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preserve="1" userDrawn="1">
  <p:cSld name="5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865735963"/>
      </p:ext>
    </p:extLst>
  </p:cSld>
  <p:clrMapOvr>
    <a:masterClrMapping/>
  </p:clrMapOvr>
  <p:transition>
    <p:randomBar dir="vert"/>
  </p:transition>
  <p:timing>
    <p:tnLst>
      <p:par>
        <p:cTn id="1" dur="indefinite" restart="never" nodeType="tmRoot"/>
      </p:par>
    </p:tnLst>
  </p:timing>
</p:sldLayout>
</file>

<file path=ppt/slideLayouts/slideLayout383.xml><?xml version="1.0" encoding="utf-8"?>
<p:sldLayout xmlns:a="http://schemas.openxmlformats.org/drawingml/2006/main" xmlns:r="http://schemas.openxmlformats.org/officeDocument/2006/relationships" xmlns:p="http://schemas.openxmlformats.org/presentationml/2006/main" userDrawn="1">
  <p:cSld name="14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02016982"/>
      </p:ext>
    </p:extLst>
  </p:cSld>
  <p:clrMapOvr>
    <a:masterClrMapping/>
  </p:clrMapOvr>
  <p:transition>
    <p:randomBar dir="vert"/>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preserve="1" userDrawn="1">
  <p:cSld name="5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5898612"/>
      </p:ext>
    </p:extLst>
  </p:cSld>
  <p:clrMapOvr>
    <a:masterClrMapping/>
  </p:clrMapOvr>
  <p:transition>
    <p:randomBar dir="vert"/>
  </p:transition>
  <p:timing>
    <p:tnLst>
      <p:par>
        <p:cTn id="1" dur="indefinite" restart="never" nodeType="tmRoot"/>
      </p:par>
    </p:tnLst>
  </p:timing>
</p:sldLayout>
</file>

<file path=ppt/slideLayouts/slideLayout385.xml><?xml version="1.0" encoding="utf-8"?>
<p:sldLayout xmlns:a="http://schemas.openxmlformats.org/drawingml/2006/main" xmlns:r="http://schemas.openxmlformats.org/officeDocument/2006/relationships" xmlns:p="http://schemas.openxmlformats.org/presentationml/2006/main" userDrawn="1">
  <p:cSld name="14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48214533"/>
      </p:ext>
    </p:extLst>
  </p:cSld>
  <p:clrMapOvr>
    <a:masterClrMapping/>
  </p:clrMapOvr>
  <p:transition>
    <p:randomBar dir="vert"/>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preserve="1" userDrawn="1">
  <p:cSld name="5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2866901"/>
      </p:ext>
    </p:extLst>
  </p:cSld>
  <p:clrMapOvr>
    <a:masterClrMapping/>
  </p:clrMapOvr>
  <p:transition>
    <p:randomBar dir="vert"/>
  </p:transition>
  <p:timing>
    <p:tnLst>
      <p:par>
        <p:cTn id="1" dur="indefinite" restart="never" nodeType="tmRoot"/>
      </p:par>
    </p:tnLst>
  </p:timing>
</p:sldLayout>
</file>

<file path=ppt/slideLayouts/slideLayout387.xml><?xml version="1.0" encoding="utf-8"?>
<p:sldLayout xmlns:a="http://schemas.openxmlformats.org/drawingml/2006/main" xmlns:r="http://schemas.openxmlformats.org/officeDocument/2006/relationships" xmlns:p="http://schemas.openxmlformats.org/presentationml/2006/main" userDrawn="1">
  <p:cSld name="15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153328642"/>
      </p:ext>
    </p:extLst>
  </p:cSld>
  <p:clrMapOvr>
    <a:masterClrMapping/>
  </p:clrMapOvr>
  <p:transition>
    <p:randomBar dir="vert"/>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preserve="1" userDrawn="1">
  <p:cSld name="5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9639337"/>
      </p:ext>
    </p:extLst>
  </p:cSld>
  <p:clrMapOvr>
    <a:masterClrMapping/>
  </p:clrMapOvr>
  <p:transition>
    <p:randomBar dir="vert"/>
  </p:transition>
  <p:timing>
    <p:tnLst>
      <p:par>
        <p:cTn id="1" dur="indefinite" restart="never" nodeType="tmRoot"/>
      </p:par>
    </p:tnLst>
  </p:timing>
</p:sldLayout>
</file>

<file path=ppt/slideLayouts/slideLayout389.xml><?xml version="1.0" encoding="utf-8"?>
<p:sldLayout xmlns:a="http://schemas.openxmlformats.org/drawingml/2006/main" xmlns:r="http://schemas.openxmlformats.org/officeDocument/2006/relationships" xmlns:p="http://schemas.openxmlformats.org/presentationml/2006/main" userDrawn="1">
  <p:cSld name="15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26404913"/>
      </p:ext>
    </p:extLst>
  </p:cSld>
  <p:clrMapOvr>
    <a:masterClrMapping/>
  </p:clrMapOvr>
  <p:transition>
    <p:randomBar dir="vert"/>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userDrawn="1">
  <p:cSld name="5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0109041"/>
      </p:ext>
    </p:extLst>
  </p:cSld>
  <p:clrMapOvr>
    <a:masterClrMapping/>
  </p:clrMapOvr>
  <p:transition>
    <p:randomBar dir="vert"/>
  </p:transition>
  <p:timing>
    <p:tnLst>
      <p:par>
        <p:cTn id="1" dur="indefinite" restart="never" nodeType="tmRoot"/>
      </p:par>
    </p:tnLst>
  </p:timing>
</p:sldLayout>
</file>

<file path=ppt/slideLayouts/slideLayout391.xml><?xml version="1.0" encoding="utf-8"?>
<p:sldLayout xmlns:a="http://schemas.openxmlformats.org/drawingml/2006/main" xmlns:r="http://schemas.openxmlformats.org/officeDocument/2006/relationships" xmlns:p="http://schemas.openxmlformats.org/presentationml/2006/main" showMasterSp="0" preserve="1" userDrawn="1">
  <p:cSld name="152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6101967"/>
      </p:ext>
    </p:extLst>
  </p:cSld>
  <p:clrMapOvr>
    <a:masterClrMapping/>
  </p:clrMapOvr>
  <p:transition>
    <p:randomBar dir="vert"/>
  </p:transition>
  <p:timing>
    <p:tnLst>
      <p:par>
        <p:cTn id="1" dur="indefinite" restart="never" nodeType="tmRoot"/>
      </p:par>
    </p:tnLst>
  </p:timing>
</p:sldLayout>
</file>

<file path=ppt/slideLayouts/slideLayout392.xml><?xml version="1.0" encoding="utf-8"?>
<p:sldLayout xmlns:a="http://schemas.openxmlformats.org/drawingml/2006/main" xmlns:r="http://schemas.openxmlformats.org/officeDocument/2006/relationships" xmlns:p="http://schemas.openxmlformats.org/presentationml/2006/main" preserve="1" userDrawn="1">
  <p:cSld name="15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183295614"/>
      </p:ext>
    </p:extLst>
  </p:cSld>
  <p:clrMapOvr>
    <a:masterClrMapping/>
  </p:clrMapOvr>
  <p:transition>
    <p:randomBar dir="vert"/>
  </p:transition>
  <p:timing>
    <p:tnLst>
      <p:par>
        <p:cTn id="1" dur="indefinite" restart="never" nodeType="tmRoot"/>
      </p:par>
    </p:tnLst>
  </p:timing>
</p:sldLayout>
</file>

<file path=ppt/slideLayouts/slideLayout393.xml><?xml version="1.0" encoding="utf-8"?>
<p:sldLayout xmlns:a="http://schemas.openxmlformats.org/drawingml/2006/main" xmlns:r="http://schemas.openxmlformats.org/officeDocument/2006/relationships" xmlns:p="http://schemas.openxmlformats.org/presentationml/2006/main" preserve="1" userDrawn="1">
  <p:cSld name="154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443876383"/>
      </p:ext>
    </p:extLst>
  </p:cSld>
  <p:clrMapOvr>
    <a:masterClrMapping/>
  </p:clrMapOvr>
  <p:transition>
    <p:randomBar dir="vert"/>
  </p:transition>
  <p:timing>
    <p:tnLst>
      <p:par>
        <p:cTn id="1" dur="indefinite" restart="never" nodeType="tmRoot"/>
      </p:par>
    </p:tnLst>
  </p:timing>
</p:sldLayout>
</file>

<file path=ppt/slideLayouts/slideLayout394.xml><?xml version="1.0" encoding="utf-8"?>
<p:sldLayout xmlns:a="http://schemas.openxmlformats.org/drawingml/2006/main" xmlns:r="http://schemas.openxmlformats.org/officeDocument/2006/relationships" xmlns:p="http://schemas.openxmlformats.org/presentationml/2006/main" preserve="1" userDrawn="1">
  <p:cSld name="155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386364511"/>
      </p:ext>
    </p:extLst>
  </p:cSld>
  <p:clrMapOvr>
    <a:masterClrMapping/>
  </p:clrMapOvr>
  <p:transition>
    <p:randomBar dir="vert"/>
  </p:transition>
  <p:timing>
    <p:tnLst>
      <p:par>
        <p:cTn id="1" dur="indefinite" restart="never" nodeType="tmRoot"/>
      </p:par>
    </p:tnLst>
  </p:timing>
</p:sldLayout>
</file>

<file path=ppt/slideLayouts/slideLayout395.xml><?xml version="1.0" encoding="utf-8"?>
<p:sldLayout xmlns:a="http://schemas.openxmlformats.org/drawingml/2006/main" xmlns:r="http://schemas.openxmlformats.org/officeDocument/2006/relationships" xmlns:p="http://schemas.openxmlformats.org/presentationml/2006/main" preserve="1" userDrawn="1">
  <p:cSld name="156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557421703"/>
      </p:ext>
    </p:extLst>
  </p:cSld>
  <p:clrMapOvr>
    <a:masterClrMapping/>
  </p:clrMapOvr>
  <p:transition>
    <p:randomBar dir="vert"/>
  </p:transition>
  <p:timing>
    <p:tnLst>
      <p:par>
        <p:cTn id="1" dur="indefinite" restart="never" nodeType="tmRoot"/>
      </p:par>
    </p:tnLst>
  </p:timing>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userDrawn="1">
  <p:cSld name="15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693994292"/>
      </p:ext>
    </p:extLst>
  </p:cSld>
  <p:clrMapOvr>
    <a:masterClrMapping/>
  </p:clrMapOvr>
  <p:transition>
    <p:randomBar dir="vert"/>
  </p:transition>
  <p:timing>
    <p:tnLst>
      <p:par>
        <p:cTn id="1" dur="indefinite" restart="never" nodeType="tmRoot"/>
      </p:par>
    </p:tnLst>
  </p:timing>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userDrawn="1">
  <p:cSld name="158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43084211"/>
      </p:ext>
    </p:extLst>
  </p:cSld>
  <p:clrMapOvr>
    <a:masterClrMapping/>
  </p:clrMapOvr>
  <p:transition>
    <p:randomBar dir="vert"/>
  </p:transition>
  <p:timing>
    <p:tnLst>
      <p:par>
        <p:cTn id="1" dur="indefinite" restart="never" nodeType="tmRoot"/>
      </p:par>
    </p:tnLst>
  </p:timing>
</p:sldLayout>
</file>

<file path=ppt/slideLayouts/slideLayout398.xml><?xml version="1.0" encoding="utf-8"?>
<p:sldLayout xmlns:a="http://schemas.openxmlformats.org/drawingml/2006/main" xmlns:r="http://schemas.openxmlformats.org/officeDocument/2006/relationships" xmlns:p="http://schemas.openxmlformats.org/presentationml/2006/main" userDrawn="1">
  <p:cSld name="15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189424282"/>
      </p:ext>
    </p:extLst>
  </p:cSld>
  <p:clrMapOvr>
    <a:masterClrMapping/>
  </p:clrMapOvr>
  <p:transition>
    <p:randomBar dir="vert"/>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preserve="1" userDrawn="1">
  <p:cSld name="5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846845765"/>
      </p:ext>
    </p:extLst>
  </p:cSld>
  <p:clrMapOvr>
    <a:masterClrMapping/>
  </p:clrMapOvr>
  <p:transition>
    <p:randomBar dir="vert"/>
  </p:transition>
  <p:timing>
    <p:tnLst>
      <p:par>
        <p:cTn id="1" dur="indefinite" restart="never" nodeType="tmRoot"/>
      </p:par>
    </p:tnLst>
  </p:timing>
</p:sldLayout>
</file>

<file path=ppt/slideLayouts/slideLayout400.xml><?xml version="1.0" encoding="utf-8"?>
<p:sldLayout xmlns:a="http://schemas.openxmlformats.org/drawingml/2006/main" xmlns:r="http://schemas.openxmlformats.org/officeDocument/2006/relationships" xmlns:p="http://schemas.openxmlformats.org/presentationml/2006/main" userDrawn="1">
  <p:cSld name="16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116643069"/>
      </p:ext>
    </p:extLst>
  </p:cSld>
  <p:clrMapOvr>
    <a:masterClrMapping/>
  </p:clrMapOvr>
  <p:transition>
    <p:randomBar dir="vert"/>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preserve="1" userDrawn="1">
  <p:cSld name="5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7535061"/>
      </p:ext>
    </p:extLst>
  </p:cSld>
  <p:clrMapOvr>
    <a:masterClrMapping/>
  </p:clrMapOvr>
  <p:transition>
    <p:randomBar dir="vert"/>
  </p:transition>
  <p:timing>
    <p:tnLst>
      <p:par>
        <p:cTn id="1" dur="indefinite" restart="never" nodeType="tmRoot"/>
      </p:par>
    </p:tnLst>
  </p:timing>
</p:sldLayout>
</file>

<file path=ppt/slideLayouts/slideLayout402.xml><?xml version="1.0" encoding="utf-8"?>
<p:sldLayout xmlns:a="http://schemas.openxmlformats.org/drawingml/2006/main" xmlns:r="http://schemas.openxmlformats.org/officeDocument/2006/relationships" xmlns:p="http://schemas.openxmlformats.org/presentationml/2006/main" userDrawn="1">
  <p:cSld name="16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214045078"/>
      </p:ext>
    </p:extLst>
  </p:cSld>
  <p:clrMapOvr>
    <a:masterClrMapping/>
  </p:clrMapOvr>
  <p:transition>
    <p:randomBar dir="vert"/>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preserve="1" userDrawn="1">
  <p:cSld name="5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676168"/>
      </p:ext>
    </p:extLst>
  </p:cSld>
  <p:clrMapOvr>
    <a:masterClrMapping/>
  </p:clrMapOvr>
  <p:transition>
    <p:randomBar dir="vert"/>
  </p:transition>
  <p:timing>
    <p:tnLst>
      <p:par>
        <p:cTn id="1" dur="indefinite" restart="never" nodeType="tmRoot"/>
      </p:par>
    </p:tnLst>
  </p:timing>
</p:sldLayout>
</file>

<file path=ppt/slideLayouts/slideLayout404.xml><?xml version="1.0" encoding="utf-8"?>
<p:sldLayout xmlns:a="http://schemas.openxmlformats.org/drawingml/2006/main" xmlns:r="http://schemas.openxmlformats.org/officeDocument/2006/relationships" xmlns:p="http://schemas.openxmlformats.org/presentationml/2006/main" userDrawn="1">
  <p:cSld name="16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975323882"/>
      </p:ext>
    </p:extLst>
  </p:cSld>
  <p:clrMapOvr>
    <a:masterClrMapping/>
  </p:clrMapOvr>
  <p:transition>
    <p:randomBar dir="vert"/>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preserve="1" userDrawn="1">
  <p:cSld name="5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816882"/>
      </p:ext>
    </p:extLst>
  </p:cSld>
  <p:clrMapOvr>
    <a:masterClrMapping/>
  </p:clrMapOvr>
  <p:transition>
    <p:randomBar dir="vert"/>
  </p:transition>
  <p:timing>
    <p:tnLst>
      <p:par>
        <p:cTn id="1" dur="indefinite" restart="never" nodeType="tmRoot"/>
      </p:par>
    </p:tnLst>
  </p:timing>
</p:sldLayout>
</file>

<file path=ppt/slideLayouts/slideLayout406.xml><?xml version="1.0" encoding="utf-8"?>
<p:sldLayout xmlns:a="http://schemas.openxmlformats.org/drawingml/2006/main" xmlns:r="http://schemas.openxmlformats.org/officeDocument/2006/relationships" xmlns:p="http://schemas.openxmlformats.org/presentationml/2006/main" userDrawn="1">
  <p:cSld name="16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366877834"/>
      </p:ext>
    </p:extLst>
  </p:cSld>
  <p:clrMapOvr>
    <a:masterClrMapping/>
  </p:clrMapOvr>
  <p:transition>
    <p:randomBar dir="vert"/>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preserve="1" userDrawn="1">
  <p:cSld name="6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3812294"/>
      </p:ext>
    </p:extLst>
  </p:cSld>
  <p:clrMapOvr>
    <a:masterClrMapping/>
  </p:clrMapOvr>
  <p:transition>
    <p:randomBar dir="vert"/>
  </p:transition>
  <p:timing>
    <p:tnLst>
      <p:par>
        <p:cTn id="1" dur="indefinite" restart="never" nodeType="tmRoot"/>
      </p:par>
    </p:tnLst>
  </p:timing>
</p:sldLayout>
</file>

<file path=ppt/slideLayouts/slideLayout408.xml><?xml version="1.0" encoding="utf-8"?>
<p:sldLayout xmlns:a="http://schemas.openxmlformats.org/drawingml/2006/main" xmlns:r="http://schemas.openxmlformats.org/officeDocument/2006/relationships" xmlns:p="http://schemas.openxmlformats.org/presentationml/2006/main" userDrawn="1">
  <p:cSld name="164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0"/>
            <a:ext cx="2743200" cy="365125"/>
          </a:xfrm>
          <a:prstGeom prst="rect">
            <a:avLst/>
          </a:prstGeom>
        </p:spPr>
        <p:txBody>
          <a:bodyPr/>
          <a:lstStyle/>
          <a:p>
            <a:pPr defTabSz="914400"/>
            <a:fld id="{32BF82D2-7A68-459D-A996-9BDDA2518FA4}" type="datetimeFigureOut">
              <a:rPr lang="zh-CN" altLang="en-US" smtClean="0">
                <a:solidFill>
                  <a:prstClr val="black">
                    <a:tint val="75000"/>
                  </a:prstClr>
                </a:solidFill>
                <a:cs typeface="Arial" panose="020B0604020202020204" pitchFamily="34" charset="0"/>
              </a:rPr>
              <a:pPr defTabSz="914400"/>
              <a:t>2024/2/26</a:t>
            </a:fld>
            <a:endParaRPr lang="zh-CN" altLang="en-US">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pPr defTabSz="914400"/>
            <a:endParaRPr lang="zh-CN" altLang="en-US">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pPr defTabSz="914400"/>
            <a:fld id="{3E01EE5D-26FB-46D5-A381-ECFB35BF1D34}" type="slidenum">
              <a:rPr lang="zh-CN" altLang="en-US" smtClean="0">
                <a:solidFill>
                  <a:prstClr val="black">
                    <a:tint val="75000"/>
                  </a:prstClr>
                </a:solidFill>
                <a:cs typeface="Arial" panose="020B0604020202020204" pitchFamily="34" charset="0"/>
              </a:rPr>
              <a:pPr defTabSz="914400"/>
              <a:t>‹#›</a:t>
            </a:fld>
            <a:endParaRPr lang="zh-CN" altLang="en-US">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3433918708"/>
      </p:ext>
    </p:extLst>
  </p:cSld>
  <p:clrMapOvr>
    <a:masterClrMapping/>
  </p:clrMapOvr>
  <p:transition>
    <p:randomBar dir="vert"/>
  </p:transition>
  <p:timing>
    <p:tnLst>
      <p:par>
        <p:cTn id="1" dur="indefinite" restart="never" nodeType="tmRoot"/>
      </p:par>
    </p:tnLst>
  </p:timing>
</p:sldLayout>
</file>

<file path=ppt/slideLayouts/slideLayout409.xml><?xml version="1.0" encoding="utf-8"?>
<p:sldLayout xmlns:a="http://schemas.openxmlformats.org/drawingml/2006/main" xmlns:r="http://schemas.openxmlformats.org/officeDocument/2006/relationships" xmlns:p="http://schemas.openxmlformats.org/presentationml/2006/main" userDrawn="1">
  <p:cSld name="16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mn-cs"/>
              </a:defRPr>
            </a:lvl1pPr>
          </a:lstStyle>
          <a:p>
            <a:pPr defTabSz="914400">
              <a:defRPr/>
            </a:pPr>
            <a:fld id="{0C6303A0-9065-42AF-906A-DE1E800FE257}"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mn-cs"/>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mn-cs"/>
              </a:defRPr>
            </a:lvl1pPr>
          </a:lstStyle>
          <a:p>
            <a:pPr defTabSz="914400">
              <a:defRPr/>
            </a:pPr>
            <a:fld id="{2AD3D7CA-7BD8-4738-B6AB-718737AA462A}" type="slidenum">
              <a:rPr lang="zh-CN" altLang="en-US"/>
              <a:pPr defTabSz="914400">
                <a:defRPr/>
              </a:pPr>
              <a:t>‹#›</a:t>
            </a:fld>
            <a:endParaRPr lang="zh-CN" altLang="en-US"/>
          </a:p>
        </p:txBody>
      </p:sp>
    </p:spTree>
    <p:extLst>
      <p:ext uri="{BB962C8B-B14F-4D97-AF65-F5344CB8AC3E}">
        <p14:creationId xmlns:p14="http://schemas.microsoft.com/office/powerpoint/2010/main" val="457801638"/>
      </p:ext>
    </p:extLst>
  </p:cSld>
  <p:clrMapOvr>
    <a:masterClrMapping/>
  </p:clrMapOvr>
  <p:transition>
    <p:randomBar dir="vert"/>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preserve="1" userDrawn="1">
  <p:cSld name="10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2663549"/>
      </p:ext>
    </p:extLst>
  </p:cSld>
  <p:clrMapOvr>
    <a:masterClrMapping/>
  </p:clrMapOvr>
  <p:transition>
    <p:randomBar dir="vert"/>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preserve="1" userDrawn="1">
  <p:cSld name="39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6040207"/>
      </p:ext>
    </p:extLst>
  </p:cSld>
  <p:clrMapOvr>
    <a:masterClrMapping/>
  </p:clrMapOvr>
  <p:transition>
    <p:randomBar dir="vert"/>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preserve="1" userDrawn="1">
  <p:cSld name="10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6720092"/>
      </p:ext>
    </p:extLst>
  </p:cSld>
  <p:clrMapOvr>
    <a:masterClrMapping/>
  </p:clrMapOvr>
  <p:transition>
    <p:randomBar dir="vert"/>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userDrawn="1">
  <p:cSld name="16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3ACFC516-0EBD-4852-9DFD-FFC809B16810}"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855DB59F-0B7A-4009-ADD8-CBB6E0E22669}" type="slidenum">
              <a:rPr lang="zh-CN" altLang="en-US"/>
              <a:pPr defTabSz="914400">
                <a:defRPr/>
              </a:pPr>
              <a:t>‹#›</a:t>
            </a:fld>
            <a:endParaRPr lang="zh-CN" altLang="en-US"/>
          </a:p>
        </p:txBody>
      </p:sp>
    </p:spTree>
    <p:extLst>
      <p:ext uri="{BB962C8B-B14F-4D97-AF65-F5344CB8AC3E}">
        <p14:creationId xmlns:p14="http://schemas.microsoft.com/office/powerpoint/2010/main" val="14715139"/>
      </p:ext>
    </p:extLst>
  </p:cSld>
  <p:clrMapOvr>
    <a:masterClrMapping/>
  </p:clrMapOvr>
  <p:transition>
    <p:randomBar dir="vert"/>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userDrawn="1">
  <p:cSld name="16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724320751"/>
      </p:ext>
    </p:extLst>
  </p:cSld>
  <p:clrMapOvr>
    <a:masterClrMapping/>
  </p:clrMapOvr>
  <p:transition>
    <p:randomBar dir="vert"/>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userDrawn="1">
  <p:cSld name="40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586251876"/>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416.xml><?xml version="1.0" encoding="utf-8"?>
<p:sldLayout xmlns:a="http://schemas.openxmlformats.org/drawingml/2006/main" xmlns:r="http://schemas.openxmlformats.org/officeDocument/2006/relationships" xmlns:p="http://schemas.openxmlformats.org/presentationml/2006/main" userDrawn="1">
  <p:cSld name="16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defRPr>
            </a:lvl1pPr>
          </a:lstStyle>
          <a:p>
            <a:pPr defTabSz="914400">
              <a:defRPr/>
            </a:pPr>
            <a:fld id="{233108B3-3C5F-434E-B7C6-124BB30C5988}"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0FCC38CE-CFED-41E2-93E2-A213294AFB8B}"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95790885"/>
      </p:ext>
    </p:extLst>
  </p:cSld>
  <p:clrMapOvr>
    <a:masterClrMapping/>
  </p:clrMapOvr>
  <p:transition>
    <p:randomBar dir="vert"/>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preserve="1" userDrawn="1">
  <p:cSld name="6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1713643"/>
      </p:ext>
    </p:extLst>
  </p:cSld>
  <p:clrMapOvr>
    <a:masterClrMapping/>
  </p:clrMapOvr>
  <p:transition>
    <p:randomBar dir="vert"/>
  </p:transition>
  <p:timing>
    <p:tnLst>
      <p:par>
        <p:cTn id="1" dur="indefinite" restart="never" nodeType="tmRoot"/>
      </p:par>
    </p:tnLst>
  </p:timing>
</p:sldLayout>
</file>

<file path=ppt/slideLayouts/slideLayout418.xml><?xml version="1.0" encoding="utf-8"?>
<p:sldLayout xmlns:a="http://schemas.openxmlformats.org/drawingml/2006/main" xmlns:r="http://schemas.openxmlformats.org/officeDocument/2006/relationships" xmlns:p="http://schemas.openxmlformats.org/presentationml/2006/main" userDrawn="1">
  <p:cSld name="41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7643129"/>
      </p:ext>
    </p:extLst>
  </p:cSld>
  <p:clrMapOvr>
    <a:masterClrMapping/>
  </p:clrMapOvr>
  <p:transition spd="slow" advTm="3000">
    <p:random/>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userDrawn="1">
  <p:cSld name="7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3199407"/>
      </p:ext>
    </p:extLst>
  </p:cSld>
  <p:clrMapOvr>
    <a:masterClrMapping/>
  </p:clrMapOvr>
  <p:transition>
    <p:randomBar dir="vert"/>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userDrawn="1">
  <p:cSld name="7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6926393"/>
      </p:ext>
    </p:extLst>
  </p:cSld>
  <p:clrMapOvr>
    <a:masterClrMapping/>
  </p:clrMapOvr>
  <p:transition>
    <p:randomBar dir="vert"/>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userDrawn="1">
  <p:cSld name="7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7033553"/>
      </p:ext>
    </p:extLst>
  </p:cSld>
  <p:clrMapOvr>
    <a:masterClrMapping/>
  </p:clrMapOvr>
  <p:transition>
    <p:randomBar dir="vert"/>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userDrawn="1">
  <p:cSld name="7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9440927"/>
      </p:ext>
    </p:extLst>
  </p:cSld>
  <p:clrMapOvr>
    <a:masterClrMapping/>
  </p:clrMapOvr>
  <p:transition>
    <p:randomBar dir="vert"/>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userDrawn="1">
  <p:cSld name="8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9540814"/>
      </p:ext>
    </p:extLst>
  </p:cSld>
  <p:clrMapOvr>
    <a:masterClrMapping/>
  </p:clrMapOvr>
  <p:transition>
    <p:randomBar dir="vert"/>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userDrawn="1">
  <p:cSld name="8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1391398"/>
      </p:ext>
    </p:extLst>
  </p:cSld>
  <p:clrMapOvr>
    <a:masterClrMapping/>
  </p:clrMapOvr>
  <p:transition>
    <p:randomBar dir="vert"/>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userDrawn="1">
  <p:cSld name="8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5841695"/>
      </p:ext>
    </p:extLst>
  </p:cSld>
  <p:clrMapOvr>
    <a:masterClrMapping/>
  </p:clrMapOvr>
  <p:transition>
    <p:randomBar dir="vert"/>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userDrawn="1">
  <p:cSld name="8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43740194"/>
      </p:ext>
    </p:extLst>
  </p:cSld>
  <p:clrMapOvr>
    <a:masterClrMapping/>
  </p:clrMapOvr>
  <p:transition>
    <p:randomBar dir="vert"/>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userDrawn="1">
  <p:cSld name="42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0007049"/>
      </p:ext>
    </p:extLst>
  </p:cSld>
  <p:clrMapOvr>
    <a:masterClrMapping/>
  </p:clrMapOvr>
  <p:transition spd="slow" advTm="3000">
    <p:random/>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userDrawn="1">
  <p:cSld name="8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977715"/>
      </p:ext>
    </p:extLst>
  </p:cSld>
  <p:clrMapOvr>
    <a:masterClrMapping/>
  </p:clrMapOvr>
  <p:transition>
    <p:randomBar dir="vert"/>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userDrawn="1">
  <p:cSld name="8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1498875"/>
      </p:ext>
    </p:extLst>
  </p:cSld>
  <p:clrMapOvr>
    <a:masterClrMapping/>
  </p:clrMapOvr>
  <p:transition>
    <p:randomBar dir="vert"/>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userDrawn="1">
  <p:cSld name="8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005562"/>
      </p:ext>
    </p:extLst>
  </p:cSld>
  <p:clrMapOvr>
    <a:masterClrMapping/>
  </p:clrMapOvr>
  <p:transition>
    <p:randomBar dir="vert"/>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userDrawn="1">
  <p:cSld name="8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500090"/>
      </p:ext>
    </p:extLst>
  </p:cSld>
  <p:clrMapOvr>
    <a:masterClrMapping/>
  </p:clrMapOvr>
  <p:transition>
    <p:randomBar dir="vert"/>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userDrawn="1">
  <p:cSld name="8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6873604"/>
      </p:ext>
    </p:extLst>
  </p:cSld>
  <p:clrMapOvr>
    <a:masterClrMapping/>
  </p:clrMapOvr>
  <p:transition>
    <p:randomBar dir="vert"/>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userDrawn="1">
  <p:cSld name="8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4935937"/>
      </p:ext>
    </p:extLst>
  </p:cSld>
  <p:clrMapOvr>
    <a:masterClrMapping/>
  </p:clrMapOvr>
  <p:transition>
    <p:randomBar dir="vert"/>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userDrawn="1">
  <p:cSld name="9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9356345"/>
      </p:ext>
    </p:extLst>
  </p:cSld>
  <p:clrMapOvr>
    <a:masterClrMapping/>
  </p:clrMapOvr>
  <p:transition>
    <p:randomBar dir="vert"/>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userDrawn="1">
  <p:cSld name="9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1943445"/>
      </p:ext>
    </p:extLst>
  </p:cSld>
  <p:clrMapOvr>
    <a:masterClrMapping/>
  </p:clrMapOvr>
  <p:transition>
    <p:randomBar dir="vert"/>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userDrawn="1">
  <p:cSld name="16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4154803"/>
      </p:ext>
    </p:extLst>
  </p:cSld>
  <p:clrMapOvr>
    <a:masterClrMapping/>
  </p:clrMapOvr>
  <p:transition>
    <p:randomBar dir="vert"/>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userDrawn="1">
  <p:cSld name="11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790715978"/>
      </p:ext>
    </p:extLst>
  </p:cSld>
  <p:clrMapOvr>
    <a:masterClrMapping/>
  </p:clrMapOvr>
  <p:transition spd="slow" advClick="0" advTm="4000">
    <p:comb/>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preserve="1" userDrawn="1">
  <p:cSld name="11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8372483"/>
      </p:ext>
    </p:extLst>
  </p:cSld>
  <p:clrMapOvr>
    <a:masterClrMapping/>
  </p:clrMapOvr>
  <p:transition>
    <p:randomBar dir="vert"/>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preserve="1" userDrawn="1">
  <p:cSld name="43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1375981341"/>
      </p:ext>
    </p:extLst>
  </p:cSld>
  <p:clrMapOvr>
    <a:masterClrMapping/>
  </p:clrMapOvr>
  <p:transition>
    <p:randomBar dir="vert"/>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8508210"/>
      </p:ext>
    </p:extLst>
  </p:cSld>
  <p:clrMapOvr>
    <a:masterClrMapping/>
  </p:clrMapOvr>
  <p:transition>
    <p:randomBar dir="vert"/>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preserve="1" userDrawn="1">
  <p:cSld name="6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2542263"/>
      </p:ext>
    </p:extLst>
  </p:cSld>
  <p:clrMapOvr>
    <a:masterClrMapping/>
  </p:clrMapOvr>
  <p:transition>
    <p:randomBar dir="vert"/>
  </p:transition>
  <p:timing>
    <p:tnLst>
      <p:par>
        <p:cTn id="1" dur="indefinite" restart="never" nodeType="tmRoot"/>
      </p:par>
    </p:tnLst>
  </p:timing>
</p:sldLayout>
</file>

<file path=ppt/slideLayouts/slideLayout442.xml><?xml version="1.0" encoding="utf-8"?>
<p:sldLayout xmlns:a="http://schemas.openxmlformats.org/drawingml/2006/main" xmlns:r="http://schemas.openxmlformats.org/officeDocument/2006/relationships" xmlns:p="http://schemas.openxmlformats.org/presentationml/2006/main" userDrawn="1">
  <p:cSld name="44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2032775"/>
      </p:ext>
    </p:extLst>
  </p:cSld>
  <p:clrMapOvr>
    <a:masterClrMapping/>
  </p:clrMapOvr>
  <p:transition spd="slow" advTm="3000">
    <p:random/>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userDrawn="1">
  <p:cSld name="9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1980998"/>
      </p:ext>
    </p:extLst>
  </p:cSld>
  <p:clrMapOvr>
    <a:masterClrMapping/>
  </p:clrMapOvr>
  <p:transition>
    <p:randomBar dir="vert"/>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userDrawn="1">
  <p:cSld name="9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3176119"/>
      </p:ext>
    </p:extLst>
  </p:cSld>
  <p:clrMapOvr>
    <a:masterClrMapping/>
  </p:clrMapOvr>
  <p:transition>
    <p:randomBar dir="vert"/>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userDrawn="1">
  <p:cSld name="9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2692192"/>
      </p:ext>
    </p:extLst>
  </p:cSld>
  <p:clrMapOvr>
    <a:masterClrMapping/>
  </p:clrMapOvr>
  <p:transition>
    <p:randomBar dir="vert"/>
  </p:transition>
</p:sldLayout>
</file>

<file path=ppt/slideLayouts/slideLayout446.xml><?xml version="1.0" encoding="utf-8"?>
<p:sldLayout xmlns:a="http://schemas.openxmlformats.org/drawingml/2006/main" xmlns:r="http://schemas.openxmlformats.org/officeDocument/2006/relationships" xmlns:p="http://schemas.openxmlformats.org/presentationml/2006/main" userDrawn="1">
  <p:cSld name="9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8399043"/>
      </p:ext>
    </p:extLst>
  </p:cSld>
  <p:clrMapOvr>
    <a:masterClrMapping/>
  </p:clrMapOvr>
  <p:transition>
    <p:randomBar dir="vert"/>
  </p:transition>
</p:sldLayout>
</file>

<file path=ppt/slideLayouts/slideLayout447.xml><?xml version="1.0" encoding="utf-8"?>
<p:sldLayout xmlns:a="http://schemas.openxmlformats.org/drawingml/2006/main" xmlns:r="http://schemas.openxmlformats.org/officeDocument/2006/relationships" xmlns:p="http://schemas.openxmlformats.org/presentationml/2006/main" userDrawn="1">
  <p:cSld name="9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0015348"/>
      </p:ext>
    </p:extLst>
  </p:cSld>
  <p:clrMapOvr>
    <a:masterClrMapping/>
  </p:clrMapOvr>
  <p:transition>
    <p:randomBar dir="vert"/>
  </p:transition>
</p:sldLayout>
</file>

<file path=ppt/slideLayouts/slideLayout448.xml><?xml version="1.0" encoding="utf-8"?>
<p:sldLayout xmlns:a="http://schemas.openxmlformats.org/drawingml/2006/main" xmlns:r="http://schemas.openxmlformats.org/officeDocument/2006/relationships" xmlns:p="http://schemas.openxmlformats.org/presentationml/2006/main" userDrawn="1">
  <p:cSld name="9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33631985"/>
      </p:ext>
    </p:extLst>
  </p:cSld>
  <p:clrMapOvr>
    <a:masterClrMapping/>
  </p:clrMapOvr>
  <p:transition>
    <p:randomBar dir="vert"/>
  </p:transition>
</p:sldLayout>
</file>

<file path=ppt/slideLayouts/slideLayout449.xml><?xml version="1.0" encoding="utf-8"?>
<p:sldLayout xmlns:a="http://schemas.openxmlformats.org/drawingml/2006/main" xmlns:r="http://schemas.openxmlformats.org/officeDocument/2006/relationships" xmlns:p="http://schemas.openxmlformats.org/presentationml/2006/main" userDrawn="1">
  <p:cSld name="9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1590500"/>
      </p:ext>
    </p:extLst>
  </p:cSld>
  <p:clrMapOvr>
    <a:masterClrMapping/>
  </p:clrMapOvr>
  <p:transition>
    <p:randomBar dir="vert"/>
  </p:transition>
</p:sldLayout>
</file>

<file path=ppt/slideLayouts/slideLayout450.xml><?xml version="1.0" encoding="utf-8"?>
<p:sldLayout xmlns:a="http://schemas.openxmlformats.org/drawingml/2006/main" xmlns:r="http://schemas.openxmlformats.org/officeDocument/2006/relationships" xmlns:p="http://schemas.openxmlformats.org/presentationml/2006/main" userDrawn="1">
  <p:cSld name="9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4609520"/>
      </p:ext>
    </p:extLst>
  </p:cSld>
  <p:clrMapOvr>
    <a:masterClrMapping/>
  </p:clrMapOvr>
  <p:transition>
    <p:randomBar dir="vert"/>
  </p:transition>
</p:sldLayout>
</file>

<file path=ppt/slideLayouts/slideLayout451.xml><?xml version="1.0" encoding="utf-8"?>
<p:sldLayout xmlns:a="http://schemas.openxmlformats.org/drawingml/2006/main" xmlns:r="http://schemas.openxmlformats.org/officeDocument/2006/relationships" xmlns:p="http://schemas.openxmlformats.org/presentationml/2006/main" userDrawn="1">
  <p:cSld name="45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6255768"/>
      </p:ext>
    </p:extLst>
  </p:cSld>
  <p:clrMapOvr>
    <a:masterClrMapping/>
  </p:clrMapOvr>
  <p:transition spd="slow" advTm="3000">
    <p:random/>
  </p:transition>
</p:sldLayout>
</file>

<file path=ppt/slideLayouts/slideLayout452.xml><?xml version="1.0" encoding="utf-8"?>
<p:sldLayout xmlns:a="http://schemas.openxmlformats.org/drawingml/2006/main" xmlns:r="http://schemas.openxmlformats.org/officeDocument/2006/relationships" xmlns:p="http://schemas.openxmlformats.org/presentationml/2006/main" userDrawn="1">
  <p:cSld name="10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8183141"/>
      </p:ext>
    </p:extLst>
  </p:cSld>
  <p:clrMapOvr>
    <a:masterClrMapping/>
  </p:clrMapOvr>
  <p:transition>
    <p:randomBar dir="vert"/>
  </p:transition>
</p:sldLayout>
</file>

<file path=ppt/slideLayouts/slideLayout453.xml><?xml version="1.0" encoding="utf-8"?>
<p:sldLayout xmlns:a="http://schemas.openxmlformats.org/drawingml/2006/main" xmlns:r="http://schemas.openxmlformats.org/officeDocument/2006/relationships" xmlns:p="http://schemas.openxmlformats.org/presentationml/2006/main" userDrawn="1">
  <p:cSld name="10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2749751"/>
      </p:ext>
    </p:extLst>
  </p:cSld>
  <p:clrMapOvr>
    <a:masterClrMapping/>
  </p:clrMapOvr>
  <p:transition>
    <p:randomBar dir="vert"/>
  </p:transition>
</p:sldLayout>
</file>

<file path=ppt/slideLayouts/slideLayout454.xml><?xml version="1.0" encoding="utf-8"?>
<p:sldLayout xmlns:a="http://schemas.openxmlformats.org/drawingml/2006/main" xmlns:r="http://schemas.openxmlformats.org/officeDocument/2006/relationships" xmlns:p="http://schemas.openxmlformats.org/presentationml/2006/main" userDrawn="1">
  <p:cSld name="10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69646763"/>
      </p:ext>
    </p:extLst>
  </p:cSld>
  <p:clrMapOvr>
    <a:masterClrMapping/>
  </p:clrMapOvr>
  <p:transition>
    <p:randomBar dir="vert"/>
  </p:transition>
</p:sldLayout>
</file>

<file path=ppt/slideLayouts/slideLayout455.xml><?xml version="1.0" encoding="utf-8"?>
<p:sldLayout xmlns:a="http://schemas.openxmlformats.org/drawingml/2006/main" xmlns:r="http://schemas.openxmlformats.org/officeDocument/2006/relationships" xmlns:p="http://schemas.openxmlformats.org/presentationml/2006/main" userDrawn="1">
  <p:cSld name="10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9526674"/>
      </p:ext>
    </p:extLst>
  </p:cSld>
  <p:clrMapOvr>
    <a:masterClrMapping/>
  </p:clrMapOvr>
  <p:transition>
    <p:randomBar dir="vert"/>
  </p:transition>
</p:sldLayout>
</file>

<file path=ppt/slideLayouts/slideLayout456.xml><?xml version="1.0" encoding="utf-8"?>
<p:sldLayout xmlns:a="http://schemas.openxmlformats.org/drawingml/2006/main" xmlns:r="http://schemas.openxmlformats.org/officeDocument/2006/relationships" xmlns:p="http://schemas.openxmlformats.org/presentationml/2006/main" userDrawn="1">
  <p:cSld name="10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9271194"/>
      </p:ext>
    </p:extLst>
  </p:cSld>
  <p:clrMapOvr>
    <a:masterClrMapping/>
  </p:clrMapOvr>
  <p:transition>
    <p:randomBar dir="vert"/>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userDrawn="1">
  <p:cSld name="10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8320627"/>
      </p:ext>
    </p:extLst>
  </p:cSld>
  <p:clrMapOvr>
    <a:masterClrMapping/>
  </p:clrMapOvr>
  <p:transition>
    <p:randomBar dir="vert"/>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userDrawn="1">
  <p:cSld name="10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6720883"/>
      </p:ext>
    </p:extLst>
  </p:cSld>
  <p:clrMapOvr>
    <a:masterClrMapping/>
  </p:clrMapOvr>
  <p:transition>
    <p:randomBar dir="vert"/>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userDrawn="1">
  <p:cSld name="10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6501927"/>
      </p:ext>
    </p:extLst>
  </p:cSld>
  <p:clrMapOvr>
    <a:masterClrMapping/>
  </p:clrMapOvr>
  <p:transition>
    <p:randomBar dir="vert"/>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userDrawn="1">
  <p:cSld name="17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8622289"/>
      </p:ext>
    </p:extLst>
  </p:cSld>
  <p:clrMapOvr>
    <a:masterClrMapping/>
  </p:clrMapOvr>
  <p:transition>
    <p:randomBar dir="vert"/>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userDrawn="1">
  <p:cSld name="12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0620334"/>
      </p:ext>
    </p:extLst>
  </p:cSld>
  <p:clrMapOvr>
    <a:masterClrMapping/>
  </p:clrMapOvr>
  <p:transition spd="slow" advClick="0" advTm="4000">
    <p:comb/>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preserve="1" userDrawn="1">
  <p:cSld name="12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9600990"/>
      </p:ext>
    </p:extLst>
  </p:cSld>
  <p:clrMapOvr>
    <a:masterClrMapping/>
  </p:clrMapOvr>
  <p:transition>
    <p:randomBar dir="vert"/>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preserve="1" userDrawn="1">
  <p:cSld name="46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763827718"/>
      </p:ext>
    </p:extLst>
  </p:cSld>
  <p:clrMapOvr>
    <a:masterClrMapping/>
  </p:clrMapOvr>
  <p:transition>
    <p:randomBar dir="vert"/>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preserve="1" userDrawn="1">
  <p:cSld name="6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2146061"/>
      </p:ext>
    </p:extLst>
  </p:cSld>
  <p:clrMapOvr>
    <a:masterClrMapping/>
  </p:clrMapOvr>
  <p:transition>
    <p:randomBar dir="vert"/>
  </p:transition>
  <p:timing>
    <p:tnLst>
      <p:par>
        <p:cTn id="1" dur="indefinite" restart="never" nodeType="tmRoot"/>
      </p:par>
    </p:tnLst>
  </p:timing>
</p:sldLayout>
</file>

<file path=ppt/slideLayouts/slideLayout465.xml><?xml version="1.0" encoding="utf-8"?>
<p:sldLayout xmlns:a="http://schemas.openxmlformats.org/drawingml/2006/main" xmlns:r="http://schemas.openxmlformats.org/officeDocument/2006/relationships" xmlns:p="http://schemas.openxmlformats.org/presentationml/2006/main" userDrawn="1">
  <p:cSld name="47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002184"/>
      </p:ext>
    </p:extLst>
  </p:cSld>
  <p:clrMapOvr>
    <a:masterClrMapping/>
  </p:clrMapOvr>
  <p:transition spd="slow" advTm="3000">
    <p:random/>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userDrawn="1">
  <p:cSld name="10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0226395"/>
      </p:ext>
    </p:extLst>
  </p:cSld>
  <p:clrMapOvr>
    <a:masterClrMapping/>
  </p:clrMapOvr>
  <p:transition>
    <p:randomBar dir="vert"/>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userDrawn="1">
  <p:cSld name="10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7696944"/>
      </p:ext>
    </p:extLst>
  </p:cSld>
  <p:clrMapOvr>
    <a:masterClrMapping/>
  </p:clrMapOvr>
  <p:transition>
    <p:randomBar dir="vert"/>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userDrawn="1">
  <p:cSld name="11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2063169"/>
      </p:ext>
    </p:extLst>
  </p:cSld>
  <p:clrMapOvr>
    <a:masterClrMapping/>
  </p:clrMapOvr>
  <p:transition>
    <p:randomBar dir="vert"/>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userDrawn="1">
  <p:cSld name="11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69800985"/>
      </p:ext>
    </p:extLst>
  </p:cSld>
  <p:clrMapOvr>
    <a:masterClrMapping/>
  </p:clrMapOvr>
  <p:transition>
    <p:randomBar dir="vert"/>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userDrawn="1">
  <p:cSld name="11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4232533"/>
      </p:ext>
    </p:extLst>
  </p:cSld>
  <p:clrMapOvr>
    <a:masterClrMapping/>
  </p:clrMapOvr>
  <p:transition>
    <p:randomBar dir="vert"/>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userDrawn="1">
  <p:cSld name="11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0431957"/>
      </p:ext>
    </p:extLst>
  </p:cSld>
  <p:clrMapOvr>
    <a:masterClrMapping/>
  </p:clrMapOvr>
  <p:transition>
    <p:randomBar dir="vert"/>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userDrawn="1">
  <p:cSld name="11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2951851"/>
      </p:ext>
    </p:extLst>
  </p:cSld>
  <p:clrMapOvr>
    <a:masterClrMapping/>
  </p:clrMapOvr>
  <p:transition>
    <p:randomBar dir="vert"/>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userDrawn="1">
  <p:cSld name="11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2822803"/>
      </p:ext>
    </p:extLst>
  </p:cSld>
  <p:clrMapOvr>
    <a:masterClrMapping/>
  </p:clrMapOvr>
  <p:transition>
    <p:randomBar dir="vert"/>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userDrawn="1">
  <p:cSld name="48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1163648"/>
      </p:ext>
    </p:extLst>
  </p:cSld>
  <p:clrMapOvr>
    <a:masterClrMapping/>
  </p:clrMapOvr>
  <p:transition spd="slow" advTm="3000">
    <p:random/>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userDrawn="1">
  <p:cSld name="11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64904169"/>
      </p:ext>
    </p:extLst>
  </p:cSld>
  <p:clrMapOvr>
    <a:masterClrMapping/>
  </p:clrMapOvr>
  <p:transition>
    <p:randomBar dir="vert"/>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userDrawn="1">
  <p:cSld name="11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4300336"/>
      </p:ext>
    </p:extLst>
  </p:cSld>
  <p:clrMapOvr>
    <a:masterClrMapping/>
  </p:clrMapOvr>
  <p:transition>
    <p:randomBar dir="vert"/>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userDrawn="1">
  <p:cSld name="11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3223412"/>
      </p:ext>
    </p:extLst>
  </p:cSld>
  <p:clrMapOvr>
    <a:masterClrMapping/>
  </p:clrMapOvr>
  <p:transition>
    <p:randomBar dir="vert"/>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userDrawn="1">
  <p:cSld name="11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1301392"/>
      </p:ext>
    </p:extLst>
  </p:cSld>
  <p:clrMapOvr>
    <a:masterClrMapping/>
  </p:clrMapOvr>
  <p:transition>
    <p:randomBar dir="vert"/>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userDrawn="1">
  <p:cSld name="12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2506837"/>
      </p:ext>
    </p:extLst>
  </p:cSld>
  <p:clrMapOvr>
    <a:masterClrMapping/>
  </p:clrMapOvr>
  <p:transition>
    <p:randomBar dir="vert"/>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userDrawn="1">
  <p:cSld name="12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3801042"/>
      </p:ext>
    </p:extLst>
  </p:cSld>
  <p:clrMapOvr>
    <a:masterClrMapping/>
  </p:clrMapOvr>
  <p:transition>
    <p:randomBar dir="vert"/>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userDrawn="1">
  <p:cSld name="12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9243718"/>
      </p:ext>
    </p:extLst>
  </p:cSld>
  <p:clrMapOvr>
    <a:masterClrMapping/>
  </p:clrMapOvr>
  <p:transition>
    <p:randomBar dir="vert"/>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userDrawn="1">
  <p:cSld name="12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6479810"/>
      </p:ext>
    </p:extLst>
  </p:cSld>
  <p:clrMapOvr>
    <a:masterClrMapping/>
  </p:clrMapOvr>
  <p:transition>
    <p:randomBar dir="vert"/>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userDrawn="1">
  <p:cSld name="17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0128875"/>
      </p:ext>
    </p:extLst>
  </p:cSld>
  <p:clrMapOvr>
    <a:masterClrMapping/>
  </p:clrMapOvr>
  <p:transition>
    <p:randomBar dir="vert"/>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userDrawn="1">
  <p:cSld name="13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315935633"/>
      </p:ext>
    </p:extLst>
  </p:cSld>
  <p:clrMapOvr>
    <a:masterClrMapping/>
  </p:clrMapOvr>
  <p:transition spd="slow" advClick="0" advTm="4000">
    <p:comb/>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preserve="1" userDrawn="1">
  <p:cSld name="13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6091089"/>
      </p:ext>
    </p:extLst>
  </p:cSld>
  <p:clrMapOvr>
    <a:masterClrMapping/>
  </p:clrMapOvr>
  <p:transition>
    <p:randomBar dir="vert"/>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preserve="1" userDrawn="1">
  <p:cSld name="49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980888749"/>
      </p:ext>
    </p:extLst>
  </p:cSld>
  <p:clrMapOvr>
    <a:masterClrMapping/>
  </p:clrMapOvr>
  <p:transition>
    <p:randomBar dir="vert"/>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preserve="1" userDrawn="1">
  <p:cSld name="6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0325776"/>
      </p:ext>
    </p:extLst>
  </p:cSld>
  <p:clrMapOvr>
    <a:masterClrMapping/>
  </p:clrMapOvr>
  <p:transition>
    <p:randomBar dir="vert"/>
  </p:transition>
  <p:timing>
    <p:tnLst>
      <p:par>
        <p:cTn id="1" dur="indefinite" restart="never" nodeType="tmRoot"/>
      </p:par>
    </p:tnLst>
  </p:timing>
</p:sldLayout>
</file>

<file path=ppt/slideLayouts/slideLayout488.xml><?xml version="1.0" encoding="utf-8"?>
<p:sldLayout xmlns:a="http://schemas.openxmlformats.org/drawingml/2006/main" xmlns:r="http://schemas.openxmlformats.org/officeDocument/2006/relationships" xmlns:p="http://schemas.openxmlformats.org/presentationml/2006/main" userDrawn="1">
  <p:cSld name="50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206483"/>
      </p:ext>
    </p:extLst>
  </p:cSld>
  <p:clrMapOvr>
    <a:masterClrMapping/>
  </p:clrMapOvr>
  <p:transition spd="slow" advTm="3000">
    <p:random/>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userDrawn="1">
  <p:cSld name="12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8308686"/>
      </p:ext>
    </p:extLst>
  </p:cSld>
  <p:clrMapOvr>
    <a:masterClrMapping/>
  </p:clrMapOvr>
  <p:transition>
    <p:randomBar dir="vert"/>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userDrawn="1">
  <p:cSld name="12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0034904"/>
      </p:ext>
    </p:extLst>
  </p:cSld>
  <p:clrMapOvr>
    <a:masterClrMapping/>
  </p:clrMapOvr>
  <p:transition>
    <p:randomBar dir="vert"/>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userDrawn="1">
  <p:cSld name="12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3169675"/>
      </p:ext>
    </p:extLst>
  </p:cSld>
  <p:clrMapOvr>
    <a:masterClrMapping/>
  </p:clrMapOvr>
  <p:transition>
    <p:randomBar dir="vert"/>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userDrawn="1">
  <p:cSld name="12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8399070"/>
      </p:ext>
    </p:extLst>
  </p:cSld>
  <p:clrMapOvr>
    <a:masterClrMapping/>
  </p:clrMapOvr>
  <p:transition>
    <p:randomBar dir="vert"/>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userDrawn="1">
  <p:cSld name="12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9289903"/>
      </p:ext>
    </p:extLst>
  </p:cSld>
  <p:clrMapOvr>
    <a:masterClrMapping/>
  </p:clrMapOvr>
  <p:transition>
    <p:randomBar dir="vert"/>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userDrawn="1">
  <p:cSld name="12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2499526"/>
      </p:ext>
    </p:extLst>
  </p:cSld>
  <p:clrMapOvr>
    <a:masterClrMapping/>
  </p:clrMapOvr>
  <p:transition>
    <p:randomBar dir="vert"/>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userDrawn="1">
  <p:cSld name="13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74005"/>
      </p:ext>
    </p:extLst>
  </p:cSld>
  <p:clrMapOvr>
    <a:masterClrMapping/>
  </p:clrMapOvr>
  <p:transition>
    <p:randomBar dir="vert"/>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userDrawn="1">
  <p:cSld name="13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3835985"/>
      </p:ext>
    </p:extLst>
  </p:cSld>
  <p:clrMapOvr>
    <a:masterClrMapping/>
  </p:clrMapOvr>
  <p:transition>
    <p:randomBar dir="vert"/>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userDrawn="1">
  <p:cSld name="51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9672099"/>
      </p:ext>
    </p:extLst>
  </p:cSld>
  <p:clrMapOvr>
    <a:masterClrMapping/>
  </p:clrMapOvr>
  <p:transition spd="slow" advTm="3000">
    <p:random/>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userDrawn="1">
  <p:cSld name="13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3599324"/>
      </p:ext>
    </p:extLst>
  </p:cSld>
  <p:clrMapOvr>
    <a:masterClrMapping/>
  </p:clrMapOvr>
  <p:transition>
    <p:randomBar dir="vert"/>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userDrawn="1">
  <p:cSld name="13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3130391"/>
      </p:ext>
    </p:extLst>
  </p:cSld>
  <p:clrMapOvr>
    <a:masterClrMapping/>
  </p:clrMapOvr>
  <p:transition>
    <p:randomBar dir="vert"/>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userDrawn="1">
  <p:cSld name="13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05417127"/>
      </p:ext>
    </p:extLst>
  </p:cSld>
  <p:clrMapOvr>
    <a:masterClrMapping/>
  </p:clrMapOvr>
  <p:transition>
    <p:randomBar dir="vert"/>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userDrawn="1">
  <p:cSld name="13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6426069"/>
      </p:ext>
    </p:extLst>
  </p:cSld>
  <p:clrMapOvr>
    <a:masterClrMapping/>
  </p:clrMapOvr>
  <p:transition>
    <p:randomBar dir="vert"/>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userDrawn="1">
  <p:cSld name="13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72771845"/>
      </p:ext>
    </p:extLst>
  </p:cSld>
  <p:clrMapOvr>
    <a:masterClrMapping/>
  </p:clrMapOvr>
  <p:transition>
    <p:randomBar dir="vert"/>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userDrawn="1">
  <p:cSld name="13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3464112"/>
      </p:ext>
    </p:extLst>
  </p:cSld>
  <p:clrMapOvr>
    <a:masterClrMapping/>
  </p:clrMapOvr>
  <p:transition>
    <p:randomBar dir="vert"/>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userDrawn="1">
  <p:cSld name="13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8423488"/>
      </p:ext>
    </p:extLst>
  </p:cSld>
  <p:clrMapOvr>
    <a:masterClrMapping/>
  </p:clrMapOvr>
  <p:transition>
    <p:randomBar dir="vert"/>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userDrawn="1">
  <p:cSld name="13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0849309"/>
      </p:ext>
    </p:extLst>
  </p:cSld>
  <p:clrMapOvr>
    <a:masterClrMapping/>
  </p:clrMapOvr>
  <p:transition>
    <p:randomBar dir="vert"/>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userDrawn="1">
  <p:cSld name="17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0640709"/>
      </p:ext>
    </p:extLst>
  </p:cSld>
  <p:clrMapOvr>
    <a:masterClrMapping/>
  </p:clrMapOvr>
  <p:transition>
    <p:randomBar dir="vert"/>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userDrawn="1">
  <p:cSld name="14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1814260"/>
      </p:ext>
    </p:extLst>
  </p:cSld>
  <p:clrMapOvr>
    <a:masterClrMapping/>
  </p:clrMapOvr>
  <p:transition spd="slow" advClick="0" advTm="4000">
    <p:comb/>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preserve="1" userDrawn="1">
  <p:cSld name="14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3140771"/>
      </p:ext>
    </p:extLst>
  </p:cSld>
  <p:clrMapOvr>
    <a:masterClrMapping/>
  </p:clrMapOvr>
  <p:transition>
    <p:randomBar dir="vert"/>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preserve="1" userDrawn="1">
  <p:cSld name="52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1365453138"/>
      </p:ext>
    </p:extLst>
  </p:cSld>
  <p:clrMapOvr>
    <a:masterClrMapping/>
  </p:clrMapOvr>
  <p:transition>
    <p:randomBar dir="vert"/>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userDrawn="1">
  <p:cSld name="17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1647703"/>
      </p:ext>
    </p:extLst>
  </p:cSld>
  <p:clrMapOvr>
    <a:masterClrMapping/>
  </p:clrMapOvr>
  <p:transition>
    <p:randomBar dir="vert"/>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6867220"/>
      </p:ext>
    </p:extLst>
  </p:cSld>
  <p:clrMapOvr>
    <a:masterClrMapping/>
  </p:clrMapOvr>
  <p:transition>
    <p:randomBar dir="vert"/>
  </p:transition>
  <p:timing>
    <p:tnLst>
      <p:par>
        <p:cTn id="1" dur="indefinite" restart="never" nodeType="tmRoot"/>
      </p:par>
    </p:tnLst>
  </p:timing>
</p:sldLayout>
</file>

<file path=ppt/slideLayouts/slideLayout512.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475578108"/>
      </p:ext>
    </p:extLst>
  </p:cSld>
  <p:clrMapOvr>
    <a:masterClrMapping/>
  </p:clrMapOvr>
  <p:transition>
    <p:randomBar dir="vert"/>
  </p:transition>
  <p:timing>
    <p:tnLst>
      <p:par>
        <p:cTn id="1" dur="indefinite" restart="never" nodeType="tmRoot"/>
      </p:par>
    </p:tnLst>
  </p:timing>
</p:sldLayout>
</file>

<file path=ppt/slideLayouts/slideLayout513.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0975408"/>
      </p:ext>
    </p:extLst>
  </p:cSld>
  <p:clrMapOvr>
    <a:masterClrMapping/>
  </p:clrMapOvr>
  <p:transition>
    <p:randomBar dir="vert"/>
  </p:transition>
  <p:timing>
    <p:tnLst>
      <p:par>
        <p:cTn id="1" dur="indefinite" restart="never" nodeType="tmRoot"/>
      </p:par>
    </p:tnLst>
  </p:timing>
</p:sldLayout>
</file>

<file path=ppt/slideLayouts/slideLayout514.xml><?xml version="1.0" encoding="utf-8"?>
<p:sldLayout xmlns:a="http://schemas.openxmlformats.org/drawingml/2006/main" xmlns:r="http://schemas.openxmlformats.org/officeDocument/2006/relationships" xmlns:p="http://schemas.openxmlformats.org/presentationml/2006/main" preserve="1" userDrawn="1">
  <p:cSld name="5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2497773"/>
      </p:ext>
    </p:extLst>
  </p:cSld>
  <p:clrMapOvr>
    <a:masterClrMapping/>
  </p:clrMapOvr>
  <p:transition>
    <p:randomBar dir="vert"/>
  </p:transition>
  <p:timing>
    <p:tnLst>
      <p:par>
        <p:cTn id="1" dur="indefinite" restart="never" nodeType="tmRoot"/>
      </p:par>
    </p:tnLst>
  </p:timing>
</p:sldLayout>
</file>

<file path=ppt/slideLayouts/slideLayout515.xml><?xml version="1.0" encoding="utf-8"?>
<p:sldLayout xmlns:a="http://schemas.openxmlformats.org/drawingml/2006/main" xmlns:r="http://schemas.openxmlformats.org/officeDocument/2006/relationships" xmlns:p="http://schemas.openxmlformats.org/presentationml/2006/main" preserve="1" userDrawn="1">
  <p:cSld name="5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4244274"/>
      </p:ext>
    </p:extLst>
  </p:cSld>
  <p:clrMapOvr>
    <a:masterClrMapping/>
  </p:clrMapOvr>
  <p:transition>
    <p:randomBar dir="vert"/>
  </p:transition>
  <p:timing>
    <p:tnLst>
      <p:par>
        <p:cTn id="1" dur="indefinite" restart="never" nodeType="tmRoot"/>
      </p:par>
    </p:tnLst>
  </p:timing>
</p:sldLayout>
</file>

<file path=ppt/slideLayouts/slideLayout516.xml><?xml version="1.0" encoding="utf-8"?>
<p:sldLayout xmlns:a="http://schemas.openxmlformats.org/drawingml/2006/main" xmlns:r="http://schemas.openxmlformats.org/officeDocument/2006/relationships" xmlns:p="http://schemas.openxmlformats.org/presentationml/2006/main" preserve="1" userDrawn="1">
  <p:cSld name="14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4604726"/>
      </p:ext>
    </p:extLst>
  </p:cSld>
  <p:clrMapOvr>
    <a:masterClrMapping/>
  </p:clrMapOvr>
  <p:transition>
    <p:randomBar dir="vert"/>
  </p:transition>
  <p:timing>
    <p:tnLst>
      <p:par>
        <p:cTn id="1" dur="indefinite" restart="never" nodeType="tmRoot"/>
      </p:par>
    </p:tnLst>
  </p:timing>
</p:sldLayout>
</file>

<file path=ppt/slideLayouts/slideLayout517.xml><?xml version="1.0" encoding="utf-8"?>
<p:sldLayout xmlns:a="http://schemas.openxmlformats.org/drawingml/2006/main" xmlns:r="http://schemas.openxmlformats.org/officeDocument/2006/relationships" xmlns:p="http://schemas.openxmlformats.org/presentationml/2006/main" preserve="1" userDrawn="1">
  <p:cSld name="14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4830395"/>
      </p:ext>
    </p:extLst>
  </p:cSld>
  <p:clrMapOvr>
    <a:masterClrMapping/>
  </p:clrMapOvr>
  <p:transition>
    <p:randomBar dir="vert"/>
  </p:transition>
  <p:timing>
    <p:tnLst>
      <p:par>
        <p:cTn id="1" dur="indefinite" restart="never" nodeType="tmRoot"/>
      </p:par>
    </p:tnLst>
  </p:timing>
</p:sldLayout>
</file>

<file path=ppt/slideLayouts/slideLayout518.xml><?xml version="1.0" encoding="utf-8"?>
<p:sldLayout xmlns:a="http://schemas.openxmlformats.org/drawingml/2006/main" xmlns:r="http://schemas.openxmlformats.org/officeDocument/2006/relationships" xmlns:p="http://schemas.openxmlformats.org/presentationml/2006/main" preserve="1" userDrawn="1">
  <p:cSld name="14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7665028"/>
      </p:ext>
    </p:extLst>
  </p:cSld>
  <p:clrMapOvr>
    <a:masterClrMapping/>
  </p:clrMapOvr>
  <p:transition>
    <p:randomBar dir="vert"/>
  </p:transition>
  <p:timing>
    <p:tnLst>
      <p:par>
        <p:cTn id="1" dur="indefinite" restart="never" nodeType="tmRoot"/>
      </p:par>
    </p:tnLst>
  </p:timing>
</p:sldLayout>
</file>

<file path=ppt/slideLayouts/slideLayout519.xml><?xml version="1.0" encoding="utf-8"?>
<p:sldLayout xmlns:a="http://schemas.openxmlformats.org/drawingml/2006/main" xmlns:r="http://schemas.openxmlformats.org/officeDocument/2006/relationships" xmlns:p="http://schemas.openxmlformats.org/presentationml/2006/main" preserve="1" userDrawn="1">
  <p:cSld name="5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9361577"/>
      </p:ext>
    </p:extLst>
  </p:cSld>
  <p:clrMapOvr>
    <a:masterClrMapping/>
  </p:clrMapOvr>
  <p:transition>
    <p:randomBar dir="vert"/>
  </p:transition>
  <p:timing>
    <p:tnLst>
      <p:par>
        <p:cTn id="1" dur="indefinite" restart="never" nodeType="tmRoot"/>
      </p:par>
    </p:tnLst>
  </p:timing>
</p:sldLayout>
</file>

<file path=ppt/slideLayouts/slideLayout520.xml><?xml version="1.0" encoding="utf-8"?>
<p:sldLayout xmlns:a="http://schemas.openxmlformats.org/drawingml/2006/main" xmlns:r="http://schemas.openxmlformats.org/officeDocument/2006/relationships" xmlns:p="http://schemas.openxmlformats.org/presentationml/2006/main" preserve="1" userDrawn="1">
  <p:cSld name="5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1576508"/>
      </p:ext>
    </p:extLst>
  </p:cSld>
  <p:clrMapOvr>
    <a:masterClrMapping/>
  </p:clrMapOvr>
  <p:transition>
    <p:randomBar dir="vert"/>
  </p:transition>
  <p:timing>
    <p:tnLst>
      <p:par>
        <p:cTn id="1" dur="indefinite" restart="never" nodeType="tmRoot"/>
      </p:par>
    </p:tnLst>
  </p:timing>
</p:sldLayout>
</file>

<file path=ppt/slideLayouts/slideLayout521.xml><?xml version="1.0" encoding="utf-8"?>
<p:sldLayout xmlns:a="http://schemas.openxmlformats.org/drawingml/2006/main" xmlns:r="http://schemas.openxmlformats.org/officeDocument/2006/relationships" xmlns:p="http://schemas.openxmlformats.org/presentationml/2006/main" preserve="1" userDrawn="1">
  <p:cSld name="5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340321"/>
      </p:ext>
    </p:extLst>
  </p:cSld>
  <p:clrMapOvr>
    <a:masterClrMapping/>
  </p:clrMapOvr>
  <p:transition>
    <p:randomBar dir="vert"/>
  </p:transition>
  <p:timing>
    <p:tnLst>
      <p:par>
        <p:cTn id="1" dur="indefinite" restart="never" nodeType="tmRoot"/>
      </p:par>
    </p:tnLst>
  </p:timing>
</p:sldLayout>
</file>

<file path=ppt/slideLayouts/slideLayout522.xml><?xml version="1.0" encoding="utf-8"?>
<p:sldLayout xmlns:a="http://schemas.openxmlformats.org/drawingml/2006/main" xmlns:r="http://schemas.openxmlformats.org/officeDocument/2006/relationships" xmlns:p="http://schemas.openxmlformats.org/presentationml/2006/main" preserve="1" userDrawn="1">
  <p:cSld name="5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7739957"/>
      </p:ext>
    </p:extLst>
  </p:cSld>
  <p:clrMapOvr>
    <a:masterClrMapping/>
  </p:clrMapOvr>
  <p:transition>
    <p:randomBar dir="vert"/>
  </p:transition>
  <p:timing>
    <p:tnLst>
      <p:par>
        <p:cTn id="1" dur="indefinite" restart="never" nodeType="tmRoot"/>
      </p:par>
    </p:tnLst>
  </p:timing>
</p:sldLayout>
</file>

<file path=ppt/slideLayouts/slideLayout523.xml><?xml version="1.0" encoding="utf-8"?>
<p:sldLayout xmlns:a="http://schemas.openxmlformats.org/drawingml/2006/main" xmlns:r="http://schemas.openxmlformats.org/officeDocument/2006/relationships" xmlns:p="http://schemas.openxmlformats.org/presentationml/2006/main" userDrawn="1">
  <p:cSld name="14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7196957"/>
      </p:ext>
    </p:extLst>
  </p:cSld>
  <p:clrMapOvr>
    <a:masterClrMapping/>
  </p:clrMapOvr>
  <p:transition>
    <p:randomBar dir="vert"/>
  </p:transition>
  <p:timing>
    <p:tnLst>
      <p:par>
        <p:cTn id="1" dur="indefinite" restart="never" nodeType="tmRoot"/>
      </p:par>
    </p:tnLst>
  </p:timing>
</p:sldLayout>
</file>

<file path=ppt/slideLayouts/slideLayout524.xml><?xml version="1.0" encoding="utf-8"?>
<p:sldLayout xmlns:a="http://schemas.openxmlformats.org/drawingml/2006/main" xmlns:r="http://schemas.openxmlformats.org/officeDocument/2006/relationships" xmlns:p="http://schemas.openxmlformats.org/presentationml/2006/main" userDrawn="1">
  <p:cSld name="14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6841129"/>
      </p:ext>
    </p:extLst>
  </p:cSld>
  <p:clrMapOvr>
    <a:masterClrMapping/>
  </p:clrMapOvr>
  <p:transition>
    <p:randomBar dir="vert"/>
  </p:transition>
  <p:timing>
    <p:tnLst>
      <p:par>
        <p:cTn id="1" dur="indefinite" restart="never" nodeType="tmRoot"/>
      </p:par>
    </p:tnLst>
  </p:timing>
</p:sldLayout>
</file>

<file path=ppt/slideLayouts/slideLayout525.xml><?xml version="1.0" encoding="utf-8"?>
<p:sldLayout xmlns:a="http://schemas.openxmlformats.org/drawingml/2006/main" xmlns:r="http://schemas.openxmlformats.org/officeDocument/2006/relationships" xmlns:p="http://schemas.openxmlformats.org/presentationml/2006/main" userDrawn="1">
  <p:cSld name="14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9330797"/>
      </p:ext>
    </p:extLst>
  </p:cSld>
  <p:clrMapOvr>
    <a:masterClrMapping/>
  </p:clrMapOvr>
  <p:transition>
    <p:randomBar dir="vert"/>
  </p:transition>
  <p:timing>
    <p:tnLst>
      <p:par>
        <p:cTn id="1" dur="indefinite" restart="never" nodeType="tmRoot"/>
      </p:par>
    </p:tnLst>
  </p:timing>
</p:sldLayout>
</file>

<file path=ppt/slideLayouts/slideLayout526.xml><?xml version="1.0" encoding="utf-8"?>
<p:sldLayout xmlns:a="http://schemas.openxmlformats.org/drawingml/2006/main" xmlns:r="http://schemas.openxmlformats.org/officeDocument/2006/relationships" xmlns:p="http://schemas.openxmlformats.org/presentationml/2006/main" userDrawn="1">
  <p:cSld name="14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88533"/>
      </p:ext>
    </p:extLst>
  </p:cSld>
  <p:clrMapOvr>
    <a:masterClrMapping/>
  </p:clrMapOvr>
  <p:transition>
    <p:randomBar dir="vert"/>
  </p:transition>
  <p:timing>
    <p:tnLst>
      <p:par>
        <p:cTn id="1" dur="indefinite" restart="never" nodeType="tmRoot"/>
      </p:par>
    </p:tnLst>
  </p:timing>
</p:sldLayout>
</file>

<file path=ppt/slideLayouts/slideLayout527.xml><?xml version="1.0" encoding="utf-8"?>
<p:sldLayout xmlns:a="http://schemas.openxmlformats.org/drawingml/2006/main" xmlns:r="http://schemas.openxmlformats.org/officeDocument/2006/relationships" xmlns:p="http://schemas.openxmlformats.org/presentationml/2006/main" userDrawn="1">
  <p:cSld name="14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1418416"/>
      </p:ext>
    </p:extLst>
  </p:cSld>
  <p:clrMapOvr>
    <a:masterClrMapping/>
  </p:clrMapOvr>
  <p:transition>
    <p:randomBar dir="vert"/>
  </p:transition>
  <p:timing>
    <p:tnLst>
      <p:par>
        <p:cTn id="1" dur="indefinite" restart="never" nodeType="tmRoot"/>
      </p:par>
    </p:tnLst>
  </p:timing>
</p:sldLayout>
</file>

<file path=ppt/slideLayouts/slideLayout528.xml><?xml version="1.0" encoding="utf-8"?>
<p:sldLayout xmlns:a="http://schemas.openxmlformats.org/drawingml/2006/main" xmlns:r="http://schemas.openxmlformats.org/officeDocument/2006/relationships" xmlns:p="http://schemas.openxmlformats.org/presentationml/2006/main" userDrawn="1">
  <p:cSld name="14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8662944"/>
      </p:ext>
    </p:extLst>
  </p:cSld>
  <p:clrMapOvr>
    <a:masterClrMapping/>
  </p:clrMapOvr>
  <p:transition>
    <p:randomBar dir="vert"/>
  </p:transition>
  <p:timing>
    <p:tnLst>
      <p:par>
        <p:cTn id="1" dur="indefinite" restart="never" nodeType="tmRoot"/>
      </p:par>
    </p:tnLst>
  </p:timing>
</p:sldLayout>
</file>

<file path=ppt/slideLayouts/slideLayout529.xml><?xml version="1.0" encoding="utf-8"?>
<p:sldLayout xmlns:a="http://schemas.openxmlformats.org/drawingml/2006/main" xmlns:r="http://schemas.openxmlformats.org/officeDocument/2006/relationships" xmlns:p="http://schemas.openxmlformats.org/presentationml/2006/main" userDrawn="1">
  <p:cSld name="14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5274075"/>
      </p:ext>
    </p:extLst>
  </p:cSld>
  <p:clrMapOvr>
    <a:masterClrMapping/>
  </p:clrMapOvr>
  <p:transition>
    <p:randomBar dir="vert"/>
  </p:transition>
  <p:timing>
    <p:tnLst>
      <p:par>
        <p:cTn id="1" dur="indefinite" restart="never" nodeType="tmRoot"/>
      </p:par>
    </p:tnLst>
  </p:timing>
</p:sldLayout>
</file>

<file path=ppt/slideLayouts/slideLayout530.xml><?xml version="1.0" encoding="utf-8"?>
<p:sldLayout xmlns:a="http://schemas.openxmlformats.org/drawingml/2006/main" xmlns:r="http://schemas.openxmlformats.org/officeDocument/2006/relationships" xmlns:p="http://schemas.openxmlformats.org/presentationml/2006/main" userDrawn="1">
  <p:cSld name="15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9360825"/>
      </p:ext>
    </p:extLst>
  </p:cSld>
  <p:clrMapOvr>
    <a:masterClrMapping/>
  </p:clrMapOvr>
  <p:transition>
    <p:randomBar dir="vert"/>
  </p:transition>
  <p:timing>
    <p:tnLst>
      <p:par>
        <p:cTn id="1" dur="indefinite" restart="never" nodeType="tmRoot"/>
      </p:par>
    </p:tnLst>
  </p:timing>
</p:sldLayout>
</file>

<file path=ppt/slideLayouts/slideLayout531.xml><?xml version="1.0" encoding="utf-8"?>
<p:sldLayout xmlns:a="http://schemas.openxmlformats.org/drawingml/2006/main" xmlns:r="http://schemas.openxmlformats.org/officeDocument/2006/relationships" xmlns:p="http://schemas.openxmlformats.org/presentationml/2006/main" showMasterSp="0" preserve="1" userDrawn="1">
  <p:cSld name="174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775108354"/>
      </p:ext>
    </p:extLst>
  </p:cSld>
  <p:clrMapOvr>
    <a:masterClrMapping/>
  </p:clrMapOvr>
  <p:transition>
    <p:randomBar dir="vert"/>
  </p:transition>
  <p:timing>
    <p:tnLst>
      <p:par>
        <p:cTn id="1" dur="indefinite" restart="never" nodeType="tmRoot"/>
      </p:par>
    </p:tnLst>
  </p:timing>
</p:sldLayout>
</file>

<file path=ppt/slideLayouts/slideLayout532.xml><?xml version="1.0" encoding="utf-8"?>
<p:sldLayout xmlns:a="http://schemas.openxmlformats.org/drawingml/2006/main" xmlns:r="http://schemas.openxmlformats.org/officeDocument/2006/relationships" xmlns:p="http://schemas.openxmlformats.org/presentationml/2006/main" preserve="1" userDrawn="1">
  <p:cSld name="17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51079633"/>
      </p:ext>
    </p:extLst>
  </p:cSld>
  <p:clrMapOvr>
    <a:masterClrMapping/>
  </p:clrMapOvr>
  <p:transition>
    <p:randomBar dir="vert"/>
  </p:transition>
  <p:timing>
    <p:tnLst>
      <p:par>
        <p:cTn id="1" dur="indefinite" restart="never" nodeType="tmRoot"/>
      </p:par>
    </p:tnLst>
  </p:timing>
</p:sldLayout>
</file>

<file path=ppt/slideLayouts/slideLayout533.xml><?xml version="1.0" encoding="utf-8"?>
<p:sldLayout xmlns:a="http://schemas.openxmlformats.org/drawingml/2006/main" xmlns:r="http://schemas.openxmlformats.org/officeDocument/2006/relationships" xmlns:p="http://schemas.openxmlformats.org/presentationml/2006/main" preserve="1" userDrawn="1">
  <p:cSld name="176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20431399"/>
      </p:ext>
    </p:extLst>
  </p:cSld>
  <p:clrMapOvr>
    <a:masterClrMapping/>
  </p:clrMapOvr>
  <p:transition>
    <p:randomBar dir="vert"/>
  </p:transition>
  <p:timing>
    <p:tnLst>
      <p:par>
        <p:cTn id="1" dur="indefinite" restart="never" nodeType="tmRoot"/>
      </p:par>
    </p:tnLst>
  </p:timing>
</p:sldLayout>
</file>

<file path=ppt/slideLayouts/slideLayout534.xml><?xml version="1.0" encoding="utf-8"?>
<p:sldLayout xmlns:a="http://schemas.openxmlformats.org/drawingml/2006/main" xmlns:r="http://schemas.openxmlformats.org/officeDocument/2006/relationships" xmlns:p="http://schemas.openxmlformats.org/presentationml/2006/main" preserve="1" userDrawn="1">
  <p:cSld name="177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59926564"/>
      </p:ext>
    </p:extLst>
  </p:cSld>
  <p:clrMapOvr>
    <a:masterClrMapping/>
  </p:clrMapOvr>
  <p:transition>
    <p:randomBar dir="vert"/>
  </p:transition>
  <p:timing>
    <p:tnLst>
      <p:par>
        <p:cTn id="1" dur="indefinite" restart="never" nodeType="tmRoot"/>
      </p:par>
    </p:tnLst>
  </p:timing>
</p:sldLayout>
</file>

<file path=ppt/slideLayouts/slideLayout535.xml><?xml version="1.0" encoding="utf-8"?>
<p:sldLayout xmlns:a="http://schemas.openxmlformats.org/drawingml/2006/main" xmlns:r="http://schemas.openxmlformats.org/officeDocument/2006/relationships" xmlns:p="http://schemas.openxmlformats.org/presentationml/2006/main" preserve="1" userDrawn="1">
  <p:cSld name="178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17938"/>
      </p:ext>
    </p:extLst>
  </p:cSld>
  <p:clrMapOvr>
    <a:masterClrMapping/>
  </p:clrMapOvr>
  <p:transition>
    <p:randomBar dir="vert"/>
  </p:transition>
  <p:timing>
    <p:tnLst>
      <p:par>
        <p:cTn id="1" dur="indefinite" restart="never" nodeType="tmRoot"/>
      </p:par>
    </p:tnLst>
  </p:timing>
</p:sldLayout>
</file>

<file path=ppt/slideLayouts/slideLayout536.xml><?xml version="1.0" encoding="utf-8"?>
<p:sldLayout xmlns:a="http://schemas.openxmlformats.org/drawingml/2006/main" xmlns:r="http://schemas.openxmlformats.org/officeDocument/2006/relationships" xmlns:p="http://schemas.openxmlformats.org/presentationml/2006/main" preserve="1" userDrawn="1">
  <p:cSld name="179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456781039"/>
      </p:ext>
    </p:extLst>
  </p:cSld>
  <p:clrMapOvr>
    <a:masterClrMapping/>
  </p:clrMapOvr>
  <p:transition>
    <p:randomBar dir="vert"/>
  </p:transition>
  <p:timing>
    <p:tnLst>
      <p:par>
        <p:cTn id="1" dur="indefinite" restart="never" nodeType="tmRoot"/>
      </p:par>
    </p:tnLst>
  </p:timing>
</p:sldLayout>
</file>

<file path=ppt/slideLayouts/slideLayout537.xml><?xml version="1.0" encoding="utf-8"?>
<p:sldLayout xmlns:a="http://schemas.openxmlformats.org/drawingml/2006/main" xmlns:r="http://schemas.openxmlformats.org/officeDocument/2006/relationships" xmlns:p="http://schemas.openxmlformats.org/presentationml/2006/main" preserve="1" userDrawn="1">
  <p:cSld name="180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66152973"/>
      </p:ext>
    </p:extLst>
  </p:cSld>
  <p:clrMapOvr>
    <a:masterClrMapping/>
  </p:clrMapOvr>
  <p:transition>
    <p:randomBar dir="vert"/>
  </p:transition>
  <p:timing>
    <p:tnLst>
      <p:par>
        <p:cTn id="1" dur="indefinite" restart="never" nodeType="tmRoot"/>
      </p:par>
    </p:tnLst>
  </p:timing>
</p:sldLayout>
</file>

<file path=ppt/slideLayouts/slideLayout538.xml><?xml version="1.0" encoding="utf-8"?>
<p:sldLayout xmlns:a="http://schemas.openxmlformats.org/drawingml/2006/main" xmlns:r="http://schemas.openxmlformats.org/officeDocument/2006/relationships" xmlns:p="http://schemas.openxmlformats.org/presentationml/2006/main" userDrawn="1">
  <p:cSld name="18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889640624"/>
      </p:ext>
    </p:extLst>
  </p:cSld>
  <p:clrMapOvr>
    <a:masterClrMapping/>
  </p:clrMapOvr>
  <p:transition>
    <p:randomBar dir="vert"/>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preserve="1" userDrawn="1">
  <p:cSld name="6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635343176"/>
      </p:ext>
    </p:extLst>
  </p:cSld>
  <p:clrMapOvr>
    <a:masterClrMapping/>
  </p:clrMapOvr>
  <p:transition>
    <p:randomBar dir="vert"/>
  </p:transition>
  <p:timing>
    <p:tnLst>
      <p:par>
        <p:cTn id="1" dur="indefinite" restart="never" nodeType="tmRoot"/>
      </p:par>
    </p:tnLst>
  </p:timing>
</p:sldLayout>
</file>

<file path=ppt/slideLayouts/slideLayout540.xml><?xml version="1.0" encoding="utf-8"?>
<p:sldLayout xmlns:a="http://schemas.openxmlformats.org/drawingml/2006/main" xmlns:r="http://schemas.openxmlformats.org/officeDocument/2006/relationships" xmlns:p="http://schemas.openxmlformats.org/presentationml/2006/main" userDrawn="1">
  <p:cSld name="18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748626898"/>
      </p:ext>
    </p:extLst>
  </p:cSld>
  <p:clrMapOvr>
    <a:masterClrMapping/>
  </p:clrMapOvr>
  <p:transition>
    <p:randomBar dir="vert"/>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preserve="1" userDrawn="1">
  <p:cSld name="6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5650537"/>
      </p:ext>
    </p:extLst>
  </p:cSld>
  <p:clrMapOvr>
    <a:masterClrMapping/>
  </p:clrMapOvr>
  <p:transition>
    <p:randomBar dir="vert"/>
  </p:transition>
  <p:timing>
    <p:tnLst>
      <p:par>
        <p:cTn id="1" dur="indefinite" restart="never" nodeType="tmRoot"/>
      </p:par>
    </p:tnLst>
  </p:timing>
</p:sldLayout>
</file>

<file path=ppt/slideLayouts/slideLayout542.xml><?xml version="1.0" encoding="utf-8"?>
<p:sldLayout xmlns:a="http://schemas.openxmlformats.org/drawingml/2006/main" xmlns:r="http://schemas.openxmlformats.org/officeDocument/2006/relationships" xmlns:p="http://schemas.openxmlformats.org/presentationml/2006/main" userDrawn="1">
  <p:cSld name="18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959681856"/>
      </p:ext>
    </p:extLst>
  </p:cSld>
  <p:clrMapOvr>
    <a:masterClrMapping/>
  </p:clrMapOvr>
  <p:transition>
    <p:randomBar dir="vert"/>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preserve="1" userDrawn="1">
  <p:cSld name="6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32373220"/>
      </p:ext>
    </p:extLst>
  </p:cSld>
  <p:clrMapOvr>
    <a:masterClrMapping/>
  </p:clrMapOvr>
  <p:transition>
    <p:randomBar dir="vert"/>
  </p:transition>
  <p:timing>
    <p:tnLst>
      <p:par>
        <p:cTn id="1" dur="indefinite" restart="never" nodeType="tmRoot"/>
      </p:par>
    </p:tnLst>
  </p:timing>
</p:sldLayout>
</file>

<file path=ppt/slideLayouts/slideLayout544.xml><?xml version="1.0" encoding="utf-8"?>
<p:sldLayout xmlns:a="http://schemas.openxmlformats.org/drawingml/2006/main" xmlns:r="http://schemas.openxmlformats.org/officeDocument/2006/relationships" xmlns:p="http://schemas.openxmlformats.org/presentationml/2006/main" userDrawn="1">
  <p:cSld name="18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397854340"/>
      </p:ext>
    </p:extLst>
  </p:cSld>
  <p:clrMapOvr>
    <a:masterClrMapping/>
  </p:clrMapOvr>
  <p:transition>
    <p:randomBar dir="vert"/>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preserve="1" userDrawn="1">
  <p:cSld name="6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8682062"/>
      </p:ext>
    </p:extLst>
  </p:cSld>
  <p:clrMapOvr>
    <a:masterClrMapping/>
  </p:clrMapOvr>
  <p:transition>
    <p:randomBar dir="vert"/>
  </p:transition>
  <p:timing>
    <p:tnLst>
      <p:par>
        <p:cTn id="1" dur="indefinite" restart="never" nodeType="tmRoot"/>
      </p:par>
    </p:tnLst>
  </p:timing>
</p:sldLayout>
</file>

<file path=ppt/slideLayouts/slideLayout546.xml><?xml version="1.0" encoding="utf-8"?>
<p:sldLayout xmlns:a="http://schemas.openxmlformats.org/drawingml/2006/main" xmlns:r="http://schemas.openxmlformats.org/officeDocument/2006/relationships" xmlns:p="http://schemas.openxmlformats.org/presentationml/2006/main" userDrawn="1">
  <p:cSld name="18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082579866"/>
      </p:ext>
    </p:extLst>
  </p:cSld>
  <p:clrMapOvr>
    <a:masterClrMapping/>
  </p:clrMapOvr>
  <p:transition>
    <p:randomBar dir="vert"/>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preserve="1" userDrawn="1">
  <p:cSld name="6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7558548"/>
      </p:ext>
    </p:extLst>
  </p:cSld>
  <p:clrMapOvr>
    <a:masterClrMapping/>
  </p:clrMapOvr>
  <p:transition>
    <p:randomBar dir="vert"/>
  </p:transition>
  <p:timing>
    <p:tnLst>
      <p:par>
        <p:cTn id="1" dur="indefinite" restart="never" nodeType="tmRoot"/>
      </p:par>
    </p:tnLst>
  </p:timing>
</p:sldLayout>
</file>

<file path=ppt/slideLayouts/slideLayout548.xml><?xml version="1.0" encoding="utf-8"?>
<p:sldLayout xmlns:a="http://schemas.openxmlformats.org/drawingml/2006/main" xmlns:r="http://schemas.openxmlformats.org/officeDocument/2006/relationships" xmlns:p="http://schemas.openxmlformats.org/presentationml/2006/main" showMasterSp="0" preserve="1" userDrawn="1">
  <p:cSld name="186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5982622"/>
      </p:ext>
    </p:extLst>
  </p:cSld>
  <p:clrMapOvr>
    <a:masterClrMapping/>
  </p:clrMapOvr>
  <p:transition>
    <p:randomBar dir="vert"/>
  </p:transition>
  <p:timing>
    <p:tnLst>
      <p:par>
        <p:cTn id="1" dur="indefinite" restart="never" nodeType="tmRoot"/>
      </p:par>
    </p:tnLst>
  </p:timing>
</p:sldLayout>
</file>

<file path=ppt/slideLayouts/slideLayout549.xml><?xml version="1.0" encoding="utf-8"?>
<p:sldLayout xmlns:a="http://schemas.openxmlformats.org/drawingml/2006/main" xmlns:r="http://schemas.openxmlformats.org/officeDocument/2006/relationships" xmlns:p="http://schemas.openxmlformats.org/presentationml/2006/main" preserve="1" userDrawn="1">
  <p:cSld name="18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666201502"/>
      </p:ext>
    </p:extLst>
  </p:cSld>
  <p:clrMapOvr>
    <a:masterClrMapping/>
  </p:clrMapOvr>
  <p:transition>
    <p:randomBar dir="vert"/>
  </p:transition>
  <p:timing>
    <p:tnLst>
      <p:par>
        <p:cTn id="1" dur="indefinite" restart="never" nodeType="tmRoot"/>
      </p:par>
    </p:tnLst>
  </p:timing>
</p:sldLayout>
</file>

<file path=ppt/slideLayouts/slideLayout550.xml><?xml version="1.0" encoding="utf-8"?>
<p:sldLayout xmlns:a="http://schemas.openxmlformats.org/drawingml/2006/main" xmlns:r="http://schemas.openxmlformats.org/officeDocument/2006/relationships" xmlns:p="http://schemas.openxmlformats.org/presentationml/2006/main" preserve="1" userDrawn="1">
  <p:cSld name="188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659146231"/>
      </p:ext>
    </p:extLst>
  </p:cSld>
  <p:clrMapOvr>
    <a:masterClrMapping/>
  </p:clrMapOvr>
  <p:transition>
    <p:randomBar dir="vert"/>
  </p:transition>
  <p:timing>
    <p:tnLst>
      <p:par>
        <p:cTn id="1" dur="indefinite" restart="never" nodeType="tmRoot"/>
      </p:par>
    </p:tnLst>
  </p:timing>
</p:sldLayout>
</file>

<file path=ppt/slideLayouts/slideLayout551.xml><?xml version="1.0" encoding="utf-8"?>
<p:sldLayout xmlns:a="http://schemas.openxmlformats.org/drawingml/2006/main" xmlns:r="http://schemas.openxmlformats.org/officeDocument/2006/relationships" xmlns:p="http://schemas.openxmlformats.org/presentationml/2006/main" preserve="1" userDrawn="1">
  <p:cSld name="189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75109657"/>
      </p:ext>
    </p:extLst>
  </p:cSld>
  <p:clrMapOvr>
    <a:masterClrMapping/>
  </p:clrMapOvr>
  <p:transition>
    <p:randomBar dir="vert"/>
  </p:transition>
  <p:timing>
    <p:tnLst>
      <p:par>
        <p:cTn id="1" dur="indefinite" restart="never" nodeType="tmRoot"/>
      </p:par>
    </p:tnLst>
  </p:timing>
</p:sldLayout>
</file>

<file path=ppt/slideLayouts/slideLayout552.xml><?xml version="1.0" encoding="utf-8"?>
<p:sldLayout xmlns:a="http://schemas.openxmlformats.org/drawingml/2006/main" xmlns:r="http://schemas.openxmlformats.org/officeDocument/2006/relationships" xmlns:p="http://schemas.openxmlformats.org/presentationml/2006/main" preserve="1" userDrawn="1">
  <p:cSld name="190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27512085"/>
      </p:ext>
    </p:extLst>
  </p:cSld>
  <p:clrMapOvr>
    <a:masterClrMapping/>
  </p:clrMapOvr>
  <p:transition>
    <p:randomBar dir="vert"/>
  </p:transition>
  <p:timing>
    <p:tnLst>
      <p:par>
        <p:cTn id="1" dur="indefinite" restart="never" nodeType="tmRoot"/>
      </p:par>
    </p:tnLst>
  </p:timing>
</p:sldLayout>
</file>

<file path=ppt/slideLayouts/slideLayout553.xml><?xml version="1.0" encoding="utf-8"?>
<p:sldLayout xmlns:a="http://schemas.openxmlformats.org/drawingml/2006/main" xmlns:r="http://schemas.openxmlformats.org/officeDocument/2006/relationships" xmlns:p="http://schemas.openxmlformats.org/presentationml/2006/main" preserve="1" userDrawn="1">
  <p:cSld name="19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992908399"/>
      </p:ext>
    </p:extLst>
  </p:cSld>
  <p:clrMapOvr>
    <a:masterClrMapping/>
  </p:clrMapOvr>
  <p:transition>
    <p:randomBar dir="vert"/>
  </p:transition>
  <p:timing>
    <p:tnLst>
      <p:par>
        <p:cTn id="1" dur="indefinite" restart="never" nodeType="tmRoot"/>
      </p:par>
    </p:tnLst>
  </p:timing>
</p:sldLayout>
</file>

<file path=ppt/slideLayouts/slideLayout554.xml><?xml version="1.0" encoding="utf-8"?>
<p:sldLayout xmlns:a="http://schemas.openxmlformats.org/drawingml/2006/main" xmlns:r="http://schemas.openxmlformats.org/officeDocument/2006/relationships" xmlns:p="http://schemas.openxmlformats.org/presentationml/2006/main" preserve="1" userDrawn="1">
  <p:cSld name="192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928334551"/>
      </p:ext>
    </p:extLst>
  </p:cSld>
  <p:clrMapOvr>
    <a:masterClrMapping/>
  </p:clrMapOvr>
  <p:transition>
    <p:randomBar dir="vert"/>
  </p:transition>
  <p:timing>
    <p:tnLst>
      <p:par>
        <p:cTn id="1" dur="indefinite" restart="never" nodeType="tmRoot"/>
      </p:par>
    </p:tnLst>
  </p:timing>
</p:sldLayout>
</file>

<file path=ppt/slideLayouts/slideLayout555.xml><?xml version="1.0" encoding="utf-8"?>
<p:sldLayout xmlns:a="http://schemas.openxmlformats.org/drawingml/2006/main" xmlns:r="http://schemas.openxmlformats.org/officeDocument/2006/relationships" xmlns:p="http://schemas.openxmlformats.org/presentationml/2006/main" userDrawn="1">
  <p:cSld name="19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901318099"/>
      </p:ext>
    </p:extLst>
  </p:cSld>
  <p:clrMapOvr>
    <a:masterClrMapping/>
  </p:clrMapOvr>
  <p:transition>
    <p:randomBar dir="vert"/>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preserve="1" userDrawn="1">
  <p:cSld name="7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4906716"/>
      </p:ext>
    </p:extLst>
  </p:cSld>
  <p:clrMapOvr>
    <a:masterClrMapping/>
  </p:clrMapOvr>
  <p:transition>
    <p:randomBar dir="vert"/>
  </p:transition>
  <p:timing>
    <p:tnLst>
      <p:par>
        <p:cTn id="1" dur="indefinite" restart="never" nodeType="tmRoot"/>
      </p:par>
    </p:tnLst>
  </p:timing>
</p:sldLayout>
</file>

<file path=ppt/slideLayouts/slideLayout557.xml><?xml version="1.0" encoding="utf-8"?>
<p:sldLayout xmlns:a="http://schemas.openxmlformats.org/drawingml/2006/main" xmlns:r="http://schemas.openxmlformats.org/officeDocument/2006/relationships" xmlns:p="http://schemas.openxmlformats.org/presentationml/2006/main" userDrawn="1">
  <p:cSld name="19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920084236"/>
      </p:ext>
    </p:extLst>
  </p:cSld>
  <p:clrMapOvr>
    <a:masterClrMapping/>
  </p:clrMapOvr>
  <p:transition>
    <p:randomBar dir="vert"/>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preserve="1" userDrawn="1">
  <p:cSld name="7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6531888"/>
      </p:ext>
    </p:extLst>
  </p:cSld>
  <p:clrMapOvr>
    <a:masterClrMapping/>
  </p:clrMapOvr>
  <p:transition>
    <p:randomBar dir="vert"/>
  </p:transition>
  <p:timing>
    <p:tnLst>
      <p:par>
        <p:cTn id="1" dur="indefinite" restart="never" nodeType="tmRoot"/>
      </p:par>
    </p:tnLst>
  </p:timing>
</p:sldLayout>
</file>

<file path=ppt/slideLayouts/slideLayout559.xml><?xml version="1.0" encoding="utf-8"?>
<p:sldLayout xmlns:a="http://schemas.openxmlformats.org/drawingml/2006/main" xmlns:r="http://schemas.openxmlformats.org/officeDocument/2006/relationships" xmlns:p="http://schemas.openxmlformats.org/presentationml/2006/main" userDrawn="1">
  <p:cSld name="19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781404654"/>
      </p:ext>
    </p:extLst>
  </p:cSld>
  <p:clrMapOvr>
    <a:masterClrMapping/>
  </p:clrMapOvr>
  <p:transition>
    <p:randomBar dir="vert"/>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preserve="1" userDrawn="1">
  <p:cSld name="7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4600216"/>
      </p:ext>
    </p:extLst>
  </p:cSld>
  <p:clrMapOvr>
    <a:masterClrMapping/>
  </p:clrMapOvr>
  <p:transition>
    <p:randomBar dir="vert"/>
  </p:transition>
  <p:timing>
    <p:tnLst>
      <p:par>
        <p:cTn id="1" dur="indefinite" restart="never" nodeType="tmRoot"/>
      </p:par>
    </p:tnLst>
  </p:timing>
</p:sldLayout>
</file>

<file path=ppt/slideLayouts/slideLayout561.xml><?xml version="1.0" encoding="utf-8"?>
<p:sldLayout xmlns:a="http://schemas.openxmlformats.org/drawingml/2006/main" xmlns:r="http://schemas.openxmlformats.org/officeDocument/2006/relationships" xmlns:p="http://schemas.openxmlformats.org/presentationml/2006/main" userDrawn="1">
  <p:cSld name="19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216380242"/>
      </p:ext>
    </p:extLst>
  </p:cSld>
  <p:clrMapOvr>
    <a:masterClrMapping/>
  </p:clrMapOvr>
  <p:transition>
    <p:randomBar dir="vert"/>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preserve="1" userDrawn="1">
  <p:cSld name="7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2711898"/>
      </p:ext>
    </p:extLst>
  </p:cSld>
  <p:clrMapOvr>
    <a:masterClrMapping/>
  </p:clrMapOvr>
  <p:transition>
    <p:randomBar dir="vert"/>
  </p:transition>
  <p:timing>
    <p:tnLst>
      <p:par>
        <p:cTn id="1" dur="indefinite" restart="never" nodeType="tmRoot"/>
      </p:par>
    </p:tnLst>
  </p:timing>
</p:sldLayout>
</file>

<file path=ppt/slideLayouts/slideLayout563.xml><?xml version="1.0" encoding="utf-8"?>
<p:sldLayout xmlns:a="http://schemas.openxmlformats.org/drawingml/2006/main" xmlns:r="http://schemas.openxmlformats.org/officeDocument/2006/relationships" xmlns:p="http://schemas.openxmlformats.org/presentationml/2006/main" userDrawn="1">
  <p:cSld name="19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912926783"/>
      </p:ext>
    </p:extLst>
  </p:cSld>
  <p:clrMapOvr>
    <a:masterClrMapping/>
  </p:clrMapOvr>
  <p:transition>
    <p:randomBar dir="vert"/>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preserve="1" userDrawn="1">
  <p:cSld name="7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4688362"/>
      </p:ext>
    </p:extLst>
  </p:cSld>
  <p:clrMapOvr>
    <a:masterClrMapping/>
  </p:clrMapOvr>
  <p:transition>
    <p:randomBar dir="vert"/>
  </p:transition>
  <p:timing>
    <p:tnLst>
      <p:par>
        <p:cTn id="1" dur="indefinite" restart="never" nodeType="tmRoot"/>
      </p:par>
    </p:tnLst>
  </p:timing>
</p:sldLayout>
</file>

<file path=ppt/slideLayouts/slideLayout565.xml><?xml version="1.0" encoding="utf-8"?>
<p:sldLayout xmlns:a="http://schemas.openxmlformats.org/drawingml/2006/main" xmlns:r="http://schemas.openxmlformats.org/officeDocument/2006/relationships" xmlns:p="http://schemas.openxmlformats.org/presentationml/2006/main" userDrawn="1">
  <p:cSld name="198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rPr>
              <a:pPr defTabSz="914377"/>
              <a:t>2024/2/26</a:t>
            </a:fld>
            <a:endParaRPr lang="zh-CN" altLang="en-US" sz="1867">
              <a:solidFill>
                <a:prstClr val="black">
                  <a:tint val="75000"/>
                </a:prstClr>
              </a:solidFill>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rPr>
              <a:pPr defTabSz="914377"/>
              <a:t>‹#›</a:t>
            </a:fld>
            <a:endParaRPr lang="zh-CN" altLang="en-US" sz="1867">
              <a:solidFill>
                <a:prstClr val="black">
                  <a:tint val="75000"/>
                </a:prstClr>
              </a:solidFill>
            </a:endParaRPr>
          </a:p>
        </p:txBody>
      </p:sp>
    </p:spTree>
    <p:extLst>
      <p:ext uri="{BB962C8B-B14F-4D97-AF65-F5344CB8AC3E}">
        <p14:creationId xmlns:p14="http://schemas.microsoft.com/office/powerpoint/2010/main" val="2448389593"/>
      </p:ext>
    </p:extLst>
  </p:cSld>
  <p:clrMapOvr>
    <a:masterClrMapping/>
  </p:clrMapOvr>
  <p:transition>
    <p:randomBar dir="vert"/>
  </p:transition>
  <p:timing>
    <p:tnLst>
      <p:par>
        <p:cTn id="1" dur="indefinite" restart="never" nodeType="tmRoot"/>
      </p:par>
    </p:tnLst>
  </p:timing>
</p:sldLayout>
</file>

<file path=ppt/slideLayouts/slideLayout566.xml><?xml version="1.0" encoding="utf-8"?>
<p:sldLayout xmlns:a="http://schemas.openxmlformats.org/drawingml/2006/main" xmlns:r="http://schemas.openxmlformats.org/officeDocument/2006/relationships" xmlns:p="http://schemas.openxmlformats.org/presentationml/2006/main" userDrawn="1">
  <p:cSld name="19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596383072"/>
      </p:ext>
    </p:extLst>
  </p:cSld>
  <p:clrMapOvr>
    <a:masterClrMapping/>
  </p:clrMapOvr>
  <p:transition>
    <p:randomBar dir="vert"/>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preserve="1" userDrawn="1">
  <p:cSld name="15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5970757"/>
      </p:ext>
    </p:extLst>
  </p:cSld>
  <p:clrMapOvr>
    <a:masterClrMapping/>
  </p:clrMapOvr>
  <p:transition>
    <p:randomBar dir="vert"/>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preserve="1" userDrawn="1">
  <p:cSld name="53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8182328"/>
      </p:ext>
    </p:extLst>
  </p:cSld>
  <p:clrMapOvr>
    <a:masterClrMapping/>
  </p:clrMapOvr>
  <p:transition>
    <p:randomBar dir="vert"/>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preserve="1" userDrawn="1">
  <p:cSld name="15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268881"/>
      </p:ext>
    </p:extLst>
  </p:cSld>
  <p:clrMapOvr>
    <a:masterClrMapping/>
  </p:clrMapOvr>
  <p:transition>
    <p:randomBar dir="vert"/>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userDrawn="1">
  <p:cSld name="20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604363172"/>
      </p:ext>
    </p:extLst>
  </p:cSld>
  <p:clrMapOvr>
    <a:masterClrMapping/>
  </p:clrMapOvr>
  <p:transition>
    <p:randomBar dir="vert"/>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userDrawn="1">
  <p:cSld name="20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850212371"/>
      </p:ext>
    </p:extLst>
  </p:cSld>
  <p:clrMapOvr>
    <a:masterClrMapping/>
  </p:clrMapOvr>
  <p:transition>
    <p:randomBar dir="vert"/>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userDrawn="1">
  <p:cSld name="54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1234339"/>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573.xml><?xml version="1.0" encoding="utf-8"?>
<p:sldLayout xmlns:a="http://schemas.openxmlformats.org/drawingml/2006/main" xmlns:r="http://schemas.openxmlformats.org/officeDocument/2006/relationships" xmlns:p="http://schemas.openxmlformats.org/presentationml/2006/main" userDrawn="1">
  <p:cSld name="20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619452363"/>
      </p:ext>
    </p:extLst>
  </p:cSld>
  <p:clrMapOvr>
    <a:masterClrMapping/>
  </p:clrMapOvr>
  <p:transition>
    <p:randomBar dir="vert"/>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preserve="1" userDrawn="1">
  <p:cSld name="16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364749"/>
      </p:ext>
    </p:extLst>
  </p:cSld>
  <p:clrMapOvr>
    <a:masterClrMapping/>
  </p:clrMapOvr>
  <p:transition>
    <p:randomBar dir="vert"/>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preserve="1" userDrawn="1">
  <p:cSld name="55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0098527"/>
      </p:ext>
    </p:extLst>
  </p:cSld>
  <p:clrMapOvr>
    <a:masterClrMapping/>
  </p:clrMapOvr>
  <p:transition>
    <p:randomBar dir="vert"/>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preserve="1" userDrawn="1">
  <p:cSld name="16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1916553"/>
      </p:ext>
    </p:extLst>
  </p:cSld>
  <p:clrMapOvr>
    <a:masterClrMapping/>
  </p:clrMapOvr>
  <p:transition>
    <p:randomBar dir="vert"/>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preserve="1" userDrawn="1">
  <p:cSld name="17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8723781"/>
      </p:ext>
    </p:extLst>
  </p:cSld>
  <p:clrMapOvr>
    <a:masterClrMapping/>
  </p:clrMapOvr>
  <p:transition>
    <p:randomBar dir="vert"/>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preserve="1" userDrawn="1">
  <p:cSld name="56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2406309"/>
      </p:ext>
    </p:extLst>
  </p:cSld>
  <p:clrMapOvr>
    <a:masterClrMapping/>
  </p:clrMapOvr>
  <p:transition>
    <p:randomBar dir="vert"/>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preserve="1" userDrawn="1">
  <p:cSld name="17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74754337"/>
      </p:ext>
    </p:extLst>
  </p:cSld>
  <p:clrMapOvr>
    <a:masterClrMapping/>
  </p:clrMapOvr>
  <p:transition>
    <p:randomBar dir="vert"/>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userDrawn="1">
  <p:cSld name="20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DD22C65B-FAC9-421A-9391-569306C0644A}"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BEBC0E72-BF06-4A19-B2CD-574FB1E7DA1E}" type="slidenum">
              <a:rPr lang="zh-CN" altLang="en-US"/>
              <a:pPr defTabSz="914400">
                <a:defRPr/>
              </a:pPr>
              <a:t>‹#›</a:t>
            </a:fld>
            <a:endParaRPr lang="zh-CN" altLang="en-US"/>
          </a:p>
        </p:txBody>
      </p:sp>
    </p:spTree>
    <p:extLst>
      <p:ext uri="{BB962C8B-B14F-4D97-AF65-F5344CB8AC3E}">
        <p14:creationId xmlns:p14="http://schemas.microsoft.com/office/powerpoint/2010/main" val="1743552763"/>
      </p:ext>
    </p:extLst>
  </p:cSld>
  <p:clrMapOvr>
    <a:masterClrMapping/>
  </p:clrMapOvr>
  <p:transition>
    <p:randomBar dir="vert"/>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userDrawn="1">
  <p:cSld name="20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60329089-014F-40B7-AF9F-C11F97BF94C2}"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C06FD32C-10E6-4306-A8A9-F7761EEB30E2}" type="slidenum">
              <a:rPr lang="zh-CN" altLang="en-US"/>
              <a:pPr defTabSz="914400">
                <a:defRPr/>
              </a:pPr>
              <a:t>‹#›</a:t>
            </a:fld>
            <a:endParaRPr lang="zh-CN" altLang="en-US"/>
          </a:p>
        </p:txBody>
      </p:sp>
    </p:spTree>
    <p:extLst>
      <p:ext uri="{BB962C8B-B14F-4D97-AF65-F5344CB8AC3E}">
        <p14:creationId xmlns:p14="http://schemas.microsoft.com/office/powerpoint/2010/main" val="4069517295"/>
      </p:ext>
    </p:extLst>
  </p:cSld>
  <p:clrMapOvr>
    <a:masterClrMapping/>
  </p:clrMapOvr>
  <p:transition>
    <p:randomBar dir="vert"/>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preserve="1" userDrawn="1">
  <p:cSld name="18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9976638"/>
      </p:ext>
    </p:extLst>
  </p:cSld>
  <p:clrMapOvr>
    <a:masterClrMapping/>
  </p:clrMapOvr>
  <p:transition>
    <p:randomBar dir="vert"/>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preserve="1" userDrawn="1">
  <p:cSld name="57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9377699"/>
      </p:ext>
    </p:extLst>
  </p:cSld>
  <p:clrMapOvr>
    <a:masterClrMapping/>
  </p:clrMapOvr>
  <p:transition>
    <p:randomBar dir="vert"/>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preserve="1" userDrawn="1">
  <p:cSld name="18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9212784"/>
      </p:ext>
    </p:extLst>
  </p:cSld>
  <p:clrMapOvr>
    <a:masterClrMapping/>
  </p:clrMapOvr>
  <p:transition>
    <p:randomBar dir="vert"/>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88366479"/>
      </p:ext>
    </p:extLst>
  </p:cSld>
  <p:clrMapOvr>
    <a:masterClrMapping/>
  </p:clrMapOvr>
  <p:transition>
    <p:randomBar dir="vert"/>
  </p:transition>
  <p:timing>
    <p:tnLst>
      <p:par>
        <p:cTn id="1" dur="indefinite" restart="never" nodeType="tmRoot"/>
      </p:par>
    </p:tnLst>
  </p:timing>
</p:sldLayout>
</file>

<file path=ppt/slideLayouts/slideLayout586.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51318619"/>
      </p:ext>
    </p:extLst>
  </p:cSld>
  <p:clrMapOvr>
    <a:masterClrMapping/>
  </p:clrMapOvr>
  <p:transition>
    <p:randomBar dir="vert"/>
  </p:transition>
  <p:timing>
    <p:tnLst>
      <p:par>
        <p:cTn id="1" dur="indefinite" restart="never" nodeType="tmRoot"/>
      </p:par>
    </p:tnLst>
  </p:timing>
</p:sldLayout>
</file>

<file path=ppt/slideLayouts/slideLayout587.xml><?xml version="1.0" encoding="utf-8"?>
<p:sldLayout xmlns:a="http://schemas.openxmlformats.org/drawingml/2006/main" xmlns:r="http://schemas.openxmlformats.org/officeDocument/2006/relationships" xmlns:p="http://schemas.openxmlformats.org/presentationml/2006/main" preserve="1" userDrawn="1">
  <p:cSld name="6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602496"/>
      </p:ext>
    </p:extLst>
  </p:cSld>
  <p:clrMapOvr>
    <a:masterClrMapping/>
  </p:clrMapOvr>
  <p:transition>
    <p:randomBar dir="vert"/>
  </p:transition>
  <p:timing>
    <p:tnLst>
      <p:par>
        <p:cTn id="1" dur="indefinite" restart="never" nodeType="tmRoot"/>
      </p:par>
    </p:tnLst>
  </p:timing>
</p:sldLayout>
</file>

<file path=ppt/slideLayouts/slideLayout588.xml><?xml version="1.0" encoding="utf-8"?>
<p:sldLayout xmlns:a="http://schemas.openxmlformats.org/drawingml/2006/main" xmlns:r="http://schemas.openxmlformats.org/officeDocument/2006/relationships" xmlns:p="http://schemas.openxmlformats.org/presentationml/2006/main" preserve="1" userDrawn="1">
  <p:cSld name="6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6973346"/>
      </p:ext>
    </p:extLst>
  </p:cSld>
  <p:clrMapOvr>
    <a:masterClrMapping/>
  </p:clrMapOvr>
  <p:transition>
    <p:randomBar dir="vert"/>
  </p:transition>
  <p:timing>
    <p:tnLst>
      <p:par>
        <p:cTn id="1" dur="indefinite" restart="never" nodeType="tmRoot"/>
      </p:par>
    </p:tnLst>
  </p:timing>
</p:sldLayout>
</file>

<file path=ppt/slideLayouts/slideLayout589.xml><?xml version="1.0" encoding="utf-8"?>
<p:sldLayout xmlns:a="http://schemas.openxmlformats.org/drawingml/2006/main" xmlns:r="http://schemas.openxmlformats.org/officeDocument/2006/relationships" xmlns:p="http://schemas.openxmlformats.org/presentationml/2006/main" preserve="1" userDrawn="1">
  <p:cSld name="6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458520304"/>
      </p:ext>
    </p:extLst>
  </p:cSld>
  <p:clrMapOvr>
    <a:masterClrMapping/>
  </p:clrMapOvr>
  <p:transition>
    <p:randomBar dir="vert"/>
  </p:transition>
  <p:timing>
    <p:tnLst>
      <p:par>
        <p:cTn id="1" dur="indefinite" restart="never" nodeType="tmRoot"/>
      </p:par>
    </p:tnLst>
  </p:timing>
</p:sldLayout>
</file>

<file path=ppt/slideLayouts/slideLayout590.xml><?xml version="1.0" encoding="utf-8"?>
<p:sldLayout xmlns:a="http://schemas.openxmlformats.org/drawingml/2006/main" xmlns:r="http://schemas.openxmlformats.org/officeDocument/2006/relationships" xmlns:p="http://schemas.openxmlformats.org/presentationml/2006/main" preserve="1" userDrawn="1">
  <p:cSld name="15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67959841"/>
      </p:ext>
    </p:extLst>
  </p:cSld>
  <p:clrMapOvr>
    <a:masterClrMapping/>
  </p:clrMapOvr>
  <p:transition>
    <p:randomBar dir="vert"/>
  </p:transition>
  <p:timing>
    <p:tnLst>
      <p:par>
        <p:cTn id="1" dur="indefinite" restart="never" nodeType="tmRoot"/>
      </p:par>
    </p:tnLst>
  </p:timing>
</p:sldLayout>
</file>

<file path=ppt/slideLayouts/slideLayout591.xml><?xml version="1.0" encoding="utf-8"?>
<p:sldLayout xmlns:a="http://schemas.openxmlformats.org/drawingml/2006/main" xmlns:r="http://schemas.openxmlformats.org/officeDocument/2006/relationships" xmlns:p="http://schemas.openxmlformats.org/presentationml/2006/main" preserve="1" userDrawn="1">
  <p:cSld name="15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4571401"/>
      </p:ext>
    </p:extLst>
  </p:cSld>
  <p:clrMapOvr>
    <a:masterClrMapping/>
  </p:clrMapOvr>
  <p:transition>
    <p:randomBar dir="vert"/>
  </p:transition>
  <p:timing>
    <p:tnLst>
      <p:par>
        <p:cTn id="1" dur="indefinite" restart="never" nodeType="tmRoot"/>
      </p:par>
    </p:tnLst>
  </p:timing>
</p:sldLayout>
</file>

<file path=ppt/slideLayouts/slideLayout592.xml><?xml version="1.0" encoding="utf-8"?>
<p:sldLayout xmlns:a="http://schemas.openxmlformats.org/drawingml/2006/main" xmlns:r="http://schemas.openxmlformats.org/officeDocument/2006/relationships" xmlns:p="http://schemas.openxmlformats.org/presentationml/2006/main" preserve="1" userDrawn="1">
  <p:cSld name="15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74366041"/>
      </p:ext>
    </p:extLst>
  </p:cSld>
  <p:clrMapOvr>
    <a:masterClrMapping/>
  </p:clrMapOvr>
  <p:transition>
    <p:randomBar dir="vert"/>
  </p:transition>
  <p:timing>
    <p:tnLst>
      <p:par>
        <p:cTn id="1" dur="indefinite" restart="never" nodeType="tmRoot"/>
      </p:par>
    </p:tnLst>
  </p:timing>
</p:sldLayout>
</file>

<file path=ppt/slideLayouts/slideLayout593.xml><?xml version="1.0" encoding="utf-8"?>
<p:sldLayout xmlns:a="http://schemas.openxmlformats.org/drawingml/2006/main" xmlns:r="http://schemas.openxmlformats.org/officeDocument/2006/relationships" xmlns:p="http://schemas.openxmlformats.org/presentationml/2006/main" preserve="1" userDrawn="1">
  <p:cSld name="6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600238488"/>
      </p:ext>
    </p:extLst>
  </p:cSld>
  <p:clrMapOvr>
    <a:masterClrMapping/>
  </p:clrMapOvr>
  <p:transition>
    <p:randomBar dir="vert"/>
  </p:transition>
  <p:timing>
    <p:tnLst>
      <p:par>
        <p:cTn id="1" dur="indefinite" restart="never" nodeType="tmRoot"/>
      </p:par>
    </p:tnLst>
  </p:timing>
</p:sldLayout>
</file>

<file path=ppt/slideLayouts/slideLayout594.xml><?xml version="1.0" encoding="utf-8"?>
<p:sldLayout xmlns:a="http://schemas.openxmlformats.org/drawingml/2006/main" xmlns:r="http://schemas.openxmlformats.org/officeDocument/2006/relationships" xmlns:p="http://schemas.openxmlformats.org/presentationml/2006/main" preserve="1" userDrawn="1">
  <p:cSld name="6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4755638"/>
      </p:ext>
    </p:extLst>
  </p:cSld>
  <p:clrMapOvr>
    <a:masterClrMapping/>
  </p:clrMapOvr>
  <p:transition>
    <p:randomBar dir="vert"/>
  </p:transition>
  <p:timing>
    <p:tnLst>
      <p:par>
        <p:cTn id="1" dur="indefinite" restart="never" nodeType="tmRoot"/>
      </p:par>
    </p:tnLst>
  </p:timing>
</p:sldLayout>
</file>

<file path=ppt/slideLayouts/slideLayout595.xml><?xml version="1.0" encoding="utf-8"?>
<p:sldLayout xmlns:a="http://schemas.openxmlformats.org/drawingml/2006/main" xmlns:r="http://schemas.openxmlformats.org/officeDocument/2006/relationships" xmlns:p="http://schemas.openxmlformats.org/presentationml/2006/main" preserve="1" userDrawn="1">
  <p:cSld name="6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771000"/>
      </p:ext>
    </p:extLst>
  </p:cSld>
  <p:clrMapOvr>
    <a:masterClrMapping/>
  </p:clrMapOvr>
  <p:transition>
    <p:randomBar dir="vert"/>
  </p:transition>
  <p:timing>
    <p:tnLst>
      <p:par>
        <p:cTn id="1" dur="indefinite" restart="never" nodeType="tmRoot"/>
      </p:par>
    </p:tnLst>
  </p:timing>
</p:sldLayout>
</file>

<file path=ppt/slideLayouts/slideLayout596.xml><?xml version="1.0" encoding="utf-8"?>
<p:sldLayout xmlns:a="http://schemas.openxmlformats.org/drawingml/2006/main" xmlns:r="http://schemas.openxmlformats.org/officeDocument/2006/relationships" xmlns:p="http://schemas.openxmlformats.org/presentationml/2006/main" preserve="1" userDrawn="1">
  <p:cSld name="6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7404627"/>
      </p:ext>
    </p:extLst>
  </p:cSld>
  <p:clrMapOvr>
    <a:masterClrMapping/>
  </p:clrMapOvr>
  <p:transition>
    <p:randomBar dir="vert"/>
  </p:transition>
  <p:timing>
    <p:tnLst>
      <p:par>
        <p:cTn id="1" dur="indefinite" restart="never" nodeType="tmRoot"/>
      </p:par>
    </p:tnLst>
  </p:timing>
</p:sldLayout>
</file>

<file path=ppt/slideLayouts/slideLayout597.xml><?xml version="1.0" encoding="utf-8"?>
<p:sldLayout xmlns:a="http://schemas.openxmlformats.org/drawingml/2006/main" xmlns:r="http://schemas.openxmlformats.org/officeDocument/2006/relationships" xmlns:p="http://schemas.openxmlformats.org/presentationml/2006/main" userDrawn="1">
  <p:cSld name="15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5972959"/>
      </p:ext>
    </p:extLst>
  </p:cSld>
  <p:clrMapOvr>
    <a:masterClrMapping/>
  </p:clrMapOvr>
  <p:transition>
    <p:randomBar dir="vert"/>
  </p:transition>
  <p:timing>
    <p:tnLst>
      <p:par>
        <p:cTn id="1" dur="indefinite" restart="never" nodeType="tmRoot"/>
      </p:par>
    </p:tnLst>
  </p:timing>
</p:sldLayout>
</file>

<file path=ppt/slideLayouts/slideLayout598.xml><?xml version="1.0" encoding="utf-8"?>
<p:sldLayout xmlns:a="http://schemas.openxmlformats.org/drawingml/2006/main" xmlns:r="http://schemas.openxmlformats.org/officeDocument/2006/relationships" xmlns:p="http://schemas.openxmlformats.org/presentationml/2006/main" userDrawn="1">
  <p:cSld name="15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1268197"/>
      </p:ext>
    </p:extLst>
  </p:cSld>
  <p:clrMapOvr>
    <a:masterClrMapping/>
  </p:clrMapOvr>
  <p:transition>
    <p:randomBar dir="vert"/>
  </p:transition>
  <p:timing>
    <p:tnLst>
      <p:par>
        <p:cTn id="1" dur="indefinite" restart="never" nodeType="tmRoot"/>
      </p:par>
    </p:tnLst>
  </p:timing>
</p:sldLayout>
</file>

<file path=ppt/slideLayouts/slideLayout599.xml><?xml version="1.0" encoding="utf-8"?>
<p:sldLayout xmlns:a="http://schemas.openxmlformats.org/drawingml/2006/main" xmlns:r="http://schemas.openxmlformats.org/officeDocument/2006/relationships" xmlns:p="http://schemas.openxmlformats.org/presentationml/2006/main" userDrawn="1">
  <p:cSld name="15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17892374"/>
      </p:ext>
    </p:extLst>
  </p:cSld>
  <p:clrMapOvr>
    <a:masterClrMapping/>
  </p:clrMapOvr>
  <p:transition>
    <p:randomBar dir="vert"/>
  </p:transition>
  <p:timing>
    <p:tnLst>
      <p:par>
        <p:cTn id="1" dur="indefinite" restart="never" nodeType="tmRoot"/>
      </p:par>
    </p:tnLst>
  </p:timing>
</p:sldLayout>
</file>

<file path=ppt/slideLayouts/slideLayout600.xml><?xml version="1.0" encoding="utf-8"?>
<p:sldLayout xmlns:a="http://schemas.openxmlformats.org/drawingml/2006/main" xmlns:r="http://schemas.openxmlformats.org/officeDocument/2006/relationships" xmlns:p="http://schemas.openxmlformats.org/presentationml/2006/main" userDrawn="1">
  <p:cSld name="15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63042524"/>
      </p:ext>
    </p:extLst>
  </p:cSld>
  <p:clrMapOvr>
    <a:masterClrMapping/>
  </p:clrMapOvr>
  <p:transition>
    <p:randomBar dir="vert"/>
  </p:transition>
  <p:timing>
    <p:tnLst>
      <p:par>
        <p:cTn id="1" dur="indefinite" restart="never" nodeType="tmRoot"/>
      </p:par>
    </p:tnLst>
  </p:timing>
</p:sldLayout>
</file>

<file path=ppt/slideLayouts/slideLayout601.xml><?xml version="1.0" encoding="utf-8"?>
<p:sldLayout xmlns:a="http://schemas.openxmlformats.org/drawingml/2006/main" xmlns:r="http://schemas.openxmlformats.org/officeDocument/2006/relationships" xmlns:p="http://schemas.openxmlformats.org/presentationml/2006/main" userDrawn="1">
  <p:cSld name="15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6742371"/>
      </p:ext>
    </p:extLst>
  </p:cSld>
  <p:clrMapOvr>
    <a:masterClrMapping/>
  </p:clrMapOvr>
  <p:transition>
    <p:randomBar dir="vert"/>
  </p:transition>
  <p:timing>
    <p:tnLst>
      <p:par>
        <p:cTn id="1" dur="indefinite" restart="never" nodeType="tmRoot"/>
      </p:par>
    </p:tnLst>
  </p:timing>
</p:sldLayout>
</file>

<file path=ppt/slideLayouts/slideLayout602.xml><?xml version="1.0" encoding="utf-8"?>
<p:sldLayout xmlns:a="http://schemas.openxmlformats.org/drawingml/2006/main" xmlns:r="http://schemas.openxmlformats.org/officeDocument/2006/relationships" xmlns:p="http://schemas.openxmlformats.org/presentationml/2006/main" userDrawn="1">
  <p:cSld name="15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1004397"/>
      </p:ext>
    </p:extLst>
  </p:cSld>
  <p:clrMapOvr>
    <a:masterClrMapping/>
  </p:clrMapOvr>
  <p:transition>
    <p:randomBar dir="vert"/>
  </p:transition>
  <p:timing>
    <p:tnLst>
      <p:par>
        <p:cTn id="1" dur="indefinite" restart="never" nodeType="tmRoot"/>
      </p:par>
    </p:tnLst>
  </p:timing>
</p:sldLayout>
</file>

<file path=ppt/slideLayouts/slideLayout603.xml><?xml version="1.0" encoding="utf-8"?>
<p:sldLayout xmlns:a="http://schemas.openxmlformats.org/drawingml/2006/main" xmlns:r="http://schemas.openxmlformats.org/officeDocument/2006/relationships" xmlns:p="http://schemas.openxmlformats.org/presentationml/2006/main" userDrawn="1">
  <p:cSld name="16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93461149"/>
      </p:ext>
    </p:extLst>
  </p:cSld>
  <p:clrMapOvr>
    <a:masterClrMapping/>
  </p:clrMapOvr>
  <p:transition>
    <p:randomBar dir="vert"/>
  </p:transition>
  <p:timing>
    <p:tnLst>
      <p:par>
        <p:cTn id="1" dur="indefinite" restart="never" nodeType="tmRoot"/>
      </p:par>
    </p:tnLst>
  </p:timing>
</p:sldLayout>
</file>

<file path=ppt/slideLayouts/slideLayout604.xml><?xml version="1.0" encoding="utf-8"?>
<p:sldLayout xmlns:a="http://schemas.openxmlformats.org/drawingml/2006/main" xmlns:r="http://schemas.openxmlformats.org/officeDocument/2006/relationships" xmlns:p="http://schemas.openxmlformats.org/presentationml/2006/main" userDrawn="1">
  <p:cSld name="16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6212170"/>
      </p:ext>
    </p:extLst>
  </p:cSld>
  <p:clrMapOvr>
    <a:masterClrMapping/>
  </p:clrMapOvr>
  <p:transition>
    <p:randomBar dir="vert"/>
  </p:transition>
  <p:timing>
    <p:tnLst>
      <p:par>
        <p:cTn id="1" dur="indefinite" restart="never" nodeType="tmRoot"/>
      </p:par>
    </p:tnLst>
  </p:timing>
</p:sldLayout>
</file>

<file path=ppt/slideLayouts/slideLayout605.xml><?xml version="1.0" encoding="utf-8"?>
<p:sldLayout xmlns:a="http://schemas.openxmlformats.org/drawingml/2006/main" xmlns:r="http://schemas.openxmlformats.org/officeDocument/2006/relationships" xmlns:p="http://schemas.openxmlformats.org/presentationml/2006/main" showMasterSp="0" preserve="1" userDrawn="1">
  <p:cSld name="205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2684806"/>
      </p:ext>
    </p:extLst>
  </p:cSld>
  <p:clrMapOvr>
    <a:masterClrMapping/>
  </p:clrMapOvr>
  <p:transition>
    <p:randomBar dir="vert"/>
  </p:transition>
  <p:timing>
    <p:tnLst>
      <p:par>
        <p:cTn id="1" dur="indefinite" restart="never" nodeType="tmRoot"/>
      </p:par>
    </p:tnLst>
  </p:timing>
</p:sldLayout>
</file>

<file path=ppt/slideLayouts/slideLayout606.xml><?xml version="1.0" encoding="utf-8"?>
<p:sldLayout xmlns:a="http://schemas.openxmlformats.org/drawingml/2006/main" xmlns:r="http://schemas.openxmlformats.org/officeDocument/2006/relationships" xmlns:p="http://schemas.openxmlformats.org/presentationml/2006/main" preserve="1" userDrawn="1">
  <p:cSld name="20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328272974"/>
      </p:ext>
    </p:extLst>
  </p:cSld>
  <p:clrMapOvr>
    <a:masterClrMapping/>
  </p:clrMapOvr>
  <p:transition>
    <p:randomBar dir="vert"/>
  </p:transition>
  <p:timing>
    <p:tnLst>
      <p:par>
        <p:cTn id="1" dur="indefinite" restart="never" nodeType="tmRoot"/>
      </p:par>
    </p:tnLst>
  </p:timing>
</p:sldLayout>
</file>

<file path=ppt/slideLayouts/slideLayout607.xml><?xml version="1.0" encoding="utf-8"?>
<p:sldLayout xmlns:a="http://schemas.openxmlformats.org/drawingml/2006/main" xmlns:r="http://schemas.openxmlformats.org/officeDocument/2006/relationships" xmlns:p="http://schemas.openxmlformats.org/presentationml/2006/main" preserve="1" userDrawn="1">
  <p:cSld name="207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769163645"/>
      </p:ext>
    </p:extLst>
  </p:cSld>
  <p:clrMapOvr>
    <a:masterClrMapping/>
  </p:clrMapOvr>
  <p:transition>
    <p:randomBar dir="vert"/>
  </p:transition>
  <p:timing>
    <p:tnLst>
      <p:par>
        <p:cTn id="1" dur="indefinite" restart="never" nodeType="tmRoot"/>
      </p:par>
    </p:tnLst>
  </p:timing>
</p:sldLayout>
</file>

<file path=ppt/slideLayouts/slideLayout608.xml><?xml version="1.0" encoding="utf-8"?>
<p:sldLayout xmlns:a="http://schemas.openxmlformats.org/drawingml/2006/main" xmlns:r="http://schemas.openxmlformats.org/officeDocument/2006/relationships" xmlns:p="http://schemas.openxmlformats.org/presentationml/2006/main" preserve="1" userDrawn="1">
  <p:cSld name="208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271441809"/>
      </p:ext>
    </p:extLst>
  </p:cSld>
  <p:clrMapOvr>
    <a:masterClrMapping/>
  </p:clrMapOvr>
  <p:transition>
    <p:randomBar dir="vert"/>
  </p:transition>
  <p:timing>
    <p:tnLst>
      <p:par>
        <p:cTn id="1" dur="indefinite" restart="never" nodeType="tmRoot"/>
      </p:par>
    </p:tnLst>
  </p:timing>
</p:sldLayout>
</file>

<file path=ppt/slideLayouts/slideLayout609.xml><?xml version="1.0" encoding="utf-8"?>
<p:sldLayout xmlns:a="http://schemas.openxmlformats.org/drawingml/2006/main" xmlns:r="http://schemas.openxmlformats.org/officeDocument/2006/relationships" xmlns:p="http://schemas.openxmlformats.org/presentationml/2006/main" preserve="1" userDrawn="1">
  <p:cSld name="209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92664373"/>
      </p:ext>
    </p:extLst>
  </p:cSld>
  <p:clrMapOvr>
    <a:masterClrMapping/>
  </p:clrMapOvr>
  <p:transition>
    <p:randomBar dir="vert"/>
  </p:transition>
  <p:timing>
    <p:tnLst>
      <p:par>
        <p:cTn id="1" dur="indefinite" restart="never" nodeType="tmRoot"/>
      </p:par>
    </p:tnLst>
  </p:timing>
</p:sldLayout>
</file>

<file path=ppt/slideLayouts/slideLayout610.xml><?xml version="1.0" encoding="utf-8"?>
<p:sldLayout xmlns:a="http://schemas.openxmlformats.org/drawingml/2006/main" xmlns:r="http://schemas.openxmlformats.org/officeDocument/2006/relationships" xmlns:p="http://schemas.openxmlformats.org/presentationml/2006/main" preserve="1" userDrawn="1">
  <p:cSld name="21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694202311"/>
      </p:ext>
    </p:extLst>
  </p:cSld>
  <p:clrMapOvr>
    <a:masterClrMapping/>
  </p:clrMapOvr>
  <p:transition>
    <p:randomBar dir="vert"/>
  </p:transition>
  <p:timing>
    <p:tnLst>
      <p:par>
        <p:cTn id="1" dur="indefinite" restart="never" nodeType="tmRoot"/>
      </p:par>
    </p:tnLst>
  </p:timing>
</p:sldLayout>
</file>

<file path=ppt/slideLayouts/slideLayout611.xml><?xml version="1.0" encoding="utf-8"?>
<p:sldLayout xmlns:a="http://schemas.openxmlformats.org/drawingml/2006/main" xmlns:r="http://schemas.openxmlformats.org/officeDocument/2006/relationships" xmlns:p="http://schemas.openxmlformats.org/presentationml/2006/main" preserve="1" userDrawn="1">
  <p:cSld name="21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253367989"/>
      </p:ext>
    </p:extLst>
  </p:cSld>
  <p:clrMapOvr>
    <a:masterClrMapping/>
  </p:clrMapOvr>
  <p:transition>
    <p:randomBar dir="vert"/>
  </p:transition>
  <p:timing>
    <p:tnLst>
      <p:par>
        <p:cTn id="1" dur="indefinite" restart="never" nodeType="tmRoot"/>
      </p:par>
    </p:tnLst>
  </p:timing>
</p:sldLayout>
</file>

<file path=ppt/slideLayouts/slideLayout612.xml><?xml version="1.0" encoding="utf-8"?>
<p:sldLayout xmlns:a="http://schemas.openxmlformats.org/drawingml/2006/main" xmlns:r="http://schemas.openxmlformats.org/officeDocument/2006/relationships" xmlns:p="http://schemas.openxmlformats.org/presentationml/2006/main" userDrawn="1">
  <p:cSld name="21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118492794"/>
      </p:ext>
    </p:extLst>
  </p:cSld>
  <p:clrMapOvr>
    <a:masterClrMapping/>
  </p:clrMapOvr>
  <p:transition>
    <p:randomBar dir="vert"/>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preserve="1" userDrawn="1">
  <p:cSld name="7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5441446"/>
      </p:ext>
    </p:extLst>
  </p:cSld>
  <p:clrMapOvr>
    <a:masterClrMapping/>
  </p:clrMapOvr>
  <p:transition>
    <p:randomBar dir="vert"/>
  </p:transition>
  <p:timing>
    <p:tnLst>
      <p:par>
        <p:cTn id="1" dur="indefinite" restart="never" nodeType="tmRoot"/>
      </p:par>
    </p:tnLst>
  </p:timing>
</p:sldLayout>
</file>

<file path=ppt/slideLayouts/slideLayout614.xml><?xml version="1.0" encoding="utf-8"?>
<p:sldLayout xmlns:a="http://schemas.openxmlformats.org/drawingml/2006/main" xmlns:r="http://schemas.openxmlformats.org/officeDocument/2006/relationships" xmlns:p="http://schemas.openxmlformats.org/presentationml/2006/main" userDrawn="1">
  <p:cSld name="21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060620990"/>
      </p:ext>
    </p:extLst>
  </p:cSld>
  <p:clrMapOvr>
    <a:masterClrMapping/>
  </p:clrMapOvr>
  <p:transition>
    <p:randomBar dir="vert"/>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preserve="1" userDrawn="1">
  <p:cSld name="7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517510"/>
      </p:ext>
    </p:extLst>
  </p:cSld>
  <p:clrMapOvr>
    <a:masterClrMapping/>
  </p:clrMapOvr>
  <p:transition>
    <p:randomBar dir="vert"/>
  </p:transition>
  <p:timing>
    <p:tnLst>
      <p:par>
        <p:cTn id="1" dur="indefinite" restart="never" nodeType="tmRoot"/>
      </p:par>
    </p:tnLst>
  </p:timing>
</p:sldLayout>
</file>

<file path=ppt/slideLayouts/slideLayout616.xml><?xml version="1.0" encoding="utf-8"?>
<p:sldLayout xmlns:a="http://schemas.openxmlformats.org/drawingml/2006/main" xmlns:r="http://schemas.openxmlformats.org/officeDocument/2006/relationships" xmlns:p="http://schemas.openxmlformats.org/presentationml/2006/main" userDrawn="1">
  <p:cSld name="21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448103784"/>
      </p:ext>
    </p:extLst>
  </p:cSld>
  <p:clrMapOvr>
    <a:masterClrMapping/>
  </p:clrMapOvr>
  <p:transition>
    <p:randomBar dir="vert"/>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preserve="1" userDrawn="1">
  <p:cSld name="7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0743116"/>
      </p:ext>
    </p:extLst>
  </p:cSld>
  <p:clrMapOvr>
    <a:masterClrMapping/>
  </p:clrMapOvr>
  <p:transition>
    <p:randomBar dir="vert"/>
  </p:transition>
  <p:timing>
    <p:tnLst>
      <p:par>
        <p:cTn id="1" dur="indefinite" restart="never" nodeType="tmRoot"/>
      </p:par>
    </p:tnLst>
  </p:timing>
</p:sldLayout>
</file>

<file path=ppt/slideLayouts/slideLayout618.xml><?xml version="1.0" encoding="utf-8"?>
<p:sldLayout xmlns:a="http://schemas.openxmlformats.org/drawingml/2006/main" xmlns:r="http://schemas.openxmlformats.org/officeDocument/2006/relationships" xmlns:p="http://schemas.openxmlformats.org/presentationml/2006/main" userDrawn="1">
  <p:cSld name="21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601867893"/>
      </p:ext>
    </p:extLst>
  </p:cSld>
  <p:clrMapOvr>
    <a:masterClrMapping/>
  </p:clrMapOvr>
  <p:transition>
    <p:randomBar dir="vert"/>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preserve="1" userDrawn="1">
  <p:cSld name="7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2236928"/>
      </p:ext>
    </p:extLst>
  </p:cSld>
  <p:clrMapOvr>
    <a:masterClrMapping/>
  </p:clrMapOvr>
  <p:transition>
    <p:randomBar dir="vert"/>
  </p:transition>
  <p:timing>
    <p:tnLst>
      <p:par>
        <p:cTn id="1" dur="indefinite" restart="never" nodeType="tmRoot"/>
      </p:par>
    </p:tnLst>
  </p:timing>
</p:sldLayout>
</file>

<file path=ppt/slideLayouts/slideLayout620.xml><?xml version="1.0" encoding="utf-8"?>
<p:sldLayout xmlns:a="http://schemas.openxmlformats.org/drawingml/2006/main" xmlns:r="http://schemas.openxmlformats.org/officeDocument/2006/relationships" xmlns:p="http://schemas.openxmlformats.org/presentationml/2006/main" userDrawn="1">
  <p:cSld name="21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873663185"/>
      </p:ext>
    </p:extLst>
  </p:cSld>
  <p:clrMapOvr>
    <a:masterClrMapping/>
  </p:clrMapOvr>
  <p:transition>
    <p:randomBar dir="vert"/>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preserve="1" userDrawn="1">
  <p:cSld name="7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1815038"/>
      </p:ext>
    </p:extLst>
  </p:cSld>
  <p:clrMapOvr>
    <a:masterClrMapping/>
  </p:clrMapOvr>
  <p:transition>
    <p:randomBar dir="vert"/>
  </p:transition>
  <p:timing>
    <p:tnLst>
      <p:par>
        <p:cTn id="1" dur="indefinite" restart="never" nodeType="tmRoot"/>
      </p:par>
    </p:tnLst>
  </p:timing>
</p:sldLayout>
</file>

<file path=ppt/slideLayouts/slideLayout622.xml><?xml version="1.0" encoding="utf-8"?>
<p:sldLayout xmlns:a="http://schemas.openxmlformats.org/drawingml/2006/main" xmlns:r="http://schemas.openxmlformats.org/officeDocument/2006/relationships" xmlns:p="http://schemas.openxmlformats.org/presentationml/2006/main" showMasterSp="0" preserve="1" userDrawn="1">
  <p:cSld name="217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9720704"/>
      </p:ext>
    </p:extLst>
  </p:cSld>
  <p:clrMapOvr>
    <a:masterClrMapping/>
  </p:clrMapOvr>
  <p:transition>
    <p:randomBar dir="vert"/>
  </p:transition>
  <p:timing>
    <p:tnLst>
      <p:par>
        <p:cTn id="1" dur="indefinite" restart="never" nodeType="tmRoot"/>
      </p:par>
    </p:tnLst>
  </p:timing>
</p:sldLayout>
</file>

<file path=ppt/slideLayouts/slideLayout623.xml><?xml version="1.0" encoding="utf-8"?>
<p:sldLayout xmlns:a="http://schemas.openxmlformats.org/drawingml/2006/main" xmlns:r="http://schemas.openxmlformats.org/officeDocument/2006/relationships" xmlns:p="http://schemas.openxmlformats.org/presentationml/2006/main" preserve="1" userDrawn="1">
  <p:cSld name="21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004374579"/>
      </p:ext>
    </p:extLst>
  </p:cSld>
  <p:clrMapOvr>
    <a:masterClrMapping/>
  </p:clrMapOvr>
  <p:transition>
    <p:randomBar dir="vert"/>
  </p:transition>
  <p:timing>
    <p:tnLst>
      <p:par>
        <p:cTn id="1" dur="indefinite" restart="never" nodeType="tmRoot"/>
      </p:par>
    </p:tnLst>
  </p:timing>
</p:sldLayout>
</file>

<file path=ppt/slideLayouts/slideLayout624.xml><?xml version="1.0" encoding="utf-8"?>
<p:sldLayout xmlns:a="http://schemas.openxmlformats.org/drawingml/2006/main" xmlns:r="http://schemas.openxmlformats.org/officeDocument/2006/relationships" xmlns:p="http://schemas.openxmlformats.org/presentationml/2006/main" preserve="1" userDrawn="1">
  <p:cSld name="219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32138250"/>
      </p:ext>
    </p:extLst>
  </p:cSld>
  <p:clrMapOvr>
    <a:masterClrMapping/>
  </p:clrMapOvr>
  <p:transition>
    <p:randomBar dir="vert"/>
  </p:transition>
  <p:timing>
    <p:tnLst>
      <p:par>
        <p:cTn id="1" dur="indefinite" restart="never" nodeType="tmRoot"/>
      </p:par>
    </p:tnLst>
  </p:timing>
</p:sldLayout>
</file>

<file path=ppt/slideLayouts/slideLayout625.xml><?xml version="1.0" encoding="utf-8"?>
<p:sldLayout xmlns:a="http://schemas.openxmlformats.org/drawingml/2006/main" xmlns:r="http://schemas.openxmlformats.org/officeDocument/2006/relationships" xmlns:p="http://schemas.openxmlformats.org/presentationml/2006/main" preserve="1" userDrawn="1">
  <p:cSld name="220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26079621"/>
      </p:ext>
    </p:extLst>
  </p:cSld>
  <p:clrMapOvr>
    <a:masterClrMapping/>
  </p:clrMapOvr>
  <p:transition>
    <p:randomBar dir="vert"/>
  </p:transition>
  <p:timing>
    <p:tnLst>
      <p:par>
        <p:cTn id="1" dur="indefinite" restart="never" nodeType="tmRoot"/>
      </p:par>
    </p:tnLst>
  </p:timing>
</p:sldLayout>
</file>

<file path=ppt/slideLayouts/slideLayout626.xml><?xml version="1.0" encoding="utf-8"?>
<p:sldLayout xmlns:a="http://schemas.openxmlformats.org/drawingml/2006/main" xmlns:r="http://schemas.openxmlformats.org/officeDocument/2006/relationships" xmlns:p="http://schemas.openxmlformats.org/presentationml/2006/main" preserve="1" userDrawn="1">
  <p:cSld name="221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941353709"/>
      </p:ext>
    </p:extLst>
  </p:cSld>
  <p:clrMapOvr>
    <a:masterClrMapping/>
  </p:clrMapOvr>
  <p:transition>
    <p:randomBar dir="vert"/>
  </p:transition>
  <p:timing>
    <p:tnLst>
      <p:par>
        <p:cTn id="1" dur="indefinite" restart="never" nodeType="tmRoot"/>
      </p:par>
    </p:tnLst>
  </p:timing>
</p:sldLayout>
</file>

<file path=ppt/slideLayouts/slideLayout627.xml><?xml version="1.0" encoding="utf-8"?>
<p:sldLayout xmlns:a="http://schemas.openxmlformats.org/drawingml/2006/main" xmlns:r="http://schemas.openxmlformats.org/officeDocument/2006/relationships" xmlns:p="http://schemas.openxmlformats.org/presentationml/2006/main" preserve="1" userDrawn="1">
  <p:cSld name="22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62722736"/>
      </p:ext>
    </p:extLst>
  </p:cSld>
  <p:clrMapOvr>
    <a:masterClrMapping/>
  </p:clrMapOvr>
  <p:transition>
    <p:randomBar dir="vert"/>
  </p:transition>
  <p:timing>
    <p:tnLst>
      <p:par>
        <p:cTn id="1" dur="indefinite" restart="never" nodeType="tmRoot"/>
      </p:par>
    </p:tnLst>
  </p:timing>
</p:sldLayout>
</file>

<file path=ppt/slideLayouts/slideLayout628.xml><?xml version="1.0" encoding="utf-8"?>
<p:sldLayout xmlns:a="http://schemas.openxmlformats.org/drawingml/2006/main" xmlns:r="http://schemas.openxmlformats.org/officeDocument/2006/relationships" xmlns:p="http://schemas.openxmlformats.org/presentationml/2006/main" preserve="1" userDrawn="1">
  <p:cSld name="223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43743318"/>
      </p:ext>
    </p:extLst>
  </p:cSld>
  <p:clrMapOvr>
    <a:masterClrMapping/>
  </p:clrMapOvr>
  <p:transition>
    <p:randomBar dir="vert"/>
  </p:transition>
  <p:timing>
    <p:tnLst>
      <p:par>
        <p:cTn id="1" dur="indefinite" restart="never" nodeType="tmRoot"/>
      </p:par>
    </p:tnLst>
  </p:timing>
</p:sldLayout>
</file>

<file path=ppt/slideLayouts/slideLayout629.xml><?xml version="1.0" encoding="utf-8"?>
<p:sldLayout xmlns:a="http://schemas.openxmlformats.org/drawingml/2006/main" xmlns:r="http://schemas.openxmlformats.org/officeDocument/2006/relationships" xmlns:p="http://schemas.openxmlformats.org/presentationml/2006/main" userDrawn="1">
  <p:cSld name="22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831322851"/>
      </p:ext>
    </p:extLst>
  </p:cSld>
  <p:clrMapOvr>
    <a:masterClrMapping/>
  </p:clrMapOvr>
  <p:transition>
    <p:randomBar dir="vert"/>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preserve="1" userDrawn="1">
  <p:cSld name="8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649462"/>
      </p:ext>
    </p:extLst>
  </p:cSld>
  <p:clrMapOvr>
    <a:masterClrMapping/>
  </p:clrMapOvr>
  <p:transition>
    <p:randomBar dir="vert"/>
  </p:transition>
  <p:timing>
    <p:tnLst>
      <p:par>
        <p:cTn id="1" dur="indefinite" restart="never" nodeType="tmRoot"/>
      </p:par>
    </p:tnLst>
  </p:timing>
</p:sldLayout>
</file>

<file path=ppt/slideLayouts/slideLayout631.xml><?xml version="1.0" encoding="utf-8"?>
<p:sldLayout xmlns:a="http://schemas.openxmlformats.org/drawingml/2006/main" xmlns:r="http://schemas.openxmlformats.org/officeDocument/2006/relationships" xmlns:p="http://schemas.openxmlformats.org/presentationml/2006/main" userDrawn="1">
  <p:cSld name="2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095048733"/>
      </p:ext>
    </p:extLst>
  </p:cSld>
  <p:clrMapOvr>
    <a:masterClrMapping/>
  </p:clrMapOvr>
  <p:transition>
    <p:randomBar dir="vert"/>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preserve="1" userDrawn="1">
  <p:cSld name="8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4729346"/>
      </p:ext>
    </p:extLst>
  </p:cSld>
  <p:clrMapOvr>
    <a:masterClrMapping/>
  </p:clrMapOvr>
  <p:transition>
    <p:randomBar dir="vert"/>
  </p:transition>
  <p:timing>
    <p:tnLst>
      <p:par>
        <p:cTn id="1" dur="indefinite" restart="never" nodeType="tmRoot"/>
      </p:par>
    </p:tnLst>
  </p:timing>
</p:sldLayout>
</file>

<file path=ppt/slideLayouts/slideLayout633.xml><?xml version="1.0" encoding="utf-8"?>
<p:sldLayout xmlns:a="http://schemas.openxmlformats.org/drawingml/2006/main" xmlns:r="http://schemas.openxmlformats.org/officeDocument/2006/relationships" xmlns:p="http://schemas.openxmlformats.org/presentationml/2006/main" userDrawn="1">
  <p:cSld name="2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474416891"/>
      </p:ext>
    </p:extLst>
  </p:cSld>
  <p:clrMapOvr>
    <a:masterClrMapping/>
  </p:clrMapOvr>
  <p:transition>
    <p:randomBar dir="vert"/>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preserve="1" userDrawn="1">
  <p:cSld name="8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74219901"/>
      </p:ext>
    </p:extLst>
  </p:cSld>
  <p:clrMapOvr>
    <a:masterClrMapping/>
  </p:clrMapOvr>
  <p:transition>
    <p:randomBar dir="vert"/>
  </p:transition>
  <p:timing>
    <p:tnLst>
      <p:par>
        <p:cTn id="1" dur="indefinite" restart="never" nodeType="tmRoot"/>
      </p:par>
    </p:tnLst>
  </p:timing>
</p:sldLayout>
</file>

<file path=ppt/slideLayouts/slideLayout635.xml><?xml version="1.0" encoding="utf-8"?>
<p:sldLayout xmlns:a="http://schemas.openxmlformats.org/drawingml/2006/main" xmlns:r="http://schemas.openxmlformats.org/officeDocument/2006/relationships" xmlns:p="http://schemas.openxmlformats.org/presentationml/2006/main" userDrawn="1">
  <p:cSld name="2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86488470"/>
      </p:ext>
    </p:extLst>
  </p:cSld>
  <p:clrMapOvr>
    <a:masterClrMapping/>
  </p:clrMapOvr>
  <p:transition>
    <p:randomBar dir="vert"/>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preserve="1" userDrawn="1">
  <p:cSld name="8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3129753"/>
      </p:ext>
    </p:extLst>
  </p:cSld>
  <p:clrMapOvr>
    <a:masterClrMapping/>
  </p:clrMapOvr>
  <p:transition>
    <p:randomBar dir="vert"/>
  </p:transition>
  <p:timing>
    <p:tnLst>
      <p:par>
        <p:cTn id="1" dur="indefinite" restart="never" nodeType="tmRoot"/>
      </p:par>
    </p:tnLst>
  </p:timing>
</p:sldLayout>
</file>

<file path=ppt/slideLayouts/slideLayout637.xml><?xml version="1.0" encoding="utf-8"?>
<p:sldLayout xmlns:a="http://schemas.openxmlformats.org/drawingml/2006/main" xmlns:r="http://schemas.openxmlformats.org/officeDocument/2006/relationships" xmlns:p="http://schemas.openxmlformats.org/presentationml/2006/main" userDrawn="1">
  <p:cSld name="2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751359693"/>
      </p:ext>
    </p:extLst>
  </p:cSld>
  <p:clrMapOvr>
    <a:masterClrMapping/>
  </p:clrMapOvr>
  <p:transition>
    <p:randomBar dir="vert"/>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preserve="1" userDrawn="1">
  <p:cSld name="8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0650451"/>
      </p:ext>
    </p:extLst>
  </p:cSld>
  <p:clrMapOvr>
    <a:masterClrMapping/>
  </p:clrMapOvr>
  <p:transition>
    <p:randomBar dir="vert"/>
  </p:transition>
  <p:timing>
    <p:tnLst>
      <p:par>
        <p:cTn id="1" dur="indefinite" restart="never" nodeType="tmRoot"/>
      </p:par>
    </p:tnLst>
  </p:timing>
</p:sldLayout>
</file>

<file path=ppt/slideLayouts/slideLayout639.xml><?xml version="1.0" encoding="utf-8"?>
<p:sldLayout xmlns:a="http://schemas.openxmlformats.org/drawingml/2006/main" xmlns:r="http://schemas.openxmlformats.org/officeDocument/2006/relationships" xmlns:p="http://schemas.openxmlformats.org/presentationml/2006/main" userDrawn="1">
  <p:cSld name="229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rPr>
              <a:pPr defTabSz="914377"/>
              <a:t>2024/2/26</a:t>
            </a:fld>
            <a:endParaRPr lang="zh-CN" altLang="en-US" sz="1867">
              <a:solidFill>
                <a:prstClr val="black">
                  <a:tint val="75000"/>
                </a:prstClr>
              </a:solidFill>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rPr>
              <a:pPr defTabSz="914377"/>
              <a:t>‹#›</a:t>
            </a:fld>
            <a:endParaRPr lang="zh-CN" altLang="en-US" sz="1867">
              <a:solidFill>
                <a:prstClr val="black">
                  <a:tint val="75000"/>
                </a:prstClr>
              </a:solidFill>
            </a:endParaRPr>
          </a:p>
        </p:txBody>
      </p:sp>
    </p:spTree>
    <p:extLst>
      <p:ext uri="{BB962C8B-B14F-4D97-AF65-F5344CB8AC3E}">
        <p14:creationId xmlns:p14="http://schemas.microsoft.com/office/powerpoint/2010/main" val="3456527064"/>
      </p:ext>
    </p:extLst>
  </p:cSld>
  <p:clrMapOvr>
    <a:masterClrMapping/>
  </p:clrMapOvr>
  <p:transition>
    <p:randomBar dir="vert"/>
  </p:transition>
  <p:timing>
    <p:tnLst>
      <p:par>
        <p:cTn id="1" dur="indefinite" restart="never" nodeType="tmRoot"/>
      </p:par>
    </p:tnLst>
  </p:timing>
</p:sldLayout>
</file>

<file path=ppt/slideLayouts/slideLayout640.xml><?xml version="1.0" encoding="utf-8"?>
<p:sldLayout xmlns:a="http://schemas.openxmlformats.org/drawingml/2006/main" xmlns:r="http://schemas.openxmlformats.org/officeDocument/2006/relationships" xmlns:p="http://schemas.openxmlformats.org/presentationml/2006/main" userDrawn="1">
  <p:cSld name="23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404038613"/>
      </p:ext>
    </p:extLst>
  </p:cSld>
  <p:clrMapOvr>
    <a:masterClrMapping/>
  </p:clrMapOvr>
  <p:transition>
    <p:randomBar dir="vert"/>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preserve="1" userDrawn="1">
  <p:cSld name="19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7472291"/>
      </p:ext>
    </p:extLst>
  </p:cSld>
  <p:clrMapOvr>
    <a:masterClrMapping/>
  </p:clrMapOvr>
  <p:transition>
    <p:randomBar dir="vert"/>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preserve="1" userDrawn="1">
  <p:cSld name="58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9619663"/>
      </p:ext>
    </p:extLst>
  </p:cSld>
  <p:clrMapOvr>
    <a:masterClrMapping/>
  </p:clrMapOvr>
  <p:transition>
    <p:randomBar dir="vert"/>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preserve="1" userDrawn="1">
  <p:cSld name="19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9984711"/>
      </p:ext>
    </p:extLst>
  </p:cSld>
  <p:clrMapOvr>
    <a:masterClrMapping/>
  </p:clrMapOvr>
  <p:transition>
    <p:randomBar dir="vert"/>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userDrawn="1">
  <p:cSld name="23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264273108"/>
      </p:ext>
    </p:extLst>
  </p:cSld>
  <p:clrMapOvr>
    <a:masterClrMapping/>
  </p:clrMapOvr>
  <p:transition>
    <p:randomBar dir="vert"/>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userDrawn="1">
  <p:cSld name="23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614516163"/>
      </p:ext>
    </p:extLst>
  </p:cSld>
  <p:clrMapOvr>
    <a:masterClrMapping/>
  </p:clrMapOvr>
  <p:transition>
    <p:randomBar dir="vert"/>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userDrawn="1">
  <p:cSld name="59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0346705"/>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647.xml><?xml version="1.0" encoding="utf-8"?>
<p:sldLayout xmlns:a="http://schemas.openxmlformats.org/drawingml/2006/main" xmlns:r="http://schemas.openxmlformats.org/officeDocument/2006/relationships" xmlns:p="http://schemas.openxmlformats.org/presentationml/2006/main" userDrawn="1">
  <p:cSld name="23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860467238"/>
      </p:ext>
    </p:extLst>
  </p:cSld>
  <p:clrMapOvr>
    <a:masterClrMapping/>
  </p:clrMapOvr>
  <p:transition>
    <p:randomBar dir="vert"/>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userDrawn="1">
  <p:cSld name="23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2316691262"/>
      </p:ext>
    </p:extLst>
  </p:cSld>
  <p:clrMapOvr>
    <a:masterClrMapping/>
  </p:clrMapOvr>
  <p:transition>
    <p:randomBar dir="vert"/>
  </p:transition>
</p:sldLayout>
</file>

<file path=ppt/slideLayouts/slideLayout649.xml><?xml version="1.0" encoding="utf-8"?>
<p:sldLayout xmlns:a="http://schemas.openxmlformats.org/drawingml/2006/main" xmlns:r="http://schemas.openxmlformats.org/officeDocument/2006/relationships" xmlns:p="http://schemas.openxmlformats.org/presentationml/2006/main" preserve="1" userDrawn="1">
  <p:cSld name="8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8166028"/>
      </p:ext>
    </p:extLst>
  </p:cSld>
  <p:clrMapOvr>
    <a:masterClrMapping/>
  </p:clrMapOvr>
  <p:transition>
    <p:randomBar dir="vert"/>
  </p:transition>
  <p:timing>
    <p:tnLst>
      <p:par>
        <p:cTn id="1" dur="indefinite" restart="never" nodeType="tmRoot"/>
      </p:par>
    </p:tnLst>
  </p:timing>
</p:sldLayout>
</file>

<file path=ppt/slideLayouts/slideLayout650.xml><?xml version="1.0" encoding="utf-8"?>
<p:sldLayout xmlns:a="http://schemas.openxmlformats.org/drawingml/2006/main" xmlns:r="http://schemas.openxmlformats.org/officeDocument/2006/relationships" xmlns:p="http://schemas.openxmlformats.org/presentationml/2006/main" userDrawn="1">
  <p:cSld name="23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101907890"/>
      </p:ext>
    </p:extLst>
  </p:cSld>
  <p:clrMapOvr>
    <a:masterClrMapping/>
  </p:clrMapOvr>
  <p:transition>
    <p:randomBar dir="vert"/>
  </p:transition>
</p:sldLayout>
</file>

<file path=ppt/slideLayouts/slideLayout651.xml><?xml version="1.0" encoding="utf-8"?>
<p:sldLayout xmlns:a="http://schemas.openxmlformats.org/drawingml/2006/main" xmlns:r="http://schemas.openxmlformats.org/officeDocument/2006/relationships" xmlns:p="http://schemas.openxmlformats.org/presentationml/2006/main" preserve="1" userDrawn="1">
  <p:cSld name="8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6677542"/>
      </p:ext>
    </p:extLst>
  </p:cSld>
  <p:clrMapOvr>
    <a:masterClrMapping/>
  </p:clrMapOvr>
  <p:transition>
    <p:randomBar dir="vert"/>
  </p:transition>
  <p:timing>
    <p:tnLst>
      <p:par>
        <p:cTn id="1" dur="indefinite" restart="never" nodeType="tmRoot"/>
      </p:par>
    </p:tnLst>
  </p:timing>
</p:sldLayout>
</file>

<file path=ppt/slideLayouts/slideLayout652.xml><?xml version="1.0" encoding="utf-8"?>
<p:sldLayout xmlns:a="http://schemas.openxmlformats.org/drawingml/2006/main" xmlns:r="http://schemas.openxmlformats.org/officeDocument/2006/relationships" xmlns:p="http://schemas.openxmlformats.org/presentationml/2006/main" userDrawn="1">
  <p:cSld name="23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814420105"/>
      </p:ext>
    </p:extLst>
  </p:cSld>
  <p:clrMapOvr>
    <a:masterClrMapping/>
  </p:clrMapOvr>
  <p:transition>
    <p:randomBar dir="vert"/>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preserve="1" userDrawn="1">
  <p:cSld name="8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0565466"/>
      </p:ext>
    </p:extLst>
  </p:cSld>
  <p:clrMapOvr>
    <a:masterClrMapping/>
  </p:clrMapOvr>
  <p:transition>
    <p:randomBar dir="vert"/>
  </p:transition>
  <p:timing>
    <p:tnLst>
      <p:par>
        <p:cTn id="1" dur="indefinite" restart="never" nodeType="tmRoot"/>
      </p:par>
    </p:tnLst>
  </p:timing>
</p:sldLayout>
</file>

<file path=ppt/slideLayouts/slideLayout654.xml><?xml version="1.0" encoding="utf-8"?>
<p:sldLayout xmlns:a="http://schemas.openxmlformats.org/drawingml/2006/main" xmlns:r="http://schemas.openxmlformats.org/officeDocument/2006/relationships" xmlns:p="http://schemas.openxmlformats.org/presentationml/2006/main" userDrawn="1">
  <p:cSld name="23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2244148492"/>
      </p:ext>
    </p:extLst>
  </p:cSld>
  <p:clrMapOvr>
    <a:masterClrMapping/>
  </p:clrMapOvr>
  <p:transition>
    <p:randomBar dir="vert"/>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preserve="1" userDrawn="1">
  <p:cSld name="8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5306936"/>
      </p:ext>
    </p:extLst>
  </p:cSld>
  <p:clrMapOvr>
    <a:masterClrMapping/>
  </p:clrMapOvr>
  <p:transition>
    <p:randomBar dir="vert"/>
  </p:transition>
  <p:timing>
    <p:tnLst>
      <p:par>
        <p:cTn id="1" dur="indefinite" restart="never" nodeType="tmRoot"/>
      </p:par>
    </p:tnLst>
  </p:timing>
</p:sldLayout>
</file>

<file path=ppt/slideLayouts/slideLayout656.xml><?xml version="1.0" encoding="utf-8"?>
<p:sldLayout xmlns:a="http://schemas.openxmlformats.org/drawingml/2006/main" xmlns:r="http://schemas.openxmlformats.org/officeDocument/2006/relationships" xmlns:p="http://schemas.openxmlformats.org/presentationml/2006/main" userDrawn="1">
  <p:cSld name="23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353156102"/>
      </p:ext>
    </p:extLst>
  </p:cSld>
  <p:clrMapOvr>
    <a:masterClrMapping/>
  </p:clrMapOvr>
  <p:transition>
    <p:randomBar dir="vert"/>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preserve="1" userDrawn="1">
  <p:cSld name="8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1253192"/>
      </p:ext>
    </p:extLst>
  </p:cSld>
  <p:clrMapOvr>
    <a:masterClrMapping/>
  </p:clrMapOvr>
  <p:transition>
    <p:randomBar dir="vert"/>
  </p:transition>
  <p:timing>
    <p:tnLst>
      <p:par>
        <p:cTn id="1" dur="indefinite" restart="never" nodeType="tmRoot"/>
      </p:par>
    </p:tnLst>
  </p:timing>
</p:sldLayout>
</file>

<file path=ppt/slideLayouts/slideLayout658.xml><?xml version="1.0" encoding="utf-8"?>
<p:sldLayout xmlns:a="http://schemas.openxmlformats.org/drawingml/2006/main" xmlns:r="http://schemas.openxmlformats.org/officeDocument/2006/relationships" xmlns:p="http://schemas.openxmlformats.org/presentationml/2006/main" showMasterSp="0" preserve="1" userDrawn="1">
  <p:cSld name="239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2508841"/>
      </p:ext>
    </p:extLst>
  </p:cSld>
  <p:clrMapOvr>
    <a:masterClrMapping/>
  </p:clrMapOvr>
  <p:transition>
    <p:randomBar dir="vert"/>
  </p:transition>
  <p:timing>
    <p:tnLst>
      <p:par>
        <p:cTn id="1" dur="indefinite" restart="never" nodeType="tmRoot"/>
      </p:par>
    </p:tnLst>
  </p:timing>
</p:sldLayout>
</file>

<file path=ppt/slideLayouts/slideLayout659.xml><?xml version="1.0" encoding="utf-8"?>
<p:sldLayout xmlns:a="http://schemas.openxmlformats.org/drawingml/2006/main" xmlns:r="http://schemas.openxmlformats.org/officeDocument/2006/relationships" xmlns:p="http://schemas.openxmlformats.org/presentationml/2006/main" preserve="1" userDrawn="1">
  <p:cSld name="24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278459244"/>
      </p:ext>
    </p:extLst>
  </p:cSld>
  <p:clrMapOvr>
    <a:masterClrMapping/>
  </p:clrMapOvr>
  <p:transition>
    <p:randomBar dir="vert"/>
  </p:transition>
  <p:timing>
    <p:tnLst>
      <p:par>
        <p:cTn id="1" dur="indefinite" restart="never" nodeType="tmRoot"/>
      </p:par>
    </p:tnLst>
  </p:timing>
</p:sldLayout>
</file>

<file path=ppt/slideLayouts/slideLayout660.xml><?xml version="1.0" encoding="utf-8"?>
<p:sldLayout xmlns:a="http://schemas.openxmlformats.org/drawingml/2006/main" xmlns:r="http://schemas.openxmlformats.org/officeDocument/2006/relationships" xmlns:p="http://schemas.openxmlformats.org/presentationml/2006/main" preserve="1" userDrawn="1">
  <p:cSld name="241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445712977"/>
      </p:ext>
    </p:extLst>
  </p:cSld>
  <p:clrMapOvr>
    <a:masterClrMapping/>
  </p:clrMapOvr>
  <p:transition>
    <p:randomBar dir="vert"/>
  </p:transition>
  <p:timing>
    <p:tnLst>
      <p:par>
        <p:cTn id="1" dur="indefinite" restart="never" nodeType="tmRoot"/>
      </p:par>
    </p:tnLst>
  </p:timing>
</p:sldLayout>
</file>

<file path=ppt/slideLayouts/slideLayout661.xml><?xml version="1.0" encoding="utf-8"?>
<p:sldLayout xmlns:a="http://schemas.openxmlformats.org/drawingml/2006/main" xmlns:r="http://schemas.openxmlformats.org/officeDocument/2006/relationships" xmlns:p="http://schemas.openxmlformats.org/presentationml/2006/main" preserve="1" userDrawn="1">
  <p:cSld name="242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99897321"/>
      </p:ext>
    </p:extLst>
  </p:cSld>
  <p:clrMapOvr>
    <a:masterClrMapping/>
  </p:clrMapOvr>
  <p:transition>
    <p:randomBar dir="vert"/>
  </p:transition>
  <p:timing>
    <p:tnLst>
      <p:par>
        <p:cTn id="1" dur="indefinite" restart="never" nodeType="tmRoot"/>
      </p:par>
    </p:tnLst>
  </p:timing>
</p:sldLayout>
</file>

<file path=ppt/slideLayouts/slideLayout662.xml><?xml version="1.0" encoding="utf-8"?>
<p:sldLayout xmlns:a="http://schemas.openxmlformats.org/drawingml/2006/main" xmlns:r="http://schemas.openxmlformats.org/officeDocument/2006/relationships" xmlns:p="http://schemas.openxmlformats.org/presentationml/2006/main" preserve="1" userDrawn="1">
  <p:cSld name="243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911942428"/>
      </p:ext>
    </p:extLst>
  </p:cSld>
  <p:clrMapOvr>
    <a:masterClrMapping/>
  </p:clrMapOvr>
  <p:transition>
    <p:randomBar dir="vert"/>
  </p:transition>
  <p:timing>
    <p:tnLst>
      <p:par>
        <p:cTn id="1" dur="indefinite" restart="never" nodeType="tmRoot"/>
      </p:par>
    </p:tnLst>
  </p:timing>
</p:sldLayout>
</file>

<file path=ppt/slideLayouts/slideLayout663.xml><?xml version="1.0" encoding="utf-8"?>
<p:sldLayout xmlns:a="http://schemas.openxmlformats.org/drawingml/2006/main" xmlns:r="http://schemas.openxmlformats.org/officeDocument/2006/relationships" xmlns:p="http://schemas.openxmlformats.org/presentationml/2006/main" preserve="1" userDrawn="1">
  <p:cSld name="24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360110723"/>
      </p:ext>
    </p:extLst>
  </p:cSld>
  <p:clrMapOvr>
    <a:masterClrMapping/>
  </p:clrMapOvr>
  <p:transition>
    <p:randomBar dir="vert"/>
  </p:transition>
  <p:timing>
    <p:tnLst>
      <p:par>
        <p:cTn id="1" dur="indefinite" restart="never" nodeType="tmRoot"/>
      </p:par>
    </p:tnLst>
  </p:timing>
</p:sldLayout>
</file>

<file path=ppt/slideLayouts/slideLayout664.xml><?xml version="1.0" encoding="utf-8"?>
<p:sldLayout xmlns:a="http://schemas.openxmlformats.org/drawingml/2006/main" xmlns:r="http://schemas.openxmlformats.org/officeDocument/2006/relationships" xmlns:p="http://schemas.openxmlformats.org/presentationml/2006/main" preserve="1" userDrawn="1">
  <p:cSld name="245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487211071"/>
      </p:ext>
    </p:extLst>
  </p:cSld>
  <p:clrMapOvr>
    <a:masterClrMapping/>
  </p:clrMapOvr>
  <p:transition>
    <p:randomBar dir="vert"/>
  </p:transition>
  <p:timing>
    <p:tnLst>
      <p:par>
        <p:cTn id="1" dur="indefinite" restart="never" nodeType="tmRoot"/>
      </p:par>
    </p:tnLst>
  </p:timing>
</p:sldLayout>
</file>

<file path=ppt/slideLayouts/slideLayout665.xml><?xml version="1.0" encoding="utf-8"?>
<p:sldLayout xmlns:a="http://schemas.openxmlformats.org/drawingml/2006/main" xmlns:r="http://schemas.openxmlformats.org/officeDocument/2006/relationships" xmlns:p="http://schemas.openxmlformats.org/presentationml/2006/main" userDrawn="1">
  <p:cSld name="24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946315925"/>
      </p:ext>
    </p:extLst>
  </p:cSld>
  <p:clrMapOvr>
    <a:masterClrMapping/>
  </p:clrMapOvr>
  <p:transition>
    <p:randomBar dir="vert"/>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preserve="1" userDrawn="1">
  <p:cSld name="9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2585700"/>
      </p:ext>
    </p:extLst>
  </p:cSld>
  <p:clrMapOvr>
    <a:masterClrMapping/>
  </p:clrMapOvr>
  <p:transition>
    <p:randomBar dir="vert"/>
  </p:transition>
  <p:timing>
    <p:tnLst>
      <p:par>
        <p:cTn id="1" dur="indefinite" restart="never" nodeType="tmRoot"/>
      </p:par>
    </p:tnLst>
  </p:timing>
</p:sldLayout>
</file>

<file path=ppt/slideLayouts/slideLayout667.xml><?xml version="1.0" encoding="utf-8"?>
<p:sldLayout xmlns:a="http://schemas.openxmlformats.org/drawingml/2006/main" xmlns:r="http://schemas.openxmlformats.org/officeDocument/2006/relationships" xmlns:p="http://schemas.openxmlformats.org/presentationml/2006/main" userDrawn="1">
  <p:cSld name="24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3220120530"/>
      </p:ext>
    </p:extLst>
  </p:cSld>
  <p:clrMapOvr>
    <a:masterClrMapping/>
  </p:clrMapOvr>
  <p:transition>
    <p:randomBar dir="vert"/>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preserve="1" userDrawn="1">
  <p:cSld name="9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4765339"/>
      </p:ext>
    </p:extLst>
  </p:cSld>
  <p:clrMapOvr>
    <a:masterClrMapping/>
  </p:clrMapOvr>
  <p:transition>
    <p:randomBar dir="vert"/>
  </p:transition>
  <p:timing>
    <p:tnLst>
      <p:par>
        <p:cTn id="1" dur="indefinite" restart="never" nodeType="tmRoot"/>
      </p:par>
    </p:tnLst>
  </p:timing>
</p:sldLayout>
</file>

<file path=ppt/slideLayouts/slideLayout669.xml><?xml version="1.0" encoding="utf-8"?>
<p:sldLayout xmlns:a="http://schemas.openxmlformats.org/drawingml/2006/main" xmlns:r="http://schemas.openxmlformats.org/officeDocument/2006/relationships" xmlns:p="http://schemas.openxmlformats.org/presentationml/2006/main" userDrawn="1">
  <p:cSld name="24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704095147"/>
      </p:ext>
    </p:extLst>
  </p:cSld>
  <p:clrMapOvr>
    <a:masterClrMapping/>
  </p:clrMapOvr>
  <p:transition>
    <p:randomBar dir="vert"/>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preserve="1" userDrawn="1">
  <p:cSld name="9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5104471"/>
      </p:ext>
    </p:extLst>
  </p:cSld>
  <p:clrMapOvr>
    <a:masterClrMapping/>
  </p:clrMapOvr>
  <p:transition>
    <p:randomBar dir="vert"/>
  </p:transition>
  <p:timing>
    <p:tnLst>
      <p:par>
        <p:cTn id="1" dur="indefinite" restart="never" nodeType="tmRoot"/>
      </p:par>
    </p:tnLst>
  </p:timing>
</p:sldLayout>
</file>

<file path=ppt/slideLayouts/slideLayout671.xml><?xml version="1.0" encoding="utf-8"?>
<p:sldLayout xmlns:a="http://schemas.openxmlformats.org/drawingml/2006/main" xmlns:r="http://schemas.openxmlformats.org/officeDocument/2006/relationships" xmlns:p="http://schemas.openxmlformats.org/presentationml/2006/main" userDrawn="1">
  <p:cSld name="24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2020212510"/>
      </p:ext>
    </p:extLst>
  </p:cSld>
  <p:clrMapOvr>
    <a:masterClrMapping/>
  </p:clrMapOvr>
  <p:transition>
    <p:randomBar dir="vert"/>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preserve="1" userDrawn="1">
  <p:cSld name="9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22450282"/>
      </p:ext>
    </p:extLst>
  </p:cSld>
  <p:clrMapOvr>
    <a:masterClrMapping/>
  </p:clrMapOvr>
  <p:transition>
    <p:randomBar dir="vert"/>
  </p:transition>
  <p:timing>
    <p:tnLst>
      <p:par>
        <p:cTn id="1" dur="indefinite" restart="never" nodeType="tmRoot"/>
      </p:par>
    </p:tnLst>
  </p:timing>
</p:sldLayout>
</file>

<file path=ppt/slideLayouts/slideLayout673.xml><?xml version="1.0" encoding="utf-8"?>
<p:sldLayout xmlns:a="http://schemas.openxmlformats.org/drawingml/2006/main" xmlns:r="http://schemas.openxmlformats.org/officeDocument/2006/relationships" xmlns:p="http://schemas.openxmlformats.org/presentationml/2006/main" userDrawn="1">
  <p:cSld name="25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2129200838"/>
      </p:ext>
    </p:extLst>
  </p:cSld>
  <p:clrMapOvr>
    <a:masterClrMapping/>
  </p:clrMapOvr>
  <p:transition>
    <p:randomBar dir="vert"/>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preserve="1" userDrawn="1">
  <p:cSld name="9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436076"/>
      </p:ext>
    </p:extLst>
  </p:cSld>
  <p:clrMapOvr>
    <a:masterClrMapping/>
  </p:clrMapOvr>
  <p:transition>
    <p:randomBar dir="vert"/>
  </p:transition>
  <p:timing>
    <p:tnLst>
      <p:par>
        <p:cTn id="1" dur="indefinite" restart="never" nodeType="tmRoot"/>
      </p:par>
    </p:tnLst>
  </p:timing>
</p:sldLayout>
</file>

<file path=ppt/slideLayouts/slideLayout675.xml><?xml version="1.0" encoding="utf-8"?>
<p:sldLayout xmlns:a="http://schemas.openxmlformats.org/drawingml/2006/main" xmlns:r="http://schemas.openxmlformats.org/officeDocument/2006/relationships" xmlns:p="http://schemas.openxmlformats.org/presentationml/2006/main" showMasterSp="0" preserve="1" userDrawn="1">
  <p:cSld name="251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074739"/>
      </p:ext>
    </p:extLst>
  </p:cSld>
  <p:clrMapOvr>
    <a:masterClrMapping/>
  </p:clrMapOvr>
  <p:transition>
    <p:randomBar dir="vert"/>
  </p:transition>
  <p:timing>
    <p:tnLst>
      <p:par>
        <p:cTn id="1" dur="indefinite" restart="never" nodeType="tmRoot"/>
      </p:par>
    </p:tnLst>
  </p:timing>
</p:sldLayout>
</file>

<file path=ppt/slideLayouts/slideLayout676.xml><?xml version="1.0" encoding="utf-8"?>
<p:sldLayout xmlns:a="http://schemas.openxmlformats.org/drawingml/2006/main" xmlns:r="http://schemas.openxmlformats.org/officeDocument/2006/relationships" xmlns:p="http://schemas.openxmlformats.org/presentationml/2006/main" preserve="1" userDrawn="1">
  <p:cSld name="25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45096628"/>
      </p:ext>
    </p:extLst>
  </p:cSld>
  <p:clrMapOvr>
    <a:masterClrMapping/>
  </p:clrMapOvr>
  <p:transition>
    <p:randomBar dir="vert"/>
  </p:transition>
  <p:timing>
    <p:tnLst>
      <p:par>
        <p:cTn id="1" dur="indefinite" restart="never" nodeType="tmRoot"/>
      </p:par>
    </p:tnLst>
  </p:timing>
</p:sldLayout>
</file>

<file path=ppt/slideLayouts/slideLayout677.xml><?xml version="1.0" encoding="utf-8"?>
<p:sldLayout xmlns:a="http://schemas.openxmlformats.org/drawingml/2006/main" xmlns:r="http://schemas.openxmlformats.org/officeDocument/2006/relationships" xmlns:p="http://schemas.openxmlformats.org/presentationml/2006/main" preserve="1" userDrawn="1">
  <p:cSld name="253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712463420"/>
      </p:ext>
    </p:extLst>
  </p:cSld>
  <p:clrMapOvr>
    <a:masterClrMapping/>
  </p:clrMapOvr>
  <p:transition>
    <p:randomBar dir="vert"/>
  </p:transition>
  <p:timing>
    <p:tnLst>
      <p:par>
        <p:cTn id="1" dur="indefinite" restart="never" nodeType="tmRoot"/>
      </p:par>
    </p:tnLst>
  </p:timing>
</p:sldLayout>
</file>

<file path=ppt/slideLayouts/slideLayout678.xml><?xml version="1.0" encoding="utf-8"?>
<p:sldLayout xmlns:a="http://schemas.openxmlformats.org/drawingml/2006/main" xmlns:r="http://schemas.openxmlformats.org/officeDocument/2006/relationships" xmlns:p="http://schemas.openxmlformats.org/presentationml/2006/main" preserve="1" userDrawn="1">
  <p:cSld name="25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70478318"/>
      </p:ext>
    </p:extLst>
  </p:cSld>
  <p:clrMapOvr>
    <a:masterClrMapping/>
  </p:clrMapOvr>
  <p:transition>
    <p:randomBar dir="vert"/>
  </p:transition>
  <p:timing>
    <p:tnLst>
      <p:par>
        <p:cTn id="1" dur="indefinite" restart="never" nodeType="tmRoot"/>
      </p:par>
    </p:tnLst>
  </p:timing>
</p:sldLayout>
</file>

<file path=ppt/slideLayouts/slideLayout679.xml><?xml version="1.0" encoding="utf-8"?>
<p:sldLayout xmlns:a="http://schemas.openxmlformats.org/drawingml/2006/main" xmlns:r="http://schemas.openxmlformats.org/officeDocument/2006/relationships" xmlns:p="http://schemas.openxmlformats.org/presentationml/2006/main" preserve="1" userDrawn="1">
  <p:cSld name="255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12482272"/>
      </p:ext>
    </p:extLst>
  </p:cSld>
  <p:clrMapOvr>
    <a:masterClrMapping/>
  </p:clrMapOvr>
  <p:transition>
    <p:randomBar dir="vert"/>
  </p:transition>
  <p:timing>
    <p:tnLst>
      <p:par>
        <p:cTn id="1" dur="indefinite" restart="never" nodeType="tmRoot"/>
      </p:par>
    </p:tnLst>
  </p:timing>
</p:sldLayout>
</file>

<file path=ppt/slideLayouts/slideLayout680.xml><?xml version="1.0" encoding="utf-8"?>
<p:sldLayout xmlns:a="http://schemas.openxmlformats.org/drawingml/2006/main" xmlns:r="http://schemas.openxmlformats.org/officeDocument/2006/relationships" xmlns:p="http://schemas.openxmlformats.org/presentationml/2006/main" preserve="1" userDrawn="1">
  <p:cSld name="25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977904013"/>
      </p:ext>
    </p:extLst>
  </p:cSld>
  <p:clrMapOvr>
    <a:masterClrMapping/>
  </p:clrMapOvr>
  <p:transition>
    <p:randomBar dir="vert"/>
  </p:transition>
  <p:timing>
    <p:tnLst>
      <p:par>
        <p:cTn id="1" dur="indefinite" restart="never" nodeType="tmRoot"/>
      </p:par>
    </p:tnLst>
  </p:timing>
</p:sldLayout>
</file>

<file path=ppt/slideLayouts/slideLayout681.xml><?xml version="1.0" encoding="utf-8"?>
<p:sldLayout xmlns:a="http://schemas.openxmlformats.org/drawingml/2006/main" xmlns:r="http://schemas.openxmlformats.org/officeDocument/2006/relationships" xmlns:p="http://schemas.openxmlformats.org/presentationml/2006/main" preserve="1" userDrawn="1">
  <p:cSld name="257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186166779"/>
      </p:ext>
    </p:extLst>
  </p:cSld>
  <p:clrMapOvr>
    <a:masterClrMapping/>
  </p:clrMapOvr>
  <p:transition>
    <p:randomBar dir="vert"/>
  </p:transition>
  <p:timing>
    <p:tnLst>
      <p:par>
        <p:cTn id="1" dur="indefinite" restart="never" nodeType="tmRoot"/>
      </p:par>
    </p:tnLst>
  </p:timing>
</p:sldLayout>
</file>

<file path=ppt/slideLayouts/slideLayout682.xml><?xml version="1.0" encoding="utf-8"?>
<p:sldLayout xmlns:a="http://schemas.openxmlformats.org/drawingml/2006/main" xmlns:r="http://schemas.openxmlformats.org/officeDocument/2006/relationships" xmlns:p="http://schemas.openxmlformats.org/presentationml/2006/main" userDrawn="1">
  <p:cSld name="25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124275593"/>
      </p:ext>
    </p:extLst>
  </p:cSld>
  <p:clrMapOvr>
    <a:masterClrMapping/>
  </p:clrMapOvr>
  <p:transition>
    <p:randomBar dir="vert"/>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preserve="1" userDrawn="1">
  <p:cSld name="9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7825883"/>
      </p:ext>
    </p:extLst>
  </p:cSld>
  <p:clrMapOvr>
    <a:masterClrMapping/>
  </p:clrMapOvr>
  <p:transition>
    <p:randomBar dir="vert"/>
  </p:transition>
  <p:timing>
    <p:tnLst>
      <p:par>
        <p:cTn id="1" dur="indefinite" restart="never" nodeType="tmRoot"/>
      </p:par>
    </p:tnLst>
  </p:timing>
</p:sldLayout>
</file>

<file path=ppt/slideLayouts/slideLayout684.xml><?xml version="1.0" encoding="utf-8"?>
<p:sldLayout xmlns:a="http://schemas.openxmlformats.org/drawingml/2006/main" xmlns:r="http://schemas.openxmlformats.org/officeDocument/2006/relationships" xmlns:p="http://schemas.openxmlformats.org/presentationml/2006/main" userDrawn="1">
  <p:cSld name="25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3494752184"/>
      </p:ext>
    </p:extLst>
  </p:cSld>
  <p:clrMapOvr>
    <a:masterClrMapping/>
  </p:clrMapOvr>
  <p:transition>
    <p:randomBar dir="vert"/>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preserve="1" userDrawn="1">
  <p:cSld name="9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0944954"/>
      </p:ext>
    </p:extLst>
  </p:cSld>
  <p:clrMapOvr>
    <a:masterClrMapping/>
  </p:clrMapOvr>
  <p:transition>
    <p:randomBar dir="vert"/>
  </p:transition>
  <p:timing>
    <p:tnLst>
      <p:par>
        <p:cTn id="1" dur="indefinite" restart="never" nodeType="tmRoot"/>
      </p:par>
    </p:tnLst>
  </p:timing>
</p:sldLayout>
</file>

<file path=ppt/slideLayouts/slideLayout686.xml><?xml version="1.0" encoding="utf-8"?>
<p:sldLayout xmlns:a="http://schemas.openxmlformats.org/drawingml/2006/main" xmlns:r="http://schemas.openxmlformats.org/officeDocument/2006/relationships" xmlns:p="http://schemas.openxmlformats.org/presentationml/2006/main" userDrawn="1">
  <p:cSld name="26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4065026468"/>
      </p:ext>
    </p:extLst>
  </p:cSld>
  <p:clrMapOvr>
    <a:masterClrMapping/>
  </p:clrMapOvr>
  <p:transition>
    <p:randomBar dir="vert"/>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preserve="1" userDrawn="1">
  <p:cSld name="9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2704400"/>
      </p:ext>
    </p:extLst>
  </p:cSld>
  <p:clrMapOvr>
    <a:masterClrMapping/>
  </p:clrMapOvr>
  <p:transition>
    <p:randomBar dir="vert"/>
  </p:transition>
  <p:timing>
    <p:tnLst>
      <p:par>
        <p:cTn id="1" dur="indefinite" restart="never" nodeType="tmRoot"/>
      </p:par>
    </p:tnLst>
  </p:timing>
</p:sldLayout>
</file>

<file path=ppt/slideLayouts/slideLayout688.xml><?xml version="1.0" encoding="utf-8"?>
<p:sldLayout xmlns:a="http://schemas.openxmlformats.org/drawingml/2006/main" xmlns:r="http://schemas.openxmlformats.org/officeDocument/2006/relationships" xmlns:p="http://schemas.openxmlformats.org/presentationml/2006/main" userDrawn="1">
  <p:cSld name="26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1207029509"/>
      </p:ext>
    </p:extLst>
  </p:cSld>
  <p:clrMapOvr>
    <a:masterClrMapping/>
  </p:clrMapOvr>
  <p:transition>
    <p:randomBar dir="vert"/>
  </p:transition>
</p:sldLayout>
</file>

<file path=ppt/slideLayouts/slideLayout689.xml><?xml version="1.0" encoding="utf-8"?>
<p:sldLayout xmlns:a="http://schemas.openxmlformats.org/drawingml/2006/main" xmlns:r="http://schemas.openxmlformats.org/officeDocument/2006/relationships" xmlns:p="http://schemas.openxmlformats.org/presentationml/2006/main" preserve="1" userDrawn="1">
  <p:cSld name="9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58408"/>
      </p:ext>
    </p:extLst>
  </p:cSld>
  <p:clrMapOvr>
    <a:masterClrMapping/>
  </p:clrMapOvr>
  <p:transition>
    <p:randomBar dir="vert"/>
  </p:transition>
  <p:timing>
    <p:tnLst>
      <p:par>
        <p:cTn id="1" dur="indefinite" restart="never" nodeType="tmRoot"/>
      </p:par>
    </p:tnLst>
  </p:timing>
</p:sldLayout>
</file>

<file path=ppt/slideLayouts/slideLayout690.xml><?xml version="1.0" encoding="utf-8"?>
<p:sldLayout xmlns:a="http://schemas.openxmlformats.org/drawingml/2006/main" xmlns:r="http://schemas.openxmlformats.org/officeDocument/2006/relationships" xmlns:p="http://schemas.openxmlformats.org/presentationml/2006/main" userDrawn="1">
  <p:cSld name="26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1040761896"/>
      </p:ext>
    </p:extLst>
  </p:cSld>
  <p:clrMapOvr>
    <a:masterClrMapping/>
  </p:clrMapOvr>
  <p:transition>
    <p:randomBar dir="vert"/>
  </p:transition>
</p:sldLayout>
</file>

<file path=ppt/slideLayouts/slideLayout691.xml><?xml version="1.0" encoding="utf-8"?>
<p:sldLayout xmlns:a="http://schemas.openxmlformats.org/drawingml/2006/main" xmlns:r="http://schemas.openxmlformats.org/officeDocument/2006/relationships" xmlns:p="http://schemas.openxmlformats.org/presentationml/2006/main" preserve="1" userDrawn="1">
  <p:cSld name="9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0964504"/>
      </p:ext>
    </p:extLst>
  </p:cSld>
  <p:clrMapOvr>
    <a:masterClrMapping/>
  </p:clrMapOvr>
  <p:transition>
    <p:randomBar dir="vert"/>
  </p:transition>
  <p:timing>
    <p:tnLst>
      <p:par>
        <p:cTn id="1" dur="indefinite" restart="never" nodeType="tmRoot"/>
      </p:par>
    </p:tnLst>
  </p:timing>
</p:sldLayout>
</file>

<file path=ppt/slideLayouts/slideLayout692.xml><?xml version="1.0" encoding="utf-8"?>
<p:sldLayout xmlns:a="http://schemas.openxmlformats.org/drawingml/2006/main" xmlns:r="http://schemas.openxmlformats.org/officeDocument/2006/relationships" xmlns:p="http://schemas.openxmlformats.org/presentationml/2006/main" userDrawn="1">
  <p:cSld name="263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0"/>
            <a:ext cx="2743200" cy="365125"/>
          </a:xfrm>
          <a:prstGeom prst="rect">
            <a:avLst/>
          </a:prstGeom>
        </p:spPr>
        <p:txBody>
          <a:bodyPr/>
          <a:lstStyle/>
          <a:p>
            <a:pPr defTabSz="914400"/>
            <a:fld id="{32BF82D2-7A68-459D-A996-9BDDA2518FA4}" type="datetimeFigureOut">
              <a:rPr lang="zh-CN" altLang="en-US" smtClean="0">
                <a:solidFill>
                  <a:prstClr val="black">
                    <a:tint val="75000"/>
                  </a:prstClr>
                </a:solidFill>
              </a:rPr>
              <a:pPr defTabSz="914400"/>
              <a:t>2024/2/26</a:t>
            </a:fld>
            <a:endParaRPr lang="zh-CN" altLang="en-US">
              <a:solidFill>
                <a:prstClr val="black">
                  <a:tint val="75000"/>
                </a:prstClr>
              </a:solidFill>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pPr defTabSz="914400"/>
            <a:endParaRPr lang="zh-CN" altLang="en-US">
              <a:solidFill>
                <a:prstClr val="black">
                  <a:tint val="75000"/>
                </a:prstClr>
              </a:solidFill>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pPr defTabSz="914400"/>
            <a:fld id="{3E01EE5D-26FB-46D5-A381-ECFB35BF1D34}" type="slidenum">
              <a:rPr lang="zh-CN" altLang="en-US" smtClean="0">
                <a:solidFill>
                  <a:prstClr val="black">
                    <a:tint val="75000"/>
                  </a:prstClr>
                </a:solidFill>
              </a:rPr>
              <a:pPr defTabSz="914400"/>
              <a:t>‹#›</a:t>
            </a:fld>
            <a:endParaRPr lang="zh-CN" altLang="en-US">
              <a:solidFill>
                <a:prstClr val="black">
                  <a:tint val="75000"/>
                </a:prstClr>
              </a:solidFill>
            </a:endParaRPr>
          </a:p>
        </p:txBody>
      </p:sp>
    </p:spTree>
    <p:extLst>
      <p:ext uri="{BB962C8B-B14F-4D97-AF65-F5344CB8AC3E}">
        <p14:creationId xmlns:p14="http://schemas.microsoft.com/office/powerpoint/2010/main" val="941678088"/>
      </p:ext>
    </p:extLst>
  </p:cSld>
  <p:clrMapOvr>
    <a:masterClrMapping/>
  </p:clrMapOvr>
  <p:transition>
    <p:randomBar dir="vert"/>
  </p:transition>
  <p:timing>
    <p:tnLst>
      <p:par>
        <p:cTn id="1" dur="indefinite" restart="never" nodeType="tmRoot"/>
      </p:par>
    </p:tnLst>
  </p:timing>
</p:sldLayout>
</file>

<file path=ppt/slideLayouts/slideLayout693.xml><?xml version="1.0" encoding="utf-8"?>
<p:sldLayout xmlns:a="http://schemas.openxmlformats.org/drawingml/2006/main" xmlns:r="http://schemas.openxmlformats.org/officeDocument/2006/relationships" xmlns:p="http://schemas.openxmlformats.org/presentationml/2006/main" userDrawn="1">
  <p:cSld name="26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mn-cs"/>
              </a:defRPr>
            </a:lvl1pPr>
          </a:lstStyle>
          <a:p>
            <a:pPr defTabSz="914400">
              <a:defRPr/>
            </a:pPr>
            <a:fld id="{0C6303A0-9065-42AF-906A-DE1E800FE257}"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mn-cs"/>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mn-cs"/>
              </a:defRPr>
            </a:lvl1pPr>
          </a:lstStyle>
          <a:p>
            <a:pPr defTabSz="914400">
              <a:defRPr/>
            </a:pPr>
            <a:fld id="{2AD3D7CA-7BD8-4738-B6AB-718737AA462A}" type="slidenum">
              <a:rPr lang="zh-CN" altLang="en-US"/>
              <a:pPr defTabSz="914400">
                <a:defRPr/>
              </a:pPr>
              <a:t>‹#›</a:t>
            </a:fld>
            <a:endParaRPr lang="zh-CN" altLang="en-US"/>
          </a:p>
        </p:txBody>
      </p:sp>
    </p:spTree>
    <p:extLst>
      <p:ext uri="{BB962C8B-B14F-4D97-AF65-F5344CB8AC3E}">
        <p14:creationId xmlns:p14="http://schemas.microsoft.com/office/powerpoint/2010/main" val="4044669316"/>
      </p:ext>
    </p:extLst>
  </p:cSld>
  <p:clrMapOvr>
    <a:masterClrMapping/>
  </p:clrMapOvr>
  <p:transition>
    <p:randomBar dir="vert"/>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preserve="1" userDrawn="1">
  <p:cSld name="20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3501099"/>
      </p:ext>
    </p:extLst>
  </p:cSld>
  <p:clrMapOvr>
    <a:masterClrMapping/>
  </p:clrMapOvr>
  <p:transition>
    <p:randomBar dir="vert"/>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preserve="1" userDrawn="1">
  <p:cSld name="60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2111261"/>
      </p:ext>
    </p:extLst>
  </p:cSld>
  <p:clrMapOvr>
    <a:masterClrMapping/>
  </p:clrMapOvr>
  <p:transition>
    <p:randomBar dir="vert"/>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preserve="1" userDrawn="1">
  <p:cSld name="20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9306318"/>
      </p:ext>
    </p:extLst>
  </p:cSld>
  <p:clrMapOvr>
    <a:masterClrMapping/>
  </p:clrMapOvr>
  <p:transition>
    <p:randomBar dir="vert"/>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userDrawn="1">
  <p:cSld name="26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3ACFC516-0EBD-4852-9DFD-FFC809B16810}"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855DB59F-0B7A-4009-ADD8-CBB6E0E22669}" type="slidenum">
              <a:rPr lang="zh-CN" altLang="en-US"/>
              <a:pPr defTabSz="914400">
                <a:defRPr/>
              </a:pPr>
              <a:t>‹#›</a:t>
            </a:fld>
            <a:endParaRPr lang="zh-CN" altLang="en-US"/>
          </a:p>
        </p:txBody>
      </p:sp>
    </p:spTree>
    <p:extLst>
      <p:ext uri="{BB962C8B-B14F-4D97-AF65-F5344CB8AC3E}">
        <p14:creationId xmlns:p14="http://schemas.microsoft.com/office/powerpoint/2010/main" val="4131864303"/>
      </p:ext>
    </p:extLst>
  </p:cSld>
  <p:clrMapOvr>
    <a:masterClrMapping/>
  </p:clrMapOvr>
  <p:transition>
    <p:randomBar dir="vert"/>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userDrawn="1">
  <p:cSld name="26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2562378559"/>
      </p:ext>
    </p:extLst>
  </p:cSld>
  <p:clrMapOvr>
    <a:masterClrMapping/>
  </p:clrMapOvr>
  <p:transition>
    <p:randomBar dir="vert"/>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userDrawn="1">
  <p:cSld name="6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6067429"/>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700.xml><?xml version="1.0" encoding="utf-8"?>
<p:sldLayout xmlns:a="http://schemas.openxmlformats.org/drawingml/2006/main" xmlns:r="http://schemas.openxmlformats.org/officeDocument/2006/relationships" xmlns:p="http://schemas.openxmlformats.org/presentationml/2006/main" userDrawn="1">
  <p:cSld name="26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defRPr>
            </a:lvl1pPr>
          </a:lstStyle>
          <a:p>
            <a:pPr defTabSz="914400">
              <a:defRPr/>
            </a:pPr>
            <a:fld id="{233108B3-3C5F-434E-B7C6-124BB30C5988}"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0FCC38CE-CFED-41E2-93E2-A213294AFB8B}" type="slidenum">
              <a:rPr lang="zh-CN" altLang="en-US"/>
              <a:pPr defTabSz="914400">
                <a:defRPr/>
              </a:pPr>
              <a:t>‹#›</a:t>
            </a:fld>
            <a:endParaRPr lang="zh-CN" altLang="en-US"/>
          </a:p>
        </p:txBody>
      </p:sp>
    </p:spTree>
    <p:extLst>
      <p:ext uri="{BB962C8B-B14F-4D97-AF65-F5344CB8AC3E}">
        <p14:creationId xmlns:p14="http://schemas.microsoft.com/office/powerpoint/2010/main" val="1079897768"/>
      </p:ext>
    </p:extLst>
  </p:cSld>
  <p:clrMapOvr>
    <a:masterClrMapping/>
  </p:clrMapOvr>
  <p:transition>
    <p:randomBar dir="vert"/>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showMasterSp="0" preserve="1" userDrawn="1">
  <p:cSld name="268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5130968"/>
      </p:ext>
    </p:extLst>
  </p:cSld>
  <p:clrMapOvr>
    <a:masterClrMapping/>
  </p:clrMapOvr>
  <p:transition>
    <p:randomBar dir="vert"/>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preserve="1" userDrawn="1">
  <p:cSld name="269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498527568"/>
      </p:ext>
    </p:extLst>
  </p:cSld>
  <p:clrMapOvr>
    <a:masterClrMapping/>
  </p:clrMapOvr>
  <p:transition>
    <p:randomBar dir="vert"/>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preserve="1" userDrawn="1">
  <p:cSld name="270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558608685"/>
      </p:ext>
    </p:extLst>
  </p:cSld>
  <p:clrMapOvr>
    <a:masterClrMapping/>
  </p:clrMapOvr>
  <p:transition>
    <p:randomBar dir="vert"/>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271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rtlCol="0">
            <a:noAutofit/>
          </a:bodyPr>
          <a:lstStyle/>
          <a:p>
            <a:pPr lvl="0"/>
            <a:endParaRPr lang="zh-CN" altLang="en-US" noProof="0"/>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249435648"/>
      </p:ext>
    </p:extLst>
  </p:cSld>
  <p:clrMapOvr>
    <a:masterClrMapping/>
  </p:clrMapOvr>
  <p:transition>
    <p:randomBar dir="vert"/>
  </p:transition>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272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115766131"/>
      </p:ext>
    </p:extLst>
  </p:cSld>
  <p:clrMapOvr>
    <a:masterClrMapping/>
  </p:clrMapOvr>
  <p:transition>
    <p:randomBar dir="vert"/>
  </p:transition>
</p:sldLayout>
</file>

<file path=ppt/slideLayouts/slideLayout706.xml><?xml version="1.0" encoding="utf-8"?>
<p:sldLayout xmlns:a="http://schemas.openxmlformats.org/drawingml/2006/main" xmlns:r="http://schemas.openxmlformats.org/officeDocument/2006/relationships" xmlns:p="http://schemas.openxmlformats.org/presentationml/2006/main" preserve="1" userDrawn="1">
  <p:cSld name="27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313492470"/>
      </p:ext>
    </p:extLst>
  </p:cSld>
  <p:clrMapOvr>
    <a:masterClrMapping/>
  </p:clrMapOvr>
  <p:transition>
    <p:randomBar dir="vert"/>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preserve="1" userDrawn="1">
  <p:cSld name="274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851365341"/>
      </p:ext>
    </p:extLst>
  </p:cSld>
  <p:clrMapOvr>
    <a:masterClrMapping/>
  </p:clrMapOvr>
  <p:transition>
    <p:randomBar dir="vert"/>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userDrawn="1">
  <p:cSld name="27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C1F66C1E-8BBB-45D9-B05F-5B47EA3C5016}"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73DB09E1-0499-4349-A5DD-6FC4457040E5}" type="slidenum">
              <a:rPr lang="zh-CN" altLang="en-US"/>
              <a:pPr>
                <a:defRPr/>
              </a:pPr>
              <a:t>‹#›</a:t>
            </a:fld>
            <a:endParaRPr lang="zh-CN" altLang="en-US"/>
          </a:p>
        </p:txBody>
      </p:sp>
    </p:spTree>
    <p:extLst>
      <p:ext uri="{BB962C8B-B14F-4D97-AF65-F5344CB8AC3E}">
        <p14:creationId xmlns:p14="http://schemas.microsoft.com/office/powerpoint/2010/main" val="935709907"/>
      </p:ext>
    </p:extLst>
  </p:cSld>
  <p:clrMapOvr>
    <a:masterClrMapping/>
  </p:clrMapOvr>
  <p:transition>
    <p:randomBar dir="vert"/>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preserve="1" userDrawn="1">
  <p:cSld name="10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5784194"/>
      </p:ext>
    </p:extLst>
  </p:cSld>
  <p:clrMapOvr>
    <a:masterClrMapping/>
  </p:clrMapOvr>
  <p:transition>
    <p:randomBar dir="vert"/>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userDrawn="1">
  <p:cSld name="27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C23436DF-DB2A-4038-BAF1-07AEEF95834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A850D65F-1DA4-4CEC-8718-30D142268E5E}" type="slidenum">
              <a:rPr lang="zh-CN" altLang="en-US"/>
              <a:pPr>
                <a:defRPr/>
              </a:pPr>
              <a:t>‹#›</a:t>
            </a:fld>
            <a:endParaRPr lang="zh-CN" altLang="en-US"/>
          </a:p>
        </p:txBody>
      </p:sp>
    </p:spTree>
    <p:extLst>
      <p:ext uri="{BB962C8B-B14F-4D97-AF65-F5344CB8AC3E}">
        <p14:creationId xmlns:p14="http://schemas.microsoft.com/office/powerpoint/2010/main" val="2187541553"/>
      </p:ext>
    </p:extLst>
  </p:cSld>
  <p:clrMapOvr>
    <a:masterClrMapping/>
  </p:clrMapOvr>
  <p:transition>
    <p:randomBar dir="vert"/>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preserve="1" userDrawn="1">
  <p:cSld name="10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6700753"/>
      </p:ext>
    </p:extLst>
  </p:cSld>
  <p:clrMapOvr>
    <a:masterClrMapping/>
  </p:clrMapOvr>
  <p:transition>
    <p:randomBar dir="vert"/>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userDrawn="1">
  <p:cSld name="27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4D4B0954-0789-48CC-A8F5-C9137E3E9F72}"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95401FC-AD89-4F99-8D99-AF2DF0E49340}" type="slidenum">
              <a:rPr lang="zh-CN" altLang="en-US"/>
              <a:pPr>
                <a:defRPr/>
              </a:pPr>
              <a:t>‹#›</a:t>
            </a:fld>
            <a:endParaRPr lang="zh-CN" altLang="en-US"/>
          </a:p>
        </p:txBody>
      </p:sp>
    </p:spTree>
    <p:extLst>
      <p:ext uri="{BB962C8B-B14F-4D97-AF65-F5344CB8AC3E}">
        <p14:creationId xmlns:p14="http://schemas.microsoft.com/office/powerpoint/2010/main" val="1102053621"/>
      </p:ext>
    </p:extLst>
  </p:cSld>
  <p:clrMapOvr>
    <a:masterClrMapping/>
  </p:clrMapOvr>
  <p:transition>
    <p:randomBar dir="vert"/>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preserve="1" userDrawn="1">
  <p:cSld name="10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022706"/>
      </p:ext>
    </p:extLst>
  </p:cSld>
  <p:clrMapOvr>
    <a:masterClrMapping/>
  </p:clrMapOvr>
  <p:transition>
    <p:randomBar dir="vert"/>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userDrawn="1">
  <p:cSld name="27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8F4EFA5-8EC9-4DB3-BA74-4C5EF3B66203}"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73C26F04-D23C-4AB1-9E4D-52FD3B524F6C}" type="slidenum">
              <a:rPr lang="zh-CN" altLang="en-US"/>
              <a:pPr>
                <a:defRPr/>
              </a:pPr>
              <a:t>‹#›</a:t>
            </a:fld>
            <a:endParaRPr lang="zh-CN" altLang="en-US"/>
          </a:p>
        </p:txBody>
      </p:sp>
    </p:spTree>
    <p:extLst>
      <p:ext uri="{BB962C8B-B14F-4D97-AF65-F5344CB8AC3E}">
        <p14:creationId xmlns:p14="http://schemas.microsoft.com/office/powerpoint/2010/main" val="872373830"/>
      </p:ext>
    </p:extLst>
  </p:cSld>
  <p:clrMapOvr>
    <a:masterClrMapping/>
  </p:clrMapOvr>
  <p:transition>
    <p:randomBar dir="vert"/>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preserve="1" userDrawn="1">
  <p:cSld name="10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1801044"/>
      </p:ext>
    </p:extLst>
  </p:cSld>
  <p:clrMapOvr>
    <a:masterClrMapping/>
  </p:clrMapOvr>
  <p:transition>
    <p:randomBar dir="vert"/>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userDrawn="1">
  <p:cSld name="27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AA93B39-59D5-422D-80B2-577FE3B4942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E3569EF3-805F-43FF-BCD0-19E904F0BA76}" type="slidenum">
              <a:rPr lang="zh-CN" altLang="en-US"/>
              <a:pPr>
                <a:defRPr/>
              </a:pPr>
              <a:t>‹#›</a:t>
            </a:fld>
            <a:endParaRPr lang="zh-CN" altLang="en-US"/>
          </a:p>
        </p:txBody>
      </p:sp>
    </p:spTree>
    <p:extLst>
      <p:ext uri="{BB962C8B-B14F-4D97-AF65-F5344CB8AC3E}">
        <p14:creationId xmlns:p14="http://schemas.microsoft.com/office/powerpoint/2010/main" val="3891904004"/>
      </p:ext>
    </p:extLst>
  </p:cSld>
  <p:clrMapOvr>
    <a:masterClrMapping/>
  </p:clrMapOvr>
  <p:transition>
    <p:randomBar dir="vert"/>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preserve="1" userDrawn="1">
  <p:cSld name="10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418139"/>
      </p:ext>
    </p:extLst>
  </p:cSld>
  <p:clrMapOvr>
    <a:masterClrMapping/>
  </p:clrMapOvr>
  <p:transition>
    <p:randomBar dir="vert"/>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showMasterSp="0" preserve="1" userDrawn="1">
  <p:cSld name="280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4600823"/>
      </p:ext>
    </p:extLst>
  </p:cSld>
  <p:clrMapOvr>
    <a:masterClrMapping/>
  </p:clrMapOvr>
  <p:transition>
    <p:randomBar dir="vert"/>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preserve="1" userDrawn="1">
  <p:cSld name="28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551749888"/>
      </p:ext>
    </p:extLst>
  </p:cSld>
  <p:clrMapOvr>
    <a:masterClrMapping/>
  </p:clrMapOvr>
  <p:transition>
    <p:randomBar dir="vert"/>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preserve="1" userDrawn="1">
  <p:cSld name="282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435828631"/>
      </p:ext>
    </p:extLst>
  </p:cSld>
  <p:clrMapOvr>
    <a:masterClrMapping/>
  </p:clrMapOvr>
  <p:transition>
    <p:randomBar dir="vert"/>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preserve="1" userDrawn="1">
  <p:cSld name="283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rtlCol="0">
            <a:noAutofit/>
          </a:bodyPr>
          <a:lstStyle/>
          <a:p>
            <a:pPr lvl="0"/>
            <a:endParaRPr lang="zh-CN" altLang="en-US" noProof="0"/>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629753576"/>
      </p:ext>
    </p:extLst>
  </p:cSld>
  <p:clrMapOvr>
    <a:masterClrMapping/>
  </p:clrMapOvr>
  <p:transition>
    <p:randomBar dir="vert"/>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preserve="1" userDrawn="1">
  <p:cSld name="284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81393746"/>
      </p:ext>
    </p:extLst>
  </p:cSld>
  <p:clrMapOvr>
    <a:masterClrMapping/>
  </p:clrMapOvr>
  <p:transition>
    <p:randomBar dir="vert"/>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preserve="1" userDrawn="1">
  <p:cSld name="28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19265663"/>
      </p:ext>
    </p:extLst>
  </p:cSld>
  <p:clrMapOvr>
    <a:masterClrMapping/>
  </p:clrMapOvr>
  <p:transition>
    <p:randomBar dir="vert"/>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preserve="1" userDrawn="1">
  <p:cSld name="286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5621630"/>
      </p:ext>
    </p:extLst>
  </p:cSld>
  <p:clrMapOvr>
    <a:masterClrMapping/>
  </p:clrMapOvr>
  <p:transition>
    <p:randomBar dir="vert"/>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userDrawn="1">
  <p:cSld name="28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D460D46-B0D5-4132-AD8F-813461EA5BD1}"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01E04C3-982C-4A01-A444-B2D0CD51FADC}" type="slidenum">
              <a:rPr lang="zh-CN" altLang="en-US"/>
              <a:pPr>
                <a:defRPr/>
              </a:pPr>
              <a:t>‹#›</a:t>
            </a:fld>
            <a:endParaRPr lang="zh-CN" altLang="en-US"/>
          </a:p>
        </p:txBody>
      </p:sp>
    </p:spTree>
    <p:extLst>
      <p:ext uri="{BB962C8B-B14F-4D97-AF65-F5344CB8AC3E}">
        <p14:creationId xmlns:p14="http://schemas.microsoft.com/office/powerpoint/2010/main" val="1574220415"/>
      </p:ext>
    </p:extLst>
  </p:cSld>
  <p:clrMapOvr>
    <a:masterClrMapping/>
  </p:clrMapOvr>
  <p:transition>
    <p:randomBar dir="vert"/>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preserve="1" userDrawn="1">
  <p:cSld name="10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1097730"/>
      </p:ext>
    </p:extLst>
  </p:cSld>
  <p:clrMapOvr>
    <a:masterClrMapping/>
  </p:clrMapOvr>
  <p:transition>
    <p:randomBar dir="vert"/>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userDrawn="1">
  <p:cSld name="28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9BA8612B-1752-4BC5-A899-04E84A0BBC3C}"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F8F55A5-3625-4D47-825D-3C297B1BD580}" type="slidenum">
              <a:rPr lang="zh-CN" altLang="en-US"/>
              <a:pPr>
                <a:defRPr/>
              </a:pPr>
              <a:t>‹#›</a:t>
            </a:fld>
            <a:endParaRPr lang="zh-CN" altLang="en-US"/>
          </a:p>
        </p:txBody>
      </p:sp>
    </p:spTree>
    <p:extLst>
      <p:ext uri="{BB962C8B-B14F-4D97-AF65-F5344CB8AC3E}">
        <p14:creationId xmlns:p14="http://schemas.microsoft.com/office/powerpoint/2010/main" val="1811550845"/>
      </p:ext>
    </p:extLst>
  </p:cSld>
  <p:clrMapOvr>
    <a:masterClrMapping/>
  </p:clrMapOvr>
  <p:transition>
    <p:randomBar dir="vert"/>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preserve="1" userDrawn="1">
  <p:cSld name="10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4939346"/>
      </p:ext>
    </p:extLst>
  </p:cSld>
  <p:clrMapOvr>
    <a:masterClrMapping/>
  </p:clrMapOvr>
  <p:transition>
    <p:randomBar dir="vert"/>
  </p:transition>
</p:sldLayout>
</file>

<file path=ppt/slideLayouts/slideLayout729.xml><?xml version="1.0" encoding="utf-8"?>
<p:sldLayout xmlns:a="http://schemas.openxmlformats.org/drawingml/2006/main" xmlns:r="http://schemas.openxmlformats.org/officeDocument/2006/relationships" xmlns:p="http://schemas.openxmlformats.org/presentationml/2006/main" userDrawn="1">
  <p:cSld name="28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774ED04-9A4D-4F58-89B4-8A0565C5482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0D1C31C-F7F5-4C6A-AAAE-B87954A02004}" type="slidenum">
              <a:rPr lang="zh-CN" altLang="en-US"/>
              <a:pPr>
                <a:defRPr/>
              </a:pPr>
              <a:t>‹#›</a:t>
            </a:fld>
            <a:endParaRPr lang="zh-CN" altLang="en-US"/>
          </a:p>
        </p:txBody>
      </p:sp>
    </p:spTree>
    <p:extLst>
      <p:ext uri="{BB962C8B-B14F-4D97-AF65-F5344CB8AC3E}">
        <p14:creationId xmlns:p14="http://schemas.microsoft.com/office/powerpoint/2010/main" val="3445354624"/>
      </p:ext>
    </p:extLst>
  </p:cSld>
  <p:clrMapOvr>
    <a:masterClrMapping/>
  </p:clrMapOvr>
  <p:transition>
    <p:randomBar dir="vert"/>
  </p:transition>
</p:sldLayout>
</file>

<file path=ppt/slideLayouts/slideLayout730.xml><?xml version="1.0" encoding="utf-8"?>
<p:sldLayout xmlns:a="http://schemas.openxmlformats.org/drawingml/2006/main" xmlns:r="http://schemas.openxmlformats.org/officeDocument/2006/relationships" xmlns:p="http://schemas.openxmlformats.org/presentationml/2006/main" preserve="1" userDrawn="1">
  <p:cSld name="10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570523"/>
      </p:ext>
    </p:extLst>
  </p:cSld>
  <p:clrMapOvr>
    <a:masterClrMapping/>
  </p:clrMapOvr>
  <p:transition>
    <p:randomBar dir="vert"/>
  </p:transition>
</p:sldLayout>
</file>

<file path=ppt/slideLayouts/slideLayout731.xml><?xml version="1.0" encoding="utf-8"?>
<p:sldLayout xmlns:a="http://schemas.openxmlformats.org/drawingml/2006/main" xmlns:r="http://schemas.openxmlformats.org/officeDocument/2006/relationships" xmlns:p="http://schemas.openxmlformats.org/presentationml/2006/main" userDrawn="1">
  <p:cSld name="29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B37FBE6-EE01-4622-8875-2B5DE15A8039}"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9BAE2A17-A3A5-4E41-8788-DE56708CDC9A}" type="slidenum">
              <a:rPr lang="zh-CN" altLang="en-US"/>
              <a:pPr>
                <a:defRPr/>
              </a:pPr>
              <a:t>‹#›</a:t>
            </a:fld>
            <a:endParaRPr lang="zh-CN" altLang="en-US"/>
          </a:p>
        </p:txBody>
      </p:sp>
    </p:spTree>
    <p:extLst>
      <p:ext uri="{BB962C8B-B14F-4D97-AF65-F5344CB8AC3E}">
        <p14:creationId xmlns:p14="http://schemas.microsoft.com/office/powerpoint/2010/main" val="2260199535"/>
      </p:ext>
    </p:extLst>
  </p:cSld>
  <p:clrMapOvr>
    <a:masterClrMapping/>
  </p:clrMapOvr>
  <p:transition>
    <p:randomBar dir="vert"/>
  </p:transition>
</p:sldLayout>
</file>

<file path=ppt/slideLayouts/slideLayout732.xml><?xml version="1.0" encoding="utf-8"?>
<p:sldLayout xmlns:a="http://schemas.openxmlformats.org/drawingml/2006/main" xmlns:r="http://schemas.openxmlformats.org/officeDocument/2006/relationships" xmlns:p="http://schemas.openxmlformats.org/presentationml/2006/main" preserve="1" userDrawn="1">
  <p:cSld name="10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4820989"/>
      </p:ext>
    </p:extLst>
  </p:cSld>
  <p:clrMapOvr>
    <a:masterClrMapping/>
  </p:clrMapOvr>
  <p:transition>
    <p:randomBar dir="vert"/>
  </p:transition>
</p:sldLayout>
</file>

<file path=ppt/slideLayouts/slideLayout733.xml><?xml version="1.0" encoding="utf-8"?>
<p:sldLayout xmlns:a="http://schemas.openxmlformats.org/drawingml/2006/main" xmlns:r="http://schemas.openxmlformats.org/officeDocument/2006/relationships" xmlns:p="http://schemas.openxmlformats.org/presentationml/2006/main" userDrawn="1">
  <p:cSld name="29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E799BA9-C7FD-4E54-8B5F-43A743A1BC4C}"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FC6EBAE5-6302-4B97-B4E9-AE8ECA6DDFB3}" type="slidenum">
              <a:rPr lang="zh-CN" altLang="en-US"/>
              <a:pPr>
                <a:defRPr/>
              </a:pPr>
              <a:t>‹#›</a:t>
            </a:fld>
            <a:endParaRPr lang="zh-CN" altLang="en-US"/>
          </a:p>
        </p:txBody>
      </p:sp>
    </p:spTree>
    <p:extLst>
      <p:ext uri="{BB962C8B-B14F-4D97-AF65-F5344CB8AC3E}">
        <p14:creationId xmlns:p14="http://schemas.microsoft.com/office/powerpoint/2010/main" val="1304550339"/>
      </p:ext>
    </p:extLst>
  </p:cSld>
  <p:clrMapOvr>
    <a:masterClrMapping/>
  </p:clrMapOvr>
  <p:transition>
    <p:randomBar dir="vert"/>
  </p:transition>
</p:sldLayout>
</file>

<file path=ppt/slideLayouts/slideLayout734.xml><?xml version="1.0" encoding="utf-8"?>
<p:sldLayout xmlns:a="http://schemas.openxmlformats.org/drawingml/2006/main" xmlns:r="http://schemas.openxmlformats.org/officeDocument/2006/relationships" xmlns:p="http://schemas.openxmlformats.org/presentationml/2006/main" preserve="1" userDrawn="1">
  <p:cSld name="10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429868"/>
      </p:ext>
    </p:extLst>
  </p:cSld>
  <p:clrMapOvr>
    <a:masterClrMapping/>
  </p:clrMapOvr>
  <p:transition>
    <p:randomBar dir="vert"/>
  </p:transition>
</p:sldLayout>
</file>

<file path=ppt/slideLayouts/slideLayout735.xml><?xml version="1.0" encoding="utf-8"?>
<p:sldLayout xmlns:a="http://schemas.openxmlformats.org/drawingml/2006/main" xmlns:r="http://schemas.openxmlformats.org/officeDocument/2006/relationships" xmlns:p="http://schemas.openxmlformats.org/presentationml/2006/main" userDrawn="1">
  <p:cSld name="29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fld id="{644EC6E1-C519-4DBB-81AA-AE32E6245E22}" type="datetimeFigureOut">
              <a:rPr lang="zh-CN" altLang="en-US">
                <a:solidFill>
                  <a:srgbClr val="5F5F5F"/>
                </a:solidFill>
              </a:rPr>
              <a:pPr>
                <a:defRPr/>
              </a:pPr>
              <a:t>2024/2/26</a:t>
            </a:fld>
            <a:endParaRPr lang="zh-CN" altLang="en-US">
              <a:solidFill>
                <a:srgbClr val="5F5F5F"/>
              </a:solidFill>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endParaRPr lang="zh-CN" altLang="en-US">
              <a:solidFill>
                <a:srgbClr val="5F5F5F"/>
              </a:solidFill>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fld id="{50CE6E8A-E724-4305-BC68-4C5C9379D97B}" type="slidenum">
              <a:rPr lang="zh-CN" altLang="en-US">
                <a:solidFill>
                  <a:srgbClr val="5F5F5F"/>
                </a:solidFill>
              </a:rPr>
              <a:pPr>
                <a:defRPr/>
              </a:pPr>
              <a:t>‹#›</a:t>
            </a:fld>
            <a:endParaRPr lang="zh-CN" altLang="en-US">
              <a:solidFill>
                <a:srgbClr val="5F5F5F"/>
              </a:solidFill>
            </a:endParaRPr>
          </a:p>
        </p:txBody>
      </p:sp>
    </p:spTree>
    <p:extLst>
      <p:ext uri="{BB962C8B-B14F-4D97-AF65-F5344CB8AC3E}">
        <p14:creationId xmlns:p14="http://schemas.microsoft.com/office/powerpoint/2010/main" val="3609424358"/>
      </p:ext>
    </p:extLst>
  </p:cSld>
  <p:clrMapOvr>
    <a:masterClrMapping/>
  </p:clrMapOvr>
  <p:transition>
    <p:randomBar dir="vert"/>
  </p:transition>
</p:sldLayout>
</file>

<file path=ppt/slideLayouts/slideLayout736.xml><?xml version="1.0" encoding="utf-8"?>
<p:sldLayout xmlns:a="http://schemas.openxmlformats.org/drawingml/2006/main" xmlns:r="http://schemas.openxmlformats.org/officeDocument/2006/relationships" xmlns:p="http://schemas.openxmlformats.org/presentationml/2006/main" userDrawn="1">
  <p:cSld name="29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fld id="{7C80CA46-1D22-462F-922F-367BD8090FC2}"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fld id="{9220B2E4-E6C1-4709-8A7F-068D425CE2F3}" type="slidenum">
              <a:rPr lang="zh-CN" altLang="en-US"/>
              <a:pPr>
                <a:defRPr/>
              </a:pPr>
              <a:t>‹#›</a:t>
            </a:fld>
            <a:endParaRPr lang="zh-CN" altLang="en-US"/>
          </a:p>
        </p:txBody>
      </p:sp>
    </p:spTree>
    <p:extLst>
      <p:ext uri="{BB962C8B-B14F-4D97-AF65-F5344CB8AC3E}">
        <p14:creationId xmlns:p14="http://schemas.microsoft.com/office/powerpoint/2010/main" val="2706725277"/>
      </p:ext>
    </p:extLst>
  </p:cSld>
  <p:clrMapOvr>
    <a:masterClrMapping/>
  </p:clrMapOvr>
  <p:transition>
    <p:randomBar dir="vert"/>
  </p:transition>
</p:sldLayout>
</file>

<file path=ppt/slideLayouts/slideLayout737.xml><?xml version="1.0" encoding="utf-8"?>
<p:sldLayout xmlns:a="http://schemas.openxmlformats.org/drawingml/2006/main" xmlns:r="http://schemas.openxmlformats.org/officeDocument/2006/relationships" xmlns:p="http://schemas.openxmlformats.org/presentationml/2006/main" preserve="1" userDrawn="1">
  <p:cSld name="21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1882640"/>
      </p:ext>
    </p:extLst>
  </p:cSld>
  <p:clrMapOvr>
    <a:masterClrMapping/>
  </p:clrMapOvr>
  <p:transition>
    <p:randomBar dir="vert"/>
  </p:transition>
</p:sldLayout>
</file>

<file path=ppt/slideLayouts/slideLayout738.xml><?xml version="1.0" encoding="utf-8"?>
<p:sldLayout xmlns:a="http://schemas.openxmlformats.org/drawingml/2006/main" xmlns:r="http://schemas.openxmlformats.org/officeDocument/2006/relationships" xmlns:p="http://schemas.openxmlformats.org/presentationml/2006/main" preserve="1" userDrawn="1">
  <p:cSld name="62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3427285"/>
      </p:ext>
    </p:extLst>
  </p:cSld>
  <p:clrMapOvr>
    <a:masterClrMapping/>
  </p:clrMapOvr>
  <p:transition>
    <p:randomBar dir="vert"/>
  </p:transition>
</p:sldLayout>
</file>

<file path=ppt/slideLayouts/slideLayout739.xml><?xml version="1.0" encoding="utf-8"?>
<p:sldLayout xmlns:a="http://schemas.openxmlformats.org/drawingml/2006/main" xmlns:r="http://schemas.openxmlformats.org/officeDocument/2006/relationships" xmlns:p="http://schemas.openxmlformats.org/presentationml/2006/main" preserve="1" userDrawn="1">
  <p:cSld name="21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5979726"/>
      </p:ext>
    </p:extLst>
  </p:cSld>
  <p:clrMapOvr>
    <a:masterClrMapping/>
  </p:clrMapOvr>
  <p:transition>
    <p:randomBar dir="vert"/>
  </p:transition>
</p:sldLayout>
</file>

<file path=ppt/slideLayouts/slideLayout740.xml><?xml version="1.0" encoding="utf-8"?>
<p:sldLayout xmlns:a="http://schemas.openxmlformats.org/drawingml/2006/main" xmlns:r="http://schemas.openxmlformats.org/officeDocument/2006/relationships" xmlns:p="http://schemas.openxmlformats.org/presentationml/2006/main" userDrawn="1">
  <p:cSld name="29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F3454FFD-B089-4CE3-A8DA-EF486325D05D}"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D04EE65B-E6C4-4E6E-9F1A-3BD6FA8AB0CE}" type="slidenum">
              <a:rPr lang="zh-CN" altLang="en-US"/>
              <a:pPr>
                <a:defRPr/>
              </a:pPr>
              <a:t>‹#›</a:t>
            </a:fld>
            <a:endParaRPr lang="zh-CN" altLang="en-US"/>
          </a:p>
        </p:txBody>
      </p:sp>
    </p:spTree>
    <p:extLst>
      <p:ext uri="{BB962C8B-B14F-4D97-AF65-F5344CB8AC3E}">
        <p14:creationId xmlns:p14="http://schemas.microsoft.com/office/powerpoint/2010/main" val="73183769"/>
      </p:ext>
    </p:extLst>
  </p:cSld>
  <p:clrMapOvr>
    <a:masterClrMapping/>
  </p:clrMapOvr>
  <p:transition>
    <p:randomBar dir="vert"/>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userDrawn="1">
  <p:cSld name="29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CB60C95-F0FB-4A4C-97A2-4B7D26577555}"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456159D-9635-46A2-BFDC-CF1E90E64D52}" type="slidenum">
              <a:rPr lang="zh-CN" altLang="en-US"/>
              <a:pPr>
                <a:defRPr/>
              </a:pPr>
              <a:t>‹#›</a:t>
            </a:fld>
            <a:endParaRPr lang="zh-CN" altLang="en-US"/>
          </a:p>
        </p:txBody>
      </p:sp>
    </p:spTree>
    <p:extLst>
      <p:ext uri="{BB962C8B-B14F-4D97-AF65-F5344CB8AC3E}">
        <p14:creationId xmlns:p14="http://schemas.microsoft.com/office/powerpoint/2010/main" val="3038096747"/>
      </p:ext>
    </p:extLst>
  </p:cSld>
  <p:clrMapOvr>
    <a:masterClrMapping/>
  </p:clrMapOvr>
  <p:transition>
    <p:randomBar dir="vert"/>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userDrawn="1">
  <p:cSld name="63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2175519"/>
      </p:ext>
    </p:extLst>
  </p:cSld>
  <p:clrMapOvr>
    <a:masterClrMapping/>
  </p:clrMapOvr>
  <p:transition spd="slow" advClick="0" advTm="0">
    <p:random/>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userDrawn="1">
  <p:cSld name="29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87805AC1-D4A9-4F68-86E2-6E97848130C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355443B7-D7C5-44C2-9C7C-5E40BAA06C09}" type="slidenum">
              <a:rPr lang="zh-CN" altLang="en-US"/>
              <a:pPr>
                <a:defRPr/>
              </a:pPr>
              <a:t>‹#›</a:t>
            </a:fld>
            <a:endParaRPr lang="zh-CN" altLang="en-US"/>
          </a:p>
        </p:txBody>
      </p:sp>
    </p:spTree>
    <p:extLst>
      <p:ext uri="{BB962C8B-B14F-4D97-AF65-F5344CB8AC3E}">
        <p14:creationId xmlns:p14="http://schemas.microsoft.com/office/powerpoint/2010/main" val="4227321163"/>
      </p:ext>
    </p:extLst>
  </p:cSld>
  <p:clrMapOvr>
    <a:masterClrMapping/>
  </p:clrMapOvr>
  <p:transition>
    <p:randomBar dir="vert"/>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showMasterSp="0" preserve="1" userDrawn="1">
  <p:cSld name="297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6721975"/>
      </p:ext>
    </p:extLst>
  </p:cSld>
  <p:clrMapOvr>
    <a:masterClrMapping/>
  </p:clrMapOvr>
  <p:transition>
    <p:randomBar dir="vert"/>
  </p:transition>
  <p:timing>
    <p:tnLst>
      <p:par>
        <p:cTn id="1" dur="indefinite" restart="never" nodeType="tmRoot"/>
      </p:par>
    </p:tnLst>
  </p:timing>
</p:sldLayout>
</file>

<file path=ppt/slideLayouts/slideLayout745.xml><?xml version="1.0" encoding="utf-8"?>
<p:sldLayout xmlns:a="http://schemas.openxmlformats.org/drawingml/2006/main" xmlns:r="http://schemas.openxmlformats.org/officeDocument/2006/relationships" xmlns:p="http://schemas.openxmlformats.org/presentationml/2006/main" preserve="1" userDrawn="1">
  <p:cSld name="29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121903683"/>
      </p:ext>
    </p:extLst>
  </p:cSld>
  <p:clrMapOvr>
    <a:masterClrMapping/>
  </p:clrMapOvr>
  <p:transition>
    <p:randomBar dir="vert"/>
  </p:transition>
  <p:timing>
    <p:tnLst>
      <p:par>
        <p:cTn id="1" dur="indefinite" restart="never" nodeType="tmRoot"/>
      </p:par>
    </p:tnLst>
  </p:timing>
</p:sldLayout>
</file>

<file path=ppt/slideLayouts/slideLayout746.xml><?xml version="1.0" encoding="utf-8"?>
<p:sldLayout xmlns:a="http://schemas.openxmlformats.org/drawingml/2006/main" xmlns:r="http://schemas.openxmlformats.org/officeDocument/2006/relationships" xmlns:p="http://schemas.openxmlformats.org/presentationml/2006/main" preserve="1" userDrawn="1">
  <p:cSld name="299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652156041"/>
      </p:ext>
    </p:extLst>
  </p:cSld>
  <p:clrMapOvr>
    <a:masterClrMapping/>
  </p:clrMapOvr>
  <p:transition>
    <p:randomBar dir="vert"/>
  </p:transition>
  <p:timing>
    <p:tnLst>
      <p:par>
        <p:cTn id="1" dur="indefinite" restart="never" nodeType="tmRoot"/>
      </p:par>
    </p:tnLst>
  </p:timing>
</p:sldLayout>
</file>

<file path=ppt/slideLayouts/slideLayout747.xml><?xml version="1.0" encoding="utf-8"?>
<p:sldLayout xmlns:a="http://schemas.openxmlformats.org/drawingml/2006/main" xmlns:r="http://schemas.openxmlformats.org/officeDocument/2006/relationships" xmlns:p="http://schemas.openxmlformats.org/presentationml/2006/main" preserve="1" userDrawn="1">
  <p:cSld name="300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278509019"/>
      </p:ext>
    </p:extLst>
  </p:cSld>
  <p:clrMapOvr>
    <a:masterClrMapping/>
  </p:clrMapOvr>
  <p:transition>
    <p:randomBar dir="vert"/>
  </p:transition>
  <p:timing>
    <p:tnLst>
      <p:par>
        <p:cTn id="1" dur="indefinite" restart="never" nodeType="tmRoot"/>
      </p:par>
    </p:tnLst>
  </p:timing>
</p:sldLayout>
</file>

<file path=ppt/slideLayouts/slideLayout748.xml><?xml version="1.0" encoding="utf-8"?>
<p:sldLayout xmlns:a="http://schemas.openxmlformats.org/drawingml/2006/main" xmlns:r="http://schemas.openxmlformats.org/officeDocument/2006/relationships" xmlns:p="http://schemas.openxmlformats.org/presentationml/2006/main" preserve="1" userDrawn="1">
  <p:cSld name="301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19191797"/>
      </p:ext>
    </p:extLst>
  </p:cSld>
  <p:clrMapOvr>
    <a:masterClrMapping/>
  </p:clrMapOvr>
  <p:transition>
    <p:randomBar dir="vert"/>
  </p:transition>
  <p:timing>
    <p:tnLst>
      <p:par>
        <p:cTn id="1" dur="indefinite" restart="never" nodeType="tmRoot"/>
      </p:par>
    </p:tnLst>
  </p:timing>
</p:sldLayout>
</file>

<file path=ppt/slideLayouts/slideLayout749.xml><?xml version="1.0" encoding="utf-8"?>
<p:sldLayout xmlns:a="http://schemas.openxmlformats.org/drawingml/2006/main" xmlns:r="http://schemas.openxmlformats.org/officeDocument/2006/relationships" xmlns:p="http://schemas.openxmlformats.org/presentationml/2006/main" preserve="1" userDrawn="1">
  <p:cSld name="30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89791978"/>
      </p:ext>
    </p:extLst>
  </p:cSld>
  <p:clrMapOvr>
    <a:masterClrMapping/>
  </p:clrMapOvr>
  <p:transition>
    <p:randomBar dir="vert"/>
  </p:transition>
  <p:timing>
    <p:tnLst>
      <p:par>
        <p:cTn id="1" dur="indefinite" restart="never" nodeType="tmRoot"/>
      </p:par>
    </p:tnLst>
  </p:timing>
</p:sldLayout>
</file>

<file path=ppt/slideLayouts/slideLayout750.xml><?xml version="1.0" encoding="utf-8"?>
<p:sldLayout xmlns:a="http://schemas.openxmlformats.org/drawingml/2006/main" xmlns:r="http://schemas.openxmlformats.org/officeDocument/2006/relationships" xmlns:p="http://schemas.openxmlformats.org/presentationml/2006/main" preserve="1" userDrawn="1">
  <p:cSld name="303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869193538"/>
      </p:ext>
    </p:extLst>
  </p:cSld>
  <p:clrMapOvr>
    <a:masterClrMapping/>
  </p:clrMapOvr>
  <p:transition>
    <p:randomBar dir="vert"/>
  </p:transition>
  <p:timing>
    <p:tnLst>
      <p:par>
        <p:cTn id="1" dur="indefinite" restart="never" nodeType="tmRoot"/>
      </p:par>
    </p:tnLst>
  </p:timing>
</p:sldLayout>
</file>

<file path=ppt/slideLayouts/slideLayout751.xml><?xml version="1.0" encoding="utf-8"?>
<p:sldLayout xmlns:a="http://schemas.openxmlformats.org/drawingml/2006/main" xmlns:r="http://schemas.openxmlformats.org/officeDocument/2006/relationships" xmlns:p="http://schemas.openxmlformats.org/presentationml/2006/main" userDrawn="1">
  <p:cSld name="30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626184225"/>
      </p:ext>
    </p:extLst>
  </p:cSld>
  <p:clrMapOvr>
    <a:masterClrMapping/>
  </p:clrMapOvr>
  <p:transition>
    <p:randomBar dir="vert"/>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preserve="1" userDrawn="1">
  <p:cSld name="11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2994518"/>
      </p:ext>
    </p:extLst>
  </p:cSld>
  <p:clrMapOvr>
    <a:masterClrMapping/>
  </p:clrMapOvr>
  <p:transition>
    <p:randomBar dir="vert"/>
  </p:transition>
  <p:timing>
    <p:tnLst>
      <p:par>
        <p:cTn id="1" dur="indefinite" restart="never" nodeType="tmRoot"/>
      </p:par>
    </p:tnLst>
  </p:timing>
</p:sldLayout>
</file>

<file path=ppt/slideLayouts/slideLayout753.xml><?xml version="1.0" encoding="utf-8"?>
<p:sldLayout xmlns:a="http://schemas.openxmlformats.org/drawingml/2006/main" xmlns:r="http://schemas.openxmlformats.org/officeDocument/2006/relationships" xmlns:p="http://schemas.openxmlformats.org/presentationml/2006/main" userDrawn="1">
  <p:cSld name="30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675138524"/>
      </p:ext>
    </p:extLst>
  </p:cSld>
  <p:clrMapOvr>
    <a:masterClrMapping/>
  </p:clrMapOvr>
  <p:transition>
    <p:randomBar dir="vert"/>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preserve="1" userDrawn="1">
  <p:cSld name="11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0300593"/>
      </p:ext>
    </p:extLst>
  </p:cSld>
  <p:clrMapOvr>
    <a:masterClrMapping/>
  </p:clrMapOvr>
  <p:transition>
    <p:randomBar dir="vert"/>
  </p:transition>
  <p:timing>
    <p:tnLst>
      <p:par>
        <p:cTn id="1" dur="indefinite" restart="never" nodeType="tmRoot"/>
      </p:par>
    </p:tnLst>
  </p:timing>
</p:sldLayout>
</file>

<file path=ppt/slideLayouts/slideLayout755.xml><?xml version="1.0" encoding="utf-8"?>
<p:sldLayout xmlns:a="http://schemas.openxmlformats.org/drawingml/2006/main" xmlns:r="http://schemas.openxmlformats.org/officeDocument/2006/relationships" xmlns:p="http://schemas.openxmlformats.org/presentationml/2006/main" userDrawn="1">
  <p:cSld name="30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435473520"/>
      </p:ext>
    </p:extLst>
  </p:cSld>
  <p:clrMapOvr>
    <a:masterClrMapping/>
  </p:clrMapOvr>
  <p:transition>
    <p:randomBar dir="vert"/>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preserve="1" userDrawn="1">
  <p:cSld name="11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9240515"/>
      </p:ext>
    </p:extLst>
  </p:cSld>
  <p:clrMapOvr>
    <a:masterClrMapping/>
  </p:clrMapOvr>
  <p:transition>
    <p:randomBar dir="vert"/>
  </p:transition>
  <p:timing>
    <p:tnLst>
      <p:par>
        <p:cTn id="1" dur="indefinite" restart="never" nodeType="tmRoot"/>
      </p:par>
    </p:tnLst>
  </p:timing>
</p:sldLayout>
</file>

<file path=ppt/slideLayouts/slideLayout757.xml><?xml version="1.0" encoding="utf-8"?>
<p:sldLayout xmlns:a="http://schemas.openxmlformats.org/drawingml/2006/main" xmlns:r="http://schemas.openxmlformats.org/officeDocument/2006/relationships" xmlns:p="http://schemas.openxmlformats.org/presentationml/2006/main" userDrawn="1">
  <p:cSld name="30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199386034"/>
      </p:ext>
    </p:extLst>
  </p:cSld>
  <p:clrMapOvr>
    <a:masterClrMapping/>
  </p:clrMapOvr>
  <p:transition>
    <p:randomBar dir="vert"/>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preserve="1" userDrawn="1">
  <p:cSld name="11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4830269"/>
      </p:ext>
    </p:extLst>
  </p:cSld>
  <p:clrMapOvr>
    <a:masterClrMapping/>
  </p:clrMapOvr>
  <p:transition>
    <p:randomBar dir="vert"/>
  </p:transition>
  <p:timing>
    <p:tnLst>
      <p:par>
        <p:cTn id="1" dur="indefinite" restart="never" nodeType="tmRoot"/>
      </p:par>
    </p:tnLst>
  </p:timing>
</p:sldLayout>
</file>

<file path=ppt/slideLayouts/slideLayout759.xml><?xml version="1.0" encoding="utf-8"?>
<p:sldLayout xmlns:a="http://schemas.openxmlformats.org/drawingml/2006/main" xmlns:r="http://schemas.openxmlformats.org/officeDocument/2006/relationships" xmlns:p="http://schemas.openxmlformats.org/presentationml/2006/main" userDrawn="1">
  <p:cSld name="30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2799487815"/>
      </p:ext>
    </p:extLst>
  </p:cSld>
  <p:clrMapOvr>
    <a:masterClrMapping/>
  </p:clrMapOvr>
  <p:transition>
    <p:randomBar dir="vert"/>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preserve="1" userDrawn="1">
  <p:cSld name="11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9131793"/>
      </p:ext>
    </p:extLst>
  </p:cSld>
  <p:clrMapOvr>
    <a:masterClrMapping/>
  </p:clrMapOvr>
  <p:transition>
    <p:randomBar dir="vert"/>
  </p:transition>
  <p:timing>
    <p:tnLst>
      <p:par>
        <p:cTn id="1" dur="indefinite" restart="never" nodeType="tmRoot"/>
      </p:par>
    </p:tnLst>
  </p:timing>
</p:sldLayout>
</file>

<file path=ppt/slideLayouts/slideLayout761.xml><?xml version="1.0" encoding="utf-8"?>
<p:sldLayout xmlns:a="http://schemas.openxmlformats.org/drawingml/2006/main" xmlns:r="http://schemas.openxmlformats.org/officeDocument/2006/relationships" xmlns:p="http://schemas.openxmlformats.org/presentationml/2006/main" showMasterSp="0" preserve="1" userDrawn="1">
  <p:cSld name="309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8352155"/>
      </p:ext>
    </p:extLst>
  </p:cSld>
  <p:clrMapOvr>
    <a:masterClrMapping/>
  </p:clrMapOvr>
  <p:transition>
    <p:randomBar dir="vert"/>
  </p:transition>
  <p:timing>
    <p:tnLst>
      <p:par>
        <p:cTn id="1" dur="indefinite" restart="never" nodeType="tmRoot"/>
      </p:par>
    </p:tnLst>
  </p:timing>
</p:sldLayout>
</file>

<file path=ppt/slideLayouts/slideLayout762.xml><?xml version="1.0" encoding="utf-8"?>
<p:sldLayout xmlns:a="http://schemas.openxmlformats.org/drawingml/2006/main" xmlns:r="http://schemas.openxmlformats.org/officeDocument/2006/relationships" xmlns:p="http://schemas.openxmlformats.org/presentationml/2006/main" preserve="1" userDrawn="1">
  <p:cSld name="31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871013757"/>
      </p:ext>
    </p:extLst>
  </p:cSld>
  <p:clrMapOvr>
    <a:masterClrMapping/>
  </p:clrMapOvr>
  <p:transition>
    <p:randomBar dir="vert"/>
  </p:transition>
  <p:timing>
    <p:tnLst>
      <p:par>
        <p:cTn id="1" dur="indefinite" restart="never" nodeType="tmRoot"/>
      </p:par>
    </p:tnLst>
  </p:timing>
</p:sldLayout>
</file>

<file path=ppt/slideLayouts/slideLayout763.xml><?xml version="1.0" encoding="utf-8"?>
<p:sldLayout xmlns:a="http://schemas.openxmlformats.org/drawingml/2006/main" xmlns:r="http://schemas.openxmlformats.org/officeDocument/2006/relationships" xmlns:p="http://schemas.openxmlformats.org/presentationml/2006/main" preserve="1" userDrawn="1">
  <p:cSld name="311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116110989"/>
      </p:ext>
    </p:extLst>
  </p:cSld>
  <p:clrMapOvr>
    <a:masterClrMapping/>
  </p:clrMapOvr>
  <p:transition>
    <p:randomBar dir="vert"/>
  </p:transition>
  <p:timing>
    <p:tnLst>
      <p:par>
        <p:cTn id="1" dur="indefinite" restart="never" nodeType="tmRoot"/>
      </p:par>
    </p:tnLst>
  </p:timing>
</p:sldLayout>
</file>

<file path=ppt/slideLayouts/slideLayout764.xml><?xml version="1.0" encoding="utf-8"?>
<p:sldLayout xmlns:a="http://schemas.openxmlformats.org/drawingml/2006/main" xmlns:r="http://schemas.openxmlformats.org/officeDocument/2006/relationships" xmlns:p="http://schemas.openxmlformats.org/presentationml/2006/main" preserve="1" userDrawn="1">
  <p:cSld name="312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59250743"/>
      </p:ext>
    </p:extLst>
  </p:cSld>
  <p:clrMapOvr>
    <a:masterClrMapping/>
  </p:clrMapOvr>
  <p:transition>
    <p:randomBar dir="vert"/>
  </p:transition>
  <p:timing>
    <p:tnLst>
      <p:par>
        <p:cTn id="1" dur="indefinite" restart="never" nodeType="tmRoot"/>
      </p:par>
    </p:tnLst>
  </p:timing>
</p:sldLayout>
</file>

<file path=ppt/slideLayouts/slideLayout765.xml><?xml version="1.0" encoding="utf-8"?>
<p:sldLayout xmlns:a="http://schemas.openxmlformats.org/drawingml/2006/main" xmlns:r="http://schemas.openxmlformats.org/officeDocument/2006/relationships" xmlns:p="http://schemas.openxmlformats.org/presentationml/2006/main" preserve="1" userDrawn="1">
  <p:cSld name="313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25245206"/>
      </p:ext>
    </p:extLst>
  </p:cSld>
  <p:clrMapOvr>
    <a:masterClrMapping/>
  </p:clrMapOvr>
  <p:transition>
    <p:randomBar dir="vert"/>
  </p:transition>
  <p:timing>
    <p:tnLst>
      <p:par>
        <p:cTn id="1" dur="indefinite" restart="never" nodeType="tmRoot"/>
      </p:par>
    </p:tnLst>
  </p:timing>
</p:sldLayout>
</file>

<file path=ppt/slideLayouts/slideLayout766.xml><?xml version="1.0" encoding="utf-8"?>
<p:sldLayout xmlns:a="http://schemas.openxmlformats.org/drawingml/2006/main" xmlns:r="http://schemas.openxmlformats.org/officeDocument/2006/relationships" xmlns:p="http://schemas.openxmlformats.org/presentationml/2006/main" preserve="1" userDrawn="1">
  <p:cSld name="31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07380050"/>
      </p:ext>
    </p:extLst>
  </p:cSld>
  <p:clrMapOvr>
    <a:masterClrMapping/>
  </p:clrMapOvr>
  <p:transition>
    <p:randomBar dir="vert"/>
  </p:transition>
  <p:timing>
    <p:tnLst>
      <p:par>
        <p:cTn id="1" dur="indefinite" restart="never" nodeType="tmRoot"/>
      </p:par>
    </p:tnLst>
  </p:timing>
</p:sldLayout>
</file>

<file path=ppt/slideLayouts/slideLayout767.xml><?xml version="1.0" encoding="utf-8"?>
<p:sldLayout xmlns:a="http://schemas.openxmlformats.org/drawingml/2006/main" xmlns:r="http://schemas.openxmlformats.org/officeDocument/2006/relationships" xmlns:p="http://schemas.openxmlformats.org/presentationml/2006/main" preserve="1" userDrawn="1">
  <p:cSld name="315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061226740"/>
      </p:ext>
    </p:extLst>
  </p:cSld>
  <p:clrMapOvr>
    <a:masterClrMapping/>
  </p:clrMapOvr>
  <p:transition>
    <p:randomBar dir="vert"/>
  </p:transition>
  <p:timing>
    <p:tnLst>
      <p:par>
        <p:cTn id="1" dur="indefinite" restart="never" nodeType="tmRoot"/>
      </p:par>
    </p:tnLst>
  </p:timing>
</p:sldLayout>
</file>

<file path=ppt/slideLayouts/slideLayout768.xml><?xml version="1.0" encoding="utf-8"?>
<p:sldLayout xmlns:a="http://schemas.openxmlformats.org/drawingml/2006/main" xmlns:r="http://schemas.openxmlformats.org/officeDocument/2006/relationships" xmlns:p="http://schemas.openxmlformats.org/presentationml/2006/main" userDrawn="1">
  <p:cSld name="31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807323786"/>
      </p:ext>
    </p:extLst>
  </p:cSld>
  <p:clrMapOvr>
    <a:masterClrMapping/>
  </p:clrMapOvr>
  <p:transition>
    <p:randomBar dir="vert"/>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preserve="1" userDrawn="1">
  <p:cSld name="11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0720185"/>
      </p:ext>
    </p:extLst>
  </p:cSld>
  <p:clrMapOvr>
    <a:masterClrMapping/>
  </p:clrMapOvr>
  <p:transition>
    <p:randomBar dir="vert"/>
  </p:transition>
  <p:timing>
    <p:tnLst>
      <p:par>
        <p:cTn id="1" dur="indefinite" restart="never" nodeType="tmRoot"/>
      </p:par>
    </p:tnLst>
  </p:timing>
</p:sldLayout>
</file>

<file path=ppt/slideLayouts/slideLayout770.xml><?xml version="1.0" encoding="utf-8"?>
<p:sldLayout xmlns:a="http://schemas.openxmlformats.org/drawingml/2006/main" xmlns:r="http://schemas.openxmlformats.org/officeDocument/2006/relationships" xmlns:p="http://schemas.openxmlformats.org/presentationml/2006/main" userDrawn="1">
  <p:cSld name="31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2054611756"/>
      </p:ext>
    </p:extLst>
  </p:cSld>
  <p:clrMapOvr>
    <a:masterClrMapping/>
  </p:clrMapOvr>
  <p:transition>
    <p:randomBar dir="vert"/>
  </p:transition>
</p:sldLayout>
</file>

<file path=ppt/slideLayouts/slideLayout771.xml><?xml version="1.0" encoding="utf-8"?>
<p:sldLayout xmlns:a="http://schemas.openxmlformats.org/drawingml/2006/main" xmlns:r="http://schemas.openxmlformats.org/officeDocument/2006/relationships" xmlns:p="http://schemas.openxmlformats.org/presentationml/2006/main" preserve="1" userDrawn="1">
  <p:cSld name="11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0747982"/>
      </p:ext>
    </p:extLst>
  </p:cSld>
  <p:clrMapOvr>
    <a:masterClrMapping/>
  </p:clrMapOvr>
  <p:transition>
    <p:randomBar dir="vert"/>
  </p:transition>
  <p:timing>
    <p:tnLst>
      <p:par>
        <p:cTn id="1" dur="indefinite" restart="never" nodeType="tmRoot"/>
      </p:par>
    </p:tnLst>
  </p:timing>
</p:sldLayout>
</file>

<file path=ppt/slideLayouts/slideLayout772.xml><?xml version="1.0" encoding="utf-8"?>
<p:sldLayout xmlns:a="http://schemas.openxmlformats.org/drawingml/2006/main" xmlns:r="http://schemas.openxmlformats.org/officeDocument/2006/relationships" xmlns:p="http://schemas.openxmlformats.org/presentationml/2006/main" userDrawn="1">
  <p:cSld name="31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562792784"/>
      </p:ext>
    </p:extLst>
  </p:cSld>
  <p:clrMapOvr>
    <a:masterClrMapping/>
  </p:clrMapOvr>
  <p:transition>
    <p:randomBar dir="vert"/>
  </p:transition>
</p:sldLayout>
</file>

<file path=ppt/slideLayouts/slideLayout773.xml><?xml version="1.0" encoding="utf-8"?>
<p:sldLayout xmlns:a="http://schemas.openxmlformats.org/drawingml/2006/main" xmlns:r="http://schemas.openxmlformats.org/officeDocument/2006/relationships" xmlns:p="http://schemas.openxmlformats.org/presentationml/2006/main" preserve="1" userDrawn="1">
  <p:cSld name="11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7838179"/>
      </p:ext>
    </p:extLst>
  </p:cSld>
  <p:clrMapOvr>
    <a:masterClrMapping/>
  </p:clrMapOvr>
  <p:transition>
    <p:randomBar dir="vert"/>
  </p:transition>
  <p:timing>
    <p:tnLst>
      <p:par>
        <p:cTn id="1" dur="indefinite" restart="never" nodeType="tmRoot"/>
      </p:par>
    </p:tnLst>
  </p:timing>
</p:sldLayout>
</file>

<file path=ppt/slideLayouts/slideLayout774.xml><?xml version="1.0" encoding="utf-8"?>
<p:sldLayout xmlns:a="http://schemas.openxmlformats.org/drawingml/2006/main" xmlns:r="http://schemas.openxmlformats.org/officeDocument/2006/relationships" xmlns:p="http://schemas.openxmlformats.org/presentationml/2006/main" userDrawn="1">
  <p:cSld name="3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21402784"/>
      </p:ext>
    </p:extLst>
  </p:cSld>
  <p:clrMapOvr>
    <a:masterClrMapping/>
  </p:clrMapOvr>
  <p:transition>
    <p:randomBar dir="vert"/>
  </p:transition>
</p:sldLayout>
</file>

<file path=ppt/slideLayouts/slideLayout775.xml><?xml version="1.0" encoding="utf-8"?>
<p:sldLayout xmlns:a="http://schemas.openxmlformats.org/drawingml/2006/main" xmlns:r="http://schemas.openxmlformats.org/officeDocument/2006/relationships" xmlns:p="http://schemas.openxmlformats.org/presentationml/2006/main" preserve="1" userDrawn="1">
  <p:cSld name="11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653139537"/>
      </p:ext>
    </p:extLst>
  </p:cSld>
  <p:clrMapOvr>
    <a:masterClrMapping/>
  </p:clrMapOvr>
  <p:transition>
    <p:randomBar dir="vert"/>
  </p:transition>
  <p:timing>
    <p:tnLst>
      <p:par>
        <p:cTn id="1" dur="indefinite" restart="never" nodeType="tmRoot"/>
      </p:par>
    </p:tnLst>
  </p:timing>
</p:sldLayout>
</file>

<file path=ppt/slideLayouts/slideLayout776.xml><?xml version="1.0" encoding="utf-8"?>
<p:sldLayout xmlns:a="http://schemas.openxmlformats.org/drawingml/2006/main" xmlns:r="http://schemas.openxmlformats.org/officeDocument/2006/relationships" xmlns:p="http://schemas.openxmlformats.org/presentationml/2006/main" userDrawn="1">
  <p:cSld name="3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2574505181"/>
      </p:ext>
    </p:extLst>
  </p:cSld>
  <p:clrMapOvr>
    <a:masterClrMapping/>
  </p:clrMapOvr>
  <p:transition>
    <p:randomBar dir="vert"/>
  </p:transition>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11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701676035"/>
      </p:ext>
    </p:extLst>
  </p:cSld>
  <p:clrMapOvr>
    <a:masterClrMapping/>
  </p:clrMapOvr>
  <p:transition>
    <p:randomBar dir="vert"/>
  </p:transition>
  <p:timing>
    <p:tnLst>
      <p:par>
        <p:cTn id="1" dur="indefinite" restart="never" nodeType="tmRoot"/>
      </p:par>
    </p:tnLst>
  </p:timing>
</p:sldLayout>
</file>

<file path=ppt/slideLayouts/slideLayout778.xml><?xml version="1.0" encoding="utf-8"?>
<p:sldLayout xmlns:a="http://schemas.openxmlformats.org/drawingml/2006/main" xmlns:r="http://schemas.openxmlformats.org/officeDocument/2006/relationships" xmlns:p="http://schemas.openxmlformats.org/presentationml/2006/main" userDrawn="1">
  <p:cSld name="321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0"/>
            <a:ext cx="2743200" cy="365125"/>
          </a:xfrm>
          <a:prstGeom prst="rect">
            <a:avLst/>
          </a:prstGeom>
        </p:spPr>
        <p:txBody>
          <a:bodyPr/>
          <a:lstStyle/>
          <a:p>
            <a:fld id="{32BF82D2-7A68-459D-A996-9BDDA2518FA4}" type="datetimeFigureOut">
              <a:rPr lang="zh-CN" altLang="en-US" smtClean="0">
                <a:solidFill>
                  <a:prstClr val="black">
                    <a:tint val="75000"/>
                  </a:prstClr>
                </a:solidFill>
              </a:rPr>
              <a:pPr/>
              <a:t>2024/2/26</a:t>
            </a:fld>
            <a:endParaRPr lang="zh-CN" altLang="en-US">
              <a:solidFill>
                <a:prstClr val="black">
                  <a:tint val="75000"/>
                </a:prstClr>
              </a:solidFill>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3E01EE5D-26FB-46D5-A381-ECFB35BF1D34}"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040590028"/>
      </p:ext>
    </p:extLst>
  </p:cSld>
  <p:clrMapOvr>
    <a:masterClrMapping/>
  </p:clrMapOvr>
  <p:transition>
    <p:randomBar dir="vert"/>
  </p:transition>
  <p:timing>
    <p:tnLst>
      <p:par>
        <p:cTn id="1" dur="indefinite" restart="never" nodeType="tmRoot"/>
      </p:par>
    </p:tnLst>
  </p:timing>
</p:sldLayout>
</file>

<file path=ppt/slideLayouts/slideLayout779.xml><?xml version="1.0" encoding="utf-8"?>
<p:sldLayout xmlns:a="http://schemas.openxmlformats.org/drawingml/2006/main" xmlns:r="http://schemas.openxmlformats.org/officeDocument/2006/relationships" xmlns:p="http://schemas.openxmlformats.org/presentationml/2006/main" userDrawn="1">
  <p:cSld name="3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mn-cs"/>
              </a:defRPr>
            </a:lvl1pPr>
          </a:lstStyle>
          <a:p>
            <a:pPr>
              <a:defRPr/>
            </a:pPr>
            <a:fld id="{0C6303A0-9065-42AF-906A-DE1E800FE25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mn-cs"/>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mn-cs"/>
              </a:defRPr>
            </a:lvl1pPr>
          </a:lstStyle>
          <a:p>
            <a:pPr>
              <a:defRPr/>
            </a:pPr>
            <a:fld id="{2AD3D7CA-7BD8-4738-B6AB-718737AA462A}" type="slidenum">
              <a:rPr lang="zh-CN" altLang="en-US"/>
              <a:pPr>
                <a:defRPr/>
              </a:pPr>
              <a:t>‹#›</a:t>
            </a:fld>
            <a:endParaRPr lang="zh-CN" altLang="en-US"/>
          </a:p>
        </p:txBody>
      </p:sp>
    </p:spTree>
    <p:extLst>
      <p:ext uri="{BB962C8B-B14F-4D97-AF65-F5344CB8AC3E}">
        <p14:creationId xmlns:p14="http://schemas.microsoft.com/office/powerpoint/2010/main" val="1911900260"/>
      </p:ext>
    </p:extLst>
  </p:cSld>
  <p:clrMapOvr>
    <a:masterClrMapping/>
  </p:clrMapOvr>
  <p:transition>
    <p:randomBar dir="vert"/>
  </p:transition>
</p:sldLayout>
</file>

<file path=ppt/slideLayouts/slideLayout780.xml><?xml version="1.0" encoding="utf-8"?>
<p:sldLayout xmlns:a="http://schemas.openxmlformats.org/drawingml/2006/main" xmlns:r="http://schemas.openxmlformats.org/officeDocument/2006/relationships" xmlns:p="http://schemas.openxmlformats.org/presentationml/2006/main" preserve="1" userDrawn="1">
  <p:cSld name="22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1556853"/>
      </p:ext>
    </p:extLst>
  </p:cSld>
  <p:clrMapOvr>
    <a:masterClrMapping/>
  </p:clrMapOvr>
  <p:transition>
    <p:randomBar dir="vert"/>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preserve="1" userDrawn="1">
  <p:cSld name="64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2347450"/>
      </p:ext>
    </p:extLst>
  </p:cSld>
  <p:clrMapOvr>
    <a:masterClrMapping/>
  </p:clrMapOvr>
  <p:transition>
    <p:randomBar dir="vert"/>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preserve="1" userDrawn="1">
  <p:cSld name="22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7095177"/>
      </p:ext>
    </p:extLst>
  </p:cSld>
  <p:clrMapOvr>
    <a:masterClrMapping/>
  </p:clrMapOvr>
  <p:transition>
    <p:randomBar dir="vert"/>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userDrawn="1">
  <p:cSld name="32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a:defRPr/>
            </a:pPr>
            <a:fld id="{3ACFC516-0EBD-4852-9DFD-FFC809B16810}"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a:defRPr/>
            </a:pPr>
            <a:fld id="{855DB59F-0B7A-4009-ADD8-CBB6E0E22669}" type="slidenum">
              <a:rPr lang="zh-CN" altLang="en-US"/>
              <a:pPr>
                <a:defRPr/>
              </a:pPr>
              <a:t>‹#›</a:t>
            </a:fld>
            <a:endParaRPr lang="zh-CN" altLang="en-US"/>
          </a:p>
        </p:txBody>
      </p:sp>
    </p:spTree>
    <p:extLst>
      <p:ext uri="{BB962C8B-B14F-4D97-AF65-F5344CB8AC3E}">
        <p14:creationId xmlns:p14="http://schemas.microsoft.com/office/powerpoint/2010/main" val="105607544"/>
      </p:ext>
    </p:extLst>
  </p:cSld>
  <p:clrMapOvr>
    <a:masterClrMapping/>
  </p:clrMapOvr>
  <p:transition>
    <p:randomBar dir="vert"/>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userDrawn="1">
  <p:cSld name="32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721135894"/>
      </p:ext>
    </p:extLst>
  </p:cSld>
  <p:clrMapOvr>
    <a:masterClrMapping/>
  </p:clrMapOvr>
  <p:transition>
    <p:randomBar dir="vert"/>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userDrawn="1">
  <p:cSld name="3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55709316"/>
      </p:ext>
    </p:extLst>
  </p:cSld>
  <p:clrMapOvr>
    <a:masterClrMapping/>
  </p:clrMapOvr>
  <p:transition>
    <p:randomBar dir="vert"/>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14C4357-4527-4A6F-8FC0-A5E3D696D97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2640214"/>
      </p:ext>
    </p:extLst>
  </p:cSld>
  <p:clrMapOvr>
    <a:masterClrMapping/>
  </p:clrMapOvr>
  <p:transition>
    <p:randomBar dir="vert"/>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FE2CF07-AA09-4F84-AF7C-19256C76E82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46942211"/>
      </p:ext>
    </p:extLst>
  </p:cSld>
  <p:clrMapOvr>
    <a:masterClrMapping/>
  </p:clrMapOvr>
  <p:transition>
    <p:randomBar dir="vert"/>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96516AC-313E-4608-9742-C335A814F6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74387466"/>
      </p:ext>
    </p:extLst>
  </p:cSld>
  <p:clrMapOvr>
    <a:masterClrMapping/>
  </p:clrMapOvr>
  <p:transition>
    <p:randomBar dir="vert"/>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DF0C99E-C4F9-4DAB-AB94-365632577A0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19593083"/>
      </p:ext>
    </p:extLst>
  </p:cSld>
  <p:clrMapOvr>
    <a:masterClrMapping/>
  </p:clrMapOvr>
  <p:transition>
    <p:randomBar dir="vert"/>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DDDF32A-0D3B-4C75-8DD7-AA48D6922FA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53804327"/>
      </p:ext>
    </p:extLst>
  </p:cSld>
  <p:clrMapOvr>
    <a:masterClrMapping/>
  </p:clrMapOvr>
  <p:transition>
    <p:randomBar dir="vert"/>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1043E404-FC01-4AA8-BA2C-0B43F9F465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0257435"/>
      </p:ext>
    </p:extLst>
  </p:cSld>
  <p:clrMapOvr>
    <a:masterClrMapping/>
  </p:clrMapOvr>
  <p:transition>
    <p:randomBar dir="vert"/>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C82B273-D1F6-4A9F-B39B-4CB0975525D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97521272"/>
      </p:ext>
    </p:extLst>
  </p:cSld>
  <p:clrMapOvr>
    <a:masterClrMapping/>
  </p:clrMapOvr>
  <p:transition>
    <p:randomBar dir="vert"/>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2FB2E-4EC8-4834-B1D2-76071FCAAD5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93845714"/>
      </p:ext>
    </p:extLst>
  </p:cSld>
  <p:clrMapOvr>
    <a:masterClrMapping/>
  </p:clrMapOvr>
  <p:transition>
    <p:randomBar dir="vert"/>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1ADDCB5-33A6-452D-A1F1-9622C8FF3C4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52603948"/>
      </p:ext>
    </p:extLst>
  </p:cSld>
  <p:clrMapOvr>
    <a:masterClrMapping/>
  </p:clrMapOvr>
  <p:transition>
    <p:randomBar dir="vert"/>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F6D1EBA-6041-4BF5-8ECE-C912A55FA93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26786470"/>
      </p:ext>
    </p:extLst>
  </p:cSld>
  <p:clrMapOvr>
    <a:masterClrMapping/>
  </p:clrMapOvr>
  <p:transition>
    <p:randomBar dir="vert"/>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735837B-5167-4CAC-B53D-C2801750461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6592929"/>
      </p:ext>
    </p:extLst>
  </p:cSld>
  <p:clrMapOvr>
    <a:masterClrMapping/>
  </p:clrMapOvr>
  <p:transition>
    <p:randomBar dir="vert"/>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C187384-1631-427A-8C6B-43ABBF2F17C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0163936"/>
      </p:ext>
    </p:extLst>
  </p:cSld>
  <p:clrMapOvr>
    <a:masterClrMapping/>
  </p:clrMapOvr>
  <p:transition>
    <p:randomBar dir="vert"/>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userDrawn="1">
  <p:cSld name="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98630405"/>
      </p:ext>
    </p:extLst>
  </p:cSld>
  <p:clrMapOvr>
    <a:masterClrMapping/>
  </p:clrMapOvr>
  <p:timing>
    <p:tnLst>
      <p:par>
        <p:cTn id="1" dur="indefinite" restart="never" nodeType="tmRoot"/>
      </p:par>
    </p:tnLst>
  </p:timing>
</p:sldLayout>
</file>

<file path=ppt/slideLayouts/slideLayout7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14C4357-4527-4A6F-8FC0-A5E3D696D97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8210343"/>
      </p:ext>
    </p:extLst>
  </p:cSld>
  <p:clrMapOvr>
    <a:masterClrMapping/>
  </p:clrMapOvr>
  <p:transition>
    <p:randomBar dir="vert"/>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FE2CF07-AA09-4F84-AF7C-19256C76E82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68479659"/>
      </p:ext>
    </p:extLst>
  </p:cSld>
  <p:clrMapOvr>
    <a:masterClrMapping/>
  </p:clrMapOvr>
  <p:transition>
    <p:randomBar dir="vert"/>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96516AC-313E-4608-9742-C335A814F6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2640364"/>
      </p:ext>
    </p:extLst>
  </p:cSld>
  <p:clrMapOvr>
    <a:masterClrMapping/>
  </p:clrMapOvr>
  <p:transition>
    <p:randomBar dir="vert"/>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DF0C99E-C4F9-4DAB-AB94-365632577A0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6080241"/>
      </p:ext>
    </p:extLst>
  </p:cSld>
  <p:clrMapOvr>
    <a:masterClrMapping/>
  </p:clrMapOvr>
  <p:transition>
    <p:randomBar dir="vert"/>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DDDF32A-0D3B-4C75-8DD7-AA48D6922FA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8934210"/>
      </p:ext>
    </p:extLst>
  </p:cSld>
  <p:clrMapOvr>
    <a:masterClrMapping/>
  </p:clrMapOvr>
  <p:transition>
    <p:randomBar dir="vert"/>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1043E404-FC01-4AA8-BA2C-0B43F9F465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59420"/>
      </p:ext>
    </p:extLst>
  </p:cSld>
  <p:clrMapOvr>
    <a:masterClrMapping/>
  </p:clrMapOvr>
  <p:transition>
    <p:randomBar dir="vert"/>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C82B273-D1F6-4A9F-B39B-4CB0975525D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41675208"/>
      </p:ext>
    </p:extLst>
  </p:cSld>
  <p:clrMapOvr>
    <a:masterClrMapping/>
  </p:clrMapOvr>
  <p:transition>
    <p:randomBar dir="vert"/>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2FB2E-4EC8-4834-B1D2-76071FCAAD5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0224214"/>
      </p:ext>
    </p:extLst>
  </p:cSld>
  <p:clrMapOvr>
    <a:masterClrMapping/>
  </p:clrMapOvr>
  <p:transition>
    <p:randomBar dir="vert"/>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1ADDCB5-33A6-452D-A1F1-9622C8FF3C4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27254495"/>
      </p:ext>
    </p:extLst>
  </p:cSld>
  <p:clrMapOvr>
    <a:masterClrMapping/>
  </p:clrMapOvr>
  <p:transition>
    <p:randomBar dir="vert"/>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F6D1EBA-6041-4BF5-8ECE-C912A55FA93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28989145"/>
      </p:ext>
    </p:extLst>
  </p:cSld>
  <p:clrMapOvr>
    <a:masterClrMapping/>
  </p:clrMapOvr>
  <p:transition>
    <p:randomBar dir="vert"/>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735837B-5167-4CAC-B53D-C2801750461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20034993"/>
      </p:ext>
    </p:extLst>
  </p:cSld>
  <p:clrMapOvr>
    <a:masterClrMapping/>
  </p:clrMapOvr>
  <p:transition>
    <p:randomBar dir="vert"/>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C187384-1631-427A-8C6B-43ABBF2F17C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69196292"/>
      </p:ext>
    </p:extLst>
  </p:cSld>
  <p:clrMapOvr>
    <a:masterClrMapping/>
  </p:clrMapOvr>
  <p:transition>
    <p:randomBar dir="vert"/>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7642871"/>
      </p:ext>
    </p:extLst>
  </p:cSld>
  <p:clrMapOvr>
    <a:masterClrMapping/>
  </p:clrMapOvr>
  <p:transition>
    <p:randomBar dir="vert"/>
  </p:transition>
  <p:timing>
    <p:tnLst>
      <p:par>
        <p:cTn id="1" dur="indefinite" restart="never" nodeType="tmRoot"/>
      </p:par>
    </p:tnLst>
  </p:timing>
</p:sldLayout>
</file>

<file path=ppt/slideLayouts/slideLayout81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4633691"/>
      </p:ext>
    </p:extLst>
  </p:cSld>
  <p:clrMapOvr>
    <a:masterClrMapping/>
  </p:clrMapOvr>
  <p:transition>
    <p:randomBar dir="vert"/>
  </p:transition>
  <p:timing>
    <p:tnLst>
      <p:par>
        <p:cTn id="1" dur="indefinite" restart="never" nodeType="tmRoot"/>
      </p:par>
    </p:tnLst>
  </p:timing>
</p:sldLayout>
</file>

<file path=ppt/slideLayouts/slideLayout8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9138968"/>
      </p:ext>
    </p:extLst>
  </p:cSld>
  <p:clrMapOvr>
    <a:masterClrMapping/>
  </p:clrMapOvr>
  <p:transition>
    <p:randomBar dir="vert"/>
  </p:transition>
  <p:timing>
    <p:tnLst>
      <p:par>
        <p:cTn id="1" dur="indefinite" restart="never" nodeType="tmRoot"/>
      </p:par>
    </p:tnLst>
  </p:timing>
</p:sldLayout>
</file>

<file path=ppt/slideLayouts/slideLayout81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6890207"/>
      </p:ext>
    </p:extLst>
  </p:cSld>
  <p:clrMapOvr>
    <a:masterClrMapping/>
  </p:clrMapOvr>
  <p:transition>
    <p:randomBar dir="vert"/>
  </p:transition>
  <p:timing>
    <p:tnLst>
      <p:par>
        <p:cTn id="1" dur="indefinite" restart="never" nodeType="tmRoot"/>
      </p:par>
    </p:tnLst>
  </p:timing>
</p:sldLayout>
</file>

<file path=ppt/slideLayouts/slideLayout815.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5480392"/>
      </p:ext>
    </p:extLst>
  </p:cSld>
  <p:clrMapOvr>
    <a:masterClrMapping/>
  </p:clrMapOvr>
  <p:transition>
    <p:randomBar dir="vert"/>
  </p:transition>
  <p:timing>
    <p:tnLst>
      <p:par>
        <p:cTn id="1" dur="indefinite" restart="never" nodeType="tmRoot"/>
      </p:par>
    </p:tnLst>
  </p:timing>
</p:sldLayout>
</file>

<file path=ppt/slideLayouts/slideLayout8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320689"/>
      </p:ext>
    </p:extLst>
  </p:cSld>
  <p:clrMapOvr>
    <a:masterClrMapping/>
  </p:clrMapOvr>
  <p:transition>
    <p:randomBar dir="vert"/>
  </p:transition>
  <p:timing>
    <p:tnLst>
      <p:par>
        <p:cTn id="1" dur="indefinite" restart="never" nodeType="tmRoot"/>
      </p:par>
    </p:tnLst>
  </p:timing>
</p:sldLayout>
</file>

<file path=ppt/slideLayouts/slideLayout8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9041751"/>
      </p:ext>
    </p:extLst>
  </p:cSld>
  <p:clrMapOvr>
    <a:masterClrMapping/>
  </p:clrMapOvr>
  <p:transition>
    <p:randomBar dir="vert"/>
  </p:transition>
  <p:timing>
    <p:tnLst>
      <p:par>
        <p:cTn id="1" dur="indefinite" restart="never" nodeType="tmRoot"/>
      </p:par>
    </p:tnLst>
  </p:timing>
</p:sldLayout>
</file>

<file path=ppt/slideLayouts/slideLayout8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0647671"/>
      </p:ext>
    </p:extLst>
  </p:cSld>
  <p:clrMapOvr>
    <a:masterClrMapping/>
  </p:clrMapOvr>
  <p:transition>
    <p:randomBar dir="vert"/>
  </p:transition>
  <p:timing>
    <p:tnLst>
      <p:par>
        <p:cTn id="1" dur="indefinite" restart="never" nodeType="tmRoot"/>
      </p:par>
    </p:tnLst>
  </p:timing>
</p:sldLayout>
</file>

<file path=ppt/slideLayouts/slideLayout81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1643099"/>
      </p:ext>
    </p:extLst>
  </p:cSld>
  <p:clrMapOvr>
    <a:masterClrMapping/>
  </p:clrMapOvr>
  <p:transition>
    <p:randomBar dir="vert"/>
  </p:transition>
  <p:timing>
    <p:tnLst>
      <p:par>
        <p:cTn id="1" dur="indefinite" restart="never" nodeType="tmRoot"/>
      </p:par>
    </p:tnLst>
  </p:timing>
</p:sldLayout>
</file>

<file path=ppt/slideLayouts/slideLayout82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2415113"/>
      </p:ext>
    </p:extLst>
  </p:cSld>
  <p:clrMapOvr>
    <a:masterClrMapping/>
  </p:clrMapOvr>
  <p:transition>
    <p:randomBar dir="vert"/>
  </p:transition>
  <p:timing>
    <p:tnLst>
      <p:par>
        <p:cTn id="1" dur="indefinite" restart="never" nodeType="tmRoot"/>
      </p:par>
    </p:tnLst>
  </p:timing>
</p:sldLayout>
</file>

<file path=ppt/slideLayouts/slideLayout821.xml><?xml version="1.0" encoding="utf-8"?>
<p:sldLayout xmlns:a="http://schemas.openxmlformats.org/drawingml/2006/main" xmlns:r="http://schemas.openxmlformats.org/officeDocument/2006/relationships" xmlns:p="http://schemas.openxmlformats.org/presentationml/2006/main" preserve="1" userDrawn="1">
  <p:cSld name="1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0691295"/>
      </p:ext>
    </p:extLst>
  </p:cSld>
  <p:clrMapOvr>
    <a:masterClrMapping/>
  </p:clrMapOvr>
  <p:transition>
    <p:randomBar dir="vert"/>
  </p:transition>
  <p:timing>
    <p:tnLst>
      <p:par>
        <p:cTn id="1" dur="indefinite" restart="never" nodeType="tmRoot"/>
      </p:par>
    </p:tnLst>
  </p:timing>
</p:sldLayout>
</file>

<file path=ppt/slideLayouts/slideLayout822.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602664870"/>
      </p:ext>
    </p:extLst>
  </p:cSld>
  <p:clrMapOvr>
    <a:masterClrMapping/>
  </p:clrMapOvr>
  <p:transition>
    <p:randomBar dir="vert"/>
  </p:transition>
  <p:timing>
    <p:tnLst>
      <p:par>
        <p:cTn id="1" dur="indefinite" restart="never" nodeType="tmRoot"/>
      </p:par>
    </p:tnLst>
  </p:timing>
</p:sldLayout>
</file>

<file path=ppt/slideLayouts/slideLayout82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9980652"/>
      </p:ext>
    </p:extLst>
  </p:cSld>
  <p:clrMapOvr>
    <a:masterClrMapping/>
  </p:clrMapOvr>
  <p:transition>
    <p:randomBar dir="vert"/>
  </p:transition>
  <p:timing>
    <p:tnLst>
      <p:par>
        <p:cTn id="1" dur="indefinite" restart="never" nodeType="tmRoot"/>
      </p:par>
    </p:tnLst>
  </p:timing>
</p:sldLayout>
</file>

<file path=ppt/slideLayouts/slideLayout824.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5669852"/>
      </p:ext>
    </p:extLst>
  </p:cSld>
  <p:clrMapOvr>
    <a:masterClrMapping/>
  </p:clrMapOvr>
  <p:transition>
    <p:randomBar dir="vert"/>
  </p:transition>
  <p:timing>
    <p:tnLst>
      <p:par>
        <p:cTn id="1" dur="indefinite" restart="never" nodeType="tmRoot"/>
      </p:par>
    </p:tnLst>
  </p:timing>
</p:sldLayout>
</file>

<file path=ppt/slideLayouts/slideLayout825.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99875046"/>
      </p:ext>
    </p:extLst>
  </p:cSld>
  <p:clrMapOvr>
    <a:masterClrMapping/>
  </p:clrMapOvr>
  <p:transition>
    <p:randomBar dir="vert"/>
  </p:transition>
  <p:timing>
    <p:tnLst>
      <p:par>
        <p:cTn id="1" dur="indefinite" restart="never" nodeType="tmRoot"/>
      </p:par>
    </p:tnLst>
  </p:timing>
</p:sldLayout>
</file>

<file path=ppt/slideLayouts/slideLayout826.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7226095"/>
      </p:ext>
    </p:extLst>
  </p:cSld>
  <p:clrMapOvr>
    <a:masterClrMapping/>
  </p:clrMapOvr>
  <p:transition>
    <p:randomBar dir="vert"/>
  </p:transition>
  <p:timing>
    <p:tnLst>
      <p:par>
        <p:cTn id="1" dur="indefinite" restart="never" nodeType="tmRoot"/>
      </p:par>
    </p:tnLst>
  </p:timing>
</p:sldLayout>
</file>

<file path=ppt/slideLayouts/slideLayout827.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32562"/>
      </p:ext>
    </p:extLst>
  </p:cSld>
  <p:clrMapOvr>
    <a:masterClrMapping/>
  </p:clrMapOvr>
  <p:transition>
    <p:randomBar dir="vert"/>
  </p:transition>
  <p:timing>
    <p:tnLst>
      <p:par>
        <p:cTn id="1" dur="indefinite" restart="never" nodeType="tmRoot"/>
      </p:par>
    </p:tnLst>
  </p:timing>
</p:sldLayout>
</file>

<file path=ppt/slideLayouts/slideLayout828.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4310975"/>
      </p:ext>
    </p:extLst>
  </p:cSld>
  <p:clrMapOvr>
    <a:masterClrMapping/>
  </p:clrMapOvr>
  <p:transition>
    <p:randomBar dir="vert"/>
  </p:transition>
  <p:timing>
    <p:tnLst>
      <p:par>
        <p:cTn id="1" dur="indefinite" restart="never" nodeType="tmRoot"/>
      </p:par>
    </p:tnLst>
  </p:timing>
</p:sldLayout>
</file>

<file path=ppt/slideLayouts/slideLayout829.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865906"/>
      </p:ext>
    </p:extLst>
  </p:cSld>
  <p:clrMapOvr>
    <a:masterClrMapping/>
  </p:clrMapOvr>
  <p:transition>
    <p:randomBar dir="vert"/>
  </p:transition>
  <p:timing>
    <p:tnLst>
      <p:par>
        <p:cTn id="1" dur="indefinite" restart="never" nodeType="tmRoot"/>
      </p:par>
    </p:tnLst>
  </p:timing>
</p:sldLayout>
</file>

<file path=ppt/slideLayouts/slideLayout830.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9414135"/>
      </p:ext>
    </p:extLst>
  </p:cSld>
  <p:clrMapOvr>
    <a:masterClrMapping/>
  </p:clrMapOvr>
  <p:transition>
    <p:randomBar dir="vert"/>
  </p:transition>
  <p:timing>
    <p:tnLst>
      <p:par>
        <p:cTn id="1" dur="indefinite" restart="never" nodeType="tmRoot"/>
      </p:par>
    </p:tnLst>
  </p:timing>
</p:sldLayout>
</file>

<file path=ppt/slideLayouts/slideLayout831.xml><?xml version="1.0" encoding="utf-8"?>
<p:sldLayout xmlns:a="http://schemas.openxmlformats.org/drawingml/2006/main" xmlns:r="http://schemas.openxmlformats.org/officeDocument/2006/relationships" xmlns:p="http://schemas.openxmlformats.org/presentationml/2006/main" showMasterSp="0" preserve="1"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6462109"/>
      </p:ext>
    </p:extLst>
  </p:cSld>
  <p:clrMapOvr>
    <a:masterClrMapping/>
  </p:clrMapOvr>
  <p:transition>
    <p:randomBar dir="vert"/>
  </p:transition>
  <p:timing>
    <p:tnLst>
      <p:par>
        <p:cTn id="1" dur="indefinite" restart="never" nodeType="tmRoot"/>
      </p:par>
    </p:tnLst>
  </p:timing>
</p:sldLayout>
</file>

<file path=ppt/slideLayouts/slideLayout832.xml><?xml version="1.0" encoding="utf-8"?>
<p:sldLayout xmlns:a="http://schemas.openxmlformats.org/drawingml/2006/main" xmlns:r="http://schemas.openxmlformats.org/officeDocument/2006/relationships" xmlns:p="http://schemas.openxmlformats.org/presentationml/2006/main" preserve="1" userDrawn="1">
  <p:cSld name="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55371856"/>
      </p:ext>
    </p:extLst>
  </p:cSld>
  <p:clrMapOvr>
    <a:masterClrMapping/>
  </p:clrMapOvr>
  <p:transition>
    <p:randomBar dir="vert"/>
  </p:transition>
  <p:timing>
    <p:tnLst>
      <p:par>
        <p:cTn id="1" dur="indefinite" restart="never" nodeType="tmRoot"/>
      </p:par>
    </p:tnLst>
  </p:timing>
</p:sldLayout>
</file>

<file path=ppt/slideLayouts/slideLayout833.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264854506"/>
      </p:ext>
    </p:extLst>
  </p:cSld>
  <p:clrMapOvr>
    <a:masterClrMapping/>
  </p:clrMapOvr>
  <p:transition>
    <p:randomBar dir="vert"/>
  </p:transition>
  <p:timing>
    <p:tnLst>
      <p:par>
        <p:cTn id="1" dur="indefinite" restart="never" nodeType="tmRoot"/>
      </p:par>
    </p:tnLst>
  </p:timing>
</p:sldLayout>
</file>

<file path=ppt/slideLayouts/slideLayout834.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120851598"/>
      </p:ext>
    </p:extLst>
  </p:cSld>
  <p:clrMapOvr>
    <a:masterClrMapping/>
  </p:clrMapOvr>
  <p:transition>
    <p:randomBar dir="vert"/>
  </p:transition>
  <p:timing>
    <p:tnLst>
      <p:par>
        <p:cTn id="1" dur="indefinite" restart="never" nodeType="tmRoot"/>
      </p:par>
    </p:tnLst>
  </p:timing>
</p:sldLayout>
</file>

<file path=ppt/slideLayouts/slideLayout835.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15423333"/>
      </p:ext>
    </p:extLst>
  </p:cSld>
  <p:clrMapOvr>
    <a:masterClrMapping/>
  </p:clrMapOvr>
  <p:transition>
    <p:randomBar dir="vert"/>
  </p:transition>
  <p:timing>
    <p:tnLst>
      <p:par>
        <p:cTn id="1" dur="indefinite" restart="never" nodeType="tmRoot"/>
      </p:par>
    </p:tnLst>
  </p:timing>
</p:sldLayout>
</file>

<file path=ppt/slideLayouts/slideLayout836.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485857089"/>
      </p:ext>
    </p:extLst>
  </p:cSld>
  <p:clrMapOvr>
    <a:masterClrMapping/>
  </p:clrMapOvr>
  <p:transition>
    <p:randomBar dir="vert"/>
  </p:transition>
  <p:timing>
    <p:tnLst>
      <p:par>
        <p:cTn id="1" dur="indefinite" restart="never" nodeType="tmRoot"/>
      </p:par>
    </p:tnLst>
  </p:timing>
</p:sldLayout>
</file>

<file path=ppt/slideLayouts/slideLayout837.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26635108"/>
      </p:ext>
    </p:extLst>
  </p:cSld>
  <p:clrMapOvr>
    <a:masterClrMapping/>
  </p:clrMapOvr>
  <p:transition>
    <p:randomBar dir="vert"/>
  </p:transition>
  <p:timing>
    <p:tnLst>
      <p:par>
        <p:cTn id="1" dur="indefinite" restart="never" nodeType="tmRoot"/>
      </p:par>
    </p:tnLst>
  </p:timing>
</p:sldLayout>
</file>

<file path=ppt/slideLayouts/slideLayout838.xml><?xml version="1.0" encoding="utf-8"?>
<p:sldLayout xmlns:a="http://schemas.openxmlformats.org/drawingml/2006/main" xmlns:r="http://schemas.openxmlformats.org/officeDocument/2006/relationships" xmlns:p="http://schemas.openxmlformats.org/presentationml/2006/main" userDrawn="1">
  <p:cSld name="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426058542"/>
      </p:ext>
    </p:extLst>
  </p:cSld>
  <p:clrMapOvr>
    <a:masterClrMapping/>
  </p:clrMapOvr>
  <p:transition>
    <p:randomBar dir="vert"/>
  </p:transition>
</p:sldLayout>
</file>

<file path=ppt/slideLayouts/slideLayout839.xml><?xml version="1.0" encoding="utf-8"?>
<p:sldLayout xmlns:a="http://schemas.openxmlformats.org/drawingml/2006/main" xmlns:r="http://schemas.openxmlformats.org/officeDocument/2006/relationships" xmlns:p="http://schemas.openxmlformats.org/presentationml/2006/main" preserve="1" userDrawn="1">
  <p:cSld name="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6136503"/>
      </p:ext>
    </p:extLst>
  </p:cSld>
  <p:clrMapOvr>
    <a:masterClrMapping/>
  </p:clrMapOvr>
  <p:transition>
    <p:randomBar dir="vert"/>
  </p:transition>
  <p:timing>
    <p:tnLst>
      <p:par>
        <p:cTn id="1" dur="indefinite" restart="never" nodeType="tmRoot"/>
      </p:par>
    </p:tnLst>
  </p:timing>
</p:sldLayout>
</file>

<file path=ppt/slideLayouts/slideLayout840.xml><?xml version="1.0" encoding="utf-8"?>
<p:sldLayout xmlns:a="http://schemas.openxmlformats.org/drawingml/2006/main" xmlns:r="http://schemas.openxmlformats.org/officeDocument/2006/relationships" xmlns:p="http://schemas.openxmlformats.org/presentationml/2006/main" userDrawn="1">
  <p:cSld name="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737224435"/>
      </p:ext>
    </p:extLst>
  </p:cSld>
  <p:clrMapOvr>
    <a:masterClrMapping/>
  </p:clrMapOvr>
  <p:transition>
    <p:randomBar dir="vert"/>
  </p:transition>
</p:sldLayout>
</file>

<file path=ppt/slideLayouts/slideLayout841.xml><?xml version="1.0" encoding="utf-8"?>
<p:sldLayout xmlns:a="http://schemas.openxmlformats.org/drawingml/2006/main" xmlns:r="http://schemas.openxmlformats.org/officeDocument/2006/relationships" xmlns:p="http://schemas.openxmlformats.org/presentationml/2006/main" preserve="1" userDrawn="1">
  <p:cSld name="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9527163"/>
      </p:ext>
    </p:extLst>
  </p:cSld>
  <p:clrMapOvr>
    <a:masterClrMapping/>
  </p:clrMapOvr>
  <p:transition>
    <p:randomBar dir="vert"/>
  </p:transition>
  <p:timing>
    <p:tnLst>
      <p:par>
        <p:cTn id="1" dur="indefinite" restart="never" nodeType="tmRoot"/>
      </p:par>
    </p:tnLst>
  </p:timing>
</p:sldLayout>
</file>

<file path=ppt/slideLayouts/slideLayout842.xml><?xml version="1.0" encoding="utf-8"?>
<p:sldLayout xmlns:a="http://schemas.openxmlformats.org/drawingml/2006/main" xmlns:r="http://schemas.openxmlformats.org/officeDocument/2006/relationships" xmlns:p="http://schemas.openxmlformats.org/presentationml/2006/main" userDrawn="1">
  <p:cSld name="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383030399"/>
      </p:ext>
    </p:extLst>
  </p:cSld>
  <p:clrMapOvr>
    <a:masterClrMapping/>
  </p:clrMapOvr>
  <p:transition>
    <p:randomBar dir="vert"/>
  </p:transition>
</p:sldLayout>
</file>

<file path=ppt/slideLayouts/slideLayout843.xml><?xml version="1.0" encoding="utf-8"?>
<p:sldLayout xmlns:a="http://schemas.openxmlformats.org/drawingml/2006/main" xmlns:r="http://schemas.openxmlformats.org/officeDocument/2006/relationships" xmlns:p="http://schemas.openxmlformats.org/presentationml/2006/main" preserve="1" userDrawn="1">
  <p:cSld name="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832712031"/>
      </p:ext>
    </p:extLst>
  </p:cSld>
  <p:clrMapOvr>
    <a:masterClrMapping/>
  </p:clrMapOvr>
  <p:transition>
    <p:randomBar dir="vert"/>
  </p:transition>
  <p:timing>
    <p:tnLst>
      <p:par>
        <p:cTn id="1" dur="indefinite" restart="never" nodeType="tmRoot"/>
      </p:par>
    </p:tnLst>
  </p:timing>
</p:sldLayout>
</file>

<file path=ppt/slideLayouts/slideLayout844.xml><?xml version="1.0" encoding="utf-8"?>
<p:sldLayout xmlns:a="http://schemas.openxmlformats.org/drawingml/2006/main" xmlns:r="http://schemas.openxmlformats.org/officeDocument/2006/relationships" xmlns:p="http://schemas.openxmlformats.org/presentationml/2006/main" userDrawn="1">
  <p:cSld name="1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2224053179"/>
      </p:ext>
    </p:extLst>
  </p:cSld>
  <p:clrMapOvr>
    <a:masterClrMapping/>
  </p:clrMapOvr>
  <p:transition>
    <p:randomBar dir="vert"/>
  </p:transition>
</p:sldLayout>
</file>

<file path=ppt/slideLayouts/slideLayout845.xml><?xml version="1.0" encoding="utf-8"?>
<p:sldLayout xmlns:a="http://schemas.openxmlformats.org/drawingml/2006/main" xmlns:r="http://schemas.openxmlformats.org/officeDocument/2006/relationships" xmlns:p="http://schemas.openxmlformats.org/presentationml/2006/main" preserve="1" userDrawn="1">
  <p:cSld name="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3713786"/>
      </p:ext>
    </p:extLst>
  </p:cSld>
  <p:clrMapOvr>
    <a:masterClrMapping/>
  </p:clrMapOvr>
  <p:transition>
    <p:randomBar dir="vert"/>
  </p:transition>
  <p:timing>
    <p:tnLst>
      <p:par>
        <p:cTn id="1" dur="indefinite" restart="never" nodeType="tmRoot"/>
      </p:par>
    </p:tnLst>
  </p:timing>
</p:sldLayout>
</file>

<file path=ppt/slideLayouts/slideLayout846.xml><?xml version="1.0" encoding="utf-8"?>
<p:sldLayout xmlns:a="http://schemas.openxmlformats.org/drawingml/2006/main" xmlns:r="http://schemas.openxmlformats.org/officeDocument/2006/relationships" xmlns:p="http://schemas.openxmlformats.org/presentationml/2006/main" userDrawn="1">
  <p:cSld name="1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248452797"/>
      </p:ext>
    </p:extLst>
  </p:cSld>
  <p:clrMapOvr>
    <a:masterClrMapping/>
  </p:clrMapOvr>
  <p:transition>
    <p:randomBar dir="vert"/>
  </p:transition>
</p:sldLayout>
</file>

<file path=ppt/slideLayouts/slideLayout847.xml><?xml version="1.0" encoding="utf-8"?>
<p:sldLayout xmlns:a="http://schemas.openxmlformats.org/drawingml/2006/main" xmlns:r="http://schemas.openxmlformats.org/officeDocument/2006/relationships" xmlns:p="http://schemas.openxmlformats.org/presentationml/2006/main" preserve="1" userDrawn="1">
  <p:cSld name="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1786171"/>
      </p:ext>
    </p:extLst>
  </p:cSld>
  <p:clrMapOvr>
    <a:masterClrMapping/>
  </p:clrMapOvr>
  <p:transition>
    <p:randomBar dir="vert"/>
  </p:transition>
  <p:timing>
    <p:tnLst>
      <p:par>
        <p:cTn id="1" dur="indefinite" restart="never" nodeType="tmRoot"/>
      </p:par>
    </p:tnLst>
  </p:timing>
</p:sldLayout>
</file>

<file path=ppt/slideLayouts/slideLayout848.xml><?xml version="1.0" encoding="utf-8"?>
<p:sldLayout xmlns:a="http://schemas.openxmlformats.org/drawingml/2006/main" xmlns:r="http://schemas.openxmlformats.org/officeDocument/2006/relationships" xmlns:p="http://schemas.openxmlformats.org/presentationml/2006/main" showMasterSp="0" preserve="1" userDrawn="1">
  <p:cSld name="12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6705642"/>
      </p:ext>
    </p:extLst>
  </p:cSld>
  <p:clrMapOvr>
    <a:masterClrMapping/>
  </p:clrMapOvr>
  <p:transition>
    <p:randomBar dir="vert"/>
  </p:transition>
  <p:timing>
    <p:tnLst>
      <p:par>
        <p:cTn id="1" dur="indefinite" restart="never" nodeType="tmRoot"/>
      </p:par>
    </p:tnLst>
  </p:timing>
</p:sldLayout>
</file>

<file path=ppt/slideLayouts/slideLayout849.xml><?xml version="1.0" encoding="utf-8"?>
<p:sldLayout xmlns:a="http://schemas.openxmlformats.org/drawingml/2006/main" xmlns:r="http://schemas.openxmlformats.org/officeDocument/2006/relationships" xmlns:p="http://schemas.openxmlformats.org/presentationml/2006/main" preserve="1" userDrawn="1">
  <p:cSld name="1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00839693"/>
      </p:ext>
    </p:extLst>
  </p:cSld>
  <p:clrMapOvr>
    <a:masterClrMapping/>
  </p:clrMapOvr>
  <p:transition>
    <p:randomBar dir="vert"/>
  </p:transition>
  <p:timing>
    <p:tnLst>
      <p:par>
        <p:cTn id="1" dur="indefinite" restart="never" nodeType="tmRoot"/>
      </p:par>
    </p:tnLst>
  </p:timing>
</p:sldLayout>
</file>

<file path=ppt/slideLayouts/slideLayout850.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382741632"/>
      </p:ext>
    </p:extLst>
  </p:cSld>
  <p:clrMapOvr>
    <a:masterClrMapping/>
  </p:clrMapOvr>
  <p:transition>
    <p:randomBar dir="vert"/>
  </p:transition>
  <p:timing>
    <p:tnLst>
      <p:par>
        <p:cTn id="1" dur="indefinite" restart="never" nodeType="tmRoot"/>
      </p:par>
    </p:tnLst>
  </p:timing>
</p:sldLayout>
</file>

<file path=ppt/slideLayouts/slideLayout851.xml><?xml version="1.0" encoding="utf-8"?>
<p:sldLayout xmlns:a="http://schemas.openxmlformats.org/drawingml/2006/main" xmlns:r="http://schemas.openxmlformats.org/officeDocument/2006/relationships" xmlns:p="http://schemas.openxmlformats.org/presentationml/2006/main" preserve="1" userDrawn="1">
  <p:cSld name="15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26708937"/>
      </p:ext>
    </p:extLst>
  </p:cSld>
  <p:clrMapOvr>
    <a:masterClrMapping/>
  </p:clrMapOvr>
  <p:transition>
    <p:randomBar dir="vert"/>
  </p:transition>
  <p:timing>
    <p:tnLst>
      <p:par>
        <p:cTn id="1" dur="indefinite" restart="never" nodeType="tmRoot"/>
      </p:par>
    </p:tnLst>
  </p:timing>
</p:sldLayout>
</file>

<file path=ppt/slideLayouts/slideLayout852.xml><?xml version="1.0" encoding="utf-8"?>
<p:sldLayout xmlns:a="http://schemas.openxmlformats.org/drawingml/2006/main" xmlns:r="http://schemas.openxmlformats.org/officeDocument/2006/relationships" xmlns:p="http://schemas.openxmlformats.org/presentationml/2006/main" preserve="1" userDrawn="1">
  <p:cSld name="16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45186295"/>
      </p:ext>
    </p:extLst>
  </p:cSld>
  <p:clrMapOvr>
    <a:masterClrMapping/>
  </p:clrMapOvr>
  <p:transition>
    <p:randomBar dir="vert"/>
  </p:transition>
  <p:timing>
    <p:tnLst>
      <p:par>
        <p:cTn id="1" dur="indefinite" restart="never" nodeType="tmRoot"/>
      </p:par>
    </p:tnLst>
  </p:timing>
</p:sldLayout>
</file>

<file path=ppt/slideLayouts/slideLayout853.xml><?xml version="1.0" encoding="utf-8"?>
<p:sldLayout xmlns:a="http://schemas.openxmlformats.org/drawingml/2006/main" xmlns:r="http://schemas.openxmlformats.org/officeDocument/2006/relationships" xmlns:p="http://schemas.openxmlformats.org/presentationml/2006/main" preserve="1" userDrawn="1">
  <p:cSld name="1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22955213"/>
      </p:ext>
    </p:extLst>
  </p:cSld>
  <p:clrMapOvr>
    <a:masterClrMapping/>
  </p:clrMapOvr>
  <p:transition>
    <p:randomBar dir="vert"/>
  </p:transition>
  <p:timing>
    <p:tnLst>
      <p:par>
        <p:cTn id="1" dur="indefinite" restart="never" nodeType="tmRoot"/>
      </p:par>
    </p:tnLst>
  </p:timing>
</p:sldLayout>
</file>

<file path=ppt/slideLayouts/slideLayout854.xml><?xml version="1.0" encoding="utf-8"?>
<p:sldLayout xmlns:a="http://schemas.openxmlformats.org/drawingml/2006/main" xmlns:r="http://schemas.openxmlformats.org/officeDocument/2006/relationships" xmlns:p="http://schemas.openxmlformats.org/presentationml/2006/main" preserve="1" userDrawn="1">
  <p:cSld name="18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34284577"/>
      </p:ext>
    </p:extLst>
  </p:cSld>
  <p:clrMapOvr>
    <a:masterClrMapping/>
  </p:clrMapOvr>
  <p:transition>
    <p:randomBar dir="vert"/>
  </p:transition>
  <p:timing>
    <p:tnLst>
      <p:par>
        <p:cTn id="1" dur="indefinite" restart="never" nodeType="tmRoot"/>
      </p:par>
    </p:tnLst>
  </p:timing>
</p:sldLayout>
</file>

<file path=ppt/slideLayouts/slideLayout855.xml><?xml version="1.0" encoding="utf-8"?>
<p:sldLayout xmlns:a="http://schemas.openxmlformats.org/drawingml/2006/main" xmlns:r="http://schemas.openxmlformats.org/officeDocument/2006/relationships" xmlns:p="http://schemas.openxmlformats.org/presentationml/2006/main" userDrawn="1">
  <p:cSld name="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3939462442"/>
      </p:ext>
    </p:extLst>
  </p:cSld>
  <p:clrMapOvr>
    <a:masterClrMapping/>
  </p:clrMapOvr>
  <p:transition>
    <p:randomBar dir="vert"/>
  </p:transition>
</p:sldLayout>
</file>

<file path=ppt/slideLayouts/slideLayout856.xml><?xml version="1.0" encoding="utf-8"?>
<p:sldLayout xmlns:a="http://schemas.openxmlformats.org/drawingml/2006/main" xmlns:r="http://schemas.openxmlformats.org/officeDocument/2006/relationships" xmlns:p="http://schemas.openxmlformats.org/presentationml/2006/main" preserve="1" userDrawn="1">
  <p:cSld name="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0990650"/>
      </p:ext>
    </p:extLst>
  </p:cSld>
  <p:clrMapOvr>
    <a:masterClrMapping/>
  </p:clrMapOvr>
  <p:transition>
    <p:randomBar dir="vert"/>
  </p:transition>
  <p:timing>
    <p:tnLst>
      <p:par>
        <p:cTn id="1" dur="indefinite" restart="never" nodeType="tmRoot"/>
      </p:par>
    </p:tnLst>
  </p:timing>
</p:sldLayout>
</file>

<file path=ppt/slideLayouts/slideLayout857.xml><?xml version="1.0" encoding="utf-8"?>
<p:sldLayout xmlns:a="http://schemas.openxmlformats.org/drawingml/2006/main" xmlns:r="http://schemas.openxmlformats.org/officeDocument/2006/relationships" xmlns:p="http://schemas.openxmlformats.org/presentationml/2006/main" userDrawn="1">
  <p:cSld name="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2790277079"/>
      </p:ext>
    </p:extLst>
  </p:cSld>
  <p:clrMapOvr>
    <a:masterClrMapping/>
  </p:clrMapOvr>
  <p:transition>
    <p:randomBar dir="vert"/>
  </p:transition>
</p:sldLayout>
</file>

<file path=ppt/slideLayouts/slideLayout858.xml><?xml version="1.0" encoding="utf-8"?>
<p:sldLayout xmlns:a="http://schemas.openxmlformats.org/drawingml/2006/main" xmlns:r="http://schemas.openxmlformats.org/officeDocument/2006/relationships" xmlns:p="http://schemas.openxmlformats.org/presentationml/2006/main" preserve="1" userDrawn="1">
  <p:cSld name="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641704467"/>
      </p:ext>
    </p:extLst>
  </p:cSld>
  <p:clrMapOvr>
    <a:masterClrMapping/>
  </p:clrMapOvr>
  <p:transition>
    <p:randomBar dir="vert"/>
  </p:transition>
  <p:timing>
    <p:tnLst>
      <p:par>
        <p:cTn id="1" dur="indefinite" restart="never" nodeType="tmRoot"/>
      </p:par>
    </p:tnLst>
  </p:timing>
</p:sldLayout>
</file>

<file path=ppt/slideLayouts/slideLayout859.xml><?xml version="1.0" encoding="utf-8"?>
<p:sldLayout xmlns:a="http://schemas.openxmlformats.org/drawingml/2006/main" xmlns:r="http://schemas.openxmlformats.org/officeDocument/2006/relationships" xmlns:p="http://schemas.openxmlformats.org/presentationml/2006/main" userDrawn="1">
  <p:cSld name="2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4037486361"/>
      </p:ext>
    </p:extLst>
  </p:cSld>
  <p:clrMapOvr>
    <a:masterClrMapping/>
  </p:clrMapOvr>
  <p:transition>
    <p:randomBar dir="vert"/>
  </p:transition>
</p:sldLayout>
</file>

<file path=ppt/slideLayouts/slideLayout860.xml><?xml version="1.0" encoding="utf-8"?>
<p:sldLayout xmlns:a="http://schemas.openxmlformats.org/drawingml/2006/main" xmlns:r="http://schemas.openxmlformats.org/officeDocument/2006/relationships" xmlns:p="http://schemas.openxmlformats.org/presentationml/2006/main" preserve="1" userDrawn="1">
  <p:cSld name="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8751950"/>
      </p:ext>
    </p:extLst>
  </p:cSld>
  <p:clrMapOvr>
    <a:masterClrMapping/>
  </p:clrMapOvr>
  <p:transition>
    <p:randomBar dir="vert"/>
  </p:transition>
  <p:timing>
    <p:tnLst>
      <p:par>
        <p:cTn id="1" dur="indefinite" restart="never" nodeType="tmRoot"/>
      </p:par>
    </p:tnLst>
  </p:timing>
</p:sldLayout>
</file>

<file path=ppt/slideLayouts/slideLayout861.xml><?xml version="1.0" encoding="utf-8"?>
<p:sldLayout xmlns:a="http://schemas.openxmlformats.org/drawingml/2006/main" xmlns:r="http://schemas.openxmlformats.org/officeDocument/2006/relationships" xmlns:p="http://schemas.openxmlformats.org/presentationml/2006/main" userDrawn="1">
  <p:cSld name="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3716479855"/>
      </p:ext>
    </p:extLst>
  </p:cSld>
  <p:clrMapOvr>
    <a:masterClrMapping/>
  </p:clrMapOvr>
  <p:transition>
    <p:randomBar dir="vert"/>
  </p:transition>
</p:sldLayout>
</file>

<file path=ppt/slideLayouts/slideLayout862.xml><?xml version="1.0" encoding="utf-8"?>
<p:sldLayout xmlns:a="http://schemas.openxmlformats.org/drawingml/2006/main" xmlns:r="http://schemas.openxmlformats.org/officeDocument/2006/relationships" xmlns:p="http://schemas.openxmlformats.org/presentationml/2006/main" preserve="1" userDrawn="1">
  <p:cSld name="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9475770"/>
      </p:ext>
    </p:extLst>
  </p:cSld>
  <p:clrMapOvr>
    <a:masterClrMapping/>
  </p:clrMapOvr>
  <p:transition>
    <p:randomBar dir="vert"/>
  </p:transition>
  <p:timing>
    <p:tnLst>
      <p:par>
        <p:cTn id="1" dur="indefinite" restart="never" nodeType="tmRoot"/>
      </p:par>
    </p:tnLst>
  </p:timing>
</p:sldLayout>
</file>

<file path=ppt/slideLayouts/slideLayout863.xml><?xml version="1.0" encoding="utf-8"?>
<p:sldLayout xmlns:a="http://schemas.openxmlformats.org/drawingml/2006/main" xmlns:r="http://schemas.openxmlformats.org/officeDocument/2006/relationships" xmlns:p="http://schemas.openxmlformats.org/presentationml/2006/main" userDrawn="1">
  <p:cSld name="2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2637306487"/>
      </p:ext>
    </p:extLst>
  </p:cSld>
  <p:clrMapOvr>
    <a:masterClrMapping/>
  </p:clrMapOvr>
  <p:transition>
    <p:randomBar dir="vert"/>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preserve="1" userDrawn="1">
  <p:cSld name="1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70725678"/>
      </p:ext>
    </p:extLst>
  </p:cSld>
  <p:clrMapOvr>
    <a:masterClrMapping/>
  </p:clrMapOvr>
  <p:transition>
    <p:randomBar dir="vert"/>
  </p:transition>
  <p:timing>
    <p:tnLst>
      <p:par>
        <p:cTn id="1" dur="indefinite" restart="never" nodeType="tmRoot"/>
      </p:par>
    </p:tnLst>
  </p:timing>
</p:sldLayout>
</file>

<file path=ppt/slideLayouts/slideLayout865.xml><?xml version="1.0" encoding="utf-8"?>
<p:sldLayout xmlns:a="http://schemas.openxmlformats.org/drawingml/2006/main" xmlns:r="http://schemas.openxmlformats.org/officeDocument/2006/relationships" xmlns:p="http://schemas.openxmlformats.org/presentationml/2006/main" userDrawn="1">
  <p:cSld name="24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2"/>
            <a:ext cx="2743200" cy="365125"/>
          </a:xfrm>
          <a:prstGeom prst="rect">
            <a:avLst/>
          </a:prstGeom>
        </p:spPr>
        <p:txBody>
          <a:bodyPr/>
          <a:lstStyle/>
          <a:p>
            <a:pPr defTabSz="913532"/>
            <a:fld id="{32BF82D2-7A68-459D-A996-9BDDA2518FA4}" type="datetimeFigureOut">
              <a:rPr lang="zh-CN" altLang="en-US" sz="1865" smtClean="0">
                <a:solidFill>
                  <a:prstClr val="black">
                    <a:tint val="75000"/>
                  </a:prstClr>
                </a:solidFill>
                <a:cs typeface="Arial" panose="020B0604020202020204" pitchFamily="34" charset="0"/>
              </a:rPr>
              <a:pPr defTabSz="913532"/>
              <a:t>2024/2/26</a:t>
            </a:fld>
            <a:endParaRPr lang="zh-CN" altLang="en-US" sz="1865">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2"/>
            <a:ext cx="4114800" cy="365125"/>
          </a:xfrm>
          <a:prstGeom prst="rect">
            <a:avLst/>
          </a:prstGeom>
        </p:spPr>
        <p:txBody>
          <a:bodyPr/>
          <a:lstStyle/>
          <a:p>
            <a:pPr defTabSz="913532"/>
            <a:endParaRPr lang="zh-CN" altLang="en-US" sz="1865">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2"/>
            <a:ext cx="2743200" cy="365125"/>
          </a:xfrm>
          <a:prstGeom prst="rect">
            <a:avLst/>
          </a:prstGeom>
        </p:spPr>
        <p:txBody>
          <a:bodyPr/>
          <a:lstStyle/>
          <a:p>
            <a:pPr defTabSz="913532"/>
            <a:fld id="{3E01EE5D-26FB-46D5-A381-ECFB35BF1D34}" type="slidenum">
              <a:rPr lang="zh-CN" altLang="en-US" sz="1865" smtClean="0">
                <a:solidFill>
                  <a:prstClr val="black">
                    <a:tint val="75000"/>
                  </a:prstClr>
                </a:solidFill>
                <a:cs typeface="Arial" panose="020B0604020202020204" pitchFamily="34" charset="0"/>
              </a:rPr>
              <a:pPr defTabSz="913532"/>
              <a:t>‹#›</a:t>
            </a:fld>
            <a:endParaRPr lang="zh-CN" altLang="en-US" sz="1865">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4062831752"/>
      </p:ext>
    </p:extLst>
  </p:cSld>
  <p:clrMapOvr>
    <a:masterClrMapping/>
  </p:clrMapOvr>
  <p:transition>
    <p:randomBar dir="vert"/>
  </p:transition>
  <p:timing>
    <p:tnLst>
      <p:par>
        <p:cTn id="1" dur="indefinite" restart="never" nodeType="tmRoot"/>
      </p:par>
    </p:tnLst>
  </p:timing>
</p:sldLayout>
</file>

<file path=ppt/slideLayouts/slideLayout866.xml><?xml version="1.0" encoding="utf-8"?>
<p:sldLayout xmlns:a="http://schemas.openxmlformats.org/drawingml/2006/main" xmlns:r="http://schemas.openxmlformats.org/officeDocument/2006/relationships" xmlns:p="http://schemas.openxmlformats.org/presentationml/2006/main" userDrawn="1">
  <p:cSld name="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mn-cs"/>
              </a:defRPr>
            </a:lvl1pPr>
          </a:lstStyle>
          <a:p>
            <a:pPr defTabSz="913532">
              <a:defRPr/>
            </a:pPr>
            <a:fld id="{0C6303A0-9065-42AF-906A-DE1E800FE257}"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mn-cs"/>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mn-cs"/>
              </a:defRPr>
            </a:lvl1pPr>
          </a:lstStyle>
          <a:p>
            <a:pPr defTabSz="913532">
              <a:defRPr/>
            </a:pPr>
            <a:fld id="{2AD3D7CA-7BD8-4738-B6AB-718737AA462A}"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995010943"/>
      </p:ext>
    </p:extLst>
  </p:cSld>
  <p:clrMapOvr>
    <a:masterClrMapping/>
  </p:clrMapOvr>
  <p:transition>
    <p:randomBar dir="vert"/>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0340067"/>
      </p:ext>
    </p:extLst>
  </p:cSld>
  <p:clrMapOvr>
    <a:masterClrMapping/>
  </p:clrMapOvr>
  <p:transition>
    <p:randomBar dir="vert"/>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3"/>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3793029"/>
      </p:ext>
    </p:extLst>
  </p:cSld>
  <p:clrMapOvr>
    <a:masterClrMapping/>
  </p:clrMapOvr>
  <p:transition>
    <p:randomBar dir="vert"/>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3753340"/>
      </p:ext>
    </p:extLst>
  </p:cSld>
  <p:clrMapOvr>
    <a:masterClrMapping/>
  </p:clrMapOvr>
  <p:transition>
    <p:randomBar dir="vert"/>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userDrawn="1">
  <p:cSld name="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3ACFC516-0EBD-4852-9DFD-FFC809B16810}"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855DB59F-0B7A-4009-ADD8-CBB6E0E22669}"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645777144"/>
      </p:ext>
    </p:extLst>
  </p:cSld>
  <p:clrMapOvr>
    <a:masterClrMapping/>
  </p:clrMapOvr>
  <p:transition>
    <p:randomBar dir="vert"/>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userDrawn="1">
  <p:cSld name="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945402768"/>
      </p:ext>
    </p:extLst>
  </p:cSld>
  <p:clrMapOvr>
    <a:masterClrMapping/>
  </p:clrMapOvr>
  <p:transition>
    <p:randomBar dir="vert"/>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7739796"/>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873.xml><?xml version="1.0" encoding="utf-8"?>
<p:sldLayout xmlns:a="http://schemas.openxmlformats.org/drawingml/2006/main" xmlns:r="http://schemas.openxmlformats.org/officeDocument/2006/relationships" xmlns:p="http://schemas.openxmlformats.org/presentationml/2006/main" userDrawn="1">
  <p:cSld name="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defRPr>
            </a:lvl1pPr>
          </a:lstStyle>
          <a:p>
            <a:pPr defTabSz="913532">
              <a:defRPr/>
            </a:pPr>
            <a:fld id="{233108B3-3C5F-434E-B7C6-124BB30C5988}"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0FCC38CE-CFED-41E2-93E2-A213294AFB8B}"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998246131"/>
      </p:ext>
    </p:extLst>
  </p:cSld>
  <p:clrMapOvr>
    <a:masterClrMapping/>
  </p:clrMapOvr>
  <p:transition>
    <p:randomBar dir="vert"/>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0684971"/>
      </p:ext>
    </p:extLst>
  </p:cSld>
  <p:clrMapOvr>
    <a:masterClrMapping/>
  </p:clrMapOvr>
  <p:transition>
    <p:randomBar dir="vert"/>
  </p:transition>
</p:sldLayout>
</file>

<file path=ppt/slideLayouts/slideLayout875.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8849066"/>
      </p:ext>
    </p:extLst>
  </p:cSld>
  <p:clrMapOvr>
    <a:masterClrMapping/>
  </p:clrMapOvr>
  <p:transition>
    <p:randomBar dir="vert"/>
  </p:transition>
</p:sldLayout>
</file>

<file path=ppt/slideLayouts/slideLayout876.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4191252"/>
      </p:ext>
    </p:extLst>
  </p:cSld>
  <p:clrMapOvr>
    <a:masterClrMapping/>
  </p:clrMapOvr>
  <p:transition>
    <p:randomBar dir="vert"/>
  </p:transition>
</p:sldLayout>
</file>

<file path=ppt/slideLayouts/slideLayout877.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1783338"/>
      </p:ext>
    </p:extLst>
  </p:cSld>
  <p:clrMapOvr>
    <a:masterClrMapping/>
  </p:clrMapOvr>
  <p:transition>
    <p:randomBar dir="vert"/>
  </p:transition>
</p:sldLayout>
</file>

<file path=ppt/slideLayouts/slideLayout878.xml><?xml version="1.0" encoding="utf-8"?>
<p:sldLayout xmlns:a="http://schemas.openxmlformats.org/drawingml/2006/main" xmlns:r="http://schemas.openxmlformats.org/officeDocument/2006/relationships" xmlns:p="http://schemas.openxmlformats.org/presentationml/2006/main" preserve="1" userDrawn="1">
  <p:cSld name="3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3457666"/>
      </p:ext>
    </p:extLst>
  </p:cSld>
  <p:clrMapOvr>
    <a:masterClrMapping/>
  </p:clrMapOvr>
  <p:transition>
    <p:randomBar dir="vert"/>
  </p:transition>
</p:sldLayout>
</file>

<file path=ppt/slideLayouts/slideLayout879.xml><?xml version="1.0" encoding="utf-8"?>
<p:sldLayout xmlns:a="http://schemas.openxmlformats.org/drawingml/2006/main" xmlns:r="http://schemas.openxmlformats.org/officeDocument/2006/relationships" xmlns:p="http://schemas.openxmlformats.org/presentationml/2006/main" preserve="1" userDrawn="1">
  <p:cSld name="2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5323457"/>
      </p:ext>
    </p:extLst>
  </p:cSld>
  <p:clrMapOvr>
    <a:masterClrMapping/>
  </p:clrMapOvr>
  <p:transition>
    <p:randomBar dir="vert"/>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userDrawn="1">
  <p:cSld name="2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5" y="6042027"/>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DD22C65B-FAC9-421A-9391-569306C0644A}"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863" y="6042027"/>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89963" y="6042027"/>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BEBC0E72-BF06-4A19-B2CD-574FB1E7DA1E}"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086542011"/>
      </p:ext>
    </p:extLst>
  </p:cSld>
  <p:clrMapOvr>
    <a:masterClrMapping/>
  </p:clrMapOvr>
  <p:transition>
    <p:randomBar dir="vert"/>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userDrawn="1">
  <p:cSld name="3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5" y="6042027"/>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60329089-014F-40B7-AF9F-C11F97BF94C2}"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863" y="6042027"/>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89963" y="6042027"/>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C06FD32C-10E6-4306-A8A9-F7761EEB30E2}"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011465764"/>
      </p:ext>
    </p:extLst>
  </p:cSld>
  <p:clrMapOvr>
    <a:masterClrMapping/>
  </p:clrMapOvr>
  <p:transition>
    <p:randomBar dir="vert"/>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5508542"/>
      </p:ext>
    </p:extLst>
  </p:cSld>
  <p:clrMapOvr>
    <a:masterClrMapping/>
  </p:clrMapOvr>
  <p:transition>
    <p:randomBar dir="vert"/>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preserve="1" userDrawn="1">
  <p:cSld name="4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1840320"/>
      </p:ext>
    </p:extLst>
  </p:cSld>
  <p:clrMapOvr>
    <a:masterClrMapping/>
  </p:clrMapOvr>
  <p:transition>
    <p:randomBar dir="vert"/>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preserve="1" userDrawn="1">
  <p:cSld name="3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4738"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9700964"/>
      </p:ext>
    </p:extLst>
  </p:cSld>
  <p:clrMapOvr>
    <a:masterClrMapping/>
  </p:clrMapOvr>
  <p:transition>
    <p:randomBar dir="vert"/>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477543"/>
      </p:ext>
    </p:extLst>
  </p:cSld>
  <p:clrMapOvr>
    <a:masterClrMapping/>
  </p:clrMapOvr>
  <p:transition>
    <p:randomBar dir="vert"/>
  </p:transition>
  <p:timing>
    <p:tnLst>
      <p:par>
        <p:cTn id="1" dur="indefinite" restart="never" nodeType="tmRoot"/>
      </p:par>
    </p:tnLst>
  </p:timing>
</p:sldLayout>
</file>

<file path=ppt/slideLayouts/slideLayout88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87655"/>
      </p:ext>
    </p:extLst>
  </p:cSld>
  <p:clrMapOvr>
    <a:masterClrMapping/>
  </p:clrMapOvr>
  <p:transition>
    <p:randomBar dir="vert"/>
  </p:transition>
  <p:timing>
    <p:tnLst>
      <p:par>
        <p:cTn id="1" dur="indefinite" restart="never" nodeType="tmRoot"/>
      </p:par>
    </p:tnLst>
  </p:timing>
</p:sldLayout>
</file>

<file path=ppt/slideLayouts/slideLayout887.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450595"/>
      </p:ext>
    </p:extLst>
  </p:cSld>
  <p:clrMapOvr>
    <a:masterClrMapping/>
  </p:clrMapOvr>
  <p:transition>
    <p:randomBar dir="vert"/>
  </p:transition>
  <p:timing>
    <p:tnLst>
      <p:par>
        <p:cTn id="1" dur="indefinite" restart="never" nodeType="tmRoot"/>
      </p:par>
    </p:tnLst>
  </p:timing>
</p:sldLayout>
</file>

<file path=ppt/slideLayouts/slideLayout888.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9632706"/>
      </p:ext>
    </p:extLst>
  </p:cSld>
  <p:clrMapOvr>
    <a:masterClrMapping/>
  </p:clrMapOvr>
  <p:transition>
    <p:randomBar dir="vert"/>
  </p:transition>
  <p:timing>
    <p:tnLst>
      <p:par>
        <p:cTn id="1" dur="indefinite" restart="never" nodeType="tmRoot"/>
      </p:par>
    </p:tnLst>
  </p:timing>
</p:sldLayout>
</file>

<file path=ppt/slideLayouts/slideLayout889.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1132407"/>
      </p:ext>
    </p:extLst>
  </p:cSld>
  <p:clrMapOvr>
    <a:masterClrMapping/>
  </p:clrMapOvr>
  <p:transition>
    <p:randomBar dir="vert"/>
  </p:transition>
  <p:timing>
    <p:tnLst>
      <p:par>
        <p:cTn id="1" dur="indefinite" restart="never" nodeType="tmRoot"/>
      </p:par>
    </p:tnLst>
  </p:timing>
</p:sldLayout>
</file>

<file path=ppt/slideLayouts/slideLayout890.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2711185"/>
      </p:ext>
    </p:extLst>
  </p:cSld>
  <p:clrMapOvr>
    <a:masterClrMapping/>
  </p:clrMapOvr>
  <p:transition>
    <p:randomBar dir="vert"/>
  </p:transition>
  <p:timing>
    <p:tnLst>
      <p:par>
        <p:cTn id="1" dur="indefinite" restart="never" nodeType="tmRoot"/>
      </p:par>
    </p:tnLst>
  </p:timing>
</p:sldLayout>
</file>

<file path=ppt/slideLayouts/slideLayout891.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92176869"/>
      </p:ext>
    </p:extLst>
  </p:cSld>
  <p:clrMapOvr>
    <a:masterClrMapping/>
  </p:clrMapOvr>
  <p:transition>
    <p:randomBar dir="vert"/>
  </p:transition>
  <p:timing>
    <p:tnLst>
      <p:par>
        <p:cTn id="1" dur="indefinite" restart="never" nodeType="tmRoot"/>
      </p:par>
    </p:tnLst>
  </p:timing>
</p:sldLayout>
</file>

<file path=ppt/slideLayouts/slideLayout892.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040501"/>
      </p:ext>
    </p:extLst>
  </p:cSld>
  <p:clrMapOvr>
    <a:masterClrMapping/>
  </p:clrMapOvr>
  <p:transition>
    <p:randomBar dir="vert"/>
  </p:transition>
  <p:timing>
    <p:tnLst>
      <p:par>
        <p:cTn id="1" dur="indefinite" restart="never" nodeType="tmRoot"/>
      </p:par>
    </p:tnLst>
  </p:timing>
</p:sldLayout>
</file>

<file path=ppt/slideLayouts/slideLayout89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909479718"/>
      </p:ext>
    </p:extLst>
  </p:cSld>
  <p:clrMapOvr>
    <a:masterClrMapping/>
  </p:clrMapOvr>
  <p:transition>
    <p:randomBar dir="vert"/>
  </p:transition>
  <p:timing>
    <p:tnLst>
      <p:par>
        <p:cTn id="1" dur="indefinite" restart="never" nodeType="tmRoot"/>
      </p:par>
    </p:tnLst>
  </p:timing>
</p:sldLayout>
</file>

<file path=ppt/slideLayouts/slideLayout894.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3466011"/>
      </p:ext>
    </p:extLst>
  </p:cSld>
  <p:clrMapOvr>
    <a:masterClrMapping/>
  </p:clrMapOvr>
  <p:transition>
    <p:randomBar dir="vert"/>
  </p:transition>
  <p:timing>
    <p:tnLst>
      <p:par>
        <p:cTn id="1" dur="indefinite" restart="never" nodeType="tmRoot"/>
      </p:par>
    </p:tnLst>
  </p:timing>
</p:sldLayout>
</file>

<file path=ppt/slideLayouts/slideLayout895.xml><?xml version="1.0" encoding="utf-8"?>
<p:sldLayout xmlns:a="http://schemas.openxmlformats.org/drawingml/2006/main" xmlns:r="http://schemas.openxmlformats.org/officeDocument/2006/relationships" xmlns:p="http://schemas.openxmlformats.org/presentationml/2006/main" preserve="1" userDrawn="1">
  <p:cSld name="2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7715788"/>
      </p:ext>
    </p:extLst>
  </p:cSld>
  <p:clrMapOvr>
    <a:masterClrMapping/>
  </p:clrMapOvr>
  <p:transition>
    <p:randomBar dir="vert"/>
  </p:transition>
  <p:timing>
    <p:tnLst>
      <p:par>
        <p:cTn id="1" dur="indefinite" restart="never" nodeType="tmRoot"/>
      </p:par>
    </p:tnLst>
  </p:timing>
</p:sldLayout>
</file>

<file path=ppt/slideLayouts/slideLayout896.xml><?xml version="1.0" encoding="utf-8"?>
<p:sldLayout xmlns:a="http://schemas.openxmlformats.org/drawingml/2006/main" xmlns:r="http://schemas.openxmlformats.org/officeDocument/2006/relationships" xmlns:p="http://schemas.openxmlformats.org/presentationml/2006/main" preserve="1" userDrawn="1">
  <p:cSld name="2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3225682"/>
      </p:ext>
    </p:extLst>
  </p:cSld>
  <p:clrMapOvr>
    <a:masterClrMapping/>
  </p:clrMapOvr>
  <p:transition>
    <p:randomBar dir="vert"/>
  </p:transition>
  <p:timing>
    <p:tnLst>
      <p:par>
        <p:cTn id="1" dur="indefinite" restart="never" nodeType="tmRoot"/>
      </p:par>
    </p:tnLst>
  </p:timing>
</p:sldLayout>
</file>

<file path=ppt/slideLayouts/slideLayout897.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493336"/>
      </p:ext>
    </p:extLst>
  </p:cSld>
  <p:clrMapOvr>
    <a:masterClrMapping/>
  </p:clrMapOvr>
  <p:transition>
    <p:randomBar dir="vert"/>
  </p:transition>
  <p:timing>
    <p:tnLst>
      <p:par>
        <p:cTn id="1" dur="indefinite" restart="never" nodeType="tmRoot"/>
      </p:par>
    </p:tnLst>
  </p:timing>
</p:sldLayout>
</file>

<file path=ppt/slideLayouts/slideLayout898.xml><?xml version="1.0" encoding="utf-8"?>
<p:sldLayout xmlns:a="http://schemas.openxmlformats.org/drawingml/2006/main" xmlns:r="http://schemas.openxmlformats.org/officeDocument/2006/relationships" xmlns:p="http://schemas.openxmlformats.org/presentationml/2006/main" userDrawn="1">
  <p:cSld name="1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1126006"/>
      </p:ext>
    </p:extLst>
  </p:cSld>
  <p:clrMapOvr>
    <a:masterClrMapping/>
  </p:clrMapOvr>
  <p:transition>
    <p:randomBar dir="vert"/>
  </p:transition>
  <p:timing>
    <p:tnLst>
      <p:par>
        <p:cTn id="1" dur="indefinite" restart="never" nodeType="tmRoot"/>
      </p:par>
    </p:tnLst>
  </p:timing>
</p:sldLayout>
</file>

<file path=ppt/slideLayouts/slideLayout899.xml><?xml version="1.0" encoding="utf-8"?>
<p:sldLayout xmlns:a="http://schemas.openxmlformats.org/drawingml/2006/main" xmlns:r="http://schemas.openxmlformats.org/officeDocument/2006/relationships" xmlns:p="http://schemas.openxmlformats.org/presentationml/2006/main" userDrawn="1">
  <p:cSld name="1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5665133"/>
      </p:ext>
    </p:extLst>
  </p:cSld>
  <p:clrMapOvr>
    <a:masterClrMapping/>
  </p:clrMapOvr>
  <p:transition>
    <p:randomBar dir="vert"/>
  </p:transition>
  <p:timing>
    <p:tnLst>
      <p:par>
        <p:cTn id="1" dur="indefinite" restart="never" nodeType="tmRoot"/>
      </p:par>
    </p:tnLst>
  </p:timing>
</p:sldLayout>
</file>

<file path=ppt/slideLayouts/slideLayout900.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5362472"/>
      </p:ext>
    </p:extLst>
  </p:cSld>
  <p:clrMapOvr>
    <a:masterClrMapping/>
  </p:clrMapOvr>
  <p:transition>
    <p:randomBar dir="vert"/>
  </p:transition>
  <p:timing>
    <p:tnLst>
      <p:par>
        <p:cTn id="1" dur="indefinite" restart="never" nodeType="tmRoot"/>
      </p:par>
    </p:tnLst>
  </p:timing>
</p:sldLayout>
</file>

<file path=ppt/slideLayouts/slideLayout901.xml><?xml version="1.0" encoding="utf-8"?>
<p:sldLayout xmlns:a="http://schemas.openxmlformats.org/drawingml/2006/main" xmlns:r="http://schemas.openxmlformats.org/officeDocument/2006/relationships" xmlns:p="http://schemas.openxmlformats.org/presentationml/2006/main" userDrawn="1">
  <p:cSld name="1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6291265"/>
      </p:ext>
    </p:extLst>
  </p:cSld>
  <p:clrMapOvr>
    <a:masterClrMapping/>
  </p:clrMapOvr>
  <p:transition>
    <p:randomBar dir="vert"/>
  </p:transition>
  <p:timing>
    <p:tnLst>
      <p:par>
        <p:cTn id="1" dur="indefinite" restart="never" nodeType="tmRoot"/>
      </p:par>
    </p:tnLst>
  </p:timing>
</p:sldLayout>
</file>

<file path=ppt/slideLayouts/slideLayout902.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9316173"/>
      </p:ext>
    </p:extLst>
  </p:cSld>
  <p:clrMapOvr>
    <a:masterClrMapping/>
  </p:clrMapOvr>
  <p:transition>
    <p:randomBar dir="vert"/>
  </p:transition>
  <p:timing>
    <p:tnLst>
      <p:par>
        <p:cTn id="1" dur="indefinite" restart="never" nodeType="tmRoot"/>
      </p:par>
    </p:tnLst>
  </p:timing>
</p:sldLayout>
</file>

<file path=ppt/slideLayouts/slideLayout903.xml><?xml version="1.0" encoding="utf-8"?>
<p:sldLayout xmlns:a="http://schemas.openxmlformats.org/drawingml/2006/main" xmlns:r="http://schemas.openxmlformats.org/officeDocument/2006/relationships" xmlns:p="http://schemas.openxmlformats.org/presentationml/2006/main" userDrawn="1">
  <p:cSld name="2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6107020"/>
      </p:ext>
    </p:extLst>
  </p:cSld>
  <p:clrMapOvr>
    <a:masterClrMapping/>
  </p:clrMapOvr>
  <p:transition>
    <p:randomBar dir="vert"/>
  </p:transition>
  <p:timing>
    <p:tnLst>
      <p:par>
        <p:cTn id="1" dur="indefinite" restart="never" nodeType="tmRoot"/>
      </p:par>
    </p:tnLst>
  </p:timing>
</p:sldLayout>
</file>

<file path=ppt/slideLayouts/slideLayout904.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6844627"/>
      </p:ext>
    </p:extLst>
  </p:cSld>
  <p:clrMapOvr>
    <a:masterClrMapping/>
  </p:clrMapOvr>
  <p:transition>
    <p:randomBar dir="vert"/>
  </p:transition>
  <p:timing>
    <p:tnLst>
      <p:par>
        <p:cTn id="1" dur="indefinite" restart="never" nodeType="tmRoot"/>
      </p:par>
    </p:tnLst>
  </p:timing>
</p:sldLayout>
</file>

<file path=ppt/slideLayouts/slideLayout905.xml><?xml version="1.0" encoding="utf-8"?>
<p:sldLayout xmlns:a="http://schemas.openxmlformats.org/drawingml/2006/main" xmlns:r="http://schemas.openxmlformats.org/officeDocument/2006/relationships" xmlns:p="http://schemas.openxmlformats.org/presentationml/2006/main" showMasterSp="0" preserve="1" userDrawn="1">
  <p:cSld name="31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0276328"/>
      </p:ext>
    </p:extLst>
  </p:cSld>
  <p:clrMapOvr>
    <a:masterClrMapping/>
  </p:clrMapOvr>
  <p:transition>
    <p:randomBar dir="vert"/>
  </p:transition>
  <p:timing>
    <p:tnLst>
      <p:par>
        <p:cTn id="1" dur="indefinite" restart="never" nodeType="tmRoot"/>
      </p:par>
    </p:tnLst>
  </p:timing>
</p:sldLayout>
</file>

<file path=ppt/slideLayouts/slideLayout906.xml><?xml version="1.0" encoding="utf-8"?>
<p:sldLayout xmlns:a="http://schemas.openxmlformats.org/drawingml/2006/main" xmlns:r="http://schemas.openxmlformats.org/officeDocument/2006/relationships" xmlns:p="http://schemas.openxmlformats.org/presentationml/2006/main" preserve="1" userDrawn="1">
  <p:cSld name="3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95682788"/>
      </p:ext>
    </p:extLst>
  </p:cSld>
  <p:clrMapOvr>
    <a:masterClrMapping/>
  </p:clrMapOvr>
  <p:transition>
    <p:randomBar dir="vert"/>
  </p:transition>
  <p:timing>
    <p:tnLst>
      <p:par>
        <p:cTn id="1" dur="indefinite" restart="never" nodeType="tmRoot"/>
      </p:par>
    </p:tnLst>
  </p:timing>
</p:sldLayout>
</file>

<file path=ppt/slideLayouts/slideLayout907.xml><?xml version="1.0" encoding="utf-8"?>
<p:sldLayout xmlns:a="http://schemas.openxmlformats.org/drawingml/2006/main" xmlns:r="http://schemas.openxmlformats.org/officeDocument/2006/relationships" xmlns:p="http://schemas.openxmlformats.org/presentationml/2006/main" preserve="1" userDrawn="1">
  <p:cSld name="33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314730770"/>
      </p:ext>
    </p:extLst>
  </p:cSld>
  <p:clrMapOvr>
    <a:masterClrMapping/>
  </p:clrMapOvr>
  <p:transition>
    <p:randomBar dir="vert"/>
  </p:transition>
  <p:timing>
    <p:tnLst>
      <p:par>
        <p:cTn id="1" dur="indefinite" restart="never" nodeType="tmRoot"/>
      </p:par>
    </p:tnLst>
  </p:timing>
</p:sldLayout>
</file>

<file path=ppt/slideLayouts/slideLayout908.xml><?xml version="1.0" encoding="utf-8"?>
<p:sldLayout xmlns:a="http://schemas.openxmlformats.org/drawingml/2006/main" xmlns:r="http://schemas.openxmlformats.org/officeDocument/2006/relationships" xmlns:p="http://schemas.openxmlformats.org/presentationml/2006/main" preserve="1" userDrawn="1">
  <p:cSld name="3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464668697"/>
      </p:ext>
    </p:extLst>
  </p:cSld>
  <p:clrMapOvr>
    <a:masterClrMapping/>
  </p:clrMapOvr>
  <p:transition>
    <p:randomBar dir="vert"/>
  </p:transition>
  <p:timing>
    <p:tnLst>
      <p:par>
        <p:cTn id="1" dur="indefinite" restart="never" nodeType="tmRoot"/>
      </p:par>
    </p:tnLst>
  </p:timing>
</p:sldLayout>
</file>

<file path=ppt/slideLayouts/slideLayout909.xml><?xml version="1.0" encoding="utf-8"?>
<p:sldLayout xmlns:a="http://schemas.openxmlformats.org/drawingml/2006/main" xmlns:r="http://schemas.openxmlformats.org/officeDocument/2006/relationships" xmlns:p="http://schemas.openxmlformats.org/presentationml/2006/main" preserve="1" userDrawn="1">
  <p:cSld name="35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531389259"/>
      </p:ext>
    </p:extLst>
  </p:cSld>
  <p:clrMapOvr>
    <a:masterClrMapping/>
  </p:clrMapOvr>
  <p:transition>
    <p:randomBar dir="vert"/>
  </p:transition>
  <p:timing>
    <p:tnLst>
      <p:par>
        <p:cTn id="1" dur="indefinite" restart="never" nodeType="tmRoot"/>
      </p:par>
    </p:tnLst>
  </p:timing>
</p:sldLayout>
</file>

<file path=ppt/slideLayouts/slideLayout910.xml><?xml version="1.0" encoding="utf-8"?>
<p:sldLayout xmlns:a="http://schemas.openxmlformats.org/drawingml/2006/main" xmlns:r="http://schemas.openxmlformats.org/officeDocument/2006/relationships" xmlns:p="http://schemas.openxmlformats.org/presentationml/2006/main" preserve="1" userDrawn="1">
  <p:cSld name="3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28046527"/>
      </p:ext>
    </p:extLst>
  </p:cSld>
  <p:clrMapOvr>
    <a:masterClrMapping/>
  </p:clrMapOvr>
  <p:transition>
    <p:randomBar dir="vert"/>
  </p:transition>
  <p:timing>
    <p:tnLst>
      <p:par>
        <p:cTn id="1" dur="indefinite" restart="never" nodeType="tmRoot"/>
      </p:par>
    </p:tnLst>
  </p:timing>
</p:sldLayout>
</file>

<file path=ppt/slideLayouts/slideLayout911.xml><?xml version="1.0" encoding="utf-8"?>
<p:sldLayout xmlns:a="http://schemas.openxmlformats.org/drawingml/2006/main" xmlns:r="http://schemas.openxmlformats.org/officeDocument/2006/relationships" xmlns:p="http://schemas.openxmlformats.org/presentationml/2006/main" preserve="1" userDrawn="1">
  <p:cSld name="37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48724084"/>
      </p:ext>
    </p:extLst>
  </p:cSld>
  <p:clrMapOvr>
    <a:masterClrMapping/>
  </p:clrMapOvr>
  <p:transition>
    <p:randomBar dir="vert"/>
  </p:transition>
  <p:timing>
    <p:tnLst>
      <p:par>
        <p:cTn id="1" dur="indefinite" restart="never" nodeType="tmRoot"/>
      </p:par>
    </p:tnLst>
  </p:timing>
</p:sldLayout>
</file>

<file path=ppt/slideLayouts/slideLayout912.xml><?xml version="1.0" encoding="utf-8"?>
<p:sldLayout xmlns:a="http://schemas.openxmlformats.org/drawingml/2006/main" xmlns:r="http://schemas.openxmlformats.org/officeDocument/2006/relationships" xmlns:p="http://schemas.openxmlformats.org/presentationml/2006/main" userDrawn="1">
  <p:cSld name="3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3755269555"/>
      </p:ext>
    </p:extLst>
  </p:cSld>
  <p:clrMapOvr>
    <a:masterClrMapping/>
  </p:clrMapOvr>
  <p:transition>
    <p:randomBar dir="vert"/>
  </p:transition>
</p:sldLayout>
</file>

<file path=ppt/slideLayouts/slideLayout913.xml><?xml version="1.0" encoding="utf-8"?>
<p:sldLayout xmlns:a="http://schemas.openxmlformats.org/drawingml/2006/main" xmlns:r="http://schemas.openxmlformats.org/officeDocument/2006/relationships" xmlns:p="http://schemas.openxmlformats.org/presentationml/2006/main" preserve="1" userDrawn="1">
  <p:cSld name="1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5146049"/>
      </p:ext>
    </p:extLst>
  </p:cSld>
  <p:clrMapOvr>
    <a:masterClrMapping/>
  </p:clrMapOvr>
  <p:transition>
    <p:randomBar dir="vert"/>
  </p:transition>
  <p:timing>
    <p:tnLst>
      <p:par>
        <p:cTn id="1" dur="indefinite" restart="never" nodeType="tmRoot"/>
      </p:par>
    </p:tnLst>
  </p:timing>
</p:sldLayout>
</file>

<file path=ppt/slideLayouts/slideLayout914.xml><?xml version="1.0" encoding="utf-8"?>
<p:sldLayout xmlns:a="http://schemas.openxmlformats.org/drawingml/2006/main" xmlns:r="http://schemas.openxmlformats.org/officeDocument/2006/relationships" xmlns:p="http://schemas.openxmlformats.org/presentationml/2006/main" userDrawn="1">
  <p:cSld name="3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3484790064"/>
      </p:ext>
    </p:extLst>
  </p:cSld>
  <p:clrMapOvr>
    <a:masterClrMapping/>
  </p:clrMapOvr>
  <p:transition>
    <p:randomBar dir="vert"/>
  </p:transition>
</p:sldLayout>
</file>

<file path=ppt/slideLayouts/slideLayout915.xml><?xml version="1.0" encoding="utf-8"?>
<p:sldLayout xmlns:a="http://schemas.openxmlformats.org/drawingml/2006/main" xmlns:r="http://schemas.openxmlformats.org/officeDocument/2006/relationships" xmlns:p="http://schemas.openxmlformats.org/presentationml/2006/main" preserve="1" userDrawn="1">
  <p:cSld name="1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1982959"/>
      </p:ext>
    </p:extLst>
  </p:cSld>
  <p:clrMapOvr>
    <a:masterClrMapping/>
  </p:clrMapOvr>
  <p:transition>
    <p:randomBar dir="vert"/>
  </p:transition>
  <p:timing>
    <p:tnLst>
      <p:par>
        <p:cTn id="1" dur="indefinite" restart="never" nodeType="tmRoot"/>
      </p:par>
    </p:tnLst>
  </p:timing>
</p:sldLayout>
</file>

<file path=ppt/slideLayouts/slideLayout916.xml><?xml version="1.0" encoding="utf-8"?>
<p:sldLayout xmlns:a="http://schemas.openxmlformats.org/drawingml/2006/main" xmlns:r="http://schemas.openxmlformats.org/officeDocument/2006/relationships" xmlns:p="http://schemas.openxmlformats.org/presentationml/2006/main" userDrawn="1">
  <p:cSld name="4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655536547"/>
      </p:ext>
    </p:extLst>
  </p:cSld>
  <p:clrMapOvr>
    <a:masterClrMapping/>
  </p:clrMapOvr>
  <p:transition>
    <p:randomBar dir="vert"/>
  </p:transition>
</p:sldLayout>
</file>

<file path=ppt/slideLayouts/slideLayout917.xml><?xml version="1.0" encoding="utf-8"?>
<p:sldLayout xmlns:a="http://schemas.openxmlformats.org/drawingml/2006/main" xmlns:r="http://schemas.openxmlformats.org/officeDocument/2006/relationships" xmlns:p="http://schemas.openxmlformats.org/presentationml/2006/main" preserve="1" userDrawn="1">
  <p:cSld name="1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839453069"/>
      </p:ext>
    </p:extLst>
  </p:cSld>
  <p:clrMapOvr>
    <a:masterClrMapping/>
  </p:clrMapOvr>
  <p:transition>
    <p:randomBar dir="vert"/>
  </p:transition>
  <p:timing>
    <p:tnLst>
      <p:par>
        <p:cTn id="1" dur="indefinite" restart="never" nodeType="tmRoot"/>
      </p:par>
    </p:tnLst>
  </p:timing>
</p:sldLayout>
</file>

<file path=ppt/slideLayouts/slideLayout918.xml><?xml version="1.0" encoding="utf-8"?>
<p:sldLayout xmlns:a="http://schemas.openxmlformats.org/drawingml/2006/main" xmlns:r="http://schemas.openxmlformats.org/officeDocument/2006/relationships" xmlns:p="http://schemas.openxmlformats.org/presentationml/2006/main" userDrawn="1">
  <p:cSld name="4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79346610"/>
      </p:ext>
    </p:extLst>
  </p:cSld>
  <p:clrMapOvr>
    <a:masterClrMapping/>
  </p:clrMapOvr>
  <p:transition>
    <p:randomBar dir="vert"/>
  </p:transition>
</p:sldLayout>
</file>

<file path=ppt/slideLayouts/slideLayout919.xml><?xml version="1.0" encoding="utf-8"?>
<p:sldLayout xmlns:a="http://schemas.openxmlformats.org/drawingml/2006/main" xmlns:r="http://schemas.openxmlformats.org/officeDocument/2006/relationships" xmlns:p="http://schemas.openxmlformats.org/presentationml/2006/main" preserve="1" userDrawn="1">
  <p:cSld name="1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1997899"/>
      </p:ext>
    </p:extLst>
  </p:cSld>
  <p:clrMapOvr>
    <a:masterClrMapping/>
  </p:clrMapOvr>
  <p:transition>
    <p:randomBar dir="vert"/>
  </p:transition>
  <p:timing>
    <p:tnLst>
      <p:par>
        <p:cTn id="1" dur="indefinite" restart="never" nodeType="tmRoot"/>
      </p:par>
    </p:tnLst>
  </p:timing>
</p:sldLayout>
</file>

<file path=ppt/slideLayouts/slideLayout920.xml><?xml version="1.0" encoding="utf-8"?>
<p:sldLayout xmlns:a="http://schemas.openxmlformats.org/drawingml/2006/main" xmlns:r="http://schemas.openxmlformats.org/officeDocument/2006/relationships" xmlns:p="http://schemas.openxmlformats.org/presentationml/2006/main" userDrawn="1">
  <p:cSld name="4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778115677"/>
      </p:ext>
    </p:extLst>
  </p:cSld>
  <p:clrMapOvr>
    <a:masterClrMapping/>
  </p:clrMapOvr>
  <p:transition>
    <p:randomBar dir="vert"/>
  </p:transition>
</p:sldLayout>
</file>

<file path=ppt/slideLayouts/slideLayout921.xml><?xml version="1.0" encoding="utf-8"?>
<p:sldLayout xmlns:a="http://schemas.openxmlformats.org/drawingml/2006/main" xmlns:r="http://schemas.openxmlformats.org/officeDocument/2006/relationships" xmlns:p="http://schemas.openxmlformats.org/presentationml/2006/main" preserve="1" userDrawn="1">
  <p:cSld name="1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809761"/>
      </p:ext>
    </p:extLst>
  </p:cSld>
  <p:clrMapOvr>
    <a:masterClrMapping/>
  </p:clrMapOvr>
  <p:transition>
    <p:randomBar dir="vert"/>
  </p:transition>
  <p:timing>
    <p:tnLst>
      <p:par>
        <p:cTn id="1" dur="indefinite" restart="never" nodeType="tmRoot"/>
      </p:par>
    </p:tnLst>
  </p:timing>
</p:sldLayout>
</file>

<file path=ppt/slideLayouts/slideLayout922.xml><?xml version="1.0" encoding="utf-8"?>
<p:sldLayout xmlns:a="http://schemas.openxmlformats.org/drawingml/2006/main" xmlns:r="http://schemas.openxmlformats.org/officeDocument/2006/relationships" xmlns:p="http://schemas.openxmlformats.org/presentationml/2006/main" showMasterSp="0" preserve="1" userDrawn="1">
  <p:cSld name="43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519380"/>
      </p:ext>
    </p:extLst>
  </p:cSld>
  <p:clrMapOvr>
    <a:masterClrMapping/>
  </p:clrMapOvr>
  <p:transition>
    <p:randomBar dir="vert"/>
  </p:transition>
  <p:timing>
    <p:tnLst>
      <p:par>
        <p:cTn id="1" dur="indefinite" restart="never" nodeType="tmRoot"/>
      </p:par>
    </p:tnLst>
  </p:timing>
</p:sldLayout>
</file>

<file path=ppt/slideLayouts/slideLayout923.xml><?xml version="1.0" encoding="utf-8"?>
<p:sldLayout xmlns:a="http://schemas.openxmlformats.org/drawingml/2006/main" xmlns:r="http://schemas.openxmlformats.org/officeDocument/2006/relationships" xmlns:p="http://schemas.openxmlformats.org/presentationml/2006/main" preserve="1" userDrawn="1">
  <p:cSld name="4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419081390"/>
      </p:ext>
    </p:extLst>
  </p:cSld>
  <p:clrMapOvr>
    <a:masterClrMapping/>
  </p:clrMapOvr>
  <p:transition>
    <p:randomBar dir="vert"/>
  </p:transition>
  <p:timing>
    <p:tnLst>
      <p:par>
        <p:cTn id="1" dur="indefinite" restart="never" nodeType="tmRoot"/>
      </p:par>
    </p:tnLst>
  </p:timing>
</p:sldLayout>
</file>

<file path=ppt/slideLayouts/slideLayout924.xml><?xml version="1.0" encoding="utf-8"?>
<p:sldLayout xmlns:a="http://schemas.openxmlformats.org/drawingml/2006/main" xmlns:r="http://schemas.openxmlformats.org/officeDocument/2006/relationships" xmlns:p="http://schemas.openxmlformats.org/presentationml/2006/main" preserve="1" userDrawn="1">
  <p:cSld name="4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487975315"/>
      </p:ext>
    </p:extLst>
  </p:cSld>
  <p:clrMapOvr>
    <a:masterClrMapping/>
  </p:clrMapOvr>
  <p:transition>
    <p:randomBar dir="vert"/>
  </p:transition>
  <p:timing>
    <p:tnLst>
      <p:par>
        <p:cTn id="1" dur="indefinite" restart="never" nodeType="tmRoot"/>
      </p:par>
    </p:tnLst>
  </p:timing>
</p:sldLayout>
</file>

<file path=ppt/slideLayouts/slideLayout925.xml><?xml version="1.0" encoding="utf-8"?>
<p:sldLayout xmlns:a="http://schemas.openxmlformats.org/drawingml/2006/main" xmlns:r="http://schemas.openxmlformats.org/officeDocument/2006/relationships" xmlns:p="http://schemas.openxmlformats.org/presentationml/2006/main" preserve="1" userDrawn="1">
  <p:cSld name="46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892430000"/>
      </p:ext>
    </p:extLst>
  </p:cSld>
  <p:clrMapOvr>
    <a:masterClrMapping/>
  </p:clrMapOvr>
  <p:transition>
    <p:randomBar dir="vert"/>
  </p:transition>
  <p:timing>
    <p:tnLst>
      <p:par>
        <p:cTn id="1" dur="indefinite" restart="never" nodeType="tmRoot"/>
      </p:par>
    </p:tnLst>
  </p:timing>
</p:sldLayout>
</file>

<file path=ppt/slideLayouts/slideLayout926.xml><?xml version="1.0" encoding="utf-8"?>
<p:sldLayout xmlns:a="http://schemas.openxmlformats.org/drawingml/2006/main" xmlns:r="http://schemas.openxmlformats.org/officeDocument/2006/relationships" xmlns:p="http://schemas.openxmlformats.org/presentationml/2006/main" preserve="1" userDrawn="1">
  <p:cSld name="47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558614684"/>
      </p:ext>
    </p:extLst>
  </p:cSld>
  <p:clrMapOvr>
    <a:masterClrMapping/>
  </p:clrMapOvr>
  <p:transition>
    <p:randomBar dir="vert"/>
  </p:transition>
  <p:timing>
    <p:tnLst>
      <p:par>
        <p:cTn id="1" dur="indefinite" restart="never" nodeType="tmRoot"/>
      </p:par>
    </p:tnLst>
  </p:timing>
</p:sldLayout>
</file>

<file path=ppt/slideLayouts/slideLayout927.xml><?xml version="1.0" encoding="utf-8"?>
<p:sldLayout xmlns:a="http://schemas.openxmlformats.org/drawingml/2006/main" xmlns:r="http://schemas.openxmlformats.org/officeDocument/2006/relationships" xmlns:p="http://schemas.openxmlformats.org/presentationml/2006/main" preserve="1" userDrawn="1">
  <p:cSld name="4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8023020"/>
      </p:ext>
    </p:extLst>
  </p:cSld>
  <p:clrMapOvr>
    <a:masterClrMapping/>
  </p:clrMapOvr>
  <p:transition>
    <p:randomBar dir="vert"/>
  </p:transition>
  <p:timing>
    <p:tnLst>
      <p:par>
        <p:cTn id="1" dur="indefinite" restart="never" nodeType="tmRoot"/>
      </p:par>
    </p:tnLst>
  </p:timing>
</p:sldLayout>
</file>

<file path=ppt/slideLayouts/slideLayout928.xml><?xml version="1.0" encoding="utf-8"?>
<p:sldLayout xmlns:a="http://schemas.openxmlformats.org/drawingml/2006/main" xmlns:r="http://schemas.openxmlformats.org/officeDocument/2006/relationships" xmlns:p="http://schemas.openxmlformats.org/presentationml/2006/main" preserve="1" userDrawn="1">
  <p:cSld name="49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562715293"/>
      </p:ext>
    </p:extLst>
  </p:cSld>
  <p:clrMapOvr>
    <a:masterClrMapping/>
  </p:clrMapOvr>
  <p:transition>
    <p:randomBar dir="vert"/>
  </p:transition>
  <p:timing>
    <p:tnLst>
      <p:par>
        <p:cTn id="1" dur="indefinite" restart="never" nodeType="tmRoot"/>
      </p:par>
    </p:tnLst>
  </p:timing>
</p:sldLayout>
</file>

<file path=ppt/slideLayouts/slideLayout929.xml><?xml version="1.0" encoding="utf-8"?>
<p:sldLayout xmlns:a="http://schemas.openxmlformats.org/drawingml/2006/main" xmlns:r="http://schemas.openxmlformats.org/officeDocument/2006/relationships" xmlns:p="http://schemas.openxmlformats.org/presentationml/2006/main" userDrawn="1">
  <p:cSld name="5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79906279"/>
      </p:ext>
    </p:extLst>
  </p:cSld>
  <p:clrMapOvr>
    <a:masterClrMapping/>
  </p:clrMapOvr>
  <p:transition>
    <p:randomBar dir="vert"/>
  </p:transition>
</p:sldLayout>
</file>

<file path=ppt/slideLayouts/slideLayout930.xml><?xml version="1.0" encoding="utf-8"?>
<p:sldLayout xmlns:a="http://schemas.openxmlformats.org/drawingml/2006/main" xmlns:r="http://schemas.openxmlformats.org/officeDocument/2006/relationships" xmlns:p="http://schemas.openxmlformats.org/presentationml/2006/main" preserve="1" userDrawn="1">
  <p:cSld name="1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74643"/>
      </p:ext>
    </p:extLst>
  </p:cSld>
  <p:clrMapOvr>
    <a:masterClrMapping/>
  </p:clrMapOvr>
  <p:transition>
    <p:randomBar dir="vert"/>
  </p:transition>
  <p:timing>
    <p:tnLst>
      <p:par>
        <p:cTn id="1" dur="indefinite" restart="never" nodeType="tmRoot"/>
      </p:par>
    </p:tnLst>
  </p:timing>
</p:sldLayout>
</file>

<file path=ppt/slideLayouts/slideLayout931.xml><?xml version="1.0" encoding="utf-8"?>
<p:sldLayout xmlns:a="http://schemas.openxmlformats.org/drawingml/2006/main" xmlns:r="http://schemas.openxmlformats.org/officeDocument/2006/relationships" xmlns:p="http://schemas.openxmlformats.org/presentationml/2006/main" userDrawn="1">
  <p:cSld name="5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2848577791"/>
      </p:ext>
    </p:extLst>
  </p:cSld>
  <p:clrMapOvr>
    <a:masterClrMapping/>
  </p:clrMapOvr>
  <p:transition>
    <p:randomBar dir="vert"/>
  </p:transition>
</p:sldLayout>
</file>

<file path=ppt/slideLayouts/slideLayout932.xml><?xml version="1.0" encoding="utf-8"?>
<p:sldLayout xmlns:a="http://schemas.openxmlformats.org/drawingml/2006/main" xmlns:r="http://schemas.openxmlformats.org/officeDocument/2006/relationships" xmlns:p="http://schemas.openxmlformats.org/presentationml/2006/main" preserve="1" userDrawn="1">
  <p:cSld name="1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20880394"/>
      </p:ext>
    </p:extLst>
  </p:cSld>
  <p:clrMapOvr>
    <a:masterClrMapping/>
  </p:clrMapOvr>
  <p:transition>
    <p:randomBar dir="vert"/>
  </p:transition>
  <p:timing>
    <p:tnLst>
      <p:par>
        <p:cTn id="1" dur="indefinite" restart="never" nodeType="tmRoot"/>
      </p:par>
    </p:tnLst>
  </p:timing>
</p:sldLayout>
</file>

<file path=ppt/slideLayouts/slideLayout933.xml><?xml version="1.0" encoding="utf-8"?>
<p:sldLayout xmlns:a="http://schemas.openxmlformats.org/drawingml/2006/main" xmlns:r="http://schemas.openxmlformats.org/officeDocument/2006/relationships" xmlns:p="http://schemas.openxmlformats.org/presentationml/2006/main" userDrawn="1">
  <p:cSld name="5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158150980"/>
      </p:ext>
    </p:extLst>
  </p:cSld>
  <p:clrMapOvr>
    <a:masterClrMapping/>
  </p:clrMapOvr>
  <p:transition>
    <p:randomBar dir="vert"/>
  </p:transition>
</p:sldLayout>
</file>

<file path=ppt/slideLayouts/slideLayout934.xml><?xml version="1.0" encoding="utf-8"?>
<p:sldLayout xmlns:a="http://schemas.openxmlformats.org/drawingml/2006/main" xmlns:r="http://schemas.openxmlformats.org/officeDocument/2006/relationships" xmlns:p="http://schemas.openxmlformats.org/presentationml/2006/main" preserve="1" userDrawn="1">
  <p:cSld name="1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8473863"/>
      </p:ext>
    </p:extLst>
  </p:cSld>
  <p:clrMapOvr>
    <a:masterClrMapping/>
  </p:clrMapOvr>
  <p:transition>
    <p:randomBar dir="vert"/>
  </p:transition>
  <p:timing>
    <p:tnLst>
      <p:par>
        <p:cTn id="1" dur="indefinite" restart="never" nodeType="tmRoot"/>
      </p:par>
    </p:tnLst>
  </p:timing>
</p:sldLayout>
</file>

<file path=ppt/slideLayouts/slideLayout935.xml><?xml version="1.0" encoding="utf-8"?>
<p:sldLayout xmlns:a="http://schemas.openxmlformats.org/drawingml/2006/main" xmlns:r="http://schemas.openxmlformats.org/officeDocument/2006/relationships" xmlns:p="http://schemas.openxmlformats.org/presentationml/2006/main" userDrawn="1">
  <p:cSld name="5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4142999909"/>
      </p:ext>
    </p:extLst>
  </p:cSld>
  <p:clrMapOvr>
    <a:masterClrMapping/>
  </p:clrMapOvr>
  <p:transition>
    <p:randomBar dir="vert"/>
  </p:transition>
</p:sldLayout>
</file>

<file path=ppt/slideLayouts/slideLayout936.xml><?xml version="1.0" encoding="utf-8"?>
<p:sldLayout xmlns:a="http://schemas.openxmlformats.org/drawingml/2006/main" xmlns:r="http://schemas.openxmlformats.org/officeDocument/2006/relationships" xmlns:p="http://schemas.openxmlformats.org/presentationml/2006/main" preserve="1" userDrawn="1">
  <p:cSld name="1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4643982"/>
      </p:ext>
    </p:extLst>
  </p:cSld>
  <p:clrMapOvr>
    <a:masterClrMapping/>
  </p:clrMapOvr>
  <p:transition>
    <p:randomBar dir="vert"/>
  </p:transition>
  <p:timing>
    <p:tnLst>
      <p:par>
        <p:cTn id="1" dur="indefinite" restart="never" nodeType="tmRoot"/>
      </p:par>
    </p:tnLst>
  </p:timing>
</p:sldLayout>
</file>

<file path=ppt/slideLayouts/slideLayout937.xml><?xml version="1.0" encoding="utf-8"?>
<p:sldLayout xmlns:a="http://schemas.openxmlformats.org/drawingml/2006/main" xmlns:r="http://schemas.openxmlformats.org/officeDocument/2006/relationships" xmlns:p="http://schemas.openxmlformats.org/presentationml/2006/main" userDrawn="1">
  <p:cSld name="5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3503165886"/>
      </p:ext>
    </p:extLst>
  </p:cSld>
  <p:clrMapOvr>
    <a:masterClrMapping/>
  </p:clrMapOvr>
  <p:transition>
    <p:randomBar dir="vert"/>
  </p:transition>
</p:sldLayout>
</file>

<file path=ppt/slideLayouts/slideLayout938.xml><?xml version="1.0" encoding="utf-8"?>
<p:sldLayout xmlns:a="http://schemas.openxmlformats.org/drawingml/2006/main" xmlns:r="http://schemas.openxmlformats.org/officeDocument/2006/relationships" xmlns:p="http://schemas.openxmlformats.org/presentationml/2006/main" preserve="1" userDrawn="1">
  <p:cSld name="2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3154729"/>
      </p:ext>
    </p:extLst>
  </p:cSld>
  <p:clrMapOvr>
    <a:masterClrMapping/>
  </p:clrMapOvr>
  <p:transition>
    <p:randomBar dir="vert"/>
  </p:transition>
  <p:timing>
    <p:tnLst>
      <p:par>
        <p:cTn id="1" dur="indefinite" restart="never" nodeType="tmRoot"/>
      </p:par>
    </p:tnLst>
  </p:timing>
</p:sldLayout>
</file>

<file path=ppt/slideLayouts/slideLayout939.xml><?xml version="1.0" encoding="utf-8"?>
<p:sldLayout xmlns:a="http://schemas.openxmlformats.org/drawingml/2006/main" xmlns:r="http://schemas.openxmlformats.org/officeDocument/2006/relationships" xmlns:p="http://schemas.openxmlformats.org/presentationml/2006/main" userDrawn="1">
  <p:cSld name="55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2"/>
            <a:ext cx="2743200" cy="365125"/>
          </a:xfrm>
          <a:prstGeom prst="rect">
            <a:avLst/>
          </a:prstGeom>
        </p:spPr>
        <p:txBody>
          <a:bodyPr/>
          <a:lstStyle/>
          <a:p>
            <a:pPr defTabSz="913532"/>
            <a:fld id="{32BF82D2-7A68-459D-A996-9BDDA2518FA4}" type="datetimeFigureOut">
              <a:rPr lang="zh-CN" altLang="en-US" sz="1865" smtClean="0">
                <a:solidFill>
                  <a:prstClr val="black">
                    <a:tint val="75000"/>
                  </a:prstClr>
                </a:solidFill>
                <a:cs typeface="Arial" panose="020B0604020202020204" pitchFamily="34" charset="0"/>
              </a:rPr>
              <a:pPr defTabSz="913532"/>
              <a:t>2024/2/26</a:t>
            </a:fld>
            <a:endParaRPr lang="zh-CN" altLang="en-US" sz="1865">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2"/>
            <a:ext cx="4114800" cy="365125"/>
          </a:xfrm>
          <a:prstGeom prst="rect">
            <a:avLst/>
          </a:prstGeom>
        </p:spPr>
        <p:txBody>
          <a:bodyPr/>
          <a:lstStyle/>
          <a:p>
            <a:pPr defTabSz="913532"/>
            <a:endParaRPr lang="zh-CN" altLang="en-US" sz="1865">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2"/>
            <a:ext cx="2743200" cy="365125"/>
          </a:xfrm>
          <a:prstGeom prst="rect">
            <a:avLst/>
          </a:prstGeom>
        </p:spPr>
        <p:txBody>
          <a:bodyPr/>
          <a:lstStyle/>
          <a:p>
            <a:pPr defTabSz="913532"/>
            <a:fld id="{3E01EE5D-26FB-46D5-A381-ECFB35BF1D34}" type="slidenum">
              <a:rPr lang="zh-CN" altLang="en-US" sz="1865" smtClean="0">
                <a:solidFill>
                  <a:prstClr val="black">
                    <a:tint val="75000"/>
                  </a:prstClr>
                </a:solidFill>
                <a:cs typeface="Arial" panose="020B0604020202020204" pitchFamily="34" charset="0"/>
              </a:rPr>
              <a:pPr defTabSz="913532"/>
              <a:t>‹#›</a:t>
            </a:fld>
            <a:endParaRPr lang="zh-CN" altLang="en-US" sz="1865">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214039046"/>
      </p:ext>
    </p:extLst>
  </p:cSld>
  <p:clrMapOvr>
    <a:masterClrMapping/>
  </p:clrMapOvr>
  <p:transition>
    <p:randomBar dir="vert"/>
  </p:transition>
  <p:timing>
    <p:tnLst>
      <p:par>
        <p:cTn id="1" dur="indefinite" restart="never" nodeType="tmRoot"/>
      </p:par>
    </p:tnLst>
  </p:timing>
</p:sldLayout>
</file>

<file path=ppt/slideLayouts/slideLayout940.xml><?xml version="1.0" encoding="utf-8"?>
<p:sldLayout xmlns:a="http://schemas.openxmlformats.org/drawingml/2006/main" xmlns:r="http://schemas.openxmlformats.org/officeDocument/2006/relationships" xmlns:p="http://schemas.openxmlformats.org/presentationml/2006/main" userDrawn="1">
  <p:cSld name="5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mn-cs"/>
              </a:defRPr>
            </a:lvl1pPr>
          </a:lstStyle>
          <a:p>
            <a:pPr defTabSz="913532">
              <a:defRPr/>
            </a:pPr>
            <a:fld id="{0C6303A0-9065-42AF-906A-DE1E800FE257}"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mn-cs"/>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mn-cs"/>
              </a:defRPr>
            </a:lvl1pPr>
          </a:lstStyle>
          <a:p>
            <a:pPr defTabSz="913532">
              <a:defRPr/>
            </a:pPr>
            <a:fld id="{2AD3D7CA-7BD8-4738-B6AB-718737AA462A}"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485780279"/>
      </p:ext>
    </p:extLst>
  </p:cSld>
  <p:clrMapOvr>
    <a:masterClrMapping/>
  </p:clrMapOvr>
  <p:transition>
    <p:randomBar dir="vert"/>
  </p:transition>
</p:sldLayout>
</file>

<file path=ppt/slideLayouts/slideLayout941.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2656357"/>
      </p:ext>
    </p:extLst>
  </p:cSld>
  <p:clrMapOvr>
    <a:masterClrMapping/>
  </p:clrMapOvr>
  <p:transition>
    <p:randomBar dir="vert"/>
  </p:transition>
</p:sldLayout>
</file>

<file path=ppt/slideLayouts/slideLayout942.xml><?xml version="1.0" encoding="utf-8"?>
<p:sldLayout xmlns:a="http://schemas.openxmlformats.org/drawingml/2006/main" xmlns:r="http://schemas.openxmlformats.org/officeDocument/2006/relationships" xmlns:p="http://schemas.openxmlformats.org/presentationml/2006/main" preserve="1" userDrawn="1">
  <p:cSld name="5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3"/>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169554"/>
      </p:ext>
    </p:extLst>
  </p:cSld>
  <p:clrMapOvr>
    <a:masterClrMapping/>
  </p:clrMapOvr>
  <p:transition>
    <p:randomBar dir="vert"/>
  </p:transition>
</p:sldLayout>
</file>

<file path=ppt/slideLayouts/slideLayout943.xml><?xml version="1.0" encoding="utf-8"?>
<p:sldLayout xmlns:a="http://schemas.openxmlformats.org/drawingml/2006/main" xmlns:r="http://schemas.openxmlformats.org/officeDocument/2006/relationships" xmlns:p="http://schemas.openxmlformats.org/presentationml/2006/main" preserve="1" userDrawn="1">
  <p:cSld name="4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798179"/>
      </p:ext>
    </p:extLst>
  </p:cSld>
  <p:clrMapOvr>
    <a:masterClrMapping/>
  </p:clrMapOvr>
  <p:transition>
    <p:randomBar dir="vert"/>
  </p:transition>
</p:sldLayout>
</file>

<file path=ppt/slideLayouts/slideLayout944.xml><?xml version="1.0" encoding="utf-8"?>
<p:sldLayout xmlns:a="http://schemas.openxmlformats.org/drawingml/2006/main" xmlns:r="http://schemas.openxmlformats.org/officeDocument/2006/relationships" xmlns:p="http://schemas.openxmlformats.org/presentationml/2006/main" userDrawn="1">
  <p:cSld name="5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3ACFC516-0EBD-4852-9DFD-FFC809B16810}"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855DB59F-0B7A-4009-ADD8-CBB6E0E22669}"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398225729"/>
      </p:ext>
    </p:extLst>
  </p:cSld>
  <p:clrMapOvr>
    <a:masterClrMapping/>
  </p:clrMapOvr>
  <p:transition>
    <p:randomBar dir="vert"/>
  </p:transition>
</p:sldLayout>
</file>

<file path=ppt/slideLayouts/slideLayout945.xml><?xml version="1.0" encoding="utf-8"?>
<p:sldLayout xmlns:a="http://schemas.openxmlformats.org/drawingml/2006/main" xmlns:r="http://schemas.openxmlformats.org/officeDocument/2006/relationships" xmlns:p="http://schemas.openxmlformats.org/presentationml/2006/main" userDrawn="1">
  <p:cSld name="5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656306242"/>
      </p:ext>
    </p:extLst>
  </p:cSld>
  <p:clrMapOvr>
    <a:masterClrMapping/>
  </p:clrMapOvr>
  <p:transition>
    <p:randomBar dir="vert"/>
  </p:transition>
</p:sldLayout>
</file>

<file path=ppt/slideLayouts/slideLayout946.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815695944"/>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947.xml><?xml version="1.0" encoding="utf-8"?>
<p:sldLayout xmlns:a="http://schemas.openxmlformats.org/drawingml/2006/main" xmlns:r="http://schemas.openxmlformats.org/officeDocument/2006/relationships" xmlns:p="http://schemas.openxmlformats.org/presentationml/2006/main" userDrawn="1">
  <p:cSld name="5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defRPr>
            </a:lvl1pPr>
          </a:lstStyle>
          <a:p>
            <a:pPr defTabSz="913532">
              <a:defRPr/>
            </a:pPr>
            <a:fld id="{233108B3-3C5F-434E-B7C6-124BB30C5988}" type="datetimeFigureOut">
              <a:rPr lang="zh-CN" altLang="en-US" sz="1865" smtClean="0">
                <a:cs typeface="Arial" panose="020B0604020202020204" pitchFamily="34" charset="0"/>
              </a:rPr>
              <a:pPr defTabSz="913532">
                <a:defRPr/>
              </a:pPr>
              <a:t>2024/2/26</a:t>
            </a:fld>
            <a:endParaRPr lang="zh-CN" altLang="en-US" sz="1865">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0FCC38CE-CFED-41E2-93E2-A213294AFB8B}" type="slidenum">
              <a:rPr lang="zh-CN" altLang="en-US" sz="1865" smtClean="0">
                <a:cs typeface="Arial" panose="020B0604020202020204" pitchFamily="34" charset="0"/>
              </a:rPr>
              <a:pPr defTabSz="913532">
                <a:defRPr/>
              </a:pPr>
              <a:t>‹#›</a:t>
            </a:fld>
            <a:endParaRPr lang="zh-CN" altLang="en-US" sz="1865">
              <a:cs typeface="Arial" panose="020B0604020202020204" pitchFamily="34" charset="0"/>
            </a:endParaRPr>
          </a:p>
        </p:txBody>
      </p:sp>
    </p:spTree>
    <p:extLst>
      <p:ext uri="{BB962C8B-B14F-4D97-AF65-F5344CB8AC3E}">
        <p14:creationId xmlns:p14="http://schemas.microsoft.com/office/powerpoint/2010/main" val="1488560782"/>
      </p:ext>
    </p:extLst>
  </p:cSld>
  <p:clrMapOvr>
    <a:masterClrMapping/>
  </p:clrMapOvr>
  <p:transition>
    <p:randomBar dir="vert"/>
  </p:transition>
</p:sldLayout>
</file>

<file path=ppt/slideLayouts/slideLayout948.xml><?xml version="1.0" encoding="utf-8"?>
<p:sldLayout xmlns:a="http://schemas.openxmlformats.org/drawingml/2006/main" xmlns:r="http://schemas.openxmlformats.org/officeDocument/2006/relationships" xmlns:p="http://schemas.openxmlformats.org/presentationml/2006/main" userDrawn="1">
  <p:cSld name="6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cs typeface="Arial" panose="020B0604020202020204" pitchFamily="34" charset="0"/>
              </a:rPr>
              <a:pPr defTabSz="456777">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cs typeface="Arial" panose="020B0604020202020204" pitchFamily="34" charset="0"/>
              </a:rPr>
              <a:pPr defTabSz="456777">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980132355"/>
      </p:ext>
    </p:extLst>
  </p:cSld>
  <p:clrMapOvr>
    <a:masterClrMapping/>
  </p:clrMapOvr>
  <p:transition>
    <p:randomBar dir="vert"/>
  </p:transition>
</p:sldLayout>
</file>

<file path=ppt/slideLayouts/slideLayout949.xml><?xml version="1.0" encoding="utf-8"?>
<p:sldLayout xmlns:a="http://schemas.openxmlformats.org/drawingml/2006/main" xmlns:r="http://schemas.openxmlformats.org/officeDocument/2006/relationships" xmlns:p="http://schemas.openxmlformats.org/presentationml/2006/main" preserve="1" userDrawn="1">
  <p:cSld name="2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4274885"/>
      </p:ext>
    </p:extLst>
  </p:cSld>
  <p:clrMapOvr>
    <a:masterClrMapping/>
  </p:clrMapOvr>
  <p:transition>
    <p:randomBar dir="vert"/>
  </p:transition>
  <p:timing>
    <p:tnLst>
      <p:par>
        <p:cTn id="1" dur="indefinite" restart="never" nodeType="tmRoot"/>
      </p:par>
    </p:tnLst>
  </p:timing>
</p:sldLayout>
</file>

<file path=ppt/slideLayouts/slideLayout950.xml><?xml version="1.0" encoding="utf-8"?>
<p:sldLayout xmlns:a="http://schemas.openxmlformats.org/drawingml/2006/main" xmlns:r="http://schemas.openxmlformats.org/officeDocument/2006/relationships" xmlns:p="http://schemas.openxmlformats.org/presentationml/2006/main" userDrawn="1">
  <p:cSld name="6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cs typeface="Arial" panose="020B0604020202020204" pitchFamily="34" charset="0"/>
              </a:rPr>
              <a:pPr defTabSz="456777">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cs typeface="Arial" panose="020B0604020202020204" pitchFamily="34" charset="0"/>
              </a:rPr>
              <a:pPr defTabSz="456777">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010849035"/>
      </p:ext>
    </p:extLst>
  </p:cSld>
  <p:clrMapOvr>
    <a:masterClrMapping/>
  </p:clrMapOvr>
  <p:transition>
    <p:randomBar dir="vert"/>
  </p:transition>
</p:sldLayout>
</file>

<file path=ppt/slideLayouts/slideLayout951.xml><?xml version="1.0" encoding="utf-8"?>
<p:sldLayout xmlns:a="http://schemas.openxmlformats.org/drawingml/2006/main" xmlns:r="http://schemas.openxmlformats.org/officeDocument/2006/relationships" xmlns:p="http://schemas.openxmlformats.org/presentationml/2006/main" preserve="1" userDrawn="1">
  <p:cSld name="2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8714882"/>
      </p:ext>
    </p:extLst>
  </p:cSld>
  <p:clrMapOvr>
    <a:masterClrMapping/>
  </p:clrMapOvr>
  <p:transition>
    <p:randomBar dir="vert"/>
  </p:transition>
  <p:timing>
    <p:tnLst>
      <p:par>
        <p:cTn id="1" dur="indefinite" restart="never" nodeType="tmRoot"/>
      </p:par>
    </p:tnLst>
  </p:timing>
</p:sldLayout>
</file>

<file path=ppt/slideLayouts/slideLayout952.xml><?xml version="1.0" encoding="utf-8"?>
<p:sldLayout xmlns:a="http://schemas.openxmlformats.org/drawingml/2006/main" xmlns:r="http://schemas.openxmlformats.org/officeDocument/2006/relationships" xmlns:p="http://schemas.openxmlformats.org/presentationml/2006/main" userDrawn="1">
  <p:cSld name="6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cs typeface="Arial" panose="020B0604020202020204" pitchFamily="34" charset="0"/>
              </a:rPr>
              <a:pPr defTabSz="456777">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cs typeface="Arial" panose="020B0604020202020204" pitchFamily="34" charset="0"/>
              </a:rPr>
              <a:pPr defTabSz="456777">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525456677"/>
      </p:ext>
    </p:extLst>
  </p:cSld>
  <p:clrMapOvr>
    <a:masterClrMapping/>
  </p:clrMapOvr>
  <p:transition>
    <p:randomBar dir="vert"/>
  </p:transition>
</p:sldLayout>
</file>

<file path=ppt/slideLayouts/slideLayout953.xml><?xml version="1.0" encoding="utf-8"?>
<p:sldLayout xmlns:a="http://schemas.openxmlformats.org/drawingml/2006/main" xmlns:r="http://schemas.openxmlformats.org/officeDocument/2006/relationships" xmlns:p="http://schemas.openxmlformats.org/presentationml/2006/main" preserve="1" userDrawn="1">
  <p:cSld name="2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718866729"/>
      </p:ext>
    </p:extLst>
  </p:cSld>
  <p:clrMapOvr>
    <a:masterClrMapping/>
  </p:clrMapOvr>
  <p:transition>
    <p:randomBar dir="vert"/>
  </p:transition>
  <p:timing>
    <p:tnLst>
      <p:par>
        <p:cTn id="1" dur="indefinite" restart="never" nodeType="tmRoot"/>
      </p:par>
    </p:tnLst>
  </p:timing>
</p:sldLayout>
</file>

<file path=ppt/slideLayouts/slideLayout954.xml><?xml version="1.0" encoding="utf-8"?>
<p:sldLayout xmlns:a="http://schemas.openxmlformats.org/drawingml/2006/main" xmlns:r="http://schemas.openxmlformats.org/officeDocument/2006/relationships" xmlns:p="http://schemas.openxmlformats.org/presentationml/2006/main" userDrawn="1">
  <p:cSld name="6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cs typeface="Arial" panose="020B0604020202020204" pitchFamily="34" charset="0"/>
              </a:rPr>
              <a:pPr defTabSz="456777">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cs typeface="Arial" panose="020B0604020202020204" pitchFamily="34" charset="0"/>
              </a:rPr>
              <a:pPr defTabSz="456777">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174275198"/>
      </p:ext>
    </p:extLst>
  </p:cSld>
  <p:clrMapOvr>
    <a:masterClrMapping/>
  </p:clrMapOvr>
  <p:transition>
    <p:randomBar dir="vert"/>
  </p:transition>
</p:sldLayout>
</file>

<file path=ppt/slideLayouts/slideLayout955.xml><?xml version="1.0" encoding="utf-8"?>
<p:sldLayout xmlns:a="http://schemas.openxmlformats.org/drawingml/2006/main" xmlns:r="http://schemas.openxmlformats.org/officeDocument/2006/relationships" xmlns:p="http://schemas.openxmlformats.org/presentationml/2006/main" preserve="1" userDrawn="1">
  <p:cSld name="2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6139532"/>
      </p:ext>
    </p:extLst>
  </p:cSld>
  <p:clrMapOvr>
    <a:masterClrMapping/>
  </p:clrMapOvr>
  <p:transition>
    <p:randomBar dir="vert"/>
  </p:transition>
  <p:timing>
    <p:tnLst>
      <p:par>
        <p:cTn id="1" dur="indefinite" restart="never" nodeType="tmRoot"/>
      </p:par>
    </p:tnLst>
  </p:timing>
</p:sldLayout>
</file>

<file path=ppt/slideLayouts/slideLayout956.xml><?xml version="1.0" encoding="utf-8"?>
<p:sldLayout xmlns:a="http://schemas.openxmlformats.org/drawingml/2006/main" xmlns:r="http://schemas.openxmlformats.org/officeDocument/2006/relationships" xmlns:p="http://schemas.openxmlformats.org/presentationml/2006/main" userDrawn="1">
  <p:cSld name="6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cs typeface="Arial" panose="020B0604020202020204" pitchFamily="34" charset="0"/>
              </a:rPr>
              <a:pPr defTabSz="456777">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cs typeface="Arial" panose="020B0604020202020204" pitchFamily="34" charset="0"/>
              </a:rPr>
              <a:pPr defTabSz="456777">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506653637"/>
      </p:ext>
    </p:extLst>
  </p:cSld>
  <p:clrMapOvr>
    <a:masterClrMapping/>
  </p:clrMapOvr>
  <p:transition>
    <p:randomBar dir="vert"/>
  </p:transition>
</p:sldLayout>
</file>

<file path=ppt/slideLayouts/slideLayout957.xml><?xml version="1.0" encoding="utf-8"?>
<p:sldLayout xmlns:a="http://schemas.openxmlformats.org/drawingml/2006/main" xmlns:r="http://schemas.openxmlformats.org/officeDocument/2006/relationships" xmlns:p="http://schemas.openxmlformats.org/presentationml/2006/main" preserve="1" userDrawn="1">
  <p:cSld name="2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048818404"/>
      </p:ext>
    </p:extLst>
  </p:cSld>
  <p:clrMapOvr>
    <a:masterClrMapping/>
  </p:clrMapOvr>
  <p:transition>
    <p:randomBar dir="vert"/>
  </p:transition>
  <p:timing>
    <p:tnLst>
      <p:par>
        <p:cTn id="1" dur="indefinite" restart="never" nodeType="tmRoot"/>
      </p:par>
    </p:tnLst>
  </p:timing>
</p:sldLayout>
</file>

<file path=ppt/slideLayouts/slideLayout958.xml><?xml version="1.0" encoding="utf-8"?>
<p:sldLayout xmlns:a="http://schemas.openxmlformats.org/drawingml/2006/main" xmlns:r="http://schemas.openxmlformats.org/officeDocument/2006/relationships" xmlns:p="http://schemas.openxmlformats.org/presentationml/2006/main" showMasterSp="0" preserve="1" userDrawn="1">
  <p:cSld name="65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978358"/>
      </p:ext>
    </p:extLst>
  </p:cSld>
  <p:clrMapOvr>
    <a:masterClrMapping/>
  </p:clrMapOvr>
  <p:transition>
    <p:randomBar dir="vert"/>
  </p:transition>
  <p:timing>
    <p:tnLst>
      <p:par>
        <p:cTn id="1" dur="indefinite" restart="never" nodeType="tmRoot"/>
      </p:par>
    </p:tnLst>
  </p:timing>
</p:sldLayout>
</file>

<file path=ppt/slideLayouts/slideLayout959.xml><?xml version="1.0" encoding="utf-8"?>
<p:sldLayout xmlns:a="http://schemas.openxmlformats.org/drawingml/2006/main" xmlns:r="http://schemas.openxmlformats.org/officeDocument/2006/relationships" xmlns:p="http://schemas.openxmlformats.org/presentationml/2006/main" preserve="1" userDrawn="1">
  <p:cSld name="6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49"/>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5"/>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8551471"/>
      </p:ext>
    </p:extLst>
  </p:cSld>
  <p:clrMapOvr>
    <a:masterClrMapping/>
  </p:clrMapOvr>
  <p:transition>
    <p:randomBar dir="vert"/>
  </p:transition>
  <p:timing>
    <p:tnLst>
      <p:par>
        <p:cTn id="1" dur="indefinite" restart="never" nodeType="tmRoot"/>
      </p:par>
    </p:tnLst>
  </p:timing>
</p:sldLayout>
</file>

<file path=ppt/slideLayouts/slideLayout960.xml><?xml version="1.0" encoding="utf-8"?>
<p:sldLayout xmlns:a="http://schemas.openxmlformats.org/drawingml/2006/main" xmlns:r="http://schemas.openxmlformats.org/officeDocument/2006/relationships" xmlns:p="http://schemas.openxmlformats.org/presentationml/2006/main" preserve="1" userDrawn="1">
  <p:cSld name="67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419606513"/>
      </p:ext>
    </p:extLst>
  </p:cSld>
  <p:clrMapOvr>
    <a:masterClrMapping/>
  </p:clrMapOvr>
  <p:transition>
    <p:randomBar dir="vert"/>
  </p:transition>
  <p:timing>
    <p:tnLst>
      <p:par>
        <p:cTn id="1" dur="indefinite" restart="never" nodeType="tmRoot"/>
      </p:par>
    </p:tnLst>
  </p:timing>
</p:sldLayout>
</file>

<file path=ppt/slideLayouts/slideLayout961.xml><?xml version="1.0" encoding="utf-8"?>
<p:sldLayout xmlns:a="http://schemas.openxmlformats.org/drawingml/2006/main" xmlns:r="http://schemas.openxmlformats.org/officeDocument/2006/relationships" xmlns:p="http://schemas.openxmlformats.org/presentationml/2006/main" preserve="1" userDrawn="1">
  <p:cSld name="68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177752358"/>
      </p:ext>
    </p:extLst>
  </p:cSld>
  <p:clrMapOvr>
    <a:masterClrMapping/>
  </p:clrMapOvr>
  <p:transition>
    <p:randomBar dir="vert"/>
  </p:transition>
  <p:timing>
    <p:tnLst>
      <p:par>
        <p:cTn id="1" dur="indefinite" restart="never" nodeType="tmRoot"/>
      </p:par>
    </p:tnLst>
  </p:timing>
</p:sldLayout>
</file>

<file path=ppt/slideLayouts/slideLayout962.xml><?xml version="1.0" encoding="utf-8"?>
<p:sldLayout xmlns:a="http://schemas.openxmlformats.org/drawingml/2006/main" xmlns:r="http://schemas.openxmlformats.org/officeDocument/2006/relationships" xmlns:p="http://schemas.openxmlformats.org/presentationml/2006/main" preserve="1" userDrawn="1">
  <p:cSld name="69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726127878"/>
      </p:ext>
    </p:extLst>
  </p:cSld>
  <p:clrMapOvr>
    <a:masterClrMapping/>
  </p:clrMapOvr>
  <p:transition>
    <p:randomBar dir="vert"/>
  </p:transition>
  <p:timing>
    <p:tnLst>
      <p:par>
        <p:cTn id="1" dur="indefinite" restart="never" nodeType="tmRoot"/>
      </p:par>
    </p:tnLst>
  </p:timing>
</p:sldLayout>
</file>

<file path=ppt/slideLayouts/slideLayout963.xml><?xml version="1.0" encoding="utf-8"?>
<p:sldLayout xmlns:a="http://schemas.openxmlformats.org/drawingml/2006/main" xmlns:r="http://schemas.openxmlformats.org/officeDocument/2006/relationships" xmlns:p="http://schemas.openxmlformats.org/presentationml/2006/main" preserve="1" userDrawn="1">
  <p:cSld name="7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386231191"/>
      </p:ext>
    </p:extLst>
  </p:cSld>
  <p:clrMapOvr>
    <a:masterClrMapping/>
  </p:clrMapOvr>
  <p:transition>
    <p:randomBar dir="vert"/>
  </p:transition>
  <p:timing>
    <p:tnLst>
      <p:par>
        <p:cTn id="1" dur="indefinite" restart="never" nodeType="tmRoot"/>
      </p:par>
    </p:tnLst>
  </p:timing>
</p:sldLayout>
</file>

<file path=ppt/slideLayouts/slideLayout964.xml><?xml version="1.0" encoding="utf-8"?>
<p:sldLayout xmlns:a="http://schemas.openxmlformats.org/drawingml/2006/main" xmlns:r="http://schemas.openxmlformats.org/officeDocument/2006/relationships" xmlns:p="http://schemas.openxmlformats.org/presentationml/2006/main" preserve="1" userDrawn="1">
  <p:cSld name="7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3"/>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711805"/>
      </p:ext>
    </p:extLst>
  </p:cSld>
  <p:clrMapOvr>
    <a:masterClrMapping/>
  </p:clrMapOvr>
  <p:transition>
    <p:randomBar dir="vert"/>
  </p:transition>
  <p:timing>
    <p:tnLst>
      <p:par>
        <p:cTn id="1" dur="indefinite" restart="never" nodeType="tmRoot"/>
      </p:par>
    </p:tnLst>
  </p:timing>
</p:sldLayout>
</file>

<file path=ppt/slideLayouts/slideLayout965.xml><?xml version="1.0" encoding="utf-8"?>
<p:sldLayout xmlns:a="http://schemas.openxmlformats.org/drawingml/2006/main" xmlns:r="http://schemas.openxmlformats.org/officeDocument/2006/relationships" xmlns:p="http://schemas.openxmlformats.org/presentationml/2006/main" userDrawn="1">
  <p:cSld name="7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601491929"/>
      </p:ext>
    </p:extLst>
  </p:cSld>
  <p:clrMapOvr>
    <a:masterClrMapping/>
  </p:clrMapOvr>
  <p:transition>
    <p:randomBar dir="vert"/>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preserve="1" userDrawn="1">
  <p:cSld name="2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22045312"/>
      </p:ext>
    </p:extLst>
  </p:cSld>
  <p:clrMapOvr>
    <a:masterClrMapping/>
  </p:clrMapOvr>
  <p:transition>
    <p:randomBar dir="vert"/>
  </p:transition>
  <p:timing>
    <p:tnLst>
      <p:par>
        <p:cTn id="1" dur="indefinite" restart="never" nodeType="tmRoot"/>
      </p:par>
    </p:tnLst>
  </p:timing>
</p:sldLayout>
</file>

<file path=ppt/slideLayouts/slideLayout967.xml><?xml version="1.0" encoding="utf-8"?>
<p:sldLayout xmlns:a="http://schemas.openxmlformats.org/drawingml/2006/main" xmlns:r="http://schemas.openxmlformats.org/officeDocument/2006/relationships" xmlns:p="http://schemas.openxmlformats.org/presentationml/2006/main" userDrawn="1">
  <p:cSld name="7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2528621"/>
      </p:ext>
    </p:extLst>
  </p:cSld>
  <p:clrMapOvr>
    <a:masterClrMapping/>
  </p:clrMapOvr>
  <p:transition>
    <p:randomBar dir="vert"/>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preserve="1" userDrawn="1">
  <p:cSld name="2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7465752"/>
      </p:ext>
    </p:extLst>
  </p:cSld>
  <p:clrMapOvr>
    <a:masterClrMapping/>
  </p:clrMapOvr>
  <p:transition>
    <p:randomBar dir="vert"/>
  </p:transition>
  <p:timing>
    <p:tnLst>
      <p:par>
        <p:cTn id="1" dur="indefinite" restart="never" nodeType="tmRoot"/>
      </p:par>
    </p:tnLst>
  </p:timing>
</p:sldLayout>
</file>

<file path=ppt/slideLayouts/slideLayout969.xml><?xml version="1.0" encoding="utf-8"?>
<p:sldLayout xmlns:a="http://schemas.openxmlformats.org/drawingml/2006/main" xmlns:r="http://schemas.openxmlformats.org/officeDocument/2006/relationships" xmlns:p="http://schemas.openxmlformats.org/presentationml/2006/main" userDrawn="1">
  <p:cSld name="7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867024708"/>
      </p:ext>
    </p:extLst>
  </p:cSld>
  <p:clrMapOvr>
    <a:masterClrMapping/>
  </p:clrMapOvr>
  <p:transition>
    <p:randomBar dir="vert"/>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preserve="1" userDrawn="1">
  <p:cSld name="2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4087930"/>
      </p:ext>
    </p:extLst>
  </p:cSld>
  <p:clrMapOvr>
    <a:masterClrMapping/>
  </p:clrMapOvr>
  <p:transition>
    <p:randomBar dir="vert"/>
  </p:transition>
  <p:timing>
    <p:tnLst>
      <p:par>
        <p:cTn id="1" dur="indefinite" restart="never" nodeType="tmRoot"/>
      </p:par>
    </p:tnLst>
  </p:timing>
</p:sldLayout>
</file>

<file path=ppt/slideLayouts/slideLayout971.xml><?xml version="1.0" encoding="utf-8"?>
<p:sldLayout xmlns:a="http://schemas.openxmlformats.org/drawingml/2006/main" xmlns:r="http://schemas.openxmlformats.org/officeDocument/2006/relationships" xmlns:p="http://schemas.openxmlformats.org/presentationml/2006/main" userDrawn="1">
  <p:cSld name="7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116630340"/>
      </p:ext>
    </p:extLst>
  </p:cSld>
  <p:clrMapOvr>
    <a:masterClrMapping/>
  </p:clrMapOvr>
  <p:transition>
    <p:randomBar dir="vert"/>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preserve="1" userDrawn="1">
  <p:cSld name="2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69210935"/>
      </p:ext>
    </p:extLst>
  </p:cSld>
  <p:clrMapOvr>
    <a:masterClrMapping/>
  </p:clrMapOvr>
  <p:transition>
    <p:randomBar dir="vert"/>
  </p:transition>
  <p:timing>
    <p:tnLst>
      <p:par>
        <p:cTn id="1" dur="indefinite" restart="never" nodeType="tmRoot"/>
      </p:par>
    </p:tnLst>
  </p:timing>
</p:sldLayout>
</file>

<file path=ppt/slideLayouts/slideLayout973.xml><?xml version="1.0" encoding="utf-8"?>
<p:sldLayout xmlns:a="http://schemas.openxmlformats.org/drawingml/2006/main" xmlns:r="http://schemas.openxmlformats.org/officeDocument/2006/relationships" xmlns:p="http://schemas.openxmlformats.org/presentationml/2006/main" userDrawn="1">
  <p:cSld name="7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487642581"/>
      </p:ext>
    </p:extLst>
  </p:cSld>
  <p:clrMapOvr>
    <a:masterClrMapping/>
  </p:clrMapOvr>
  <p:transition>
    <p:randomBar dir="vert"/>
  </p:transition>
</p:sldLayout>
</file>

<file path=ppt/slideLayouts/slideLayout974.xml><?xml version="1.0" encoding="utf-8"?>
<p:sldLayout xmlns:a="http://schemas.openxmlformats.org/drawingml/2006/main" xmlns:r="http://schemas.openxmlformats.org/officeDocument/2006/relationships" xmlns:p="http://schemas.openxmlformats.org/presentationml/2006/main" preserve="1" userDrawn="1">
  <p:cSld name="3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9124549"/>
      </p:ext>
    </p:extLst>
  </p:cSld>
  <p:clrMapOvr>
    <a:masterClrMapping/>
  </p:clrMapOvr>
  <p:transition>
    <p:randomBar dir="vert"/>
  </p:transition>
  <p:timing>
    <p:tnLst>
      <p:par>
        <p:cTn id="1" dur="indefinite" restart="never" nodeType="tmRoot"/>
      </p:par>
    </p:tnLst>
  </p:timing>
</p:sldLayout>
</file>

<file path=ppt/slideLayouts/slideLayout975.xml><?xml version="1.0" encoding="utf-8"?>
<p:sldLayout xmlns:a="http://schemas.openxmlformats.org/drawingml/2006/main" xmlns:r="http://schemas.openxmlformats.org/officeDocument/2006/relationships" xmlns:p="http://schemas.openxmlformats.org/presentationml/2006/main" showMasterSp="0" preserve="1" userDrawn="1">
  <p:cSld name="77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2718119"/>
      </p:ext>
    </p:extLst>
  </p:cSld>
  <p:clrMapOvr>
    <a:masterClrMapping/>
  </p:clrMapOvr>
  <p:transition>
    <p:randomBar dir="vert"/>
  </p:transition>
  <p:timing>
    <p:tnLst>
      <p:par>
        <p:cTn id="1" dur="indefinite" restart="never" nodeType="tmRoot"/>
      </p:par>
    </p:tnLst>
  </p:timing>
</p:sldLayout>
</file>

<file path=ppt/slideLayouts/slideLayout976.xml><?xml version="1.0" encoding="utf-8"?>
<p:sldLayout xmlns:a="http://schemas.openxmlformats.org/drawingml/2006/main" xmlns:r="http://schemas.openxmlformats.org/officeDocument/2006/relationships" xmlns:p="http://schemas.openxmlformats.org/presentationml/2006/main" preserve="1" userDrawn="1">
  <p:cSld name="7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49"/>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5"/>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96626242"/>
      </p:ext>
    </p:extLst>
  </p:cSld>
  <p:clrMapOvr>
    <a:masterClrMapping/>
  </p:clrMapOvr>
  <p:transition>
    <p:randomBar dir="vert"/>
  </p:transition>
  <p:timing>
    <p:tnLst>
      <p:par>
        <p:cTn id="1" dur="indefinite" restart="never" nodeType="tmRoot"/>
      </p:par>
    </p:tnLst>
  </p:timing>
</p:sldLayout>
</file>

<file path=ppt/slideLayouts/slideLayout977.xml><?xml version="1.0" encoding="utf-8"?>
<p:sldLayout xmlns:a="http://schemas.openxmlformats.org/drawingml/2006/main" xmlns:r="http://schemas.openxmlformats.org/officeDocument/2006/relationships" xmlns:p="http://schemas.openxmlformats.org/presentationml/2006/main" preserve="1" userDrawn="1">
  <p:cSld name="79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7981731"/>
      </p:ext>
    </p:extLst>
  </p:cSld>
  <p:clrMapOvr>
    <a:masterClrMapping/>
  </p:clrMapOvr>
  <p:transition>
    <p:randomBar dir="vert"/>
  </p:transition>
  <p:timing>
    <p:tnLst>
      <p:par>
        <p:cTn id="1" dur="indefinite" restart="never" nodeType="tmRoot"/>
      </p:par>
    </p:tnLst>
  </p:timing>
</p:sldLayout>
</file>

<file path=ppt/slideLayouts/slideLayout978.xml><?xml version="1.0" encoding="utf-8"?>
<p:sldLayout xmlns:a="http://schemas.openxmlformats.org/drawingml/2006/main" xmlns:r="http://schemas.openxmlformats.org/officeDocument/2006/relationships" xmlns:p="http://schemas.openxmlformats.org/presentationml/2006/main" preserve="1" userDrawn="1">
  <p:cSld name="80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55987835"/>
      </p:ext>
    </p:extLst>
  </p:cSld>
  <p:clrMapOvr>
    <a:masterClrMapping/>
  </p:clrMapOvr>
  <p:transition>
    <p:randomBar dir="vert"/>
  </p:transition>
  <p:timing>
    <p:tnLst>
      <p:par>
        <p:cTn id="1" dur="indefinite" restart="never" nodeType="tmRoot"/>
      </p:par>
    </p:tnLst>
  </p:timing>
</p:sldLayout>
</file>

<file path=ppt/slideLayouts/slideLayout979.xml><?xml version="1.0" encoding="utf-8"?>
<p:sldLayout xmlns:a="http://schemas.openxmlformats.org/drawingml/2006/main" xmlns:r="http://schemas.openxmlformats.org/officeDocument/2006/relationships" xmlns:p="http://schemas.openxmlformats.org/presentationml/2006/main" preserve="1" userDrawn="1">
  <p:cSld name="81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047696484"/>
      </p:ext>
    </p:extLst>
  </p:cSld>
  <p:clrMapOvr>
    <a:masterClrMapping/>
  </p:clrMapOvr>
  <p:transition>
    <p:randomBar dir="vert"/>
  </p:transition>
  <p:timing>
    <p:tnLst>
      <p:par>
        <p:cTn id="1" dur="indefinite" restart="never" nodeType="tmRoot"/>
      </p:par>
    </p:tnLst>
  </p:timing>
</p:sldLayout>
</file>

<file path=ppt/slideLayouts/slideLayout980.xml><?xml version="1.0" encoding="utf-8"?>
<p:sldLayout xmlns:a="http://schemas.openxmlformats.org/drawingml/2006/main" xmlns:r="http://schemas.openxmlformats.org/officeDocument/2006/relationships" xmlns:p="http://schemas.openxmlformats.org/presentationml/2006/main" preserve="1" userDrawn="1">
  <p:cSld name="8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13142165"/>
      </p:ext>
    </p:extLst>
  </p:cSld>
  <p:clrMapOvr>
    <a:masterClrMapping/>
  </p:clrMapOvr>
  <p:transition>
    <p:randomBar dir="vert"/>
  </p:transition>
  <p:timing>
    <p:tnLst>
      <p:par>
        <p:cTn id="1" dur="indefinite" restart="never" nodeType="tmRoot"/>
      </p:par>
    </p:tnLst>
  </p:timing>
</p:sldLayout>
</file>

<file path=ppt/slideLayouts/slideLayout981.xml><?xml version="1.0" encoding="utf-8"?>
<p:sldLayout xmlns:a="http://schemas.openxmlformats.org/drawingml/2006/main" xmlns:r="http://schemas.openxmlformats.org/officeDocument/2006/relationships" xmlns:p="http://schemas.openxmlformats.org/presentationml/2006/main" preserve="1" userDrawn="1">
  <p:cSld name="83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3"/>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43870287"/>
      </p:ext>
    </p:extLst>
  </p:cSld>
  <p:clrMapOvr>
    <a:masterClrMapping/>
  </p:clrMapOvr>
  <p:transition>
    <p:randomBar dir="vert"/>
  </p:transition>
  <p:timing>
    <p:tnLst>
      <p:par>
        <p:cTn id="1" dur="indefinite" restart="never" nodeType="tmRoot"/>
      </p:par>
    </p:tnLst>
  </p:timing>
</p:sldLayout>
</file>

<file path=ppt/slideLayouts/slideLayout982.xml><?xml version="1.0" encoding="utf-8"?>
<p:sldLayout xmlns:a="http://schemas.openxmlformats.org/drawingml/2006/main" xmlns:r="http://schemas.openxmlformats.org/officeDocument/2006/relationships" xmlns:p="http://schemas.openxmlformats.org/presentationml/2006/main" userDrawn="1">
  <p:cSld name="8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669647424"/>
      </p:ext>
    </p:extLst>
  </p:cSld>
  <p:clrMapOvr>
    <a:masterClrMapping/>
  </p:clrMapOvr>
  <p:transition>
    <p:randomBar dir="vert"/>
  </p:transition>
</p:sldLayout>
</file>

<file path=ppt/slideLayouts/slideLayout983.xml><?xml version="1.0" encoding="utf-8"?>
<p:sldLayout xmlns:a="http://schemas.openxmlformats.org/drawingml/2006/main" xmlns:r="http://schemas.openxmlformats.org/officeDocument/2006/relationships" xmlns:p="http://schemas.openxmlformats.org/presentationml/2006/main" preserve="1" userDrawn="1">
  <p:cSld name="3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81399608"/>
      </p:ext>
    </p:extLst>
  </p:cSld>
  <p:clrMapOvr>
    <a:masterClrMapping/>
  </p:clrMapOvr>
  <p:transition>
    <p:randomBar dir="vert"/>
  </p:transition>
  <p:timing>
    <p:tnLst>
      <p:par>
        <p:cTn id="1" dur="indefinite" restart="never" nodeType="tmRoot"/>
      </p:par>
    </p:tnLst>
  </p:timing>
</p:sldLayout>
</file>

<file path=ppt/slideLayouts/slideLayout984.xml><?xml version="1.0" encoding="utf-8"?>
<p:sldLayout xmlns:a="http://schemas.openxmlformats.org/drawingml/2006/main" xmlns:r="http://schemas.openxmlformats.org/officeDocument/2006/relationships" xmlns:p="http://schemas.openxmlformats.org/presentationml/2006/main" userDrawn="1">
  <p:cSld name="8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312423278"/>
      </p:ext>
    </p:extLst>
  </p:cSld>
  <p:clrMapOvr>
    <a:masterClrMapping/>
  </p:clrMapOvr>
  <p:transition>
    <p:randomBar dir="vert"/>
  </p:transition>
</p:sldLayout>
</file>

<file path=ppt/slideLayouts/slideLayout985.xml><?xml version="1.0" encoding="utf-8"?>
<p:sldLayout xmlns:a="http://schemas.openxmlformats.org/drawingml/2006/main" xmlns:r="http://schemas.openxmlformats.org/officeDocument/2006/relationships" xmlns:p="http://schemas.openxmlformats.org/presentationml/2006/main" preserve="1" userDrawn="1">
  <p:cSld name="3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8206729"/>
      </p:ext>
    </p:extLst>
  </p:cSld>
  <p:clrMapOvr>
    <a:masterClrMapping/>
  </p:clrMapOvr>
  <p:transition>
    <p:randomBar dir="vert"/>
  </p:transition>
  <p:timing>
    <p:tnLst>
      <p:par>
        <p:cTn id="1" dur="indefinite" restart="never" nodeType="tmRoot"/>
      </p:par>
    </p:tnLst>
  </p:timing>
</p:sldLayout>
</file>

<file path=ppt/slideLayouts/slideLayout986.xml><?xml version="1.0" encoding="utf-8"?>
<p:sldLayout xmlns:a="http://schemas.openxmlformats.org/drawingml/2006/main" xmlns:r="http://schemas.openxmlformats.org/officeDocument/2006/relationships" xmlns:p="http://schemas.openxmlformats.org/presentationml/2006/main" userDrawn="1">
  <p:cSld name="8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039448702"/>
      </p:ext>
    </p:extLst>
  </p:cSld>
  <p:clrMapOvr>
    <a:masterClrMapping/>
  </p:clrMapOvr>
  <p:transition>
    <p:randomBar dir="vert"/>
  </p:transition>
</p:sldLayout>
</file>

<file path=ppt/slideLayouts/slideLayout987.xml><?xml version="1.0" encoding="utf-8"?>
<p:sldLayout xmlns:a="http://schemas.openxmlformats.org/drawingml/2006/main" xmlns:r="http://schemas.openxmlformats.org/officeDocument/2006/relationships" xmlns:p="http://schemas.openxmlformats.org/presentationml/2006/main" preserve="1" userDrawn="1">
  <p:cSld name="3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12088668"/>
      </p:ext>
    </p:extLst>
  </p:cSld>
  <p:clrMapOvr>
    <a:masterClrMapping/>
  </p:clrMapOvr>
  <p:transition>
    <p:randomBar dir="vert"/>
  </p:transition>
  <p:timing>
    <p:tnLst>
      <p:par>
        <p:cTn id="1" dur="indefinite" restart="never" nodeType="tmRoot"/>
      </p:par>
    </p:tnLst>
  </p:timing>
</p:sldLayout>
</file>

<file path=ppt/slideLayouts/slideLayout988.xml><?xml version="1.0" encoding="utf-8"?>
<p:sldLayout xmlns:a="http://schemas.openxmlformats.org/drawingml/2006/main" xmlns:r="http://schemas.openxmlformats.org/officeDocument/2006/relationships" xmlns:p="http://schemas.openxmlformats.org/presentationml/2006/main" userDrawn="1">
  <p:cSld name="8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72653528"/>
      </p:ext>
    </p:extLst>
  </p:cSld>
  <p:clrMapOvr>
    <a:masterClrMapping/>
  </p:clrMapOvr>
  <p:transition>
    <p:randomBar dir="vert"/>
  </p:transition>
</p:sldLayout>
</file>

<file path=ppt/slideLayouts/slideLayout989.xml><?xml version="1.0" encoding="utf-8"?>
<p:sldLayout xmlns:a="http://schemas.openxmlformats.org/drawingml/2006/main" xmlns:r="http://schemas.openxmlformats.org/officeDocument/2006/relationships" xmlns:p="http://schemas.openxmlformats.org/presentationml/2006/main" preserve="1" userDrawn="1">
  <p:cSld name="3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52685604"/>
      </p:ext>
    </p:extLst>
  </p:cSld>
  <p:clrMapOvr>
    <a:masterClrMapping/>
  </p:clrMapOvr>
  <p:transition>
    <p:randomBar dir="vert"/>
  </p:transition>
  <p:timing>
    <p:tnLst>
      <p:par>
        <p:cTn id="1" dur="indefinite" restart="never" nodeType="tmRoot"/>
      </p:par>
    </p:tnLst>
  </p:timing>
</p:sldLayout>
</file>

<file path=ppt/slideLayouts/slideLayout990.xml><?xml version="1.0" encoding="utf-8"?>
<p:sldLayout xmlns:a="http://schemas.openxmlformats.org/drawingml/2006/main" xmlns:r="http://schemas.openxmlformats.org/officeDocument/2006/relationships" xmlns:p="http://schemas.openxmlformats.org/presentationml/2006/main" userDrawn="1">
  <p:cSld name="8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880772526"/>
      </p:ext>
    </p:extLst>
  </p:cSld>
  <p:clrMapOvr>
    <a:masterClrMapping/>
  </p:clrMapOvr>
  <p:transition>
    <p:randomBar dir="vert"/>
  </p:transition>
</p:sldLayout>
</file>

<file path=ppt/slideLayouts/slideLayout991.xml><?xml version="1.0" encoding="utf-8"?>
<p:sldLayout xmlns:a="http://schemas.openxmlformats.org/drawingml/2006/main" xmlns:r="http://schemas.openxmlformats.org/officeDocument/2006/relationships" xmlns:p="http://schemas.openxmlformats.org/presentationml/2006/main" preserve="1" userDrawn="1">
  <p:cSld name="3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4236750"/>
      </p:ext>
    </p:extLst>
  </p:cSld>
  <p:clrMapOvr>
    <a:masterClrMapping/>
  </p:clrMapOvr>
  <p:transition>
    <p:randomBar dir="vert"/>
  </p:transition>
  <p:timing>
    <p:tnLst>
      <p:par>
        <p:cTn id="1" dur="indefinite" restart="never" nodeType="tmRoot"/>
      </p:par>
    </p:tnLst>
  </p:timing>
</p:sldLayout>
</file>

<file path=ppt/slideLayouts/slideLayout992.xml><?xml version="1.0" encoding="utf-8"?>
<p:sldLayout xmlns:a="http://schemas.openxmlformats.org/drawingml/2006/main" xmlns:r="http://schemas.openxmlformats.org/officeDocument/2006/relationships" xmlns:p="http://schemas.openxmlformats.org/presentationml/2006/main" userDrawn="1">
  <p:cSld name="89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2"/>
            <a:ext cx="2743200" cy="365125"/>
          </a:xfrm>
          <a:prstGeom prst="rect">
            <a:avLst/>
          </a:prstGeom>
        </p:spPr>
        <p:txBody>
          <a:bodyPr/>
          <a:lstStyle/>
          <a:p>
            <a:pPr defTabSz="1218072"/>
            <a:fld id="{32BF82D2-7A68-459D-A996-9BDDA2518FA4}" type="datetimeFigureOut">
              <a:rPr lang="zh-CN" altLang="en-US" smtClean="0">
                <a:solidFill>
                  <a:prstClr val="black">
                    <a:tint val="75000"/>
                  </a:prstClr>
                </a:solidFill>
                <a:cs typeface="Arial" panose="020B0604020202020204" pitchFamily="34" charset="0"/>
              </a:rPr>
              <a:pPr defTabSz="1218072"/>
              <a:t>2024/2/26</a:t>
            </a:fld>
            <a:endParaRPr lang="zh-CN" altLang="en-US">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2"/>
            <a:ext cx="4114800" cy="365125"/>
          </a:xfrm>
          <a:prstGeom prst="rect">
            <a:avLst/>
          </a:prstGeom>
        </p:spPr>
        <p:txBody>
          <a:bodyPr/>
          <a:lstStyle/>
          <a:p>
            <a:pPr defTabSz="1218072"/>
            <a:endParaRPr lang="zh-CN" altLang="en-US">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2"/>
            <a:ext cx="2743200" cy="365125"/>
          </a:xfrm>
          <a:prstGeom prst="rect">
            <a:avLst/>
          </a:prstGeom>
        </p:spPr>
        <p:txBody>
          <a:bodyPr/>
          <a:lstStyle/>
          <a:p>
            <a:pPr defTabSz="1218072"/>
            <a:fld id="{3E01EE5D-26FB-46D5-A381-ECFB35BF1D34}" type="slidenum">
              <a:rPr lang="zh-CN" altLang="en-US" smtClean="0">
                <a:solidFill>
                  <a:prstClr val="black">
                    <a:tint val="75000"/>
                  </a:prstClr>
                </a:solidFill>
                <a:cs typeface="Arial" panose="020B0604020202020204" pitchFamily="34" charset="0"/>
              </a:rPr>
              <a:pPr defTabSz="1218072"/>
              <a:t>‹#›</a:t>
            </a:fld>
            <a:endParaRPr lang="zh-CN" altLang="en-US">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1386932975"/>
      </p:ext>
    </p:extLst>
  </p:cSld>
  <p:clrMapOvr>
    <a:masterClrMapping/>
  </p:clrMapOvr>
  <p:transition>
    <p:randomBar dir="vert"/>
  </p:transition>
  <p:timing>
    <p:tnLst>
      <p:par>
        <p:cTn id="1" dur="indefinite" restart="never" nodeType="tmRoot"/>
      </p:par>
    </p:tnLst>
  </p:timing>
</p:sldLayout>
</file>

<file path=ppt/slideLayouts/slideLayout993.xml><?xml version="1.0" encoding="utf-8"?>
<p:sldLayout xmlns:a="http://schemas.openxmlformats.org/drawingml/2006/main" xmlns:r="http://schemas.openxmlformats.org/officeDocument/2006/relationships" xmlns:p="http://schemas.openxmlformats.org/presentationml/2006/main" userDrawn="1">
  <p:cSld name="9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mn-cs"/>
              </a:defRPr>
            </a:lvl1pPr>
          </a:lstStyle>
          <a:p>
            <a:pPr defTabSz="1218072">
              <a:defRPr/>
            </a:pPr>
            <a:fld id="{0C6303A0-9065-42AF-906A-DE1E800FE257}"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mn-cs"/>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mn-cs"/>
              </a:defRPr>
            </a:lvl1pPr>
          </a:lstStyle>
          <a:p>
            <a:pPr defTabSz="1218072">
              <a:defRPr/>
            </a:pPr>
            <a:fld id="{2AD3D7CA-7BD8-4738-B6AB-718737AA462A}" type="slidenum">
              <a:rPr lang="zh-CN" altLang="en-US" smtClean="0"/>
              <a:pPr defTabSz="1218072">
                <a:defRPr/>
              </a:pPr>
              <a:t>‹#›</a:t>
            </a:fld>
            <a:endParaRPr lang="zh-CN" altLang="en-US"/>
          </a:p>
        </p:txBody>
      </p:sp>
    </p:spTree>
    <p:extLst>
      <p:ext uri="{BB962C8B-B14F-4D97-AF65-F5344CB8AC3E}">
        <p14:creationId xmlns:p14="http://schemas.microsoft.com/office/powerpoint/2010/main" val="916270369"/>
      </p:ext>
    </p:extLst>
  </p:cSld>
  <p:clrMapOvr>
    <a:masterClrMapping/>
  </p:clrMapOvr>
  <p:transition>
    <p:randomBar dir="vert"/>
  </p:transition>
</p:sldLayout>
</file>

<file path=ppt/slideLayouts/slideLayout994.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196650"/>
      </p:ext>
    </p:extLst>
  </p:cSld>
  <p:clrMapOvr>
    <a:masterClrMapping/>
  </p:clrMapOvr>
  <p:transition>
    <p:randomBar dir="vert"/>
  </p:transition>
</p:sldLayout>
</file>

<file path=ppt/slideLayouts/slideLayout995.xml><?xml version="1.0" encoding="utf-8"?>
<p:sldLayout xmlns:a="http://schemas.openxmlformats.org/drawingml/2006/main" xmlns:r="http://schemas.openxmlformats.org/officeDocument/2006/relationships" xmlns:p="http://schemas.openxmlformats.org/presentationml/2006/main" preserve="1" userDrawn="1">
  <p:cSld name="7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0311707"/>
      </p:ext>
    </p:extLst>
  </p:cSld>
  <p:clrMapOvr>
    <a:masterClrMapping/>
  </p:clrMapOvr>
  <p:transition>
    <p:randomBar dir="vert"/>
  </p:transition>
</p:sldLayout>
</file>

<file path=ppt/slideLayouts/slideLayout996.xml><?xml version="1.0" encoding="utf-8"?>
<p:sldLayout xmlns:a="http://schemas.openxmlformats.org/drawingml/2006/main" xmlns:r="http://schemas.openxmlformats.org/officeDocument/2006/relationships" xmlns:p="http://schemas.openxmlformats.org/presentationml/2006/main" preserve="1" userDrawn="1">
  <p:cSld name="5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0614588"/>
      </p:ext>
    </p:extLst>
  </p:cSld>
  <p:clrMapOvr>
    <a:masterClrMapping/>
  </p:clrMapOvr>
  <p:transition>
    <p:randomBar dir="vert"/>
  </p:transition>
</p:sldLayout>
</file>

<file path=ppt/slideLayouts/slideLayout997.xml><?xml version="1.0" encoding="utf-8"?>
<p:sldLayout xmlns:a="http://schemas.openxmlformats.org/drawingml/2006/main" xmlns:r="http://schemas.openxmlformats.org/officeDocument/2006/relationships" xmlns:p="http://schemas.openxmlformats.org/presentationml/2006/main" userDrawn="1">
  <p:cSld name="9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1218072">
              <a:defRPr/>
            </a:pPr>
            <a:fld id="{3ACFC516-0EBD-4852-9DFD-FFC809B16810}"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1218072">
              <a:defRPr/>
            </a:pPr>
            <a:fld id="{855DB59F-0B7A-4009-ADD8-CBB6E0E22669}" type="slidenum">
              <a:rPr lang="zh-CN" altLang="en-US" smtClean="0"/>
              <a:pPr defTabSz="1218072">
                <a:defRPr/>
              </a:pPr>
              <a:t>‹#›</a:t>
            </a:fld>
            <a:endParaRPr lang="zh-CN" altLang="en-US"/>
          </a:p>
        </p:txBody>
      </p:sp>
    </p:spTree>
    <p:extLst>
      <p:ext uri="{BB962C8B-B14F-4D97-AF65-F5344CB8AC3E}">
        <p14:creationId xmlns:p14="http://schemas.microsoft.com/office/powerpoint/2010/main" val="4081420912"/>
      </p:ext>
    </p:extLst>
  </p:cSld>
  <p:clrMapOvr>
    <a:masterClrMapping/>
  </p:clrMapOvr>
  <p:transition>
    <p:randomBar dir="vert"/>
  </p:transition>
</p:sldLayout>
</file>

<file path=ppt/slideLayouts/slideLayout998.xml><?xml version="1.0" encoding="utf-8"?>
<p:sldLayout xmlns:a="http://schemas.openxmlformats.org/drawingml/2006/main" xmlns:r="http://schemas.openxmlformats.org/officeDocument/2006/relationships" xmlns:p="http://schemas.openxmlformats.org/presentationml/2006/main" userDrawn="1">
  <p:cSld name="9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607337370"/>
      </p:ext>
    </p:extLst>
  </p:cSld>
  <p:clrMapOvr>
    <a:masterClrMapping/>
  </p:clrMapOvr>
  <p:transition>
    <p:randomBar dir="vert"/>
  </p:transition>
</p:sldLayout>
</file>

<file path=ppt/slideLayouts/slideLayout999.xml><?xml version="1.0" encoding="utf-8"?>
<p:sldLayout xmlns:a="http://schemas.openxmlformats.org/drawingml/2006/main" xmlns:r="http://schemas.openxmlformats.org/officeDocument/2006/relationships" xmlns:p="http://schemas.openxmlformats.org/presentationml/2006/main" userDrawn="1">
  <p:cSld name="8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7036463"/>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000.xml><?xml version="1.0" encoding="utf-8"?>
<p:sldLayout xmlns:a="http://schemas.openxmlformats.org/drawingml/2006/main" xmlns:r="http://schemas.openxmlformats.org/officeDocument/2006/relationships" xmlns:p="http://schemas.openxmlformats.org/presentationml/2006/main" userDrawn="1">
  <p:cSld name="9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defRPr>
            </a:lvl1pPr>
          </a:lstStyle>
          <a:p>
            <a:pPr defTabSz="1218072">
              <a:defRPr/>
            </a:pPr>
            <a:fld id="{233108B3-3C5F-434E-B7C6-124BB30C5988}" type="datetimeFigureOut">
              <a:rPr lang="zh-CN" altLang="en-US" smtClean="0">
                <a:cs typeface="Arial" panose="020B0604020202020204" pitchFamily="34" charset="0"/>
              </a:rPr>
              <a:pPr defTabSz="1218072">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0FCC38CE-CFED-41E2-93E2-A213294AFB8B}" type="slidenum">
              <a:rPr lang="zh-CN" altLang="en-US" smtClean="0">
                <a:cs typeface="Arial" panose="020B0604020202020204" pitchFamily="34" charset="0"/>
              </a:rPr>
              <a:pPr defTabSz="1218072">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996544915"/>
      </p:ext>
    </p:extLst>
  </p:cSld>
  <p:clrMapOvr>
    <a:masterClrMapping/>
  </p:clrMapOvr>
  <p:transition>
    <p:randomBar dir="vert"/>
  </p:transition>
</p:sldLayout>
</file>

<file path=ppt/slideLayouts/slideLayout1001.xml><?xml version="1.0" encoding="utf-8"?>
<p:sldLayout xmlns:a="http://schemas.openxmlformats.org/drawingml/2006/main" xmlns:r="http://schemas.openxmlformats.org/officeDocument/2006/relationships" xmlns:p="http://schemas.openxmlformats.org/presentationml/2006/main" preserve="1" userDrawn="1">
  <p:cSld name="3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1266410"/>
      </p:ext>
    </p:extLst>
  </p:cSld>
  <p:clrMapOvr>
    <a:masterClrMapping/>
  </p:clrMapOvr>
  <p:transition>
    <p:randomBar dir="vert"/>
  </p:transition>
  <p:timing>
    <p:tnLst>
      <p:par>
        <p:cTn id="1" dur="indefinite" restart="never" nodeType="tmRoot"/>
      </p:par>
    </p:tnLst>
  </p:timing>
</p:sldLayout>
</file>

<file path=ppt/slideLayouts/slideLayout1002.xml><?xml version="1.0" encoding="utf-8"?>
<p:sldLayout xmlns:a="http://schemas.openxmlformats.org/drawingml/2006/main" xmlns:r="http://schemas.openxmlformats.org/officeDocument/2006/relationships" xmlns:p="http://schemas.openxmlformats.org/presentationml/2006/main" userDrawn="1">
  <p:cSld name="9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0230982"/>
      </p:ext>
    </p:extLst>
  </p:cSld>
  <p:clrMapOvr>
    <a:masterClrMapping/>
  </p:clrMapOvr>
  <p:transition spd="slow" advTm="3000">
    <p:random/>
  </p:transition>
</p:sldLayout>
</file>

<file path=ppt/slideLayouts/slideLayout1003.xml><?xml version="1.0" encoding="utf-8"?>
<p:sldLayout xmlns:a="http://schemas.openxmlformats.org/drawingml/2006/main" xmlns:r="http://schemas.openxmlformats.org/officeDocument/2006/relationships" xmlns:p="http://schemas.openxmlformats.org/presentationml/2006/main" userDrawn="1">
  <p:cSld name="2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4470225"/>
      </p:ext>
    </p:extLst>
  </p:cSld>
  <p:clrMapOvr>
    <a:masterClrMapping/>
  </p:clrMapOvr>
  <p:transition>
    <p:randomBar dir="vert"/>
  </p:transition>
</p:sldLayout>
</file>

<file path=ppt/slideLayouts/slideLayout1004.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79289663"/>
      </p:ext>
    </p:extLst>
  </p:cSld>
  <p:clrMapOvr>
    <a:masterClrMapping/>
  </p:clrMapOvr>
  <p:transition>
    <p:randomBar dir="vert"/>
  </p:transition>
</p:sldLayout>
</file>

<file path=ppt/slideLayouts/slideLayout1005.xml><?xml version="1.0" encoding="utf-8"?>
<p:sldLayout xmlns:a="http://schemas.openxmlformats.org/drawingml/2006/main" xmlns:r="http://schemas.openxmlformats.org/officeDocument/2006/relationships" xmlns:p="http://schemas.openxmlformats.org/presentationml/2006/main" userDrawn="1">
  <p:cSld name="2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3204883"/>
      </p:ext>
    </p:extLst>
  </p:cSld>
  <p:clrMapOvr>
    <a:masterClrMapping/>
  </p:clrMapOvr>
  <p:transition>
    <p:randomBar dir="vert"/>
  </p:transition>
</p:sldLayout>
</file>

<file path=ppt/slideLayouts/slideLayout1006.xml><?xml version="1.0" encoding="utf-8"?>
<p:sldLayout xmlns:a="http://schemas.openxmlformats.org/drawingml/2006/main" xmlns:r="http://schemas.openxmlformats.org/officeDocument/2006/relationships" xmlns:p="http://schemas.openxmlformats.org/presentationml/2006/main" userDrawn="1">
  <p:cSld name="2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1521238"/>
      </p:ext>
    </p:extLst>
  </p:cSld>
  <p:clrMapOvr>
    <a:masterClrMapping/>
  </p:clrMapOvr>
  <p:transition>
    <p:randomBar dir="vert"/>
  </p:transition>
</p:sldLayout>
</file>

<file path=ppt/slideLayouts/slideLayout1007.xml><?xml version="1.0" encoding="utf-8"?>
<p:sldLayout xmlns:a="http://schemas.openxmlformats.org/drawingml/2006/main" xmlns:r="http://schemas.openxmlformats.org/officeDocument/2006/relationships" xmlns:p="http://schemas.openxmlformats.org/presentationml/2006/main" userDrawn="1">
  <p:cSld name="2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84833"/>
      </p:ext>
    </p:extLst>
  </p:cSld>
  <p:clrMapOvr>
    <a:masterClrMapping/>
  </p:clrMapOvr>
  <p:transition>
    <p:randomBar dir="vert"/>
  </p:transition>
</p:sldLayout>
</file>

<file path=ppt/slideLayouts/slideLayout1008.xml><?xml version="1.0" encoding="utf-8"?>
<p:sldLayout xmlns:a="http://schemas.openxmlformats.org/drawingml/2006/main" xmlns:r="http://schemas.openxmlformats.org/officeDocument/2006/relationships" xmlns:p="http://schemas.openxmlformats.org/presentationml/2006/main" userDrawn="1">
  <p:cSld name="2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7785544"/>
      </p:ext>
    </p:extLst>
  </p:cSld>
  <p:clrMapOvr>
    <a:masterClrMapping/>
  </p:clrMapOvr>
  <p:transition>
    <p:randomBar dir="vert"/>
  </p:transition>
</p:sldLayout>
</file>

<file path=ppt/slideLayouts/slideLayout1009.xml><?xml version="1.0" encoding="utf-8"?>
<p:sldLayout xmlns:a="http://schemas.openxmlformats.org/drawingml/2006/main" xmlns:r="http://schemas.openxmlformats.org/officeDocument/2006/relationships" xmlns:p="http://schemas.openxmlformats.org/presentationml/2006/main" userDrawn="1">
  <p:cSld name="2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2341164"/>
      </p:ext>
    </p:extLst>
  </p:cSld>
  <p:clrMapOvr>
    <a:masterClrMapping/>
  </p:clrMapOvr>
  <p:transition>
    <p:randomBar dir="vert"/>
  </p:transition>
</p:sldLayout>
</file>

<file path=ppt/slideLayouts/slideLayout1010.xml><?xml version="1.0" encoding="utf-8"?>
<p:sldLayout xmlns:a="http://schemas.openxmlformats.org/drawingml/2006/main" xmlns:r="http://schemas.openxmlformats.org/officeDocument/2006/relationships" xmlns:p="http://schemas.openxmlformats.org/presentationml/2006/main" userDrawn="1">
  <p:cSld name="2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2038422"/>
      </p:ext>
    </p:extLst>
  </p:cSld>
  <p:clrMapOvr>
    <a:masterClrMapping/>
  </p:clrMapOvr>
  <p:transition>
    <p:randomBar dir="vert"/>
  </p:transition>
</p:sldLayout>
</file>

<file path=ppt/slideLayouts/slideLayout1011.xml><?xml version="1.0" encoding="utf-8"?>
<p:sldLayout xmlns:a="http://schemas.openxmlformats.org/drawingml/2006/main" xmlns:r="http://schemas.openxmlformats.org/officeDocument/2006/relationships" xmlns:p="http://schemas.openxmlformats.org/presentationml/2006/main" userDrawn="1">
  <p:cSld name="10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2566609"/>
      </p:ext>
    </p:extLst>
  </p:cSld>
  <p:clrMapOvr>
    <a:masterClrMapping/>
  </p:clrMapOvr>
  <p:transition spd="slow" advTm="3000">
    <p:random/>
  </p:transition>
</p:sldLayout>
</file>

<file path=ppt/slideLayouts/slideLayout1012.xml><?xml version="1.0" encoding="utf-8"?>
<p:sldLayout xmlns:a="http://schemas.openxmlformats.org/drawingml/2006/main" xmlns:r="http://schemas.openxmlformats.org/officeDocument/2006/relationships" xmlns:p="http://schemas.openxmlformats.org/presentationml/2006/main" userDrawn="1">
  <p:cSld name="3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05768825"/>
      </p:ext>
    </p:extLst>
  </p:cSld>
  <p:clrMapOvr>
    <a:masterClrMapping/>
  </p:clrMapOvr>
  <p:transition>
    <p:randomBar dir="vert"/>
  </p:transition>
</p:sldLayout>
</file>

<file path=ppt/slideLayouts/slideLayout1013.xml><?xml version="1.0" encoding="utf-8"?>
<p:sldLayout xmlns:a="http://schemas.openxmlformats.org/drawingml/2006/main" xmlns:r="http://schemas.openxmlformats.org/officeDocument/2006/relationships" xmlns:p="http://schemas.openxmlformats.org/presentationml/2006/main" userDrawn="1">
  <p:cSld name="3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2705778"/>
      </p:ext>
    </p:extLst>
  </p:cSld>
  <p:clrMapOvr>
    <a:masterClrMapping/>
  </p:clrMapOvr>
  <p:transition>
    <p:randomBar dir="vert"/>
  </p:transition>
</p:sldLayout>
</file>

<file path=ppt/slideLayouts/slideLayout1014.xml><?xml version="1.0" encoding="utf-8"?>
<p:sldLayout xmlns:a="http://schemas.openxmlformats.org/drawingml/2006/main" xmlns:r="http://schemas.openxmlformats.org/officeDocument/2006/relationships" xmlns:p="http://schemas.openxmlformats.org/presentationml/2006/main" userDrawn="1">
  <p:cSld name="3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6973354"/>
      </p:ext>
    </p:extLst>
  </p:cSld>
  <p:clrMapOvr>
    <a:masterClrMapping/>
  </p:clrMapOvr>
  <p:transition>
    <p:randomBar dir="vert"/>
  </p:transition>
</p:sldLayout>
</file>

<file path=ppt/slideLayouts/slideLayout1015.xml><?xml version="1.0" encoding="utf-8"?>
<p:sldLayout xmlns:a="http://schemas.openxmlformats.org/drawingml/2006/main" xmlns:r="http://schemas.openxmlformats.org/officeDocument/2006/relationships" xmlns:p="http://schemas.openxmlformats.org/presentationml/2006/main" userDrawn="1">
  <p:cSld name="3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0718649"/>
      </p:ext>
    </p:extLst>
  </p:cSld>
  <p:clrMapOvr>
    <a:masterClrMapping/>
  </p:clrMapOvr>
  <p:transition>
    <p:randomBar dir="vert"/>
  </p:transition>
</p:sldLayout>
</file>

<file path=ppt/slideLayouts/slideLayout1016.xml><?xml version="1.0" encoding="utf-8"?>
<p:sldLayout xmlns:a="http://schemas.openxmlformats.org/drawingml/2006/main" xmlns:r="http://schemas.openxmlformats.org/officeDocument/2006/relationships" xmlns:p="http://schemas.openxmlformats.org/presentationml/2006/main" userDrawn="1">
  <p:cSld name="3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1269382"/>
      </p:ext>
    </p:extLst>
  </p:cSld>
  <p:clrMapOvr>
    <a:masterClrMapping/>
  </p:clrMapOvr>
  <p:transition>
    <p:randomBar dir="vert"/>
  </p:transition>
</p:sldLayout>
</file>

<file path=ppt/slideLayouts/slideLayout1017.xml><?xml version="1.0" encoding="utf-8"?>
<p:sldLayout xmlns:a="http://schemas.openxmlformats.org/drawingml/2006/main" xmlns:r="http://schemas.openxmlformats.org/officeDocument/2006/relationships" xmlns:p="http://schemas.openxmlformats.org/presentationml/2006/main" userDrawn="1">
  <p:cSld name="3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4863823"/>
      </p:ext>
    </p:extLst>
  </p:cSld>
  <p:clrMapOvr>
    <a:masterClrMapping/>
  </p:clrMapOvr>
  <p:transition>
    <p:randomBar dir="vert"/>
  </p:transition>
</p:sldLayout>
</file>

<file path=ppt/slideLayouts/slideLayout1018.xml><?xml version="1.0" encoding="utf-8"?>
<p:sldLayout xmlns:a="http://schemas.openxmlformats.org/drawingml/2006/main" xmlns:r="http://schemas.openxmlformats.org/officeDocument/2006/relationships" xmlns:p="http://schemas.openxmlformats.org/presentationml/2006/main" userDrawn="1">
  <p:cSld name="3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2989769"/>
      </p:ext>
    </p:extLst>
  </p:cSld>
  <p:clrMapOvr>
    <a:masterClrMapping/>
  </p:clrMapOvr>
  <p:transition>
    <p:randomBar dir="vert"/>
  </p:transition>
</p:sldLayout>
</file>

<file path=ppt/slideLayouts/slideLayout1019.xml><?xml version="1.0" encoding="utf-8"?>
<p:sldLayout xmlns:a="http://schemas.openxmlformats.org/drawingml/2006/main" xmlns:r="http://schemas.openxmlformats.org/officeDocument/2006/relationships" xmlns:p="http://schemas.openxmlformats.org/presentationml/2006/main" userDrawn="1">
  <p:cSld name="3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563003"/>
      </p:ext>
    </p:extLst>
  </p:cSld>
  <p:clrMapOvr>
    <a:masterClrMapping/>
  </p:clrMapOvr>
  <p:transition>
    <p:randomBar dir="vert"/>
  </p:transition>
</p:sldLayout>
</file>

<file path=ppt/slideLayouts/slideLayout1020.xml><?xml version="1.0" encoding="utf-8"?>
<p:sldLayout xmlns:a="http://schemas.openxmlformats.org/drawingml/2006/main" xmlns:r="http://schemas.openxmlformats.org/officeDocument/2006/relationships" xmlns:p="http://schemas.openxmlformats.org/presentationml/2006/main" userDrawn="1">
  <p:cSld name="9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1218072" eaLnBrk="0" fontAlgn="base" hangingPunct="0">
              <a:spcBef>
                <a:spcPct val="0"/>
              </a:spcBef>
              <a:spcAft>
                <a:spcPct val="0"/>
              </a:spcAft>
              <a:defRPr/>
            </a:pPr>
            <a:fld id="{39ADED8E-4E0B-498D-B715-B157A890E4DE}" type="datetimeFigureOut">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fld id="{18634F15-13D2-4C0D-99FD-67E8D2F909DD}" type="slidenum">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2399116"/>
      </p:ext>
    </p:extLst>
  </p:cSld>
  <p:clrMapOvr>
    <a:masterClrMapping/>
  </p:clrMapOvr>
  <p:transition>
    <p:randomBar dir="vert"/>
  </p:transition>
</p:sldLayout>
</file>

<file path=ppt/slideLayouts/slideLayout1021.xml><?xml version="1.0" encoding="utf-8"?>
<p:sldLayout xmlns:a="http://schemas.openxmlformats.org/drawingml/2006/main" xmlns:r="http://schemas.openxmlformats.org/officeDocument/2006/relationships" xmlns:p="http://schemas.openxmlformats.org/presentationml/2006/main" userDrawn="1">
  <p:cSld name="6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2123041"/>
      </p:ext>
    </p:extLst>
  </p:cSld>
  <p:clrMapOvr>
    <a:masterClrMapping/>
  </p:clrMapOvr>
  <p:transition spd="slow" advClick="0" advTm="4000">
    <p:comb/>
  </p:transition>
</p:sldLayout>
</file>

<file path=ppt/slideLayouts/slideLayout1022.xml><?xml version="1.0" encoding="utf-8"?>
<p:sldLayout xmlns:a="http://schemas.openxmlformats.org/drawingml/2006/main" xmlns:r="http://schemas.openxmlformats.org/officeDocument/2006/relationships" xmlns:p="http://schemas.openxmlformats.org/presentationml/2006/main" preserve="1" userDrawn="1">
  <p:cSld name="6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8869950"/>
      </p:ext>
    </p:extLst>
  </p:cSld>
  <p:clrMapOvr>
    <a:masterClrMapping/>
  </p:clrMapOvr>
  <p:transition>
    <p:randomBar dir="vert"/>
  </p:transition>
</p:sldLayout>
</file>

<file path=ppt/slideLayouts/slideLayout1023.xml><?xml version="1.0" encoding="utf-8"?>
<p:sldLayout xmlns:a="http://schemas.openxmlformats.org/drawingml/2006/main" xmlns:r="http://schemas.openxmlformats.org/officeDocument/2006/relationships" xmlns:p="http://schemas.openxmlformats.org/presentationml/2006/main" preserve="1" userDrawn="1">
  <p:cSld name="11_标题和内容">
    <p:spTree>
      <p:nvGrpSpPr>
        <p:cNvPr id="1" name=""/>
        <p:cNvGrpSpPr/>
        <p:nvPr/>
      </p:nvGrpSpPr>
      <p:grpSpPr>
        <a:xfrm>
          <a:off x="0" y="0"/>
          <a:ext cx="0" cy="0"/>
          <a:chOff x="0" y="0"/>
          <a:chExt cx="0" cy="0"/>
        </a:xfrm>
      </p:grpSpPr>
      <p:sp>
        <p:nvSpPr>
          <p:cNvPr id="7" name="菱形 6"/>
          <p:cNvSpPr/>
          <p:nvPr userDrawn="1"/>
        </p:nvSpPr>
        <p:spPr>
          <a:xfrm>
            <a:off x="127000" y="137027"/>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
        <p:nvSpPr>
          <p:cNvPr id="3" name="菱形 2"/>
          <p:cNvSpPr/>
          <p:nvPr userDrawn="1"/>
        </p:nvSpPr>
        <p:spPr>
          <a:xfrm>
            <a:off x="190500" y="137027"/>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Tree>
    <p:extLst>
      <p:ext uri="{BB962C8B-B14F-4D97-AF65-F5344CB8AC3E}">
        <p14:creationId xmlns:p14="http://schemas.microsoft.com/office/powerpoint/2010/main" val="901768347"/>
      </p:ext>
    </p:extLst>
  </p:cSld>
  <p:clrMapOvr>
    <a:masterClrMapping/>
  </p:clrMapOvr>
  <p:transition>
    <p:randomBar dir="vert"/>
  </p:transition>
</p:sldLayout>
</file>

<file path=ppt/slideLayouts/slideLayout1024.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8290969"/>
      </p:ext>
    </p:extLst>
  </p:cSld>
  <p:clrMapOvr>
    <a:masterClrMapping/>
  </p:clrMapOvr>
  <p:transition>
    <p:randomBar dir="vert"/>
  </p:transition>
</p:sldLayout>
</file>

<file path=ppt/slideLayouts/slideLayout1025.xml><?xml version="1.0" encoding="utf-8"?>
<p:sldLayout xmlns:a="http://schemas.openxmlformats.org/drawingml/2006/main" xmlns:r="http://schemas.openxmlformats.org/officeDocument/2006/relationships" xmlns:p="http://schemas.openxmlformats.org/presentationml/2006/main" preserve="1" userDrawn="1">
  <p:cSld name="3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055810"/>
      </p:ext>
    </p:extLst>
  </p:cSld>
  <p:clrMapOvr>
    <a:masterClrMapping/>
  </p:clrMapOvr>
  <p:transition>
    <p:randomBar dir="vert"/>
  </p:transition>
  <p:timing>
    <p:tnLst>
      <p:par>
        <p:cTn id="1" dur="indefinite" restart="never" nodeType="tmRoot"/>
      </p:par>
    </p:tnLst>
  </p:timing>
</p:sldLayout>
</file>

<file path=ppt/slideLayouts/slideLayout1026.xml><?xml version="1.0" encoding="utf-8"?>
<p:sldLayout xmlns:a="http://schemas.openxmlformats.org/drawingml/2006/main" xmlns:r="http://schemas.openxmlformats.org/officeDocument/2006/relationships" xmlns:p="http://schemas.openxmlformats.org/presentationml/2006/main" userDrawn="1">
  <p:cSld name="12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4026619"/>
      </p:ext>
    </p:extLst>
  </p:cSld>
  <p:clrMapOvr>
    <a:masterClrMapping/>
  </p:clrMapOvr>
  <p:transition spd="slow" advTm="3000">
    <p:random/>
  </p:transition>
</p:sldLayout>
</file>

<file path=ppt/slideLayouts/slideLayout1027.xml><?xml version="1.0" encoding="utf-8"?>
<p:sldLayout xmlns:a="http://schemas.openxmlformats.org/drawingml/2006/main" xmlns:r="http://schemas.openxmlformats.org/officeDocument/2006/relationships" xmlns:p="http://schemas.openxmlformats.org/presentationml/2006/main" userDrawn="1">
  <p:cSld name="3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2744270"/>
      </p:ext>
    </p:extLst>
  </p:cSld>
  <p:clrMapOvr>
    <a:masterClrMapping/>
  </p:clrMapOvr>
  <p:transition>
    <p:randomBar dir="vert"/>
  </p:transition>
</p:sldLayout>
</file>

<file path=ppt/slideLayouts/slideLayout1028.xml><?xml version="1.0" encoding="utf-8"?>
<p:sldLayout xmlns:a="http://schemas.openxmlformats.org/drawingml/2006/main" xmlns:r="http://schemas.openxmlformats.org/officeDocument/2006/relationships" xmlns:p="http://schemas.openxmlformats.org/presentationml/2006/main" userDrawn="1">
  <p:cSld name="3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5113282"/>
      </p:ext>
    </p:extLst>
  </p:cSld>
  <p:clrMapOvr>
    <a:masterClrMapping/>
  </p:clrMapOvr>
  <p:transition>
    <p:randomBar dir="vert"/>
  </p:transition>
</p:sldLayout>
</file>

<file path=ppt/slideLayouts/slideLayout1029.xml><?xml version="1.0" encoding="utf-8"?>
<p:sldLayout xmlns:a="http://schemas.openxmlformats.org/drawingml/2006/main" xmlns:r="http://schemas.openxmlformats.org/officeDocument/2006/relationships" xmlns:p="http://schemas.openxmlformats.org/presentationml/2006/main" userDrawn="1">
  <p:cSld name="4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2587801"/>
      </p:ext>
    </p:extLst>
  </p:cSld>
  <p:clrMapOvr>
    <a:masterClrMapping/>
  </p:clrMapOvr>
  <p:transition>
    <p:randomBar dir="vert"/>
  </p:transition>
</p:sldLayout>
</file>

<file path=ppt/slideLayouts/slideLayout1030.xml><?xml version="1.0" encoding="utf-8"?>
<p:sldLayout xmlns:a="http://schemas.openxmlformats.org/drawingml/2006/main" xmlns:r="http://schemas.openxmlformats.org/officeDocument/2006/relationships" xmlns:p="http://schemas.openxmlformats.org/presentationml/2006/main" userDrawn="1">
  <p:cSld name="4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6230279"/>
      </p:ext>
    </p:extLst>
  </p:cSld>
  <p:clrMapOvr>
    <a:masterClrMapping/>
  </p:clrMapOvr>
  <p:transition>
    <p:randomBar dir="vert"/>
  </p:transition>
</p:sldLayout>
</file>

<file path=ppt/slideLayouts/slideLayout1031.xml><?xml version="1.0" encoding="utf-8"?>
<p:sldLayout xmlns:a="http://schemas.openxmlformats.org/drawingml/2006/main" xmlns:r="http://schemas.openxmlformats.org/officeDocument/2006/relationships" xmlns:p="http://schemas.openxmlformats.org/presentationml/2006/main" userDrawn="1">
  <p:cSld name="4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7101263"/>
      </p:ext>
    </p:extLst>
  </p:cSld>
  <p:clrMapOvr>
    <a:masterClrMapping/>
  </p:clrMapOvr>
  <p:transition>
    <p:randomBar dir="vert"/>
  </p:transition>
</p:sldLayout>
</file>

<file path=ppt/slideLayouts/slideLayout1032.xml><?xml version="1.0" encoding="utf-8"?>
<p:sldLayout xmlns:a="http://schemas.openxmlformats.org/drawingml/2006/main" xmlns:r="http://schemas.openxmlformats.org/officeDocument/2006/relationships" xmlns:p="http://schemas.openxmlformats.org/presentationml/2006/main" userDrawn="1">
  <p:cSld name="4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031715"/>
      </p:ext>
    </p:extLst>
  </p:cSld>
  <p:clrMapOvr>
    <a:masterClrMapping/>
  </p:clrMapOvr>
  <p:transition>
    <p:randomBar dir="vert"/>
  </p:transition>
</p:sldLayout>
</file>

<file path=ppt/slideLayouts/slideLayout1033.xml><?xml version="1.0" encoding="utf-8"?>
<p:sldLayout xmlns:a="http://schemas.openxmlformats.org/drawingml/2006/main" xmlns:r="http://schemas.openxmlformats.org/officeDocument/2006/relationships" xmlns:p="http://schemas.openxmlformats.org/presentationml/2006/main" userDrawn="1">
  <p:cSld name="4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9423499"/>
      </p:ext>
    </p:extLst>
  </p:cSld>
  <p:clrMapOvr>
    <a:masterClrMapping/>
  </p:clrMapOvr>
  <p:transition>
    <p:randomBar dir="vert"/>
  </p:transition>
</p:sldLayout>
</file>

<file path=ppt/slideLayouts/slideLayout1034.xml><?xml version="1.0" encoding="utf-8"?>
<p:sldLayout xmlns:a="http://schemas.openxmlformats.org/drawingml/2006/main" xmlns:r="http://schemas.openxmlformats.org/officeDocument/2006/relationships" xmlns:p="http://schemas.openxmlformats.org/presentationml/2006/main" userDrawn="1">
  <p:cSld name="4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0992432"/>
      </p:ext>
    </p:extLst>
  </p:cSld>
  <p:clrMapOvr>
    <a:masterClrMapping/>
  </p:clrMapOvr>
  <p:transition>
    <p:randomBar dir="vert"/>
  </p:transition>
</p:sldLayout>
</file>

<file path=ppt/slideLayouts/slideLayout1035.xml><?xml version="1.0" encoding="utf-8"?>
<p:sldLayout xmlns:a="http://schemas.openxmlformats.org/drawingml/2006/main" xmlns:r="http://schemas.openxmlformats.org/officeDocument/2006/relationships" xmlns:p="http://schemas.openxmlformats.org/presentationml/2006/main" userDrawn="1">
  <p:cSld name="13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9363249"/>
      </p:ext>
    </p:extLst>
  </p:cSld>
  <p:clrMapOvr>
    <a:masterClrMapping/>
  </p:clrMapOvr>
  <p:transition spd="slow" advTm="3000">
    <p:random/>
  </p:transition>
</p:sldLayout>
</file>

<file path=ppt/slideLayouts/slideLayout1036.xml><?xml version="1.0" encoding="utf-8"?>
<p:sldLayout xmlns:a="http://schemas.openxmlformats.org/drawingml/2006/main" xmlns:r="http://schemas.openxmlformats.org/officeDocument/2006/relationships" xmlns:p="http://schemas.openxmlformats.org/presentationml/2006/main" userDrawn="1">
  <p:cSld name="4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875014"/>
      </p:ext>
    </p:extLst>
  </p:cSld>
  <p:clrMapOvr>
    <a:masterClrMapping/>
  </p:clrMapOvr>
  <p:transition>
    <p:randomBar dir="vert"/>
  </p:transition>
</p:sldLayout>
</file>

<file path=ppt/slideLayouts/slideLayout1037.xml><?xml version="1.0" encoding="utf-8"?>
<p:sldLayout xmlns:a="http://schemas.openxmlformats.org/drawingml/2006/main" xmlns:r="http://schemas.openxmlformats.org/officeDocument/2006/relationships" xmlns:p="http://schemas.openxmlformats.org/presentationml/2006/main" userDrawn="1">
  <p:cSld name="4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50560426"/>
      </p:ext>
    </p:extLst>
  </p:cSld>
  <p:clrMapOvr>
    <a:masterClrMapping/>
  </p:clrMapOvr>
  <p:transition>
    <p:randomBar dir="vert"/>
  </p:transition>
</p:sldLayout>
</file>

<file path=ppt/slideLayouts/slideLayout1038.xml><?xml version="1.0" encoding="utf-8"?>
<p:sldLayout xmlns:a="http://schemas.openxmlformats.org/drawingml/2006/main" xmlns:r="http://schemas.openxmlformats.org/officeDocument/2006/relationships" xmlns:p="http://schemas.openxmlformats.org/presentationml/2006/main" userDrawn="1">
  <p:cSld name="4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0057728"/>
      </p:ext>
    </p:extLst>
  </p:cSld>
  <p:clrMapOvr>
    <a:masterClrMapping/>
  </p:clrMapOvr>
  <p:transition>
    <p:randomBar dir="vert"/>
  </p:transition>
</p:sldLayout>
</file>

<file path=ppt/slideLayouts/slideLayout1039.xml><?xml version="1.0" encoding="utf-8"?>
<p:sldLayout xmlns:a="http://schemas.openxmlformats.org/drawingml/2006/main" xmlns:r="http://schemas.openxmlformats.org/officeDocument/2006/relationships" xmlns:p="http://schemas.openxmlformats.org/presentationml/2006/main" userDrawn="1">
  <p:cSld name="4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5957040"/>
      </p:ext>
    </p:extLst>
  </p:cSld>
  <p:clrMapOvr>
    <a:masterClrMapping/>
  </p:clrMapOvr>
  <p:transition>
    <p:randomBar dir="vert"/>
  </p:transition>
</p:sldLayout>
</file>

<file path=ppt/slideLayouts/slideLayout1040.xml><?xml version="1.0" encoding="utf-8"?>
<p:sldLayout xmlns:a="http://schemas.openxmlformats.org/drawingml/2006/main" xmlns:r="http://schemas.openxmlformats.org/officeDocument/2006/relationships" xmlns:p="http://schemas.openxmlformats.org/presentationml/2006/main" userDrawn="1">
  <p:cSld name="5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6176428"/>
      </p:ext>
    </p:extLst>
  </p:cSld>
  <p:clrMapOvr>
    <a:masterClrMapping/>
  </p:clrMapOvr>
  <p:transition>
    <p:randomBar dir="vert"/>
  </p:transition>
</p:sldLayout>
</file>

<file path=ppt/slideLayouts/slideLayout1041.xml><?xml version="1.0" encoding="utf-8"?>
<p:sldLayout xmlns:a="http://schemas.openxmlformats.org/drawingml/2006/main" xmlns:r="http://schemas.openxmlformats.org/officeDocument/2006/relationships" xmlns:p="http://schemas.openxmlformats.org/presentationml/2006/main" userDrawn="1">
  <p:cSld name="5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1415378"/>
      </p:ext>
    </p:extLst>
  </p:cSld>
  <p:clrMapOvr>
    <a:masterClrMapping/>
  </p:clrMapOvr>
  <p:transition>
    <p:randomBar dir="vert"/>
  </p:transition>
</p:sldLayout>
</file>

<file path=ppt/slideLayouts/slideLayout1042.xml><?xml version="1.0" encoding="utf-8"?>
<p:sldLayout xmlns:a="http://schemas.openxmlformats.org/drawingml/2006/main" xmlns:r="http://schemas.openxmlformats.org/officeDocument/2006/relationships" xmlns:p="http://schemas.openxmlformats.org/presentationml/2006/main" userDrawn="1">
  <p:cSld name="5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92622523"/>
      </p:ext>
    </p:extLst>
  </p:cSld>
  <p:clrMapOvr>
    <a:masterClrMapping/>
  </p:clrMapOvr>
  <p:transition>
    <p:randomBar dir="vert"/>
  </p:transition>
</p:sldLayout>
</file>

<file path=ppt/slideLayouts/slideLayout1043.xml><?xml version="1.0" encoding="utf-8"?>
<p:sldLayout xmlns:a="http://schemas.openxmlformats.org/drawingml/2006/main" xmlns:r="http://schemas.openxmlformats.org/officeDocument/2006/relationships" xmlns:p="http://schemas.openxmlformats.org/presentationml/2006/main" userDrawn="1">
  <p:cSld name="5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94460354"/>
      </p:ext>
    </p:extLst>
  </p:cSld>
  <p:clrMapOvr>
    <a:masterClrMapping/>
  </p:clrMapOvr>
  <p:transition>
    <p:randomBar dir="vert"/>
  </p:transition>
</p:sldLayout>
</file>

<file path=ppt/slideLayouts/slideLayout1044.xml><?xml version="1.0" encoding="utf-8"?>
<p:sldLayout xmlns:a="http://schemas.openxmlformats.org/drawingml/2006/main" xmlns:r="http://schemas.openxmlformats.org/officeDocument/2006/relationships" xmlns:p="http://schemas.openxmlformats.org/presentationml/2006/main" userDrawn="1">
  <p:cSld name="9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1218072" eaLnBrk="0" fontAlgn="base" hangingPunct="0">
              <a:spcBef>
                <a:spcPct val="0"/>
              </a:spcBef>
              <a:spcAft>
                <a:spcPct val="0"/>
              </a:spcAft>
              <a:defRPr/>
            </a:pPr>
            <a:fld id="{39ADED8E-4E0B-498D-B715-B157A890E4DE}" type="datetimeFigureOut">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fld id="{18634F15-13D2-4C0D-99FD-67E8D2F909DD}" type="slidenum">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3284855"/>
      </p:ext>
    </p:extLst>
  </p:cSld>
  <p:clrMapOvr>
    <a:masterClrMapping/>
  </p:clrMapOvr>
  <p:transition>
    <p:randomBar dir="vert"/>
  </p:transition>
</p:sldLayout>
</file>

<file path=ppt/slideLayouts/slideLayout1045.xml><?xml version="1.0" encoding="utf-8"?>
<p:sldLayout xmlns:a="http://schemas.openxmlformats.org/drawingml/2006/main" xmlns:r="http://schemas.openxmlformats.org/officeDocument/2006/relationships" xmlns:p="http://schemas.openxmlformats.org/presentationml/2006/main" userDrawn="1">
  <p:cSld name="7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97411264"/>
      </p:ext>
    </p:extLst>
  </p:cSld>
  <p:clrMapOvr>
    <a:masterClrMapping/>
  </p:clrMapOvr>
  <p:transition spd="slow" advClick="0" advTm="4000">
    <p:comb/>
  </p:transition>
</p:sldLayout>
</file>

<file path=ppt/slideLayouts/slideLayout1046.xml><?xml version="1.0" encoding="utf-8"?>
<p:sldLayout xmlns:a="http://schemas.openxmlformats.org/drawingml/2006/main" xmlns:r="http://schemas.openxmlformats.org/officeDocument/2006/relationships" xmlns:p="http://schemas.openxmlformats.org/presentationml/2006/main" preserve="1" userDrawn="1">
  <p:cSld name="7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3606751"/>
      </p:ext>
    </p:extLst>
  </p:cSld>
  <p:clrMapOvr>
    <a:masterClrMapping/>
  </p:clrMapOvr>
  <p:transition>
    <p:randomBar dir="vert"/>
  </p:transition>
</p:sldLayout>
</file>

<file path=ppt/slideLayouts/slideLayout1047.xml><?xml version="1.0" encoding="utf-8"?>
<p:sldLayout xmlns:a="http://schemas.openxmlformats.org/drawingml/2006/main" xmlns:r="http://schemas.openxmlformats.org/officeDocument/2006/relationships" xmlns:p="http://schemas.openxmlformats.org/presentationml/2006/main" preserve="1" userDrawn="1">
  <p:cSld name="14_标题和内容">
    <p:spTree>
      <p:nvGrpSpPr>
        <p:cNvPr id="1" name=""/>
        <p:cNvGrpSpPr/>
        <p:nvPr/>
      </p:nvGrpSpPr>
      <p:grpSpPr>
        <a:xfrm>
          <a:off x="0" y="0"/>
          <a:ext cx="0" cy="0"/>
          <a:chOff x="0" y="0"/>
          <a:chExt cx="0" cy="0"/>
        </a:xfrm>
      </p:grpSpPr>
      <p:sp>
        <p:nvSpPr>
          <p:cNvPr id="7" name="菱形 6"/>
          <p:cNvSpPr/>
          <p:nvPr userDrawn="1"/>
        </p:nvSpPr>
        <p:spPr>
          <a:xfrm>
            <a:off x="127000" y="137027"/>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
        <p:nvSpPr>
          <p:cNvPr id="3" name="菱形 2"/>
          <p:cNvSpPr/>
          <p:nvPr userDrawn="1"/>
        </p:nvSpPr>
        <p:spPr>
          <a:xfrm>
            <a:off x="190500" y="137027"/>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Tree>
    <p:extLst>
      <p:ext uri="{BB962C8B-B14F-4D97-AF65-F5344CB8AC3E}">
        <p14:creationId xmlns:p14="http://schemas.microsoft.com/office/powerpoint/2010/main" val="263465248"/>
      </p:ext>
    </p:extLst>
  </p:cSld>
  <p:clrMapOvr>
    <a:masterClrMapping/>
  </p:clrMapOvr>
  <p:transition>
    <p:randomBar dir="vert"/>
  </p:transition>
</p:sldLayout>
</file>

<file path=ppt/slideLayouts/slideLayout1048.xml><?xml version="1.0" encoding="utf-8"?>
<p:sldLayout xmlns:a="http://schemas.openxmlformats.org/drawingml/2006/main" xmlns:r="http://schemas.openxmlformats.org/officeDocument/2006/relationships" xmlns:p="http://schemas.openxmlformats.org/presentationml/2006/main" preserve="1" userDrawn="1">
  <p:cSld name="3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6405204"/>
      </p:ext>
    </p:extLst>
  </p:cSld>
  <p:clrMapOvr>
    <a:masterClrMapping/>
  </p:clrMapOvr>
  <p:transition>
    <p:randomBar dir="vert"/>
  </p:transition>
  <p:timing>
    <p:tnLst>
      <p:par>
        <p:cTn id="1" dur="indefinite" restart="never" nodeType="tmRoot"/>
      </p:par>
    </p:tnLst>
  </p:timing>
</p:sldLayout>
</file>

<file path=ppt/slideLayouts/slideLayout1049.xml><?xml version="1.0" encoding="utf-8"?>
<p:sldLayout xmlns:a="http://schemas.openxmlformats.org/drawingml/2006/main" xmlns:r="http://schemas.openxmlformats.org/officeDocument/2006/relationships" xmlns:p="http://schemas.openxmlformats.org/presentationml/2006/main" userDrawn="1">
  <p:cSld name="15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7434156"/>
      </p:ext>
    </p:extLst>
  </p:cSld>
  <p:clrMapOvr>
    <a:masterClrMapping/>
  </p:clrMapOvr>
  <p:transition spd="slow" advTm="3000">
    <p:random/>
  </p:transition>
</p:sldLayout>
</file>

<file path=ppt/slideLayouts/slideLayout1050.xml><?xml version="1.0" encoding="utf-8"?>
<p:sldLayout xmlns:a="http://schemas.openxmlformats.org/drawingml/2006/main" xmlns:r="http://schemas.openxmlformats.org/officeDocument/2006/relationships" xmlns:p="http://schemas.openxmlformats.org/presentationml/2006/main" userDrawn="1">
  <p:cSld name="5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34701979"/>
      </p:ext>
    </p:extLst>
  </p:cSld>
  <p:clrMapOvr>
    <a:masterClrMapping/>
  </p:clrMapOvr>
  <p:transition>
    <p:randomBar dir="vert"/>
  </p:transition>
</p:sldLayout>
</file>

<file path=ppt/slideLayouts/slideLayout1051.xml><?xml version="1.0" encoding="utf-8"?>
<p:sldLayout xmlns:a="http://schemas.openxmlformats.org/drawingml/2006/main" xmlns:r="http://schemas.openxmlformats.org/officeDocument/2006/relationships" xmlns:p="http://schemas.openxmlformats.org/presentationml/2006/main" userDrawn="1">
  <p:cSld name="5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4314811"/>
      </p:ext>
    </p:extLst>
  </p:cSld>
  <p:clrMapOvr>
    <a:masterClrMapping/>
  </p:clrMapOvr>
  <p:transition>
    <p:randomBar dir="vert"/>
  </p:transition>
</p:sldLayout>
</file>

<file path=ppt/slideLayouts/slideLayout1052.xml><?xml version="1.0" encoding="utf-8"?>
<p:sldLayout xmlns:a="http://schemas.openxmlformats.org/drawingml/2006/main" xmlns:r="http://schemas.openxmlformats.org/officeDocument/2006/relationships" xmlns:p="http://schemas.openxmlformats.org/presentationml/2006/main" userDrawn="1">
  <p:cSld name="5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5686032"/>
      </p:ext>
    </p:extLst>
  </p:cSld>
  <p:clrMapOvr>
    <a:masterClrMapping/>
  </p:clrMapOvr>
  <p:transition>
    <p:randomBar dir="vert"/>
  </p:transition>
</p:sldLayout>
</file>

<file path=ppt/slideLayouts/slideLayout1053.xml><?xml version="1.0" encoding="utf-8"?>
<p:sldLayout xmlns:a="http://schemas.openxmlformats.org/drawingml/2006/main" xmlns:r="http://schemas.openxmlformats.org/officeDocument/2006/relationships" xmlns:p="http://schemas.openxmlformats.org/presentationml/2006/main" userDrawn="1">
  <p:cSld name="5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509363"/>
      </p:ext>
    </p:extLst>
  </p:cSld>
  <p:clrMapOvr>
    <a:masterClrMapping/>
  </p:clrMapOvr>
  <p:transition>
    <p:randomBar dir="vert"/>
  </p:transition>
</p:sldLayout>
</file>

<file path=ppt/slideLayouts/slideLayout1054.xml><?xml version="1.0" encoding="utf-8"?>
<p:sldLayout xmlns:a="http://schemas.openxmlformats.org/drawingml/2006/main" xmlns:r="http://schemas.openxmlformats.org/officeDocument/2006/relationships" xmlns:p="http://schemas.openxmlformats.org/presentationml/2006/main" userDrawn="1">
  <p:cSld name="5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5411157"/>
      </p:ext>
    </p:extLst>
  </p:cSld>
  <p:clrMapOvr>
    <a:masterClrMapping/>
  </p:clrMapOvr>
  <p:transition>
    <p:randomBar dir="vert"/>
  </p:transition>
</p:sldLayout>
</file>

<file path=ppt/slideLayouts/slideLayout1055.xml><?xml version="1.0" encoding="utf-8"?>
<p:sldLayout xmlns:a="http://schemas.openxmlformats.org/drawingml/2006/main" xmlns:r="http://schemas.openxmlformats.org/officeDocument/2006/relationships" xmlns:p="http://schemas.openxmlformats.org/presentationml/2006/main" userDrawn="1">
  <p:cSld name="5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1459646"/>
      </p:ext>
    </p:extLst>
  </p:cSld>
  <p:clrMapOvr>
    <a:masterClrMapping/>
  </p:clrMapOvr>
  <p:transition>
    <p:randomBar dir="vert"/>
  </p:transition>
</p:sldLayout>
</file>

<file path=ppt/slideLayouts/slideLayout1056.xml><?xml version="1.0" encoding="utf-8"?>
<p:sldLayout xmlns:a="http://schemas.openxmlformats.org/drawingml/2006/main" xmlns:r="http://schemas.openxmlformats.org/officeDocument/2006/relationships" xmlns:p="http://schemas.openxmlformats.org/presentationml/2006/main" userDrawn="1">
  <p:cSld name="6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8491199"/>
      </p:ext>
    </p:extLst>
  </p:cSld>
  <p:clrMapOvr>
    <a:masterClrMapping/>
  </p:clrMapOvr>
  <p:transition>
    <p:randomBar dir="vert"/>
  </p:transition>
</p:sldLayout>
</file>

<file path=ppt/slideLayouts/slideLayout1057.xml><?xml version="1.0" encoding="utf-8"?>
<p:sldLayout xmlns:a="http://schemas.openxmlformats.org/drawingml/2006/main" xmlns:r="http://schemas.openxmlformats.org/officeDocument/2006/relationships" xmlns:p="http://schemas.openxmlformats.org/presentationml/2006/main" userDrawn="1">
  <p:cSld name="6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5632983"/>
      </p:ext>
    </p:extLst>
  </p:cSld>
  <p:clrMapOvr>
    <a:masterClrMapping/>
  </p:clrMapOvr>
  <p:transition>
    <p:randomBar dir="vert"/>
  </p:transition>
</p:sldLayout>
</file>

<file path=ppt/slideLayouts/slideLayout1058.xml><?xml version="1.0" encoding="utf-8"?>
<p:sldLayout xmlns:a="http://schemas.openxmlformats.org/drawingml/2006/main" xmlns:r="http://schemas.openxmlformats.org/officeDocument/2006/relationships" xmlns:p="http://schemas.openxmlformats.org/presentationml/2006/main" userDrawn="1">
  <p:cSld name="16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263508"/>
      </p:ext>
    </p:extLst>
  </p:cSld>
  <p:clrMapOvr>
    <a:masterClrMapping/>
  </p:clrMapOvr>
  <p:transition spd="slow" advTm="3000">
    <p:random/>
  </p:transition>
</p:sldLayout>
</file>

<file path=ppt/slideLayouts/slideLayout1059.xml><?xml version="1.0" encoding="utf-8"?>
<p:sldLayout xmlns:a="http://schemas.openxmlformats.org/drawingml/2006/main" xmlns:r="http://schemas.openxmlformats.org/officeDocument/2006/relationships" xmlns:p="http://schemas.openxmlformats.org/presentationml/2006/main" userDrawn="1">
  <p:cSld name="6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8538157"/>
      </p:ext>
    </p:extLst>
  </p:cSld>
  <p:clrMapOvr>
    <a:masterClrMapping/>
  </p:clrMapOvr>
  <p:transition>
    <p:randomBar dir="vert"/>
  </p:transition>
</p:sldLayout>
</file>

<file path=ppt/slideLayouts/slideLayout1060.xml><?xml version="1.0" encoding="utf-8"?>
<p:sldLayout xmlns:a="http://schemas.openxmlformats.org/drawingml/2006/main" xmlns:r="http://schemas.openxmlformats.org/officeDocument/2006/relationships" xmlns:p="http://schemas.openxmlformats.org/presentationml/2006/main" userDrawn="1">
  <p:cSld name="6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7442705"/>
      </p:ext>
    </p:extLst>
  </p:cSld>
  <p:clrMapOvr>
    <a:masterClrMapping/>
  </p:clrMapOvr>
  <p:transition>
    <p:randomBar dir="vert"/>
  </p:transition>
</p:sldLayout>
</file>

<file path=ppt/slideLayouts/slideLayout1061.xml><?xml version="1.0" encoding="utf-8"?>
<p:sldLayout xmlns:a="http://schemas.openxmlformats.org/drawingml/2006/main" xmlns:r="http://schemas.openxmlformats.org/officeDocument/2006/relationships" xmlns:p="http://schemas.openxmlformats.org/presentationml/2006/main" userDrawn="1">
  <p:cSld name="6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7361462"/>
      </p:ext>
    </p:extLst>
  </p:cSld>
  <p:clrMapOvr>
    <a:masterClrMapping/>
  </p:clrMapOvr>
  <p:transition>
    <p:randomBar dir="vert"/>
  </p:transition>
</p:sldLayout>
</file>

<file path=ppt/slideLayouts/slideLayout1062.xml><?xml version="1.0" encoding="utf-8"?>
<p:sldLayout xmlns:a="http://schemas.openxmlformats.org/drawingml/2006/main" xmlns:r="http://schemas.openxmlformats.org/officeDocument/2006/relationships" xmlns:p="http://schemas.openxmlformats.org/presentationml/2006/main" userDrawn="1">
  <p:cSld name="6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0303280"/>
      </p:ext>
    </p:extLst>
  </p:cSld>
  <p:clrMapOvr>
    <a:masterClrMapping/>
  </p:clrMapOvr>
  <p:transition>
    <p:randomBar dir="vert"/>
  </p:transition>
</p:sldLayout>
</file>

<file path=ppt/slideLayouts/slideLayout1063.xml><?xml version="1.0" encoding="utf-8"?>
<p:sldLayout xmlns:a="http://schemas.openxmlformats.org/drawingml/2006/main" xmlns:r="http://schemas.openxmlformats.org/officeDocument/2006/relationships" xmlns:p="http://schemas.openxmlformats.org/presentationml/2006/main" userDrawn="1">
  <p:cSld name="6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48154031"/>
      </p:ext>
    </p:extLst>
  </p:cSld>
  <p:clrMapOvr>
    <a:masterClrMapping/>
  </p:clrMapOvr>
  <p:transition>
    <p:randomBar dir="vert"/>
  </p:transition>
</p:sldLayout>
</file>

<file path=ppt/slideLayouts/slideLayout1064.xml><?xml version="1.0" encoding="utf-8"?>
<p:sldLayout xmlns:a="http://schemas.openxmlformats.org/drawingml/2006/main" xmlns:r="http://schemas.openxmlformats.org/officeDocument/2006/relationships" xmlns:p="http://schemas.openxmlformats.org/presentationml/2006/main" userDrawn="1">
  <p:cSld name="6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6164755"/>
      </p:ext>
    </p:extLst>
  </p:cSld>
  <p:clrMapOvr>
    <a:masterClrMapping/>
  </p:clrMapOvr>
  <p:transition>
    <p:randomBar dir="vert"/>
  </p:transition>
</p:sldLayout>
</file>

<file path=ppt/slideLayouts/slideLayout1065.xml><?xml version="1.0" encoding="utf-8"?>
<p:sldLayout xmlns:a="http://schemas.openxmlformats.org/drawingml/2006/main" xmlns:r="http://schemas.openxmlformats.org/officeDocument/2006/relationships" xmlns:p="http://schemas.openxmlformats.org/presentationml/2006/main" userDrawn="1">
  <p:cSld name="6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918656"/>
      </p:ext>
    </p:extLst>
  </p:cSld>
  <p:clrMapOvr>
    <a:masterClrMapping/>
  </p:clrMapOvr>
  <p:transition>
    <p:randomBar dir="vert"/>
  </p:transition>
</p:sldLayout>
</file>

<file path=ppt/slideLayouts/slideLayout1066.xml><?xml version="1.0" encoding="utf-8"?>
<p:sldLayout xmlns:a="http://schemas.openxmlformats.org/drawingml/2006/main" xmlns:r="http://schemas.openxmlformats.org/officeDocument/2006/relationships" xmlns:p="http://schemas.openxmlformats.org/presentationml/2006/main" userDrawn="1">
  <p:cSld name="6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622441"/>
      </p:ext>
    </p:extLst>
  </p:cSld>
  <p:clrMapOvr>
    <a:masterClrMapping/>
  </p:clrMapOvr>
  <p:transition>
    <p:randomBar dir="vert"/>
  </p:transition>
</p:sldLayout>
</file>

<file path=ppt/slideLayouts/slideLayout1067.xml><?xml version="1.0" encoding="utf-8"?>
<p:sldLayout xmlns:a="http://schemas.openxmlformats.org/drawingml/2006/main" xmlns:r="http://schemas.openxmlformats.org/officeDocument/2006/relationships" xmlns:p="http://schemas.openxmlformats.org/presentationml/2006/main" userDrawn="1">
  <p:cSld name="9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1218072" eaLnBrk="0" fontAlgn="base" hangingPunct="0">
              <a:spcBef>
                <a:spcPct val="0"/>
              </a:spcBef>
              <a:spcAft>
                <a:spcPct val="0"/>
              </a:spcAft>
              <a:defRPr/>
            </a:pPr>
            <a:fld id="{39ADED8E-4E0B-498D-B715-B157A890E4DE}" type="datetimeFigureOut">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fld id="{18634F15-13D2-4C0D-99FD-67E8D2F909DD}" type="slidenum">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7925692"/>
      </p:ext>
    </p:extLst>
  </p:cSld>
  <p:clrMapOvr>
    <a:masterClrMapping/>
  </p:clrMapOvr>
  <p:transition>
    <p:randomBar dir="vert"/>
  </p:transition>
</p:sldLayout>
</file>

<file path=ppt/slideLayouts/slideLayout1068.xml><?xml version="1.0" encoding="utf-8"?>
<p:sldLayout xmlns:a="http://schemas.openxmlformats.org/drawingml/2006/main" xmlns:r="http://schemas.openxmlformats.org/officeDocument/2006/relationships" xmlns:p="http://schemas.openxmlformats.org/presentationml/2006/main" userDrawn="1">
  <p:cSld name="8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0009086"/>
      </p:ext>
    </p:extLst>
  </p:cSld>
  <p:clrMapOvr>
    <a:masterClrMapping/>
  </p:clrMapOvr>
  <p:transition spd="slow" advClick="0" advTm="4000">
    <p:comb/>
  </p:transition>
</p:sldLayout>
</file>

<file path=ppt/slideLayouts/slideLayout1069.xml><?xml version="1.0" encoding="utf-8"?>
<p:sldLayout xmlns:a="http://schemas.openxmlformats.org/drawingml/2006/main" xmlns:r="http://schemas.openxmlformats.org/officeDocument/2006/relationships" xmlns:p="http://schemas.openxmlformats.org/presentationml/2006/main" preserve="1" userDrawn="1">
  <p:cSld name="8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3313842"/>
      </p:ext>
    </p:extLst>
  </p:cSld>
  <p:clrMapOvr>
    <a:masterClrMapping/>
  </p:clrMapOvr>
  <p:transition>
    <p:randomBar dir="vert"/>
  </p:transition>
</p:sldLayout>
</file>

<file path=ppt/slideLayouts/slideLayout1070.xml><?xml version="1.0" encoding="utf-8"?>
<p:sldLayout xmlns:a="http://schemas.openxmlformats.org/drawingml/2006/main" xmlns:r="http://schemas.openxmlformats.org/officeDocument/2006/relationships" xmlns:p="http://schemas.openxmlformats.org/presentationml/2006/main" preserve="1" userDrawn="1">
  <p:cSld name="17_标题和内容">
    <p:spTree>
      <p:nvGrpSpPr>
        <p:cNvPr id="1" name=""/>
        <p:cNvGrpSpPr/>
        <p:nvPr/>
      </p:nvGrpSpPr>
      <p:grpSpPr>
        <a:xfrm>
          <a:off x="0" y="0"/>
          <a:ext cx="0" cy="0"/>
          <a:chOff x="0" y="0"/>
          <a:chExt cx="0" cy="0"/>
        </a:xfrm>
      </p:grpSpPr>
      <p:sp>
        <p:nvSpPr>
          <p:cNvPr id="7" name="菱形 6"/>
          <p:cNvSpPr/>
          <p:nvPr userDrawn="1"/>
        </p:nvSpPr>
        <p:spPr>
          <a:xfrm>
            <a:off x="127000" y="137027"/>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
        <p:nvSpPr>
          <p:cNvPr id="3" name="菱形 2"/>
          <p:cNvSpPr/>
          <p:nvPr userDrawn="1"/>
        </p:nvSpPr>
        <p:spPr>
          <a:xfrm>
            <a:off x="190500" y="137027"/>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Tree>
    <p:extLst>
      <p:ext uri="{BB962C8B-B14F-4D97-AF65-F5344CB8AC3E}">
        <p14:creationId xmlns:p14="http://schemas.microsoft.com/office/powerpoint/2010/main" val="1708132872"/>
      </p:ext>
    </p:extLst>
  </p:cSld>
  <p:clrMapOvr>
    <a:masterClrMapping/>
  </p:clrMapOvr>
  <p:transition>
    <p:randomBar dir="vert"/>
  </p:transition>
</p:sldLayout>
</file>

<file path=ppt/slideLayouts/slideLayout1071.xml><?xml version="1.0" encoding="utf-8"?>
<p:sldLayout xmlns:a="http://schemas.openxmlformats.org/drawingml/2006/main" xmlns:r="http://schemas.openxmlformats.org/officeDocument/2006/relationships" xmlns:p="http://schemas.openxmlformats.org/presentationml/2006/main" preserve="1" userDrawn="1">
  <p:cSld name="3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4628493"/>
      </p:ext>
    </p:extLst>
  </p:cSld>
  <p:clrMapOvr>
    <a:masterClrMapping/>
  </p:clrMapOvr>
  <p:transition>
    <p:randomBar dir="vert"/>
  </p:transition>
  <p:timing>
    <p:tnLst>
      <p:par>
        <p:cTn id="1" dur="indefinite" restart="never" nodeType="tmRoot"/>
      </p:par>
    </p:tnLst>
  </p:timing>
</p:sldLayout>
</file>

<file path=ppt/slideLayouts/slideLayout1072.xml><?xml version="1.0" encoding="utf-8"?>
<p:sldLayout xmlns:a="http://schemas.openxmlformats.org/drawingml/2006/main" xmlns:r="http://schemas.openxmlformats.org/officeDocument/2006/relationships" xmlns:p="http://schemas.openxmlformats.org/presentationml/2006/main" userDrawn="1">
  <p:cSld name="18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025534"/>
      </p:ext>
    </p:extLst>
  </p:cSld>
  <p:clrMapOvr>
    <a:masterClrMapping/>
  </p:clrMapOvr>
  <p:transition spd="slow" advTm="3000">
    <p:random/>
  </p:transition>
</p:sldLayout>
</file>

<file path=ppt/slideLayouts/slideLayout1073.xml><?xml version="1.0" encoding="utf-8"?>
<p:sldLayout xmlns:a="http://schemas.openxmlformats.org/drawingml/2006/main" xmlns:r="http://schemas.openxmlformats.org/officeDocument/2006/relationships" xmlns:p="http://schemas.openxmlformats.org/presentationml/2006/main" userDrawn="1">
  <p:cSld name="7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4003796"/>
      </p:ext>
    </p:extLst>
  </p:cSld>
  <p:clrMapOvr>
    <a:masterClrMapping/>
  </p:clrMapOvr>
  <p:transition>
    <p:randomBar dir="vert"/>
  </p:transition>
</p:sldLayout>
</file>

<file path=ppt/slideLayouts/slideLayout1074.xml><?xml version="1.0" encoding="utf-8"?>
<p:sldLayout xmlns:a="http://schemas.openxmlformats.org/drawingml/2006/main" xmlns:r="http://schemas.openxmlformats.org/officeDocument/2006/relationships" xmlns:p="http://schemas.openxmlformats.org/presentationml/2006/main" userDrawn="1">
  <p:cSld name="7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9794249"/>
      </p:ext>
    </p:extLst>
  </p:cSld>
  <p:clrMapOvr>
    <a:masterClrMapping/>
  </p:clrMapOvr>
  <p:transition>
    <p:randomBar dir="vert"/>
  </p:transition>
</p:sldLayout>
</file>

<file path=ppt/slideLayouts/slideLayout1075.xml><?xml version="1.0" encoding="utf-8"?>
<p:sldLayout xmlns:a="http://schemas.openxmlformats.org/drawingml/2006/main" xmlns:r="http://schemas.openxmlformats.org/officeDocument/2006/relationships" xmlns:p="http://schemas.openxmlformats.org/presentationml/2006/main" userDrawn="1">
  <p:cSld name="7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9755325"/>
      </p:ext>
    </p:extLst>
  </p:cSld>
  <p:clrMapOvr>
    <a:masterClrMapping/>
  </p:clrMapOvr>
  <p:transition>
    <p:randomBar dir="vert"/>
  </p:transition>
</p:sldLayout>
</file>

<file path=ppt/slideLayouts/slideLayout1076.xml><?xml version="1.0" encoding="utf-8"?>
<p:sldLayout xmlns:a="http://schemas.openxmlformats.org/drawingml/2006/main" xmlns:r="http://schemas.openxmlformats.org/officeDocument/2006/relationships" xmlns:p="http://schemas.openxmlformats.org/presentationml/2006/main" userDrawn="1">
  <p:cSld name="7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4191223"/>
      </p:ext>
    </p:extLst>
  </p:cSld>
  <p:clrMapOvr>
    <a:masterClrMapping/>
  </p:clrMapOvr>
  <p:transition>
    <p:randomBar dir="vert"/>
  </p:transition>
</p:sldLayout>
</file>

<file path=ppt/slideLayouts/slideLayout1077.xml><?xml version="1.0" encoding="utf-8"?>
<p:sldLayout xmlns:a="http://schemas.openxmlformats.org/drawingml/2006/main" xmlns:r="http://schemas.openxmlformats.org/officeDocument/2006/relationships" xmlns:p="http://schemas.openxmlformats.org/presentationml/2006/main" userDrawn="1">
  <p:cSld name="7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4280545"/>
      </p:ext>
    </p:extLst>
  </p:cSld>
  <p:clrMapOvr>
    <a:masterClrMapping/>
  </p:clrMapOvr>
  <p:transition>
    <p:randomBar dir="vert"/>
  </p:transition>
</p:sldLayout>
</file>

<file path=ppt/slideLayouts/slideLayout1078.xml><?xml version="1.0" encoding="utf-8"?>
<p:sldLayout xmlns:a="http://schemas.openxmlformats.org/drawingml/2006/main" xmlns:r="http://schemas.openxmlformats.org/officeDocument/2006/relationships" xmlns:p="http://schemas.openxmlformats.org/presentationml/2006/main" userDrawn="1">
  <p:cSld name="7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8395099"/>
      </p:ext>
    </p:extLst>
  </p:cSld>
  <p:clrMapOvr>
    <a:masterClrMapping/>
  </p:clrMapOvr>
  <p:transition>
    <p:randomBar dir="vert"/>
  </p:transition>
</p:sldLayout>
</file>

<file path=ppt/slideLayouts/slideLayout1079.xml><?xml version="1.0" encoding="utf-8"?>
<p:sldLayout xmlns:a="http://schemas.openxmlformats.org/drawingml/2006/main" xmlns:r="http://schemas.openxmlformats.org/officeDocument/2006/relationships" xmlns:p="http://schemas.openxmlformats.org/presentationml/2006/main" userDrawn="1">
  <p:cSld name="7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063877"/>
      </p:ext>
    </p:extLst>
  </p:cSld>
  <p:clrMapOvr>
    <a:masterClrMapping/>
  </p:clrMapOvr>
  <p:transition>
    <p:randomBar dir="vert"/>
  </p:transition>
</p:sldLayout>
</file>

<file path=ppt/slideLayouts/slideLayout1080.xml><?xml version="1.0" encoding="utf-8"?>
<p:sldLayout xmlns:a="http://schemas.openxmlformats.org/drawingml/2006/main" xmlns:r="http://schemas.openxmlformats.org/officeDocument/2006/relationships" xmlns:p="http://schemas.openxmlformats.org/presentationml/2006/main" userDrawn="1">
  <p:cSld name="7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0314175"/>
      </p:ext>
    </p:extLst>
  </p:cSld>
  <p:clrMapOvr>
    <a:masterClrMapping/>
  </p:clrMapOvr>
  <p:transition>
    <p:randomBar dir="vert"/>
  </p:transition>
</p:sldLayout>
</file>

<file path=ppt/slideLayouts/slideLayout1081.xml><?xml version="1.0" encoding="utf-8"?>
<p:sldLayout xmlns:a="http://schemas.openxmlformats.org/drawingml/2006/main" xmlns:r="http://schemas.openxmlformats.org/officeDocument/2006/relationships" xmlns:p="http://schemas.openxmlformats.org/presentationml/2006/main" userDrawn="1">
  <p:cSld name="19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3"/>
            <a:ext cx="911939" cy="365125"/>
          </a:xfrm>
          <a:prstGeom prst="rect">
            <a:avLst/>
          </a:prstGeom>
        </p:spPr>
        <p:txBody>
          <a:bodyPr/>
          <a:lstStyle>
            <a:lvl1pPr>
              <a:defRPr/>
            </a:lvl1pPr>
          </a:lstStyle>
          <a:p>
            <a:pPr defTabSz="1218072" eaLnBrk="0" fontAlgn="base" hangingPunct="0">
              <a:spcBef>
                <a:spcPct val="0"/>
              </a:spcBef>
              <a:spcAft>
                <a:spcPct val="0"/>
              </a:spcAft>
              <a:defRPr/>
            </a:pPr>
            <a:fld id="{2BCC7A12-A6F8-4B29-B1F6-EFE54D85C9A3}" type="datetimeFigureOut">
              <a:rPr lang="zh-CN" altLang="en-US" smtClean="0">
                <a:solidFill>
                  <a:prstClr val="black">
                    <a:tint val="75000"/>
                  </a:prstClr>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5" y="6041363"/>
            <a:ext cx="6297612" cy="365125"/>
          </a:xfrm>
          <a:prstGeom prst="rect">
            <a:avLst/>
          </a:prstGeom>
        </p:spPr>
        <p:txBody>
          <a:bodyPr/>
          <a:lstStyle>
            <a:lvl1pPr>
              <a:defRPr/>
            </a:lvl1pPr>
          </a:lstStyle>
          <a:p>
            <a:pPr defTabSz="1218072"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4" y="6041363"/>
            <a:ext cx="683339" cy="365125"/>
          </a:xfrm>
          <a:prstGeom prst="rect">
            <a:avLst/>
          </a:prstGeom>
        </p:spPr>
        <p:txBody>
          <a:bodyPr/>
          <a:lstStyle>
            <a:lvl1pPr>
              <a:defRPr/>
            </a:lvl1pPr>
          </a:lstStyle>
          <a:p>
            <a:pPr defTabSz="1218072" eaLnBrk="0" fontAlgn="base" hangingPunct="0">
              <a:spcBef>
                <a:spcPct val="0"/>
              </a:spcBef>
              <a:spcAft>
                <a:spcPct val="0"/>
              </a:spcAft>
              <a:defRPr/>
            </a:pPr>
            <a:fld id="{18CB745E-AF92-4B82-9391-130056807CE7}" type="slidenum">
              <a:rPr lang="zh-CN" altLang="en-US" smtClean="0">
                <a:solidFill>
                  <a:srgbClr val="5FCBEF"/>
                </a:solidFill>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0186067"/>
      </p:ext>
    </p:extLst>
  </p:cSld>
  <p:clrMapOvr>
    <a:masterClrMapping/>
  </p:clrMapOvr>
  <p:transition spd="slow" advTm="3000">
    <p:random/>
  </p:transition>
</p:sldLayout>
</file>

<file path=ppt/slideLayouts/slideLayout1082.xml><?xml version="1.0" encoding="utf-8"?>
<p:sldLayout xmlns:a="http://schemas.openxmlformats.org/drawingml/2006/main" xmlns:r="http://schemas.openxmlformats.org/officeDocument/2006/relationships" xmlns:p="http://schemas.openxmlformats.org/presentationml/2006/main" userDrawn="1">
  <p:cSld name="7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5879870"/>
      </p:ext>
    </p:extLst>
  </p:cSld>
  <p:clrMapOvr>
    <a:masterClrMapping/>
  </p:clrMapOvr>
  <p:transition>
    <p:randomBar dir="vert"/>
  </p:transition>
</p:sldLayout>
</file>

<file path=ppt/slideLayouts/slideLayout1083.xml><?xml version="1.0" encoding="utf-8"?>
<p:sldLayout xmlns:a="http://schemas.openxmlformats.org/drawingml/2006/main" xmlns:r="http://schemas.openxmlformats.org/officeDocument/2006/relationships" xmlns:p="http://schemas.openxmlformats.org/presentationml/2006/main" userDrawn="1">
  <p:cSld name="7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1763999"/>
      </p:ext>
    </p:extLst>
  </p:cSld>
  <p:clrMapOvr>
    <a:masterClrMapping/>
  </p:clrMapOvr>
  <p:transition>
    <p:randomBar dir="vert"/>
  </p:transition>
</p:sldLayout>
</file>

<file path=ppt/slideLayouts/slideLayout1084.xml><?xml version="1.0" encoding="utf-8"?>
<p:sldLayout xmlns:a="http://schemas.openxmlformats.org/drawingml/2006/main" xmlns:r="http://schemas.openxmlformats.org/officeDocument/2006/relationships" xmlns:p="http://schemas.openxmlformats.org/presentationml/2006/main" userDrawn="1">
  <p:cSld name="8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2717140"/>
      </p:ext>
    </p:extLst>
  </p:cSld>
  <p:clrMapOvr>
    <a:masterClrMapping/>
  </p:clrMapOvr>
  <p:transition>
    <p:randomBar dir="vert"/>
  </p:transition>
</p:sldLayout>
</file>

<file path=ppt/slideLayouts/slideLayout1085.xml><?xml version="1.0" encoding="utf-8"?>
<p:sldLayout xmlns:a="http://schemas.openxmlformats.org/drawingml/2006/main" xmlns:r="http://schemas.openxmlformats.org/officeDocument/2006/relationships" xmlns:p="http://schemas.openxmlformats.org/presentationml/2006/main" userDrawn="1">
  <p:cSld name="8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31468511"/>
      </p:ext>
    </p:extLst>
  </p:cSld>
  <p:clrMapOvr>
    <a:masterClrMapping/>
  </p:clrMapOvr>
  <p:transition>
    <p:randomBar dir="vert"/>
  </p:transition>
</p:sldLayout>
</file>

<file path=ppt/slideLayouts/slideLayout1086.xml><?xml version="1.0" encoding="utf-8"?>
<p:sldLayout xmlns:a="http://schemas.openxmlformats.org/drawingml/2006/main" xmlns:r="http://schemas.openxmlformats.org/officeDocument/2006/relationships" xmlns:p="http://schemas.openxmlformats.org/presentationml/2006/main" userDrawn="1">
  <p:cSld name="8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7026083"/>
      </p:ext>
    </p:extLst>
  </p:cSld>
  <p:clrMapOvr>
    <a:masterClrMapping/>
  </p:clrMapOvr>
  <p:transition>
    <p:randomBar dir="vert"/>
  </p:transition>
</p:sldLayout>
</file>

<file path=ppt/slideLayouts/slideLayout1087.xml><?xml version="1.0" encoding="utf-8"?>
<p:sldLayout xmlns:a="http://schemas.openxmlformats.org/drawingml/2006/main" xmlns:r="http://schemas.openxmlformats.org/officeDocument/2006/relationships" xmlns:p="http://schemas.openxmlformats.org/presentationml/2006/main" userDrawn="1">
  <p:cSld name="8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89670"/>
      </p:ext>
    </p:extLst>
  </p:cSld>
  <p:clrMapOvr>
    <a:masterClrMapping/>
  </p:clrMapOvr>
  <p:transition>
    <p:randomBar dir="vert"/>
  </p:transition>
</p:sldLayout>
</file>

<file path=ppt/slideLayouts/slideLayout1088.xml><?xml version="1.0" encoding="utf-8"?>
<p:sldLayout xmlns:a="http://schemas.openxmlformats.org/drawingml/2006/main" xmlns:r="http://schemas.openxmlformats.org/officeDocument/2006/relationships" xmlns:p="http://schemas.openxmlformats.org/presentationml/2006/main" userDrawn="1">
  <p:cSld name="8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95201055"/>
      </p:ext>
    </p:extLst>
  </p:cSld>
  <p:clrMapOvr>
    <a:masterClrMapping/>
  </p:clrMapOvr>
  <p:transition>
    <p:randomBar dir="vert"/>
  </p:transition>
</p:sldLayout>
</file>

<file path=ppt/slideLayouts/slideLayout1089.xml><?xml version="1.0" encoding="utf-8"?>
<p:sldLayout xmlns:a="http://schemas.openxmlformats.org/drawingml/2006/main" xmlns:r="http://schemas.openxmlformats.org/officeDocument/2006/relationships" xmlns:p="http://schemas.openxmlformats.org/presentationml/2006/main" userDrawn="1">
  <p:cSld name="8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4172203"/>
      </p:ext>
    </p:extLst>
  </p:cSld>
  <p:clrMapOvr>
    <a:masterClrMapping/>
  </p:clrMapOvr>
  <p:transition>
    <p:randomBar dir="vert"/>
  </p:transition>
</p:sldLayout>
</file>

<file path=ppt/slideLayouts/slideLayout1090.xml><?xml version="1.0" encoding="utf-8"?>
<p:sldLayout xmlns:a="http://schemas.openxmlformats.org/drawingml/2006/main" xmlns:r="http://schemas.openxmlformats.org/officeDocument/2006/relationships" xmlns:p="http://schemas.openxmlformats.org/presentationml/2006/main" userDrawn="1">
  <p:cSld name="9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1218072" eaLnBrk="0" fontAlgn="base" hangingPunct="0">
              <a:spcBef>
                <a:spcPct val="0"/>
              </a:spcBef>
              <a:spcAft>
                <a:spcPct val="0"/>
              </a:spcAft>
              <a:defRPr/>
            </a:pPr>
            <a:fld id="{39ADED8E-4E0B-498D-B715-B157A890E4DE}" type="datetimeFigureOut">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fld id="{18634F15-13D2-4C0D-99FD-67E8D2F909DD}" type="slidenum">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495596"/>
      </p:ext>
    </p:extLst>
  </p:cSld>
  <p:clrMapOvr>
    <a:masterClrMapping/>
  </p:clrMapOvr>
  <p:transition>
    <p:randomBar dir="vert"/>
  </p:transition>
</p:sldLayout>
</file>

<file path=ppt/slideLayouts/slideLayout1091.xml><?xml version="1.0" encoding="utf-8"?>
<p:sldLayout xmlns:a="http://schemas.openxmlformats.org/drawingml/2006/main" xmlns:r="http://schemas.openxmlformats.org/officeDocument/2006/relationships" xmlns:p="http://schemas.openxmlformats.org/presentationml/2006/main" userDrawn="1">
  <p:cSld name="9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2374758"/>
      </p:ext>
    </p:extLst>
  </p:cSld>
  <p:clrMapOvr>
    <a:masterClrMapping/>
  </p:clrMapOvr>
  <p:transition spd="slow" advClick="0" advTm="4000">
    <p:comb/>
  </p:transition>
</p:sldLayout>
</file>

<file path=ppt/slideLayouts/slideLayout1092.xml><?xml version="1.0" encoding="utf-8"?>
<p:sldLayout xmlns:a="http://schemas.openxmlformats.org/drawingml/2006/main" xmlns:r="http://schemas.openxmlformats.org/officeDocument/2006/relationships" xmlns:p="http://schemas.openxmlformats.org/presentationml/2006/main" preserve="1" userDrawn="1">
  <p:cSld name="9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49459600"/>
      </p:ext>
    </p:extLst>
  </p:cSld>
  <p:clrMapOvr>
    <a:masterClrMapping/>
  </p:clrMapOvr>
  <p:transition>
    <p:randomBar dir="vert"/>
  </p:transition>
</p:sldLayout>
</file>

<file path=ppt/slideLayouts/slideLayout1093.xml><?xml version="1.0" encoding="utf-8"?>
<p:sldLayout xmlns:a="http://schemas.openxmlformats.org/drawingml/2006/main" xmlns:r="http://schemas.openxmlformats.org/officeDocument/2006/relationships" xmlns:p="http://schemas.openxmlformats.org/presentationml/2006/main" preserve="1" userDrawn="1">
  <p:cSld name="20_标题和内容">
    <p:spTree>
      <p:nvGrpSpPr>
        <p:cNvPr id="1" name=""/>
        <p:cNvGrpSpPr/>
        <p:nvPr/>
      </p:nvGrpSpPr>
      <p:grpSpPr>
        <a:xfrm>
          <a:off x="0" y="0"/>
          <a:ext cx="0" cy="0"/>
          <a:chOff x="0" y="0"/>
          <a:chExt cx="0" cy="0"/>
        </a:xfrm>
      </p:grpSpPr>
      <p:sp>
        <p:nvSpPr>
          <p:cNvPr id="7" name="菱形 6"/>
          <p:cNvSpPr/>
          <p:nvPr userDrawn="1"/>
        </p:nvSpPr>
        <p:spPr>
          <a:xfrm>
            <a:off x="127000" y="137027"/>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
        <p:nvSpPr>
          <p:cNvPr id="3" name="菱形 2"/>
          <p:cNvSpPr/>
          <p:nvPr userDrawn="1"/>
        </p:nvSpPr>
        <p:spPr>
          <a:xfrm>
            <a:off x="190500" y="137027"/>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072"/>
            <a:endParaRPr lang="zh-CN" altLang="en-US" sz="1798">
              <a:solidFill>
                <a:prstClr val="white"/>
              </a:solidFill>
            </a:endParaRPr>
          </a:p>
        </p:txBody>
      </p:sp>
    </p:spTree>
    <p:extLst>
      <p:ext uri="{BB962C8B-B14F-4D97-AF65-F5344CB8AC3E}">
        <p14:creationId xmlns:p14="http://schemas.microsoft.com/office/powerpoint/2010/main" val="417783810"/>
      </p:ext>
    </p:extLst>
  </p:cSld>
  <p:clrMapOvr>
    <a:masterClrMapping/>
  </p:clrMapOvr>
  <p:transition>
    <p:randomBar dir="vert"/>
  </p:transition>
</p:sldLayout>
</file>

<file path=ppt/slideLayouts/slideLayout1094.xml><?xml version="1.0" encoding="utf-8"?>
<p:sldLayout xmlns:a="http://schemas.openxmlformats.org/drawingml/2006/main" xmlns:r="http://schemas.openxmlformats.org/officeDocument/2006/relationships" xmlns:p="http://schemas.openxmlformats.org/presentationml/2006/main" userDrawn="1">
  <p:cSld name="9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1218072" eaLnBrk="0" fontAlgn="base" hangingPunct="0">
              <a:spcBef>
                <a:spcPct val="0"/>
              </a:spcBef>
              <a:spcAft>
                <a:spcPct val="0"/>
              </a:spcAft>
              <a:defRPr/>
            </a:pPr>
            <a:fld id="{39ADED8E-4E0B-498D-B715-B157A890E4DE}" type="datetimeFigureOut">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1218072" eaLnBrk="0" fontAlgn="base" hangingPunct="0">
              <a:spcBef>
                <a:spcPct val="0"/>
              </a:spcBef>
              <a:spcAft>
                <a:spcPct val="0"/>
              </a:spcAft>
              <a:defRPr/>
            </a:pPr>
            <a:fld id="{18634F15-13D2-4C0D-99FD-67E8D2F909DD}" type="slidenum">
              <a:rPr lang="zh-CN" altLang="en-US" smtClean="0">
                <a:latin typeface="Arial" panose="020B0604020202020204" pitchFamily="34" charset="0"/>
                <a:cs typeface="Arial" panose="020B0604020202020204" pitchFamily="34" charset="0"/>
              </a:rPr>
              <a:pPr defTabSz="1218072"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8978592"/>
      </p:ext>
    </p:extLst>
  </p:cSld>
  <p:clrMapOvr>
    <a:masterClrMapping/>
  </p:clrMapOvr>
  <p:transition>
    <p:randomBar dir="vert"/>
  </p:transition>
</p:sldLayout>
</file>

<file path=ppt/slideLayouts/slideLayout1095.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7612420"/>
      </p:ext>
    </p:extLst>
  </p:cSld>
  <p:clrMapOvr>
    <a:masterClrMapping/>
  </p:clrMapOvr>
  <p:transition>
    <p:randomBar dir="vert"/>
  </p:transition>
  <p:timing>
    <p:tnLst>
      <p:par>
        <p:cTn id="1" dur="indefinite" restart="never" nodeType="tmRoot"/>
      </p:par>
    </p:tnLst>
  </p:timing>
</p:sldLayout>
</file>

<file path=ppt/slideLayouts/slideLayout1096.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6712825"/>
      </p:ext>
    </p:extLst>
  </p:cSld>
  <p:clrMapOvr>
    <a:masterClrMapping/>
  </p:clrMapOvr>
  <p:transition>
    <p:randomBar dir="vert"/>
  </p:transition>
  <p:timing>
    <p:tnLst>
      <p:par>
        <p:cTn id="1" dur="indefinite" restart="never" nodeType="tmRoot"/>
      </p:par>
    </p:tnLst>
  </p:timing>
</p:sldLayout>
</file>

<file path=ppt/slideLayouts/slideLayout1097.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70339467"/>
      </p:ext>
    </p:extLst>
  </p:cSld>
  <p:clrMapOvr>
    <a:masterClrMapping/>
  </p:clrMapOvr>
  <p:transition>
    <p:randomBar dir="vert"/>
  </p:transition>
  <p:timing>
    <p:tnLst>
      <p:par>
        <p:cTn id="1" dur="indefinite" restart="never" nodeType="tmRoot"/>
      </p:par>
    </p:tnLst>
  </p:timing>
</p:sldLayout>
</file>

<file path=ppt/slideLayouts/slideLayout1098.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8490158"/>
      </p:ext>
    </p:extLst>
  </p:cSld>
  <p:clrMapOvr>
    <a:masterClrMapping/>
  </p:clrMapOvr>
  <p:transition>
    <p:randomBar dir="vert"/>
  </p:transition>
  <p:timing>
    <p:tnLst>
      <p:par>
        <p:cTn id="1" dur="indefinite" restart="never" nodeType="tmRoot"/>
      </p:par>
    </p:tnLst>
  </p:timing>
</p:sldLayout>
</file>

<file path=ppt/slideLayouts/slideLayout1099.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1695697"/>
      </p:ext>
    </p:extLst>
  </p:cSld>
  <p:clrMapOvr>
    <a:masterClrMapping/>
  </p:clrMapOvr>
  <p:transition>
    <p:randomBar dir="vert"/>
  </p:transition>
  <p:timing>
    <p:tnLst>
      <p:par>
        <p:cTn id="1" dur="indefinite" restart="never" nodeType="tmRoot"/>
      </p:par>
    </p:tnLst>
  </p:timing>
</p:sldLayout>
</file>

<file path=ppt/slideLayouts/slideLayout1100.xml><?xml version="1.0" encoding="utf-8"?>
<p:sldLayout xmlns:a="http://schemas.openxmlformats.org/drawingml/2006/main" xmlns:r="http://schemas.openxmlformats.org/officeDocument/2006/relationships" xmlns:p="http://schemas.openxmlformats.org/presentationml/2006/main" preserve="1" userDrawn="1">
  <p:cSld name="8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321713"/>
      </p:ext>
    </p:extLst>
  </p:cSld>
  <p:clrMapOvr>
    <a:masterClrMapping/>
  </p:clrMapOvr>
  <p:transition>
    <p:randomBar dir="vert"/>
  </p:transition>
  <p:timing>
    <p:tnLst>
      <p:par>
        <p:cTn id="1" dur="indefinite" restart="never" nodeType="tmRoot"/>
      </p:par>
    </p:tnLst>
  </p:timing>
</p:sldLayout>
</file>

<file path=ppt/slideLayouts/slideLayout1101.xml><?xml version="1.0" encoding="utf-8"?>
<p:sldLayout xmlns:a="http://schemas.openxmlformats.org/drawingml/2006/main" xmlns:r="http://schemas.openxmlformats.org/officeDocument/2006/relationships" xmlns:p="http://schemas.openxmlformats.org/presentationml/2006/main" preserve="1" userDrawn="1">
  <p:cSld name="8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9394538"/>
      </p:ext>
    </p:extLst>
  </p:cSld>
  <p:clrMapOvr>
    <a:masterClrMapping/>
  </p:clrMapOvr>
  <p:transition>
    <p:randomBar dir="vert"/>
  </p:transition>
  <p:timing>
    <p:tnLst>
      <p:par>
        <p:cTn id="1" dur="indefinite" restart="never" nodeType="tmRoot"/>
      </p:par>
    </p:tnLst>
  </p:timing>
</p:sldLayout>
</file>

<file path=ppt/slideLayouts/slideLayout1102.xml><?xml version="1.0" encoding="utf-8"?>
<p:sldLayout xmlns:a="http://schemas.openxmlformats.org/drawingml/2006/main" xmlns:r="http://schemas.openxmlformats.org/officeDocument/2006/relationships" xmlns:p="http://schemas.openxmlformats.org/presentationml/2006/main" preserve="1" userDrawn="1">
  <p:cSld name="8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36076997"/>
      </p:ext>
    </p:extLst>
  </p:cSld>
  <p:clrMapOvr>
    <a:masterClrMapping/>
  </p:clrMapOvr>
  <p:transition>
    <p:randomBar dir="vert"/>
  </p:transition>
  <p:timing>
    <p:tnLst>
      <p:par>
        <p:cTn id="1" dur="indefinite" restart="never" nodeType="tmRoot"/>
      </p:par>
    </p:tnLst>
  </p:timing>
</p:sldLayout>
</file>

<file path=ppt/slideLayouts/slideLayout1103.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7968419"/>
      </p:ext>
    </p:extLst>
  </p:cSld>
  <p:clrMapOvr>
    <a:masterClrMapping/>
  </p:clrMapOvr>
  <p:transition>
    <p:randomBar dir="vert"/>
  </p:transition>
  <p:timing>
    <p:tnLst>
      <p:par>
        <p:cTn id="1" dur="indefinite" restart="never" nodeType="tmRoot"/>
      </p:par>
    </p:tnLst>
  </p:timing>
</p:sldLayout>
</file>

<file path=ppt/slideLayouts/slideLayout1104.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324773"/>
      </p:ext>
    </p:extLst>
  </p:cSld>
  <p:clrMapOvr>
    <a:masterClrMapping/>
  </p:clrMapOvr>
  <p:transition>
    <p:randomBar dir="vert"/>
  </p:transition>
  <p:timing>
    <p:tnLst>
      <p:par>
        <p:cTn id="1" dur="indefinite" restart="never" nodeType="tmRoot"/>
      </p:par>
    </p:tnLst>
  </p:timing>
</p:sldLayout>
</file>

<file path=ppt/slideLayouts/slideLayout1105.xml><?xml version="1.0" encoding="utf-8"?>
<p:sldLayout xmlns:a="http://schemas.openxmlformats.org/drawingml/2006/main" xmlns:r="http://schemas.openxmlformats.org/officeDocument/2006/relationships" xmlns:p="http://schemas.openxmlformats.org/presentationml/2006/main" preserve="1" userDrawn="1">
  <p:cSld name="3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7249419"/>
      </p:ext>
    </p:extLst>
  </p:cSld>
  <p:clrMapOvr>
    <a:masterClrMapping/>
  </p:clrMapOvr>
  <p:transition>
    <p:randomBar dir="vert"/>
  </p:transition>
  <p:timing>
    <p:tnLst>
      <p:par>
        <p:cTn id="1" dur="indefinite" restart="never" nodeType="tmRoot"/>
      </p:par>
    </p:tnLst>
  </p:timing>
</p:sldLayout>
</file>

<file path=ppt/slideLayouts/slideLayout1106.xml><?xml version="1.0" encoding="utf-8"?>
<p:sldLayout xmlns:a="http://schemas.openxmlformats.org/drawingml/2006/main" xmlns:r="http://schemas.openxmlformats.org/officeDocument/2006/relationships" xmlns:p="http://schemas.openxmlformats.org/presentationml/2006/main" preserve="1" userDrawn="1">
  <p:cSld name="3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950775126"/>
      </p:ext>
    </p:extLst>
  </p:cSld>
  <p:clrMapOvr>
    <a:masterClrMapping/>
  </p:clrMapOvr>
  <p:transition>
    <p:randomBar dir="vert"/>
  </p:transition>
  <p:timing>
    <p:tnLst>
      <p:par>
        <p:cTn id="1" dur="indefinite" restart="never" nodeType="tmRoot"/>
      </p:par>
    </p:tnLst>
  </p:timing>
</p:sldLayout>
</file>

<file path=ppt/slideLayouts/slideLayout1107.xml><?xml version="1.0" encoding="utf-8"?>
<p:sldLayout xmlns:a="http://schemas.openxmlformats.org/drawingml/2006/main" xmlns:r="http://schemas.openxmlformats.org/officeDocument/2006/relationships" xmlns:p="http://schemas.openxmlformats.org/presentationml/2006/main" userDrawn="1">
  <p:cSld name="8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7650883"/>
      </p:ext>
    </p:extLst>
  </p:cSld>
  <p:clrMapOvr>
    <a:masterClrMapping/>
  </p:clrMapOvr>
  <p:transition>
    <p:randomBar dir="vert"/>
  </p:transition>
  <p:timing>
    <p:tnLst>
      <p:par>
        <p:cTn id="1" dur="indefinite" restart="never" nodeType="tmRoot"/>
      </p:par>
    </p:tnLst>
  </p:timing>
</p:sldLayout>
</file>

<file path=ppt/slideLayouts/slideLayout1108.xml><?xml version="1.0" encoding="utf-8"?>
<p:sldLayout xmlns:a="http://schemas.openxmlformats.org/drawingml/2006/main" xmlns:r="http://schemas.openxmlformats.org/officeDocument/2006/relationships" xmlns:p="http://schemas.openxmlformats.org/presentationml/2006/main" userDrawn="1">
  <p:cSld name="9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7135285"/>
      </p:ext>
    </p:extLst>
  </p:cSld>
  <p:clrMapOvr>
    <a:masterClrMapping/>
  </p:clrMapOvr>
  <p:transition>
    <p:randomBar dir="vert"/>
  </p:transition>
  <p:timing>
    <p:tnLst>
      <p:par>
        <p:cTn id="1" dur="indefinite" restart="never" nodeType="tmRoot"/>
      </p:par>
    </p:tnLst>
  </p:timing>
</p:sldLayout>
</file>

<file path=ppt/slideLayouts/slideLayout1109.xml><?xml version="1.0" encoding="utf-8"?>
<p:sldLayout xmlns:a="http://schemas.openxmlformats.org/drawingml/2006/main" xmlns:r="http://schemas.openxmlformats.org/officeDocument/2006/relationships" xmlns:p="http://schemas.openxmlformats.org/presentationml/2006/main" userDrawn="1">
  <p:cSld name="9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8884097"/>
      </p:ext>
    </p:extLst>
  </p:cSld>
  <p:clrMapOvr>
    <a:masterClrMapping/>
  </p:clrMapOvr>
  <p:transition>
    <p:randomBar dir="vert"/>
  </p:transition>
  <p:timing>
    <p:tnLst>
      <p:par>
        <p:cTn id="1" dur="indefinite" restart="never" nodeType="tmRoot"/>
      </p:par>
    </p:tnLst>
  </p:timing>
</p:sldLayout>
</file>

<file path=ppt/slideLayouts/slideLayout1110.xml><?xml version="1.0" encoding="utf-8"?>
<p:sldLayout xmlns:a="http://schemas.openxmlformats.org/drawingml/2006/main" xmlns:r="http://schemas.openxmlformats.org/officeDocument/2006/relationships" xmlns:p="http://schemas.openxmlformats.org/presentationml/2006/main" userDrawn="1">
  <p:cSld name="9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7758108"/>
      </p:ext>
    </p:extLst>
  </p:cSld>
  <p:clrMapOvr>
    <a:masterClrMapping/>
  </p:clrMapOvr>
  <p:transition>
    <p:randomBar dir="vert"/>
  </p:transition>
  <p:timing>
    <p:tnLst>
      <p:par>
        <p:cTn id="1" dur="indefinite" restart="never" nodeType="tmRoot"/>
      </p:par>
    </p:tnLst>
  </p:timing>
</p:sldLayout>
</file>

<file path=ppt/slideLayouts/slideLayout1111.xml><?xml version="1.0" encoding="utf-8"?>
<p:sldLayout xmlns:a="http://schemas.openxmlformats.org/drawingml/2006/main" xmlns:r="http://schemas.openxmlformats.org/officeDocument/2006/relationships" xmlns:p="http://schemas.openxmlformats.org/presentationml/2006/main" userDrawn="1">
  <p:cSld name="9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4365331"/>
      </p:ext>
    </p:extLst>
  </p:cSld>
  <p:clrMapOvr>
    <a:masterClrMapping/>
  </p:clrMapOvr>
  <p:transition>
    <p:randomBar dir="vert"/>
  </p:transition>
  <p:timing>
    <p:tnLst>
      <p:par>
        <p:cTn id="1" dur="indefinite" restart="never" nodeType="tmRoot"/>
      </p:par>
    </p:tnLst>
  </p:timing>
</p:sldLayout>
</file>

<file path=ppt/slideLayouts/slideLayout1112.xml><?xml version="1.0" encoding="utf-8"?>
<p:sldLayout xmlns:a="http://schemas.openxmlformats.org/drawingml/2006/main" xmlns:r="http://schemas.openxmlformats.org/officeDocument/2006/relationships" xmlns:p="http://schemas.openxmlformats.org/presentationml/2006/main" userDrawn="1">
  <p:cSld name="9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1187666"/>
      </p:ext>
    </p:extLst>
  </p:cSld>
  <p:clrMapOvr>
    <a:masterClrMapping/>
  </p:clrMapOvr>
  <p:transition>
    <p:randomBar dir="vert"/>
  </p:transition>
  <p:timing>
    <p:tnLst>
      <p:par>
        <p:cTn id="1" dur="indefinite" restart="never" nodeType="tmRoot"/>
      </p:par>
    </p:tnLst>
  </p:timing>
</p:sldLayout>
</file>

<file path=ppt/slideLayouts/slideLayout1113.xml><?xml version="1.0" encoding="utf-8"?>
<p:sldLayout xmlns:a="http://schemas.openxmlformats.org/drawingml/2006/main" xmlns:r="http://schemas.openxmlformats.org/officeDocument/2006/relationships" xmlns:p="http://schemas.openxmlformats.org/presentationml/2006/main" userDrawn="1">
  <p:cSld name="9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0027357"/>
      </p:ext>
    </p:extLst>
  </p:cSld>
  <p:clrMapOvr>
    <a:masterClrMapping/>
  </p:clrMapOvr>
  <p:transition>
    <p:randomBar dir="vert"/>
  </p:transition>
  <p:timing>
    <p:tnLst>
      <p:par>
        <p:cTn id="1" dur="indefinite" restart="never" nodeType="tmRoot"/>
      </p:par>
    </p:tnLst>
  </p:timing>
</p:sldLayout>
</file>

<file path=ppt/slideLayouts/slideLayout1114.xml><?xml version="1.0" encoding="utf-8"?>
<p:sldLayout xmlns:a="http://schemas.openxmlformats.org/drawingml/2006/main" xmlns:r="http://schemas.openxmlformats.org/officeDocument/2006/relationships" xmlns:p="http://schemas.openxmlformats.org/presentationml/2006/main" userDrawn="1">
  <p:cSld name="9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7485099"/>
      </p:ext>
    </p:extLst>
  </p:cSld>
  <p:clrMapOvr>
    <a:masterClrMapping/>
  </p:clrMapOvr>
  <p:transition>
    <p:randomBar dir="vert"/>
  </p:transition>
  <p:timing>
    <p:tnLst>
      <p:par>
        <p:cTn id="1" dur="indefinite" restart="never" nodeType="tmRoot"/>
      </p:par>
    </p:tnLst>
  </p:timing>
</p:sldLayout>
</file>

<file path=ppt/slideLayouts/slideLayout1115.xml><?xml version="1.0" encoding="utf-8"?>
<p:sldLayout xmlns:a="http://schemas.openxmlformats.org/drawingml/2006/main" xmlns:r="http://schemas.openxmlformats.org/officeDocument/2006/relationships" xmlns:p="http://schemas.openxmlformats.org/presentationml/2006/main" showMasterSp="0" preserve="1" userDrawn="1">
  <p:cSld name="99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911440323"/>
      </p:ext>
    </p:extLst>
  </p:cSld>
  <p:clrMapOvr>
    <a:masterClrMapping/>
  </p:clrMapOvr>
  <p:transition>
    <p:randomBar dir="vert"/>
  </p:transition>
  <p:timing>
    <p:tnLst>
      <p:par>
        <p:cTn id="1" dur="indefinite" restart="never" nodeType="tmRoot"/>
      </p:par>
    </p:tnLst>
  </p:timing>
</p:sldLayout>
</file>

<file path=ppt/slideLayouts/slideLayout1116.xml><?xml version="1.0" encoding="utf-8"?>
<p:sldLayout xmlns:a="http://schemas.openxmlformats.org/drawingml/2006/main" xmlns:r="http://schemas.openxmlformats.org/officeDocument/2006/relationships" xmlns:p="http://schemas.openxmlformats.org/presentationml/2006/main" preserve="1" userDrawn="1">
  <p:cSld name="10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734153179"/>
      </p:ext>
    </p:extLst>
  </p:cSld>
  <p:clrMapOvr>
    <a:masterClrMapping/>
  </p:clrMapOvr>
  <p:transition>
    <p:randomBar dir="vert"/>
  </p:transition>
  <p:timing>
    <p:tnLst>
      <p:par>
        <p:cTn id="1" dur="indefinite" restart="never" nodeType="tmRoot"/>
      </p:par>
    </p:tnLst>
  </p:timing>
</p:sldLayout>
</file>

<file path=ppt/slideLayouts/slideLayout1117.xml><?xml version="1.0" encoding="utf-8"?>
<p:sldLayout xmlns:a="http://schemas.openxmlformats.org/drawingml/2006/main" xmlns:r="http://schemas.openxmlformats.org/officeDocument/2006/relationships" xmlns:p="http://schemas.openxmlformats.org/presentationml/2006/main" preserve="1" userDrawn="1">
  <p:cSld name="101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894251555"/>
      </p:ext>
    </p:extLst>
  </p:cSld>
  <p:clrMapOvr>
    <a:masterClrMapping/>
  </p:clrMapOvr>
  <p:transition>
    <p:randomBar dir="vert"/>
  </p:transition>
  <p:timing>
    <p:tnLst>
      <p:par>
        <p:cTn id="1" dur="indefinite" restart="never" nodeType="tmRoot"/>
      </p:par>
    </p:tnLst>
  </p:timing>
</p:sldLayout>
</file>

<file path=ppt/slideLayouts/slideLayout1118.xml><?xml version="1.0" encoding="utf-8"?>
<p:sldLayout xmlns:a="http://schemas.openxmlformats.org/drawingml/2006/main" xmlns:r="http://schemas.openxmlformats.org/officeDocument/2006/relationships" xmlns:p="http://schemas.openxmlformats.org/presentationml/2006/main" preserve="1" userDrawn="1">
  <p:cSld name="102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9881318"/>
      </p:ext>
    </p:extLst>
  </p:cSld>
  <p:clrMapOvr>
    <a:masterClrMapping/>
  </p:clrMapOvr>
  <p:transition>
    <p:randomBar dir="vert"/>
  </p:transition>
  <p:timing>
    <p:tnLst>
      <p:par>
        <p:cTn id="1" dur="indefinite" restart="never" nodeType="tmRoot"/>
      </p:par>
    </p:tnLst>
  </p:timing>
</p:sldLayout>
</file>

<file path=ppt/slideLayouts/slideLayout1119.xml><?xml version="1.0" encoding="utf-8"?>
<p:sldLayout xmlns:a="http://schemas.openxmlformats.org/drawingml/2006/main" xmlns:r="http://schemas.openxmlformats.org/officeDocument/2006/relationships" xmlns:p="http://schemas.openxmlformats.org/presentationml/2006/main" preserve="1" userDrawn="1">
  <p:cSld name="103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864841465"/>
      </p:ext>
    </p:extLst>
  </p:cSld>
  <p:clrMapOvr>
    <a:masterClrMapping/>
  </p:clrMapOvr>
  <p:transition>
    <p:randomBar dir="vert"/>
  </p:transition>
  <p:timing>
    <p:tnLst>
      <p:par>
        <p:cTn id="1" dur="indefinite" restart="never" nodeType="tmRoot"/>
      </p:par>
    </p:tnLst>
  </p:timing>
</p:sldLayout>
</file>

<file path=ppt/slideLayouts/slideLayout1120.xml><?xml version="1.0" encoding="utf-8"?>
<p:sldLayout xmlns:a="http://schemas.openxmlformats.org/drawingml/2006/main" xmlns:r="http://schemas.openxmlformats.org/officeDocument/2006/relationships" xmlns:p="http://schemas.openxmlformats.org/presentationml/2006/main" preserve="1" userDrawn="1">
  <p:cSld name="10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021917885"/>
      </p:ext>
    </p:extLst>
  </p:cSld>
  <p:clrMapOvr>
    <a:masterClrMapping/>
  </p:clrMapOvr>
  <p:transition>
    <p:randomBar dir="vert"/>
  </p:transition>
  <p:timing>
    <p:tnLst>
      <p:par>
        <p:cTn id="1" dur="indefinite" restart="never" nodeType="tmRoot"/>
      </p:par>
    </p:tnLst>
  </p:timing>
</p:sldLayout>
</file>

<file path=ppt/slideLayouts/slideLayout1121.xml><?xml version="1.0" encoding="utf-8"?>
<p:sldLayout xmlns:a="http://schemas.openxmlformats.org/drawingml/2006/main" xmlns:r="http://schemas.openxmlformats.org/officeDocument/2006/relationships" xmlns:p="http://schemas.openxmlformats.org/presentationml/2006/main" preserve="1" userDrawn="1">
  <p:cSld name="105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92376400"/>
      </p:ext>
    </p:extLst>
  </p:cSld>
  <p:clrMapOvr>
    <a:masterClrMapping/>
  </p:clrMapOvr>
  <p:transition>
    <p:randomBar dir="vert"/>
  </p:transition>
  <p:timing>
    <p:tnLst>
      <p:par>
        <p:cTn id="1" dur="indefinite" restart="never" nodeType="tmRoot"/>
      </p:par>
    </p:tnLst>
  </p:timing>
</p:sldLayout>
</file>

<file path=ppt/slideLayouts/slideLayout1122.xml><?xml version="1.0" encoding="utf-8"?>
<p:sldLayout xmlns:a="http://schemas.openxmlformats.org/drawingml/2006/main" xmlns:r="http://schemas.openxmlformats.org/officeDocument/2006/relationships" xmlns:p="http://schemas.openxmlformats.org/presentationml/2006/main" userDrawn="1">
  <p:cSld name="10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97286392"/>
      </p:ext>
    </p:extLst>
  </p:cSld>
  <p:clrMapOvr>
    <a:masterClrMapping/>
  </p:clrMapOvr>
  <p:transition>
    <p:randomBar dir="vert"/>
  </p:transition>
</p:sldLayout>
</file>

<file path=ppt/slideLayouts/slideLayout1123.xml><?xml version="1.0" encoding="utf-8"?>
<p:sldLayout xmlns:a="http://schemas.openxmlformats.org/drawingml/2006/main" xmlns:r="http://schemas.openxmlformats.org/officeDocument/2006/relationships" xmlns:p="http://schemas.openxmlformats.org/presentationml/2006/main" preserve="1" userDrawn="1">
  <p:cSld name="4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87026"/>
      </p:ext>
    </p:extLst>
  </p:cSld>
  <p:clrMapOvr>
    <a:masterClrMapping/>
  </p:clrMapOvr>
  <p:transition>
    <p:randomBar dir="vert"/>
  </p:transition>
  <p:timing>
    <p:tnLst>
      <p:par>
        <p:cTn id="1" dur="indefinite" restart="never" nodeType="tmRoot"/>
      </p:par>
    </p:tnLst>
  </p:timing>
</p:sldLayout>
</file>

<file path=ppt/slideLayouts/slideLayout1124.xml><?xml version="1.0" encoding="utf-8"?>
<p:sldLayout xmlns:a="http://schemas.openxmlformats.org/drawingml/2006/main" xmlns:r="http://schemas.openxmlformats.org/officeDocument/2006/relationships" xmlns:p="http://schemas.openxmlformats.org/presentationml/2006/main" userDrawn="1">
  <p:cSld name="10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056959247"/>
      </p:ext>
    </p:extLst>
  </p:cSld>
  <p:clrMapOvr>
    <a:masterClrMapping/>
  </p:clrMapOvr>
  <p:transition>
    <p:randomBar dir="vert"/>
  </p:transition>
</p:sldLayout>
</file>

<file path=ppt/slideLayouts/slideLayout1125.xml><?xml version="1.0" encoding="utf-8"?>
<p:sldLayout xmlns:a="http://schemas.openxmlformats.org/drawingml/2006/main" xmlns:r="http://schemas.openxmlformats.org/officeDocument/2006/relationships" xmlns:p="http://schemas.openxmlformats.org/presentationml/2006/main" preserve="1" userDrawn="1">
  <p:cSld name="4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88815210"/>
      </p:ext>
    </p:extLst>
  </p:cSld>
  <p:clrMapOvr>
    <a:masterClrMapping/>
  </p:clrMapOvr>
  <p:transition>
    <p:randomBar dir="vert"/>
  </p:transition>
  <p:timing>
    <p:tnLst>
      <p:par>
        <p:cTn id="1" dur="indefinite" restart="never" nodeType="tmRoot"/>
      </p:par>
    </p:tnLst>
  </p:timing>
</p:sldLayout>
</file>

<file path=ppt/slideLayouts/slideLayout1126.xml><?xml version="1.0" encoding="utf-8"?>
<p:sldLayout xmlns:a="http://schemas.openxmlformats.org/drawingml/2006/main" xmlns:r="http://schemas.openxmlformats.org/officeDocument/2006/relationships" xmlns:p="http://schemas.openxmlformats.org/presentationml/2006/main" userDrawn="1">
  <p:cSld name="10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928877984"/>
      </p:ext>
    </p:extLst>
  </p:cSld>
  <p:clrMapOvr>
    <a:masterClrMapping/>
  </p:clrMapOvr>
  <p:transition>
    <p:randomBar dir="vert"/>
  </p:transition>
</p:sldLayout>
</file>

<file path=ppt/slideLayouts/slideLayout1127.xml><?xml version="1.0" encoding="utf-8"?>
<p:sldLayout xmlns:a="http://schemas.openxmlformats.org/drawingml/2006/main" xmlns:r="http://schemas.openxmlformats.org/officeDocument/2006/relationships" xmlns:p="http://schemas.openxmlformats.org/presentationml/2006/main" preserve="1" userDrawn="1">
  <p:cSld name="4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0335544"/>
      </p:ext>
    </p:extLst>
  </p:cSld>
  <p:clrMapOvr>
    <a:masterClrMapping/>
  </p:clrMapOvr>
  <p:transition>
    <p:randomBar dir="vert"/>
  </p:transition>
  <p:timing>
    <p:tnLst>
      <p:par>
        <p:cTn id="1" dur="indefinite" restart="never" nodeType="tmRoot"/>
      </p:par>
    </p:tnLst>
  </p:timing>
</p:sldLayout>
</file>

<file path=ppt/slideLayouts/slideLayout1128.xml><?xml version="1.0" encoding="utf-8"?>
<p:sldLayout xmlns:a="http://schemas.openxmlformats.org/drawingml/2006/main" xmlns:r="http://schemas.openxmlformats.org/officeDocument/2006/relationships" xmlns:p="http://schemas.openxmlformats.org/presentationml/2006/main" userDrawn="1">
  <p:cSld name="10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451552114"/>
      </p:ext>
    </p:extLst>
  </p:cSld>
  <p:clrMapOvr>
    <a:masterClrMapping/>
  </p:clrMapOvr>
  <p:transition>
    <p:randomBar dir="vert"/>
  </p:transition>
</p:sldLayout>
</file>

<file path=ppt/slideLayouts/slideLayout1129.xml><?xml version="1.0" encoding="utf-8"?>
<p:sldLayout xmlns:a="http://schemas.openxmlformats.org/drawingml/2006/main" xmlns:r="http://schemas.openxmlformats.org/officeDocument/2006/relationships" xmlns:p="http://schemas.openxmlformats.org/presentationml/2006/main" preserve="1" userDrawn="1">
  <p:cSld name="4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5375315"/>
      </p:ext>
    </p:extLst>
  </p:cSld>
  <p:clrMapOvr>
    <a:masterClrMapping/>
  </p:clrMapOvr>
  <p:transition>
    <p:randomBar dir="vert"/>
  </p:transition>
  <p:timing>
    <p:tnLst>
      <p:par>
        <p:cTn id="1" dur="indefinite" restart="never" nodeType="tmRoot"/>
      </p:par>
    </p:tnLst>
  </p:timing>
</p:sldLayout>
</file>

<file path=ppt/slideLayouts/slideLayout1130.xml><?xml version="1.0" encoding="utf-8"?>
<p:sldLayout xmlns:a="http://schemas.openxmlformats.org/drawingml/2006/main" xmlns:r="http://schemas.openxmlformats.org/officeDocument/2006/relationships" xmlns:p="http://schemas.openxmlformats.org/presentationml/2006/main" userDrawn="1">
  <p:cSld name="11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419984456"/>
      </p:ext>
    </p:extLst>
  </p:cSld>
  <p:clrMapOvr>
    <a:masterClrMapping/>
  </p:clrMapOvr>
  <p:transition>
    <p:randomBar dir="vert"/>
  </p:transition>
</p:sldLayout>
</file>

<file path=ppt/slideLayouts/slideLayout1131.xml><?xml version="1.0" encoding="utf-8"?>
<p:sldLayout xmlns:a="http://schemas.openxmlformats.org/drawingml/2006/main" xmlns:r="http://schemas.openxmlformats.org/officeDocument/2006/relationships" xmlns:p="http://schemas.openxmlformats.org/presentationml/2006/main" preserve="1" userDrawn="1">
  <p:cSld name="4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836604"/>
      </p:ext>
    </p:extLst>
  </p:cSld>
  <p:clrMapOvr>
    <a:masterClrMapping/>
  </p:clrMapOvr>
  <p:transition>
    <p:randomBar dir="vert"/>
  </p:transition>
  <p:timing>
    <p:tnLst>
      <p:par>
        <p:cTn id="1" dur="indefinite" restart="never" nodeType="tmRoot"/>
      </p:par>
    </p:tnLst>
  </p:timing>
</p:sldLayout>
</file>

<file path=ppt/slideLayouts/slideLayout1132.xml><?xml version="1.0" encoding="utf-8"?>
<p:sldLayout xmlns:a="http://schemas.openxmlformats.org/drawingml/2006/main" xmlns:r="http://schemas.openxmlformats.org/officeDocument/2006/relationships" xmlns:p="http://schemas.openxmlformats.org/presentationml/2006/main" showMasterSp="0" preserve="1" userDrawn="1">
  <p:cSld name="111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1060787"/>
      </p:ext>
    </p:extLst>
  </p:cSld>
  <p:clrMapOvr>
    <a:masterClrMapping/>
  </p:clrMapOvr>
  <p:transition>
    <p:randomBar dir="vert"/>
  </p:transition>
  <p:timing>
    <p:tnLst>
      <p:par>
        <p:cTn id="1" dur="indefinite" restart="never" nodeType="tmRoot"/>
      </p:par>
    </p:tnLst>
  </p:timing>
</p:sldLayout>
</file>

<file path=ppt/slideLayouts/slideLayout1133.xml><?xml version="1.0" encoding="utf-8"?>
<p:sldLayout xmlns:a="http://schemas.openxmlformats.org/drawingml/2006/main" xmlns:r="http://schemas.openxmlformats.org/officeDocument/2006/relationships" xmlns:p="http://schemas.openxmlformats.org/presentationml/2006/main" preserve="1" userDrawn="1">
  <p:cSld name="11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022485794"/>
      </p:ext>
    </p:extLst>
  </p:cSld>
  <p:clrMapOvr>
    <a:masterClrMapping/>
  </p:clrMapOvr>
  <p:transition>
    <p:randomBar dir="vert"/>
  </p:transition>
  <p:timing>
    <p:tnLst>
      <p:par>
        <p:cTn id="1" dur="indefinite" restart="never" nodeType="tmRoot"/>
      </p:par>
    </p:tnLst>
  </p:timing>
</p:sldLayout>
</file>

<file path=ppt/slideLayouts/slideLayout1134.xml><?xml version="1.0" encoding="utf-8"?>
<p:sldLayout xmlns:a="http://schemas.openxmlformats.org/drawingml/2006/main" xmlns:r="http://schemas.openxmlformats.org/officeDocument/2006/relationships" xmlns:p="http://schemas.openxmlformats.org/presentationml/2006/main" preserve="1" userDrawn="1">
  <p:cSld name="113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48370534"/>
      </p:ext>
    </p:extLst>
  </p:cSld>
  <p:clrMapOvr>
    <a:masterClrMapping/>
  </p:clrMapOvr>
  <p:transition>
    <p:randomBar dir="vert"/>
  </p:transition>
  <p:timing>
    <p:tnLst>
      <p:par>
        <p:cTn id="1" dur="indefinite" restart="never" nodeType="tmRoot"/>
      </p:par>
    </p:tnLst>
  </p:timing>
</p:sldLayout>
</file>

<file path=ppt/slideLayouts/slideLayout1135.xml><?xml version="1.0" encoding="utf-8"?>
<p:sldLayout xmlns:a="http://schemas.openxmlformats.org/drawingml/2006/main" xmlns:r="http://schemas.openxmlformats.org/officeDocument/2006/relationships" xmlns:p="http://schemas.openxmlformats.org/presentationml/2006/main" preserve="1" userDrawn="1">
  <p:cSld name="11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16302312"/>
      </p:ext>
    </p:extLst>
  </p:cSld>
  <p:clrMapOvr>
    <a:masterClrMapping/>
  </p:clrMapOvr>
  <p:transition>
    <p:randomBar dir="vert"/>
  </p:transition>
  <p:timing>
    <p:tnLst>
      <p:par>
        <p:cTn id="1" dur="indefinite" restart="never" nodeType="tmRoot"/>
      </p:par>
    </p:tnLst>
  </p:timing>
</p:sldLayout>
</file>

<file path=ppt/slideLayouts/slideLayout1136.xml><?xml version="1.0" encoding="utf-8"?>
<p:sldLayout xmlns:a="http://schemas.openxmlformats.org/drawingml/2006/main" xmlns:r="http://schemas.openxmlformats.org/officeDocument/2006/relationships" xmlns:p="http://schemas.openxmlformats.org/presentationml/2006/main" preserve="1" userDrawn="1">
  <p:cSld name="115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730472476"/>
      </p:ext>
    </p:extLst>
  </p:cSld>
  <p:clrMapOvr>
    <a:masterClrMapping/>
  </p:clrMapOvr>
  <p:transition>
    <p:randomBar dir="vert"/>
  </p:transition>
  <p:timing>
    <p:tnLst>
      <p:par>
        <p:cTn id="1" dur="indefinite" restart="never" nodeType="tmRoot"/>
      </p:par>
    </p:tnLst>
  </p:timing>
</p:sldLayout>
</file>

<file path=ppt/slideLayouts/slideLayout1137.xml><?xml version="1.0" encoding="utf-8"?>
<p:sldLayout xmlns:a="http://schemas.openxmlformats.org/drawingml/2006/main" xmlns:r="http://schemas.openxmlformats.org/officeDocument/2006/relationships" xmlns:p="http://schemas.openxmlformats.org/presentationml/2006/main" preserve="1" userDrawn="1">
  <p:cSld name="11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066888677"/>
      </p:ext>
    </p:extLst>
  </p:cSld>
  <p:clrMapOvr>
    <a:masterClrMapping/>
  </p:clrMapOvr>
  <p:transition>
    <p:randomBar dir="vert"/>
  </p:transition>
  <p:timing>
    <p:tnLst>
      <p:par>
        <p:cTn id="1" dur="indefinite" restart="never" nodeType="tmRoot"/>
      </p:par>
    </p:tnLst>
  </p:timing>
</p:sldLayout>
</file>

<file path=ppt/slideLayouts/slideLayout1138.xml><?xml version="1.0" encoding="utf-8"?>
<p:sldLayout xmlns:a="http://schemas.openxmlformats.org/drawingml/2006/main" xmlns:r="http://schemas.openxmlformats.org/officeDocument/2006/relationships" xmlns:p="http://schemas.openxmlformats.org/presentationml/2006/main" preserve="1" userDrawn="1">
  <p:cSld name="117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616829355"/>
      </p:ext>
    </p:extLst>
  </p:cSld>
  <p:clrMapOvr>
    <a:masterClrMapping/>
  </p:clrMapOvr>
  <p:transition>
    <p:randomBar dir="vert"/>
  </p:transition>
  <p:timing>
    <p:tnLst>
      <p:par>
        <p:cTn id="1" dur="indefinite" restart="never" nodeType="tmRoot"/>
      </p:par>
    </p:tnLst>
  </p:timing>
</p:sldLayout>
</file>

<file path=ppt/slideLayouts/slideLayout1139.xml><?xml version="1.0" encoding="utf-8"?>
<p:sldLayout xmlns:a="http://schemas.openxmlformats.org/drawingml/2006/main" xmlns:r="http://schemas.openxmlformats.org/officeDocument/2006/relationships" xmlns:p="http://schemas.openxmlformats.org/presentationml/2006/main" userDrawn="1">
  <p:cSld name="11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3344060605"/>
      </p:ext>
    </p:extLst>
  </p:cSld>
  <p:clrMapOvr>
    <a:masterClrMapping/>
  </p:clrMapOvr>
  <p:transition>
    <p:randomBar dir="vert"/>
  </p:transition>
</p:sldLayout>
</file>

<file path=ppt/slideLayouts/slideLayout1140.xml><?xml version="1.0" encoding="utf-8"?>
<p:sldLayout xmlns:a="http://schemas.openxmlformats.org/drawingml/2006/main" xmlns:r="http://schemas.openxmlformats.org/officeDocument/2006/relationships" xmlns:p="http://schemas.openxmlformats.org/presentationml/2006/main" preserve="1" userDrawn="1">
  <p:cSld name="4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627950721"/>
      </p:ext>
    </p:extLst>
  </p:cSld>
  <p:clrMapOvr>
    <a:masterClrMapping/>
  </p:clrMapOvr>
  <p:transition>
    <p:randomBar dir="vert"/>
  </p:transition>
  <p:timing>
    <p:tnLst>
      <p:par>
        <p:cTn id="1" dur="indefinite" restart="never" nodeType="tmRoot"/>
      </p:par>
    </p:tnLst>
  </p:timing>
</p:sldLayout>
</file>

<file path=ppt/slideLayouts/slideLayout1141.xml><?xml version="1.0" encoding="utf-8"?>
<p:sldLayout xmlns:a="http://schemas.openxmlformats.org/drawingml/2006/main" xmlns:r="http://schemas.openxmlformats.org/officeDocument/2006/relationships" xmlns:p="http://schemas.openxmlformats.org/presentationml/2006/main" userDrawn="1">
  <p:cSld name="1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659076020"/>
      </p:ext>
    </p:extLst>
  </p:cSld>
  <p:clrMapOvr>
    <a:masterClrMapping/>
  </p:clrMapOvr>
  <p:transition>
    <p:randomBar dir="vert"/>
  </p:transition>
</p:sldLayout>
</file>

<file path=ppt/slideLayouts/slideLayout1142.xml><?xml version="1.0" encoding="utf-8"?>
<p:sldLayout xmlns:a="http://schemas.openxmlformats.org/drawingml/2006/main" xmlns:r="http://schemas.openxmlformats.org/officeDocument/2006/relationships" xmlns:p="http://schemas.openxmlformats.org/presentationml/2006/main" preserve="1" userDrawn="1">
  <p:cSld name="4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8408736"/>
      </p:ext>
    </p:extLst>
  </p:cSld>
  <p:clrMapOvr>
    <a:masterClrMapping/>
  </p:clrMapOvr>
  <p:transition>
    <p:randomBar dir="vert"/>
  </p:transition>
  <p:timing>
    <p:tnLst>
      <p:par>
        <p:cTn id="1" dur="indefinite" restart="never" nodeType="tmRoot"/>
      </p:par>
    </p:tnLst>
  </p:timing>
</p:sldLayout>
</file>

<file path=ppt/slideLayouts/slideLayout1143.xml><?xml version="1.0" encoding="utf-8"?>
<p:sldLayout xmlns:a="http://schemas.openxmlformats.org/drawingml/2006/main" xmlns:r="http://schemas.openxmlformats.org/officeDocument/2006/relationships" xmlns:p="http://schemas.openxmlformats.org/presentationml/2006/main" userDrawn="1">
  <p:cSld name="1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207865400"/>
      </p:ext>
    </p:extLst>
  </p:cSld>
  <p:clrMapOvr>
    <a:masterClrMapping/>
  </p:clrMapOvr>
  <p:transition>
    <p:randomBar dir="vert"/>
  </p:transition>
</p:sldLayout>
</file>

<file path=ppt/slideLayouts/slideLayout1144.xml><?xml version="1.0" encoding="utf-8"?>
<p:sldLayout xmlns:a="http://schemas.openxmlformats.org/drawingml/2006/main" xmlns:r="http://schemas.openxmlformats.org/officeDocument/2006/relationships" xmlns:p="http://schemas.openxmlformats.org/presentationml/2006/main" preserve="1" userDrawn="1">
  <p:cSld name="4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0342191"/>
      </p:ext>
    </p:extLst>
  </p:cSld>
  <p:clrMapOvr>
    <a:masterClrMapping/>
  </p:clrMapOvr>
  <p:transition>
    <p:randomBar dir="vert"/>
  </p:transition>
  <p:timing>
    <p:tnLst>
      <p:par>
        <p:cTn id="1" dur="indefinite" restart="never" nodeType="tmRoot"/>
      </p:par>
    </p:tnLst>
  </p:timing>
</p:sldLayout>
</file>

<file path=ppt/slideLayouts/slideLayout1145.xml><?xml version="1.0" encoding="utf-8"?>
<p:sldLayout xmlns:a="http://schemas.openxmlformats.org/drawingml/2006/main" xmlns:r="http://schemas.openxmlformats.org/officeDocument/2006/relationships" xmlns:p="http://schemas.openxmlformats.org/presentationml/2006/main" userDrawn="1">
  <p:cSld name="12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047898363"/>
      </p:ext>
    </p:extLst>
  </p:cSld>
  <p:clrMapOvr>
    <a:masterClrMapping/>
  </p:clrMapOvr>
  <p:transition>
    <p:randomBar dir="vert"/>
  </p:transition>
</p:sldLayout>
</file>

<file path=ppt/slideLayouts/slideLayout1146.xml><?xml version="1.0" encoding="utf-8"?>
<p:sldLayout xmlns:a="http://schemas.openxmlformats.org/drawingml/2006/main" xmlns:r="http://schemas.openxmlformats.org/officeDocument/2006/relationships" xmlns:p="http://schemas.openxmlformats.org/presentationml/2006/main" preserve="1" userDrawn="1">
  <p:cSld name="4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857040231"/>
      </p:ext>
    </p:extLst>
  </p:cSld>
  <p:clrMapOvr>
    <a:masterClrMapping/>
  </p:clrMapOvr>
  <p:transition>
    <p:randomBar dir="vert"/>
  </p:transition>
  <p:timing>
    <p:tnLst>
      <p:par>
        <p:cTn id="1" dur="indefinite" restart="never" nodeType="tmRoot"/>
      </p:par>
    </p:tnLst>
  </p:timing>
</p:sldLayout>
</file>

<file path=ppt/slideLayouts/slideLayout1147.xml><?xml version="1.0" encoding="utf-8"?>
<p:sldLayout xmlns:a="http://schemas.openxmlformats.org/drawingml/2006/main" xmlns:r="http://schemas.openxmlformats.org/officeDocument/2006/relationships" xmlns:p="http://schemas.openxmlformats.org/presentationml/2006/main" userDrawn="1">
  <p:cSld name="1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795271582"/>
      </p:ext>
    </p:extLst>
  </p:cSld>
  <p:clrMapOvr>
    <a:masterClrMapping/>
  </p:clrMapOvr>
  <p:transition>
    <p:randomBar dir="vert"/>
  </p:transition>
</p:sldLayout>
</file>

<file path=ppt/slideLayouts/slideLayout1148.xml><?xml version="1.0" encoding="utf-8"?>
<p:sldLayout xmlns:a="http://schemas.openxmlformats.org/drawingml/2006/main" xmlns:r="http://schemas.openxmlformats.org/officeDocument/2006/relationships" xmlns:p="http://schemas.openxmlformats.org/presentationml/2006/main" preserve="1" userDrawn="1">
  <p:cSld name="4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613948034"/>
      </p:ext>
    </p:extLst>
  </p:cSld>
  <p:clrMapOvr>
    <a:masterClrMapping/>
  </p:clrMapOvr>
  <p:transition>
    <p:randomBar dir="vert"/>
  </p:transition>
  <p:timing>
    <p:tnLst>
      <p:par>
        <p:cTn id="1" dur="indefinite" restart="never" nodeType="tmRoot"/>
      </p:par>
    </p:tnLst>
  </p:timing>
</p:sldLayout>
</file>

<file path=ppt/slideLayouts/slideLayout1149.xml><?xml version="1.0" encoding="utf-8"?>
<p:sldLayout xmlns:a="http://schemas.openxmlformats.org/drawingml/2006/main" xmlns:r="http://schemas.openxmlformats.org/officeDocument/2006/relationships" xmlns:p="http://schemas.openxmlformats.org/presentationml/2006/main" userDrawn="1">
  <p:cSld name="123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2"/>
            <a:ext cx="2743200" cy="365125"/>
          </a:xfrm>
          <a:prstGeom prst="rect">
            <a:avLst/>
          </a:prstGeom>
        </p:spPr>
        <p:txBody>
          <a:bodyPr/>
          <a:lstStyle/>
          <a:p>
            <a:pPr defTabSz="913532"/>
            <a:fld id="{32BF82D2-7A68-459D-A996-9BDDA2518FA4}" type="datetimeFigureOut">
              <a:rPr lang="zh-CN" altLang="en-US" sz="1865" smtClean="0">
                <a:solidFill>
                  <a:prstClr val="black">
                    <a:tint val="75000"/>
                  </a:prstClr>
                </a:solidFill>
              </a:rPr>
              <a:pPr defTabSz="913532"/>
              <a:t>2024/2/26</a:t>
            </a:fld>
            <a:endParaRPr lang="zh-CN" altLang="en-US" sz="1865">
              <a:solidFill>
                <a:prstClr val="black">
                  <a:tint val="75000"/>
                </a:prstClr>
              </a:solidFill>
            </a:endParaRPr>
          </a:p>
        </p:txBody>
      </p:sp>
      <p:sp>
        <p:nvSpPr>
          <p:cNvPr id="4" name="页脚占位符 3"/>
          <p:cNvSpPr>
            <a:spLocks noGrp="1"/>
          </p:cNvSpPr>
          <p:nvPr>
            <p:ph type="ftr" sz="quarter" idx="11"/>
          </p:nvPr>
        </p:nvSpPr>
        <p:spPr>
          <a:xfrm>
            <a:off x="4038600" y="6356352"/>
            <a:ext cx="4114800" cy="365125"/>
          </a:xfrm>
          <a:prstGeom prst="rect">
            <a:avLst/>
          </a:prstGeom>
        </p:spPr>
        <p:txBody>
          <a:bodyPr/>
          <a:lstStyle/>
          <a:p>
            <a:pPr defTabSz="913532"/>
            <a:endParaRPr lang="zh-CN" altLang="en-US" sz="1865">
              <a:solidFill>
                <a:prstClr val="black">
                  <a:tint val="75000"/>
                </a:prstClr>
              </a:solidFill>
            </a:endParaRPr>
          </a:p>
        </p:txBody>
      </p:sp>
      <p:sp>
        <p:nvSpPr>
          <p:cNvPr id="5" name="灯片编号占位符 4"/>
          <p:cNvSpPr>
            <a:spLocks noGrp="1"/>
          </p:cNvSpPr>
          <p:nvPr>
            <p:ph type="sldNum" sz="quarter" idx="12"/>
          </p:nvPr>
        </p:nvSpPr>
        <p:spPr>
          <a:xfrm>
            <a:off x="8610600" y="6356352"/>
            <a:ext cx="2743200" cy="365125"/>
          </a:xfrm>
          <a:prstGeom prst="rect">
            <a:avLst/>
          </a:prstGeom>
        </p:spPr>
        <p:txBody>
          <a:bodyPr/>
          <a:lstStyle/>
          <a:p>
            <a:pPr defTabSz="913532"/>
            <a:fld id="{3E01EE5D-26FB-46D5-A381-ECFB35BF1D34}" type="slidenum">
              <a:rPr lang="zh-CN" altLang="en-US" sz="1865" smtClean="0">
                <a:solidFill>
                  <a:prstClr val="black">
                    <a:tint val="75000"/>
                  </a:prstClr>
                </a:solidFill>
              </a:rPr>
              <a:pPr defTabSz="913532"/>
              <a:t>‹#›</a:t>
            </a:fld>
            <a:endParaRPr lang="zh-CN" altLang="en-US" sz="1865">
              <a:solidFill>
                <a:prstClr val="black">
                  <a:tint val="75000"/>
                </a:prstClr>
              </a:solidFill>
            </a:endParaRPr>
          </a:p>
        </p:txBody>
      </p:sp>
    </p:spTree>
    <p:extLst>
      <p:ext uri="{BB962C8B-B14F-4D97-AF65-F5344CB8AC3E}">
        <p14:creationId xmlns:p14="http://schemas.microsoft.com/office/powerpoint/2010/main" val="739135369"/>
      </p:ext>
    </p:extLst>
  </p:cSld>
  <p:clrMapOvr>
    <a:masterClrMapping/>
  </p:clrMapOvr>
  <p:transition>
    <p:randomBar dir="vert"/>
  </p:transition>
  <p:timing>
    <p:tnLst>
      <p:par>
        <p:cTn id="1" dur="indefinite" restart="never" nodeType="tmRoot"/>
      </p:par>
    </p:tnLst>
  </p:timing>
</p:sldLayout>
</file>

<file path=ppt/slideLayouts/slideLayout1150.xml><?xml version="1.0" encoding="utf-8"?>
<p:sldLayout xmlns:a="http://schemas.openxmlformats.org/drawingml/2006/main" xmlns:r="http://schemas.openxmlformats.org/officeDocument/2006/relationships" xmlns:p="http://schemas.openxmlformats.org/presentationml/2006/main" userDrawn="1">
  <p:cSld name="12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mn-cs"/>
              </a:defRPr>
            </a:lvl1pPr>
          </a:lstStyle>
          <a:p>
            <a:pPr defTabSz="913532">
              <a:defRPr/>
            </a:pPr>
            <a:fld id="{0C6303A0-9065-42AF-906A-DE1E800FE257}"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mn-cs"/>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mn-cs"/>
              </a:defRPr>
            </a:lvl1pPr>
          </a:lstStyle>
          <a:p>
            <a:pPr defTabSz="913532">
              <a:defRPr/>
            </a:pPr>
            <a:fld id="{2AD3D7CA-7BD8-4738-B6AB-718737AA462A}"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21669167"/>
      </p:ext>
    </p:extLst>
  </p:cSld>
  <p:clrMapOvr>
    <a:masterClrMapping/>
  </p:clrMapOvr>
  <p:transition>
    <p:randomBar dir="vert"/>
  </p:transition>
</p:sldLayout>
</file>

<file path=ppt/slideLayouts/slideLayout1151.xml><?xml version="1.0" encoding="utf-8"?>
<p:sldLayout xmlns:a="http://schemas.openxmlformats.org/drawingml/2006/main" xmlns:r="http://schemas.openxmlformats.org/officeDocument/2006/relationships" xmlns:p="http://schemas.openxmlformats.org/presentationml/2006/main" preserve="1" userDrawn="1">
  <p:cSld name="10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8624282"/>
      </p:ext>
    </p:extLst>
  </p:cSld>
  <p:clrMapOvr>
    <a:masterClrMapping/>
  </p:clrMapOvr>
  <p:transition>
    <p:randomBar dir="vert"/>
  </p:transition>
</p:sldLayout>
</file>

<file path=ppt/slideLayouts/slideLayout1152.xml><?xml version="1.0" encoding="utf-8"?>
<p:sldLayout xmlns:a="http://schemas.openxmlformats.org/drawingml/2006/main" xmlns:r="http://schemas.openxmlformats.org/officeDocument/2006/relationships" xmlns:p="http://schemas.openxmlformats.org/presentationml/2006/main" preserve="1" userDrawn="1">
  <p:cSld name="21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3"/>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08432"/>
      </p:ext>
    </p:extLst>
  </p:cSld>
  <p:clrMapOvr>
    <a:masterClrMapping/>
  </p:clrMapOvr>
  <p:transition>
    <p:randomBar dir="vert"/>
  </p:transition>
</p:sldLayout>
</file>

<file path=ppt/slideLayouts/slideLayout1153.xml><?xml version="1.0" encoding="utf-8"?>
<p:sldLayout xmlns:a="http://schemas.openxmlformats.org/drawingml/2006/main" xmlns:r="http://schemas.openxmlformats.org/officeDocument/2006/relationships" xmlns:p="http://schemas.openxmlformats.org/presentationml/2006/main" preserve="1" userDrawn="1">
  <p:cSld name="10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4382717"/>
      </p:ext>
    </p:extLst>
  </p:cSld>
  <p:clrMapOvr>
    <a:masterClrMapping/>
  </p:clrMapOvr>
  <p:transition>
    <p:randomBar dir="vert"/>
  </p:transition>
</p:sldLayout>
</file>

<file path=ppt/slideLayouts/slideLayout1154.xml><?xml version="1.0" encoding="utf-8"?>
<p:sldLayout xmlns:a="http://schemas.openxmlformats.org/drawingml/2006/main" xmlns:r="http://schemas.openxmlformats.org/officeDocument/2006/relationships" xmlns:p="http://schemas.openxmlformats.org/presentationml/2006/main" userDrawn="1">
  <p:cSld name="1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3ACFC516-0EBD-4852-9DFD-FFC809B16810}"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855DB59F-0B7A-4009-ADD8-CBB6E0E22669}"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371661899"/>
      </p:ext>
    </p:extLst>
  </p:cSld>
  <p:clrMapOvr>
    <a:masterClrMapping/>
  </p:clrMapOvr>
  <p:transition>
    <p:randomBar dir="vert"/>
  </p:transition>
</p:sldLayout>
</file>

<file path=ppt/slideLayouts/slideLayout1155.xml><?xml version="1.0" encoding="utf-8"?>
<p:sldLayout xmlns:a="http://schemas.openxmlformats.org/drawingml/2006/main" xmlns:r="http://schemas.openxmlformats.org/officeDocument/2006/relationships" xmlns:p="http://schemas.openxmlformats.org/presentationml/2006/main" userDrawn="1">
  <p:cSld name="1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068439021"/>
      </p:ext>
    </p:extLst>
  </p:cSld>
  <p:clrMapOvr>
    <a:masterClrMapping/>
  </p:clrMapOvr>
  <p:transition>
    <p:randomBar dir="vert"/>
  </p:transition>
</p:sldLayout>
</file>

<file path=ppt/slideLayouts/slideLayout1156.xml><?xml version="1.0" encoding="utf-8"?>
<p:sldLayout xmlns:a="http://schemas.openxmlformats.org/drawingml/2006/main" xmlns:r="http://schemas.openxmlformats.org/officeDocument/2006/relationships" xmlns:p="http://schemas.openxmlformats.org/presentationml/2006/main" userDrawn="1">
  <p:cSld name="2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3150185"/>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157.xml><?xml version="1.0" encoding="utf-8"?>
<p:sldLayout xmlns:a="http://schemas.openxmlformats.org/drawingml/2006/main" xmlns:r="http://schemas.openxmlformats.org/officeDocument/2006/relationships" xmlns:p="http://schemas.openxmlformats.org/presentationml/2006/main" userDrawn="1">
  <p:cSld name="1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defRPr>
            </a:lvl1pPr>
          </a:lstStyle>
          <a:p>
            <a:pPr defTabSz="913532">
              <a:defRPr/>
            </a:pPr>
            <a:fld id="{233108B3-3C5F-434E-B7C6-124BB30C5988}"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0FCC38CE-CFED-41E2-93E2-A213294AFB8B}"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4158937407"/>
      </p:ext>
    </p:extLst>
  </p:cSld>
  <p:clrMapOvr>
    <a:masterClrMapping/>
  </p:clrMapOvr>
  <p:transition>
    <p:randomBar dir="vert"/>
  </p:transition>
</p:sldLayout>
</file>

<file path=ppt/slideLayouts/slideLayout1158.xml><?xml version="1.0" encoding="utf-8"?>
<p:sldLayout xmlns:a="http://schemas.openxmlformats.org/drawingml/2006/main" xmlns:r="http://schemas.openxmlformats.org/officeDocument/2006/relationships" xmlns:p="http://schemas.openxmlformats.org/presentationml/2006/main" preserve="1" userDrawn="1">
  <p:cSld name="11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2277646"/>
      </p:ext>
    </p:extLst>
  </p:cSld>
  <p:clrMapOvr>
    <a:masterClrMapping/>
  </p:clrMapOvr>
  <p:transition>
    <p:randomBar dir="vert"/>
  </p:transition>
</p:sldLayout>
</file>

<file path=ppt/slideLayouts/slideLayout1159.xml><?xml version="1.0" encoding="utf-8"?>
<p:sldLayout xmlns:a="http://schemas.openxmlformats.org/drawingml/2006/main" xmlns:r="http://schemas.openxmlformats.org/officeDocument/2006/relationships" xmlns:p="http://schemas.openxmlformats.org/presentationml/2006/main" preserve="1" userDrawn="1">
  <p:cSld name="23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1064186"/>
      </p:ext>
    </p:extLst>
  </p:cSld>
  <p:clrMapOvr>
    <a:masterClrMapping/>
  </p:clrMapOvr>
  <p:transition>
    <p:randomBar dir="vert"/>
  </p:transition>
</p:sldLayout>
</file>

<file path=ppt/slideLayouts/slideLayout1160.xml><?xml version="1.0" encoding="utf-8"?>
<p:sldLayout xmlns:a="http://schemas.openxmlformats.org/drawingml/2006/main" xmlns:r="http://schemas.openxmlformats.org/officeDocument/2006/relationships" xmlns:p="http://schemas.openxmlformats.org/presentationml/2006/main" preserve="1" userDrawn="1">
  <p:cSld name="11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2885286"/>
      </p:ext>
    </p:extLst>
  </p:cSld>
  <p:clrMapOvr>
    <a:masterClrMapping/>
  </p:clrMapOvr>
  <p:transition>
    <p:randomBar dir="vert"/>
  </p:transition>
</p:sldLayout>
</file>

<file path=ppt/slideLayouts/slideLayout1161.xml><?xml version="1.0" encoding="utf-8"?>
<p:sldLayout xmlns:a="http://schemas.openxmlformats.org/drawingml/2006/main" xmlns:r="http://schemas.openxmlformats.org/officeDocument/2006/relationships" xmlns:p="http://schemas.openxmlformats.org/presentationml/2006/main" preserve="1" userDrawn="1">
  <p:cSld name="12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0271927"/>
      </p:ext>
    </p:extLst>
  </p:cSld>
  <p:clrMapOvr>
    <a:masterClrMapping/>
  </p:clrMapOvr>
  <p:transition>
    <p:randomBar dir="vert"/>
  </p:transition>
</p:sldLayout>
</file>

<file path=ppt/slideLayouts/slideLayout1162.xml><?xml version="1.0" encoding="utf-8"?>
<p:sldLayout xmlns:a="http://schemas.openxmlformats.org/drawingml/2006/main" xmlns:r="http://schemas.openxmlformats.org/officeDocument/2006/relationships" xmlns:p="http://schemas.openxmlformats.org/presentationml/2006/main" preserve="1" userDrawn="1">
  <p:cSld name="24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2023206"/>
      </p:ext>
    </p:extLst>
  </p:cSld>
  <p:clrMapOvr>
    <a:masterClrMapping/>
  </p:clrMapOvr>
  <p:transition>
    <p:randomBar dir="vert"/>
  </p:transition>
</p:sldLayout>
</file>

<file path=ppt/slideLayouts/slideLayout1163.xml><?xml version="1.0" encoding="utf-8"?>
<p:sldLayout xmlns:a="http://schemas.openxmlformats.org/drawingml/2006/main" xmlns:r="http://schemas.openxmlformats.org/officeDocument/2006/relationships" xmlns:p="http://schemas.openxmlformats.org/presentationml/2006/main" preserve="1" userDrawn="1">
  <p:cSld name="12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7479746"/>
      </p:ext>
    </p:extLst>
  </p:cSld>
  <p:clrMapOvr>
    <a:masterClrMapping/>
  </p:clrMapOvr>
  <p:transition>
    <p:randomBar dir="vert"/>
  </p:transition>
</p:sldLayout>
</file>

<file path=ppt/slideLayouts/slideLayout1164.xml><?xml version="1.0" encoding="utf-8"?>
<p:sldLayout xmlns:a="http://schemas.openxmlformats.org/drawingml/2006/main" xmlns:r="http://schemas.openxmlformats.org/officeDocument/2006/relationships" xmlns:p="http://schemas.openxmlformats.org/presentationml/2006/main" userDrawn="1">
  <p:cSld name="1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5" y="6042027"/>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DD22C65B-FAC9-421A-9391-569306C0644A}"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677863" y="6042027"/>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endParaRPr lang="zh-CN" altLang="en-US"/>
          </a:p>
        </p:txBody>
      </p:sp>
      <p:sp>
        <p:nvSpPr>
          <p:cNvPr id="4" name="灯片编号占位符 4"/>
          <p:cNvSpPr>
            <a:spLocks noGrp="1"/>
          </p:cNvSpPr>
          <p:nvPr>
            <p:ph type="sldNum" sz="quarter" idx="12"/>
          </p:nvPr>
        </p:nvSpPr>
        <p:spPr>
          <a:xfrm>
            <a:off x="8589963" y="6042027"/>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BEBC0E72-BF06-4A19-B2CD-574FB1E7DA1E}" type="slidenum">
              <a:rPr lang="zh-CN" altLang="en-US" smtClean="0"/>
              <a:pPr defTabSz="1218072">
                <a:defRPr/>
              </a:pPr>
              <a:t>‹#›</a:t>
            </a:fld>
            <a:endParaRPr lang="zh-CN" altLang="en-US"/>
          </a:p>
        </p:txBody>
      </p:sp>
    </p:spTree>
    <p:extLst>
      <p:ext uri="{BB962C8B-B14F-4D97-AF65-F5344CB8AC3E}">
        <p14:creationId xmlns:p14="http://schemas.microsoft.com/office/powerpoint/2010/main" val="3345906307"/>
      </p:ext>
    </p:extLst>
  </p:cSld>
  <p:clrMapOvr>
    <a:masterClrMapping/>
  </p:clrMapOvr>
  <p:transition>
    <p:randomBar dir="vert"/>
  </p:transition>
</p:sldLayout>
</file>

<file path=ppt/slideLayouts/slideLayout1165.xml><?xml version="1.0" encoding="utf-8"?>
<p:sldLayout xmlns:a="http://schemas.openxmlformats.org/drawingml/2006/main" xmlns:r="http://schemas.openxmlformats.org/officeDocument/2006/relationships" xmlns:p="http://schemas.openxmlformats.org/presentationml/2006/main" userDrawn="1">
  <p:cSld name="12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5" y="6042027"/>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60329089-014F-40B7-AF9F-C11F97BF94C2}"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677863" y="6042027"/>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endParaRPr lang="zh-CN" altLang="en-US"/>
          </a:p>
        </p:txBody>
      </p:sp>
      <p:sp>
        <p:nvSpPr>
          <p:cNvPr id="4" name="灯片编号占位符 4"/>
          <p:cNvSpPr>
            <a:spLocks noGrp="1"/>
          </p:cNvSpPr>
          <p:nvPr>
            <p:ph type="sldNum" sz="quarter" idx="12"/>
          </p:nvPr>
        </p:nvSpPr>
        <p:spPr>
          <a:xfrm>
            <a:off x="8589963" y="6042027"/>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1218072">
              <a:defRPr/>
            </a:pPr>
            <a:fld id="{C06FD32C-10E6-4306-A8A9-F7761EEB30E2}" type="slidenum">
              <a:rPr lang="zh-CN" altLang="en-US" smtClean="0"/>
              <a:pPr defTabSz="1218072">
                <a:defRPr/>
              </a:pPr>
              <a:t>‹#›</a:t>
            </a:fld>
            <a:endParaRPr lang="zh-CN" altLang="en-US"/>
          </a:p>
        </p:txBody>
      </p:sp>
    </p:spTree>
    <p:extLst>
      <p:ext uri="{BB962C8B-B14F-4D97-AF65-F5344CB8AC3E}">
        <p14:creationId xmlns:p14="http://schemas.microsoft.com/office/powerpoint/2010/main" val="1568467282"/>
      </p:ext>
    </p:extLst>
  </p:cSld>
  <p:clrMapOvr>
    <a:masterClrMapping/>
  </p:clrMapOvr>
  <p:transition>
    <p:randomBar dir="vert"/>
  </p:transition>
</p:sldLayout>
</file>

<file path=ppt/slideLayouts/slideLayout1166.xml><?xml version="1.0" encoding="utf-8"?>
<p:sldLayout xmlns:a="http://schemas.openxmlformats.org/drawingml/2006/main" xmlns:r="http://schemas.openxmlformats.org/officeDocument/2006/relationships" xmlns:p="http://schemas.openxmlformats.org/presentationml/2006/main" preserve="1" userDrawn="1">
  <p:cSld name="13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1775471"/>
      </p:ext>
    </p:extLst>
  </p:cSld>
  <p:clrMapOvr>
    <a:masterClrMapping/>
  </p:clrMapOvr>
  <p:transition>
    <p:randomBar dir="vert"/>
  </p:transition>
</p:sldLayout>
</file>

<file path=ppt/slideLayouts/slideLayout1167.xml><?xml version="1.0" encoding="utf-8"?>
<p:sldLayout xmlns:a="http://schemas.openxmlformats.org/drawingml/2006/main" xmlns:r="http://schemas.openxmlformats.org/officeDocument/2006/relationships" xmlns:p="http://schemas.openxmlformats.org/presentationml/2006/main" preserve="1" userDrawn="1">
  <p:cSld name="25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4695039"/>
      </p:ext>
    </p:extLst>
  </p:cSld>
  <p:clrMapOvr>
    <a:masterClrMapping/>
  </p:clrMapOvr>
  <p:transition>
    <p:randomBar dir="vert"/>
  </p:transition>
</p:sldLayout>
</file>

<file path=ppt/slideLayouts/slideLayout1168.xml><?xml version="1.0" encoding="utf-8"?>
<p:sldLayout xmlns:a="http://schemas.openxmlformats.org/drawingml/2006/main" xmlns:r="http://schemas.openxmlformats.org/officeDocument/2006/relationships" xmlns:p="http://schemas.openxmlformats.org/presentationml/2006/main" preserve="1" userDrawn="1">
  <p:cSld name="13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4738"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73813579"/>
      </p:ext>
    </p:extLst>
  </p:cSld>
  <p:clrMapOvr>
    <a:masterClrMapping/>
  </p:clrMapOvr>
  <p:transition>
    <p:randomBar dir="vert"/>
  </p:transition>
</p:sldLayout>
</file>

<file path=ppt/slideLayouts/slideLayout1169.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8179809"/>
      </p:ext>
    </p:extLst>
  </p:cSld>
  <p:clrMapOvr>
    <a:masterClrMapping/>
  </p:clrMapOvr>
  <p:transition>
    <p:randomBar dir="vert"/>
  </p:transition>
  <p:timing>
    <p:tnLst>
      <p:par>
        <p:cTn id="1" dur="indefinite" restart="never" nodeType="tmRoot"/>
      </p:par>
    </p:tnLst>
  </p:timing>
</p:sldLayout>
</file>

<file path=ppt/slideLayouts/slideLayout117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4864039"/>
      </p:ext>
    </p:extLst>
  </p:cSld>
  <p:clrMapOvr>
    <a:masterClrMapping/>
  </p:clrMapOvr>
  <p:transition>
    <p:randomBar dir="vert"/>
  </p:transition>
  <p:timing>
    <p:tnLst>
      <p:par>
        <p:cTn id="1" dur="indefinite" restart="never" nodeType="tmRoot"/>
      </p:par>
    </p:tnLst>
  </p:timing>
</p:sldLayout>
</file>

<file path=ppt/slideLayouts/slideLayout1171.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2674753"/>
      </p:ext>
    </p:extLst>
  </p:cSld>
  <p:clrMapOvr>
    <a:masterClrMapping/>
  </p:clrMapOvr>
  <p:transition>
    <p:randomBar dir="vert"/>
  </p:transition>
  <p:timing>
    <p:tnLst>
      <p:par>
        <p:cTn id="1" dur="indefinite" restart="never" nodeType="tmRoot"/>
      </p:par>
    </p:tnLst>
  </p:timing>
</p:sldLayout>
</file>

<file path=ppt/slideLayouts/slideLayout117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0259532"/>
      </p:ext>
    </p:extLst>
  </p:cSld>
  <p:clrMapOvr>
    <a:masterClrMapping/>
  </p:clrMapOvr>
  <p:transition>
    <p:randomBar dir="vert"/>
  </p:transition>
  <p:timing>
    <p:tnLst>
      <p:par>
        <p:cTn id="1" dur="indefinite" restart="never" nodeType="tmRoot"/>
      </p:par>
    </p:tnLst>
  </p:timing>
</p:sldLayout>
</file>

<file path=ppt/slideLayouts/slideLayout1173.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8338008"/>
      </p:ext>
    </p:extLst>
  </p:cSld>
  <p:clrMapOvr>
    <a:masterClrMapping/>
  </p:clrMapOvr>
  <p:transition>
    <p:randomBar dir="vert"/>
  </p:transition>
  <p:timing>
    <p:tnLst>
      <p:par>
        <p:cTn id="1" dur="indefinite" restart="never" nodeType="tmRoot"/>
      </p:par>
    </p:tnLst>
  </p:timing>
</p:sldLayout>
</file>

<file path=ppt/slideLayouts/slideLayout1174.xml><?xml version="1.0" encoding="utf-8"?>
<p:sldLayout xmlns:a="http://schemas.openxmlformats.org/drawingml/2006/main" xmlns:r="http://schemas.openxmlformats.org/officeDocument/2006/relationships" xmlns:p="http://schemas.openxmlformats.org/presentationml/2006/main" preserve="1" userDrawn="1">
  <p:cSld name="9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2848304"/>
      </p:ext>
    </p:extLst>
  </p:cSld>
  <p:clrMapOvr>
    <a:masterClrMapping/>
  </p:clrMapOvr>
  <p:transition>
    <p:randomBar dir="vert"/>
  </p:transition>
  <p:timing>
    <p:tnLst>
      <p:par>
        <p:cTn id="1" dur="indefinite" restart="never" nodeType="tmRoot"/>
      </p:par>
    </p:tnLst>
  </p:timing>
</p:sldLayout>
</file>

<file path=ppt/slideLayouts/slideLayout1175.xml><?xml version="1.0" encoding="utf-8"?>
<p:sldLayout xmlns:a="http://schemas.openxmlformats.org/drawingml/2006/main" xmlns:r="http://schemas.openxmlformats.org/officeDocument/2006/relationships" xmlns:p="http://schemas.openxmlformats.org/presentationml/2006/main" preserve="1" userDrawn="1">
  <p:cSld name="9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9337234"/>
      </p:ext>
    </p:extLst>
  </p:cSld>
  <p:clrMapOvr>
    <a:masterClrMapping/>
  </p:clrMapOvr>
  <p:transition>
    <p:randomBar dir="vert"/>
  </p:transition>
  <p:timing>
    <p:tnLst>
      <p:par>
        <p:cTn id="1" dur="indefinite" restart="never" nodeType="tmRoot"/>
      </p:par>
    </p:tnLst>
  </p:timing>
</p:sldLayout>
</file>

<file path=ppt/slideLayouts/slideLayout1176.xml><?xml version="1.0" encoding="utf-8"?>
<p:sldLayout xmlns:a="http://schemas.openxmlformats.org/drawingml/2006/main" xmlns:r="http://schemas.openxmlformats.org/officeDocument/2006/relationships" xmlns:p="http://schemas.openxmlformats.org/presentationml/2006/main" preserve="1" userDrawn="1">
  <p:cSld name="9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6344974"/>
      </p:ext>
    </p:extLst>
  </p:cSld>
  <p:clrMapOvr>
    <a:masterClrMapping/>
  </p:clrMapOvr>
  <p:transition>
    <p:randomBar dir="vert"/>
  </p:transition>
  <p:timing>
    <p:tnLst>
      <p:par>
        <p:cTn id="1" dur="indefinite" restart="never" nodeType="tmRoot"/>
      </p:par>
    </p:tnLst>
  </p:timing>
</p:sldLayout>
</file>

<file path=ppt/slideLayouts/slideLayout1177.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677172"/>
      </p:ext>
    </p:extLst>
  </p:cSld>
  <p:clrMapOvr>
    <a:masterClrMapping/>
  </p:clrMapOvr>
  <p:transition>
    <p:randomBar dir="vert"/>
  </p:transition>
  <p:timing>
    <p:tnLst>
      <p:par>
        <p:cTn id="1" dur="indefinite" restart="never" nodeType="tmRoot"/>
      </p:par>
    </p:tnLst>
  </p:timing>
</p:sldLayout>
</file>

<file path=ppt/slideLayouts/slideLayout1178.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0779338"/>
      </p:ext>
    </p:extLst>
  </p:cSld>
  <p:clrMapOvr>
    <a:masterClrMapping/>
  </p:clrMapOvr>
  <p:transition>
    <p:randomBar dir="vert"/>
  </p:transition>
  <p:timing>
    <p:tnLst>
      <p:par>
        <p:cTn id="1" dur="indefinite" restart="never" nodeType="tmRoot"/>
      </p:par>
    </p:tnLst>
  </p:timing>
</p:sldLayout>
</file>

<file path=ppt/slideLayouts/slideLayout1179.xml><?xml version="1.0" encoding="utf-8"?>
<p:sldLayout xmlns:a="http://schemas.openxmlformats.org/drawingml/2006/main" xmlns:r="http://schemas.openxmlformats.org/officeDocument/2006/relationships" xmlns:p="http://schemas.openxmlformats.org/presentationml/2006/main" preserve="1" userDrawn="1">
  <p:cSld name="4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4781602"/>
      </p:ext>
    </p:extLst>
  </p:cSld>
  <p:clrMapOvr>
    <a:masterClrMapping/>
  </p:clrMapOvr>
  <p:transition>
    <p:randomBar dir="vert"/>
  </p:transition>
  <p:timing>
    <p:tnLst>
      <p:par>
        <p:cTn id="1" dur="indefinite" restart="never" nodeType="tmRoot"/>
      </p:par>
    </p:tnLst>
  </p:timing>
</p:sldLayout>
</file>

<file path=ppt/slideLayouts/slideLayout1180.xml><?xml version="1.0" encoding="utf-8"?>
<p:sldLayout xmlns:a="http://schemas.openxmlformats.org/drawingml/2006/main" xmlns:r="http://schemas.openxmlformats.org/officeDocument/2006/relationships" xmlns:p="http://schemas.openxmlformats.org/presentationml/2006/main" preserve="1" userDrawn="1">
  <p:cSld name="4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3097095"/>
      </p:ext>
    </p:extLst>
  </p:cSld>
  <p:clrMapOvr>
    <a:masterClrMapping/>
  </p:clrMapOvr>
  <p:transition>
    <p:randomBar dir="vert"/>
  </p:transition>
  <p:timing>
    <p:tnLst>
      <p:par>
        <p:cTn id="1" dur="indefinite" restart="never" nodeType="tmRoot"/>
      </p:par>
    </p:tnLst>
  </p:timing>
</p:sldLayout>
</file>

<file path=ppt/slideLayouts/slideLayout1181.xml><?xml version="1.0" encoding="utf-8"?>
<p:sldLayout xmlns:a="http://schemas.openxmlformats.org/drawingml/2006/main" xmlns:r="http://schemas.openxmlformats.org/officeDocument/2006/relationships" xmlns:p="http://schemas.openxmlformats.org/presentationml/2006/main" userDrawn="1">
  <p:cSld name="10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906232"/>
      </p:ext>
    </p:extLst>
  </p:cSld>
  <p:clrMapOvr>
    <a:masterClrMapping/>
  </p:clrMapOvr>
  <p:transition>
    <p:randomBar dir="vert"/>
  </p:transition>
  <p:timing>
    <p:tnLst>
      <p:par>
        <p:cTn id="1" dur="indefinite" restart="never" nodeType="tmRoot"/>
      </p:par>
    </p:tnLst>
  </p:timing>
</p:sldLayout>
</file>

<file path=ppt/slideLayouts/slideLayout1182.xml><?xml version="1.0" encoding="utf-8"?>
<p:sldLayout xmlns:a="http://schemas.openxmlformats.org/drawingml/2006/main" xmlns:r="http://schemas.openxmlformats.org/officeDocument/2006/relationships" xmlns:p="http://schemas.openxmlformats.org/presentationml/2006/main" userDrawn="1">
  <p:cSld name="10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6353530"/>
      </p:ext>
    </p:extLst>
  </p:cSld>
  <p:clrMapOvr>
    <a:masterClrMapping/>
  </p:clrMapOvr>
  <p:transition>
    <p:randomBar dir="vert"/>
  </p:transition>
  <p:timing>
    <p:tnLst>
      <p:par>
        <p:cTn id="1" dur="indefinite" restart="never" nodeType="tmRoot"/>
      </p:par>
    </p:tnLst>
  </p:timing>
</p:sldLayout>
</file>

<file path=ppt/slideLayouts/slideLayout1183.xml><?xml version="1.0" encoding="utf-8"?>
<p:sldLayout xmlns:a="http://schemas.openxmlformats.org/drawingml/2006/main" xmlns:r="http://schemas.openxmlformats.org/officeDocument/2006/relationships" xmlns:p="http://schemas.openxmlformats.org/presentationml/2006/main" userDrawn="1">
  <p:cSld name="10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6561226"/>
      </p:ext>
    </p:extLst>
  </p:cSld>
  <p:clrMapOvr>
    <a:masterClrMapping/>
  </p:clrMapOvr>
  <p:transition>
    <p:randomBar dir="vert"/>
  </p:transition>
  <p:timing>
    <p:tnLst>
      <p:par>
        <p:cTn id="1" dur="indefinite" restart="never" nodeType="tmRoot"/>
      </p:par>
    </p:tnLst>
  </p:timing>
</p:sldLayout>
</file>

<file path=ppt/slideLayouts/slideLayout1184.xml><?xml version="1.0" encoding="utf-8"?>
<p:sldLayout xmlns:a="http://schemas.openxmlformats.org/drawingml/2006/main" xmlns:r="http://schemas.openxmlformats.org/officeDocument/2006/relationships" xmlns:p="http://schemas.openxmlformats.org/presentationml/2006/main" userDrawn="1">
  <p:cSld name="10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68911068"/>
      </p:ext>
    </p:extLst>
  </p:cSld>
  <p:clrMapOvr>
    <a:masterClrMapping/>
  </p:clrMapOvr>
  <p:transition>
    <p:randomBar dir="vert"/>
  </p:transition>
  <p:timing>
    <p:tnLst>
      <p:par>
        <p:cTn id="1" dur="indefinite" restart="never" nodeType="tmRoot"/>
      </p:par>
    </p:tnLst>
  </p:timing>
</p:sldLayout>
</file>

<file path=ppt/slideLayouts/slideLayout1185.xml><?xml version="1.0" encoding="utf-8"?>
<p:sldLayout xmlns:a="http://schemas.openxmlformats.org/drawingml/2006/main" xmlns:r="http://schemas.openxmlformats.org/officeDocument/2006/relationships" xmlns:p="http://schemas.openxmlformats.org/presentationml/2006/main" userDrawn="1">
  <p:cSld name="10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1740170"/>
      </p:ext>
    </p:extLst>
  </p:cSld>
  <p:clrMapOvr>
    <a:masterClrMapping/>
  </p:clrMapOvr>
  <p:transition>
    <p:randomBar dir="vert"/>
  </p:transition>
  <p:timing>
    <p:tnLst>
      <p:par>
        <p:cTn id="1" dur="indefinite" restart="never" nodeType="tmRoot"/>
      </p:par>
    </p:tnLst>
  </p:timing>
</p:sldLayout>
</file>

<file path=ppt/slideLayouts/slideLayout1186.xml><?xml version="1.0" encoding="utf-8"?>
<p:sldLayout xmlns:a="http://schemas.openxmlformats.org/drawingml/2006/main" xmlns:r="http://schemas.openxmlformats.org/officeDocument/2006/relationships" xmlns:p="http://schemas.openxmlformats.org/presentationml/2006/main" userDrawn="1">
  <p:cSld name="10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1000429"/>
      </p:ext>
    </p:extLst>
  </p:cSld>
  <p:clrMapOvr>
    <a:masterClrMapping/>
  </p:clrMapOvr>
  <p:transition>
    <p:randomBar dir="vert"/>
  </p:transition>
  <p:timing>
    <p:tnLst>
      <p:par>
        <p:cTn id="1" dur="indefinite" restart="never" nodeType="tmRoot"/>
      </p:par>
    </p:tnLst>
  </p:timing>
</p:sldLayout>
</file>

<file path=ppt/slideLayouts/slideLayout1187.xml><?xml version="1.0" encoding="utf-8"?>
<p:sldLayout xmlns:a="http://schemas.openxmlformats.org/drawingml/2006/main" xmlns:r="http://schemas.openxmlformats.org/officeDocument/2006/relationships" xmlns:p="http://schemas.openxmlformats.org/presentationml/2006/main" userDrawn="1">
  <p:cSld name="10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7826057"/>
      </p:ext>
    </p:extLst>
  </p:cSld>
  <p:clrMapOvr>
    <a:masterClrMapping/>
  </p:clrMapOvr>
  <p:transition>
    <p:randomBar dir="vert"/>
  </p:transition>
  <p:timing>
    <p:tnLst>
      <p:par>
        <p:cTn id="1" dur="indefinite" restart="never" nodeType="tmRoot"/>
      </p:par>
    </p:tnLst>
  </p:timing>
</p:sldLayout>
</file>

<file path=ppt/slideLayouts/slideLayout1188.xml><?xml version="1.0" encoding="utf-8"?>
<p:sldLayout xmlns:a="http://schemas.openxmlformats.org/drawingml/2006/main" xmlns:r="http://schemas.openxmlformats.org/officeDocument/2006/relationships" xmlns:p="http://schemas.openxmlformats.org/presentationml/2006/main" userDrawn="1">
  <p:cSld name="10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9582780"/>
      </p:ext>
    </p:extLst>
  </p:cSld>
  <p:clrMapOvr>
    <a:masterClrMapping/>
  </p:clrMapOvr>
  <p:transition>
    <p:randomBar dir="vert"/>
  </p:transition>
  <p:timing>
    <p:tnLst>
      <p:par>
        <p:cTn id="1" dur="indefinite" restart="never" nodeType="tmRoot"/>
      </p:par>
    </p:tnLst>
  </p:timing>
</p:sldLayout>
</file>

<file path=ppt/slideLayouts/slideLayout1189.xml><?xml version="1.0" encoding="utf-8"?>
<p:sldLayout xmlns:a="http://schemas.openxmlformats.org/drawingml/2006/main" xmlns:r="http://schemas.openxmlformats.org/officeDocument/2006/relationships" xmlns:p="http://schemas.openxmlformats.org/presentationml/2006/main" showMasterSp="0" preserve="1" userDrawn="1">
  <p:cSld name="130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4442236"/>
      </p:ext>
    </p:extLst>
  </p:cSld>
  <p:clrMapOvr>
    <a:masterClrMapping/>
  </p:clrMapOvr>
  <p:transition>
    <p:randomBar dir="vert"/>
  </p:transition>
  <p:timing>
    <p:tnLst>
      <p:par>
        <p:cTn id="1" dur="indefinite" restart="never" nodeType="tmRoot"/>
      </p:par>
    </p:tnLst>
  </p:timing>
</p:sldLayout>
</file>

<file path=ppt/slideLayouts/slideLayout1190.xml><?xml version="1.0" encoding="utf-8"?>
<p:sldLayout xmlns:a="http://schemas.openxmlformats.org/drawingml/2006/main" xmlns:r="http://schemas.openxmlformats.org/officeDocument/2006/relationships" xmlns:p="http://schemas.openxmlformats.org/presentationml/2006/main" preserve="1" userDrawn="1">
  <p:cSld name="13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80564453"/>
      </p:ext>
    </p:extLst>
  </p:cSld>
  <p:clrMapOvr>
    <a:masterClrMapping/>
  </p:clrMapOvr>
  <p:transition>
    <p:randomBar dir="vert"/>
  </p:transition>
  <p:timing>
    <p:tnLst>
      <p:par>
        <p:cTn id="1" dur="indefinite" restart="never" nodeType="tmRoot"/>
      </p:par>
    </p:tnLst>
  </p:timing>
</p:sldLayout>
</file>

<file path=ppt/slideLayouts/slideLayout1191.xml><?xml version="1.0" encoding="utf-8"?>
<p:sldLayout xmlns:a="http://schemas.openxmlformats.org/drawingml/2006/main" xmlns:r="http://schemas.openxmlformats.org/officeDocument/2006/relationships" xmlns:p="http://schemas.openxmlformats.org/presentationml/2006/main" preserve="1" userDrawn="1">
  <p:cSld name="132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247842424"/>
      </p:ext>
    </p:extLst>
  </p:cSld>
  <p:clrMapOvr>
    <a:masterClrMapping/>
  </p:clrMapOvr>
  <p:transition>
    <p:randomBar dir="vert"/>
  </p:transition>
  <p:timing>
    <p:tnLst>
      <p:par>
        <p:cTn id="1" dur="indefinite" restart="never" nodeType="tmRoot"/>
      </p:par>
    </p:tnLst>
  </p:timing>
</p:sldLayout>
</file>

<file path=ppt/slideLayouts/slideLayout1192.xml><?xml version="1.0" encoding="utf-8"?>
<p:sldLayout xmlns:a="http://schemas.openxmlformats.org/drawingml/2006/main" xmlns:r="http://schemas.openxmlformats.org/officeDocument/2006/relationships" xmlns:p="http://schemas.openxmlformats.org/presentationml/2006/main" preserve="1" userDrawn="1">
  <p:cSld name="133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30591716"/>
      </p:ext>
    </p:extLst>
  </p:cSld>
  <p:clrMapOvr>
    <a:masterClrMapping/>
  </p:clrMapOvr>
  <p:transition>
    <p:randomBar dir="vert"/>
  </p:transition>
  <p:timing>
    <p:tnLst>
      <p:par>
        <p:cTn id="1" dur="indefinite" restart="never" nodeType="tmRoot"/>
      </p:par>
    </p:tnLst>
  </p:timing>
</p:sldLayout>
</file>

<file path=ppt/slideLayouts/slideLayout1193.xml><?xml version="1.0" encoding="utf-8"?>
<p:sldLayout xmlns:a="http://schemas.openxmlformats.org/drawingml/2006/main" xmlns:r="http://schemas.openxmlformats.org/officeDocument/2006/relationships" xmlns:p="http://schemas.openxmlformats.org/presentationml/2006/main" preserve="1" userDrawn="1">
  <p:cSld name="134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990910651"/>
      </p:ext>
    </p:extLst>
  </p:cSld>
  <p:clrMapOvr>
    <a:masterClrMapping/>
  </p:clrMapOvr>
  <p:transition>
    <p:randomBar dir="vert"/>
  </p:transition>
  <p:timing>
    <p:tnLst>
      <p:par>
        <p:cTn id="1" dur="indefinite" restart="never" nodeType="tmRoot"/>
      </p:par>
    </p:tnLst>
  </p:timing>
</p:sldLayout>
</file>

<file path=ppt/slideLayouts/slideLayout1194.xml><?xml version="1.0" encoding="utf-8"?>
<p:sldLayout xmlns:a="http://schemas.openxmlformats.org/drawingml/2006/main" xmlns:r="http://schemas.openxmlformats.org/officeDocument/2006/relationships" xmlns:p="http://schemas.openxmlformats.org/presentationml/2006/main" preserve="1" userDrawn="1">
  <p:cSld name="13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86427963"/>
      </p:ext>
    </p:extLst>
  </p:cSld>
  <p:clrMapOvr>
    <a:masterClrMapping/>
  </p:clrMapOvr>
  <p:transition>
    <p:randomBar dir="vert"/>
  </p:transition>
  <p:timing>
    <p:tnLst>
      <p:par>
        <p:cTn id="1" dur="indefinite" restart="never" nodeType="tmRoot"/>
      </p:par>
    </p:tnLst>
  </p:timing>
</p:sldLayout>
</file>

<file path=ppt/slideLayouts/slideLayout1195.xml><?xml version="1.0" encoding="utf-8"?>
<p:sldLayout xmlns:a="http://schemas.openxmlformats.org/drawingml/2006/main" xmlns:r="http://schemas.openxmlformats.org/officeDocument/2006/relationships" xmlns:p="http://schemas.openxmlformats.org/presentationml/2006/main" preserve="1" userDrawn="1">
  <p:cSld name="136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536941197"/>
      </p:ext>
    </p:extLst>
  </p:cSld>
  <p:clrMapOvr>
    <a:masterClrMapping/>
  </p:clrMapOvr>
  <p:transition>
    <p:randomBar dir="vert"/>
  </p:transition>
  <p:timing>
    <p:tnLst>
      <p:par>
        <p:cTn id="1" dur="indefinite" restart="never" nodeType="tmRoot"/>
      </p:par>
    </p:tnLst>
  </p:timing>
</p:sldLayout>
</file>

<file path=ppt/slideLayouts/slideLayout1196.xml><?xml version="1.0" encoding="utf-8"?>
<p:sldLayout xmlns:a="http://schemas.openxmlformats.org/drawingml/2006/main" xmlns:r="http://schemas.openxmlformats.org/officeDocument/2006/relationships" xmlns:p="http://schemas.openxmlformats.org/presentationml/2006/main" userDrawn="1">
  <p:cSld name="13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3750351056"/>
      </p:ext>
    </p:extLst>
  </p:cSld>
  <p:clrMapOvr>
    <a:masterClrMapping/>
  </p:clrMapOvr>
  <p:transition>
    <p:randomBar dir="vert"/>
  </p:transition>
</p:sldLayout>
</file>

<file path=ppt/slideLayouts/slideLayout1197.xml><?xml version="1.0" encoding="utf-8"?>
<p:sldLayout xmlns:a="http://schemas.openxmlformats.org/drawingml/2006/main" xmlns:r="http://schemas.openxmlformats.org/officeDocument/2006/relationships" xmlns:p="http://schemas.openxmlformats.org/presentationml/2006/main" preserve="1" userDrawn="1">
  <p:cSld name="5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73242"/>
      </p:ext>
    </p:extLst>
  </p:cSld>
  <p:clrMapOvr>
    <a:masterClrMapping/>
  </p:clrMapOvr>
  <p:transition>
    <p:randomBar dir="vert"/>
  </p:transition>
  <p:timing>
    <p:tnLst>
      <p:par>
        <p:cTn id="1" dur="indefinite" restart="never" nodeType="tmRoot"/>
      </p:par>
    </p:tnLst>
  </p:timing>
</p:sldLayout>
</file>

<file path=ppt/slideLayouts/slideLayout1198.xml><?xml version="1.0" encoding="utf-8"?>
<p:sldLayout xmlns:a="http://schemas.openxmlformats.org/drawingml/2006/main" xmlns:r="http://schemas.openxmlformats.org/officeDocument/2006/relationships" xmlns:p="http://schemas.openxmlformats.org/presentationml/2006/main" userDrawn="1">
  <p:cSld name="13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575210433"/>
      </p:ext>
    </p:extLst>
  </p:cSld>
  <p:clrMapOvr>
    <a:masterClrMapping/>
  </p:clrMapOvr>
  <p:transition>
    <p:randomBar dir="vert"/>
  </p:transition>
</p:sldLayout>
</file>

<file path=ppt/slideLayouts/slideLayout1199.xml><?xml version="1.0" encoding="utf-8"?>
<p:sldLayout xmlns:a="http://schemas.openxmlformats.org/drawingml/2006/main" xmlns:r="http://schemas.openxmlformats.org/officeDocument/2006/relationships" xmlns:p="http://schemas.openxmlformats.org/presentationml/2006/main" preserve="1" userDrawn="1">
  <p:cSld name="5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1601976"/>
      </p:ext>
    </p:extLst>
  </p:cSld>
  <p:clrMapOvr>
    <a:masterClrMapping/>
  </p:clrMapOvr>
  <p:transition>
    <p:randomBar dir="vert"/>
  </p:transition>
  <p:timing>
    <p:tnLst>
      <p:par>
        <p:cTn id="1" dur="indefinite" restart="never" nodeType="tmRoot"/>
      </p:par>
    </p:tnLst>
  </p:timing>
</p:sldLayout>
</file>

<file path=ppt/slideLayouts/slideLayout1200.xml><?xml version="1.0" encoding="utf-8"?>
<p:sldLayout xmlns:a="http://schemas.openxmlformats.org/drawingml/2006/main" xmlns:r="http://schemas.openxmlformats.org/officeDocument/2006/relationships" xmlns:p="http://schemas.openxmlformats.org/presentationml/2006/main" userDrawn="1">
  <p:cSld name="13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420848459"/>
      </p:ext>
    </p:extLst>
  </p:cSld>
  <p:clrMapOvr>
    <a:masterClrMapping/>
  </p:clrMapOvr>
  <p:transition>
    <p:randomBar dir="vert"/>
  </p:transition>
</p:sldLayout>
</file>

<file path=ppt/slideLayouts/slideLayout1201.xml><?xml version="1.0" encoding="utf-8"?>
<p:sldLayout xmlns:a="http://schemas.openxmlformats.org/drawingml/2006/main" xmlns:r="http://schemas.openxmlformats.org/officeDocument/2006/relationships" xmlns:p="http://schemas.openxmlformats.org/presentationml/2006/main" preserve="1" userDrawn="1">
  <p:cSld name="5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6644438"/>
      </p:ext>
    </p:extLst>
  </p:cSld>
  <p:clrMapOvr>
    <a:masterClrMapping/>
  </p:clrMapOvr>
  <p:transition>
    <p:randomBar dir="vert"/>
  </p:transition>
  <p:timing>
    <p:tnLst>
      <p:par>
        <p:cTn id="1" dur="indefinite" restart="never" nodeType="tmRoot"/>
      </p:par>
    </p:tnLst>
  </p:timing>
</p:sldLayout>
</file>

<file path=ppt/slideLayouts/slideLayout1202.xml><?xml version="1.0" encoding="utf-8"?>
<p:sldLayout xmlns:a="http://schemas.openxmlformats.org/drawingml/2006/main" xmlns:r="http://schemas.openxmlformats.org/officeDocument/2006/relationships" xmlns:p="http://schemas.openxmlformats.org/presentationml/2006/main" userDrawn="1">
  <p:cSld name="14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709551544"/>
      </p:ext>
    </p:extLst>
  </p:cSld>
  <p:clrMapOvr>
    <a:masterClrMapping/>
  </p:clrMapOvr>
  <p:transition>
    <p:randomBar dir="vert"/>
  </p:transition>
</p:sldLayout>
</file>

<file path=ppt/slideLayouts/slideLayout1203.xml><?xml version="1.0" encoding="utf-8"?>
<p:sldLayout xmlns:a="http://schemas.openxmlformats.org/drawingml/2006/main" xmlns:r="http://schemas.openxmlformats.org/officeDocument/2006/relationships" xmlns:p="http://schemas.openxmlformats.org/presentationml/2006/main" preserve="1" userDrawn="1">
  <p:cSld name="5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0361785"/>
      </p:ext>
    </p:extLst>
  </p:cSld>
  <p:clrMapOvr>
    <a:masterClrMapping/>
  </p:clrMapOvr>
  <p:transition>
    <p:randomBar dir="vert"/>
  </p:transition>
  <p:timing>
    <p:tnLst>
      <p:par>
        <p:cTn id="1" dur="indefinite" restart="never" nodeType="tmRoot"/>
      </p:par>
    </p:tnLst>
  </p:timing>
</p:sldLayout>
</file>

<file path=ppt/slideLayouts/slideLayout1204.xml><?xml version="1.0" encoding="utf-8"?>
<p:sldLayout xmlns:a="http://schemas.openxmlformats.org/drawingml/2006/main" xmlns:r="http://schemas.openxmlformats.org/officeDocument/2006/relationships" xmlns:p="http://schemas.openxmlformats.org/presentationml/2006/main" userDrawn="1">
  <p:cSld name="14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3431866031"/>
      </p:ext>
    </p:extLst>
  </p:cSld>
  <p:clrMapOvr>
    <a:masterClrMapping/>
  </p:clrMapOvr>
  <p:transition>
    <p:randomBar dir="vert"/>
  </p:transition>
</p:sldLayout>
</file>

<file path=ppt/slideLayouts/slideLayout1205.xml><?xml version="1.0" encoding="utf-8"?>
<p:sldLayout xmlns:a="http://schemas.openxmlformats.org/drawingml/2006/main" xmlns:r="http://schemas.openxmlformats.org/officeDocument/2006/relationships" xmlns:p="http://schemas.openxmlformats.org/presentationml/2006/main" preserve="1" userDrawn="1">
  <p:cSld name="5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7841797"/>
      </p:ext>
    </p:extLst>
  </p:cSld>
  <p:clrMapOvr>
    <a:masterClrMapping/>
  </p:clrMapOvr>
  <p:transition>
    <p:randomBar dir="vert"/>
  </p:transition>
  <p:timing>
    <p:tnLst>
      <p:par>
        <p:cTn id="1" dur="indefinite" restart="never" nodeType="tmRoot"/>
      </p:par>
    </p:tnLst>
  </p:timing>
</p:sldLayout>
</file>

<file path=ppt/slideLayouts/slideLayout1206.xml><?xml version="1.0" encoding="utf-8"?>
<p:sldLayout xmlns:a="http://schemas.openxmlformats.org/drawingml/2006/main" xmlns:r="http://schemas.openxmlformats.org/officeDocument/2006/relationships" xmlns:p="http://schemas.openxmlformats.org/presentationml/2006/main" showMasterSp="0" preserve="1" userDrawn="1">
  <p:cSld name="142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312345608"/>
      </p:ext>
    </p:extLst>
  </p:cSld>
  <p:clrMapOvr>
    <a:masterClrMapping/>
  </p:clrMapOvr>
  <p:transition>
    <p:randomBar dir="vert"/>
  </p:transition>
  <p:timing>
    <p:tnLst>
      <p:par>
        <p:cTn id="1" dur="indefinite" restart="never" nodeType="tmRoot"/>
      </p:par>
    </p:tnLst>
  </p:timing>
</p:sldLayout>
</file>

<file path=ppt/slideLayouts/slideLayout1207.xml><?xml version="1.0" encoding="utf-8"?>
<p:sldLayout xmlns:a="http://schemas.openxmlformats.org/drawingml/2006/main" xmlns:r="http://schemas.openxmlformats.org/officeDocument/2006/relationships" xmlns:p="http://schemas.openxmlformats.org/presentationml/2006/main" preserve="1" userDrawn="1">
  <p:cSld name="14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5"/>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7"/>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49409777"/>
      </p:ext>
    </p:extLst>
  </p:cSld>
  <p:clrMapOvr>
    <a:masterClrMapping/>
  </p:clrMapOvr>
  <p:transition>
    <p:randomBar dir="vert"/>
  </p:transition>
  <p:timing>
    <p:tnLst>
      <p:par>
        <p:cTn id="1" dur="indefinite" restart="never" nodeType="tmRoot"/>
      </p:par>
    </p:tnLst>
  </p:timing>
</p:sldLayout>
</file>

<file path=ppt/slideLayouts/slideLayout1208.xml><?xml version="1.0" encoding="utf-8"?>
<p:sldLayout xmlns:a="http://schemas.openxmlformats.org/drawingml/2006/main" xmlns:r="http://schemas.openxmlformats.org/officeDocument/2006/relationships" xmlns:p="http://schemas.openxmlformats.org/presentationml/2006/main" preserve="1" userDrawn="1">
  <p:cSld name="144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3"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80253327"/>
      </p:ext>
    </p:extLst>
  </p:cSld>
  <p:clrMapOvr>
    <a:masterClrMapping/>
  </p:clrMapOvr>
  <p:transition>
    <p:randomBar dir="vert"/>
  </p:transition>
  <p:timing>
    <p:tnLst>
      <p:par>
        <p:cTn id="1" dur="indefinite" restart="never" nodeType="tmRoot"/>
      </p:par>
    </p:tnLst>
  </p:timing>
</p:sldLayout>
</file>

<file path=ppt/slideLayouts/slideLayout1209.xml><?xml version="1.0" encoding="utf-8"?>
<p:sldLayout xmlns:a="http://schemas.openxmlformats.org/drawingml/2006/main" xmlns:r="http://schemas.openxmlformats.org/officeDocument/2006/relationships" xmlns:p="http://schemas.openxmlformats.org/presentationml/2006/main" preserve="1" userDrawn="1">
  <p:cSld name="145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2"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655615062"/>
      </p:ext>
    </p:extLst>
  </p:cSld>
  <p:clrMapOvr>
    <a:masterClrMapping/>
  </p:clrMapOvr>
  <p:transition>
    <p:randomBar dir="vert"/>
  </p:transition>
  <p:timing>
    <p:tnLst>
      <p:par>
        <p:cTn id="1" dur="indefinite" restart="never" nodeType="tmRoot"/>
      </p:par>
    </p:tnLst>
  </p:timing>
</p:sldLayout>
</file>

<file path=ppt/slideLayouts/slideLayout1210.xml><?xml version="1.0" encoding="utf-8"?>
<p:sldLayout xmlns:a="http://schemas.openxmlformats.org/drawingml/2006/main" xmlns:r="http://schemas.openxmlformats.org/officeDocument/2006/relationships" xmlns:p="http://schemas.openxmlformats.org/presentationml/2006/main" preserve="1" userDrawn="1">
  <p:cSld name="146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40" y="1882722"/>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839560"/>
      </p:ext>
    </p:extLst>
  </p:cSld>
  <p:clrMapOvr>
    <a:masterClrMapping/>
  </p:clrMapOvr>
  <p:transition>
    <p:randomBar dir="vert"/>
  </p:transition>
  <p:timing>
    <p:tnLst>
      <p:par>
        <p:cTn id="1" dur="indefinite" restart="never" nodeType="tmRoot"/>
      </p:par>
    </p:tnLst>
  </p:timing>
</p:sldLayout>
</file>

<file path=ppt/slideLayouts/slideLayout1211.xml><?xml version="1.0" encoding="utf-8"?>
<p:sldLayout xmlns:a="http://schemas.openxmlformats.org/drawingml/2006/main" xmlns:r="http://schemas.openxmlformats.org/officeDocument/2006/relationships" xmlns:p="http://schemas.openxmlformats.org/presentationml/2006/main" preserve="1" userDrawn="1">
  <p:cSld name="14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8" y="1840521"/>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25570628"/>
      </p:ext>
    </p:extLst>
  </p:cSld>
  <p:clrMapOvr>
    <a:masterClrMapping/>
  </p:clrMapOvr>
  <p:transition>
    <p:randomBar dir="vert"/>
  </p:transition>
  <p:timing>
    <p:tnLst>
      <p:par>
        <p:cTn id="1" dur="indefinite" restart="never" nodeType="tmRoot"/>
      </p:par>
    </p:tnLst>
  </p:timing>
</p:sldLayout>
</file>

<file path=ppt/slideLayouts/slideLayout1212.xml><?xml version="1.0" encoding="utf-8"?>
<p:sldLayout xmlns:a="http://schemas.openxmlformats.org/drawingml/2006/main" xmlns:r="http://schemas.openxmlformats.org/officeDocument/2006/relationships" xmlns:p="http://schemas.openxmlformats.org/presentationml/2006/main" preserve="1" userDrawn="1">
  <p:cSld name="148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8"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30405521"/>
      </p:ext>
    </p:extLst>
  </p:cSld>
  <p:clrMapOvr>
    <a:masterClrMapping/>
  </p:clrMapOvr>
  <p:transition>
    <p:randomBar dir="vert"/>
  </p:transition>
  <p:timing>
    <p:tnLst>
      <p:par>
        <p:cTn id="1" dur="indefinite" restart="never" nodeType="tmRoot"/>
      </p:par>
    </p:tnLst>
  </p:timing>
</p:sldLayout>
</file>

<file path=ppt/slideLayouts/slideLayout1213.xml><?xml version="1.0" encoding="utf-8"?>
<p:sldLayout xmlns:a="http://schemas.openxmlformats.org/drawingml/2006/main" xmlns:r="http://schemas.openxmlformats.org/officeDocument/2006/relationships" xmlns:p="http://schemas.openxmlformats.org/presentationml/2006/main" userDrawn="1">
  <p:cSld name="14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542315854"/>
      </p:ext>
    </p:extLst>
  </p:cSld>
  <p:clrMapOvr>
    <a:masterClrMapping/>
  </p:clrMapOvr>
  <p:transition>
    <p:randomBar dir="vert"/>
  </p:transition>
</p:sldLayout>
</file>

<file path=ppt/slideLayouts/slideLayout1214.xml><?xml version="1.0" encoding="utf-8"?>
<p:sldLayout xmlns:a="http://schemas.openxmlformats.org/drawingml/2006/main" xmlns:r="http://schemas.openxmlformats.org/officeDocument/2006/relationships" xmlns:p="http://schemas.openxmlformats.org/presentationml/2006/main" preserve="1" userDrawn="1">
  <p:cSld name="5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4162418"/>
      </p:ext>
    </p:extLst>
  </p:cSld>
  <p:clrMapOvr>
    <a:masterClrMapping/>
  </p:clrMapOvr>
  <p:transition>
    <p:randomBar dir="vert"/>
  </p:transition>
  <p:timing>
    <p:tnLst>
      <p:par>
        <p:cTn id="1" dur="indefinite" restart="never" nodeType="tmRoot"/>
      </p:par>
    </p:tnLst>
  </p:timing>
</p:sldLayout>
</file>

<file path=ppt/slideLayouts/slideLayout1215.xml><?xml version="1.0" encoding="utf-8"?>
<p:sldLayout xmlns:a="http://schemas.openxmlformats.org/drawingml/2006/main" xmlns:r="http://schemas.openxmlformats.org/officeDocument/2006/relationships" xmlns:p="http://schemas.openxmlformats.org/presentationml/2006/main" userDrawn="1">
  <p:cSld name="15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103459030"/>
      </p:ext>
    </p:extLst>
  </p:cSld>
  <p:clrMapOvr>
    <a:masterClrMapping/>
  </p:clrMapOvr>
  <p:transition>
    <p:randomBar dir="vert"/>
  </p:transition>
</p:sldLayout>
</file>

<file path=ppt/slideLayouts/slideLayout1216.xml><?xml version="1.0" encoding="utf-8"?>
<p:sldLayout xmlns:a="http://schemas.openxmlformats.org/drawingml/2006/main" xmlns:r="http://schemas.openxmlformats.org/officeDocument/2006/relationships" xmlns:p="http://schemas.openxmlformats.org/presentationml/2006/main" preserve="1" userDrawn="1">
  <p:cSld name="5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6819531"/>
      </p:ext>
    </p:extLst>
  </p:cSld>
  <p:clrMapOvr>
    <a:masterClrMapping/>
  </p:clrMapOvr>
  <p:transition>
    <p:randomBar dir="vert"/>
  </p:transition>
  <p:timing>
    <p:tnLst>
      <p:par>
        <p:cTn id="1" dur="indefinite" restart="never" nodeType="tmRoot"/>
      </p:par>
    </p:tnLst>
  </p:timing>
</p:sldLayout>
</file>

<file path=ppt/slideLayouts/slideLayout1217.xml><?xml version="1.0" encoding="utf-8"?>
<p:sldLayout xmlns:a="http://schemas.openxmlformats.org/drawingml/2006/main" xmlns:r="http://schemas.openxmlformats.org/officeDocument/2006/relationships" xmlns:p="http://schemas.openxmlformats.org/presentationml/2006/main" userDrawn="1">
  <p:cSld name="15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622003144"/>
      </p:ext>
    </p:extLst>
  </p:cSld>
  <p:clrMapOvr>
    <a:masterClrMapping/>
  </p:clrMapOvr>
  <p:transition>
    <p:randomBar dir="vert"/>
  </p:transition>
</p:sldLayout>
</file>

<file path=ppt/slideLayouts/slideLayout1218.xml><?xml version="1.0" encoding="utf-8"?>
<p:sldLayout xmlns:a="http://schemas.openxmlformats.org/drawingml/2006/main" xmlns:r="http://schemas.openxmlformats.org/officeDocument/2006/relationships" xmlns:p="http://schemas.openxmlformats.org/presentationml/2006/main" preserve="1" userDrawn="1">
  <p:cSld name="5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9560890"/>
      </p:ext>
    </p:extLst>
  </p:cSld>
  <p:clrMapOvr>
    <a:masterClrMapping/>
  </p:clrMapOvr>
  <p:transition>
    <p:randomBar dir="vert"/>
  </p:transition>
  <p:timing>
    <p:tnLst>
      <p:par>
        <p:cTn id="1" dur="indefinite" restart="never" nodeType="tmRoot"/>
      </p:par>
    </p:tnLst>
  </p:timing>
</p:sldLayout>
</file>

<file path=ppt/slideLayouts/slideLayout1219.xml><?xml version="1.0" encoding="utf-8"?>
<p:sldLayout xmlns:a="http://schemas.openxmlformats.org/drawingml/2006/main" xmlns:r="http://schemas.openxmlformats.org/officeDocument/2006/relationships" xmlns:p="http://schemas.openxmlformats.org/presentationml/2006/main" userDrawn="1">
  <p:cSld name="15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445308584"/>
      </p:ext>
    </p:extLst>
  </p:cSld>
  <p:clrMapOvr>
    <a:masterClrMapping/>
  </p:clrMapOvr>
  <p:transition>
    <p:randomBar dir="vert"/>
  </p:transition>
</p:sldLayout>
</file>

<file path=ppt/slideLayouts/slideLayout1220.xml><?xml version="1.0" encoding="utf-8"?>
<p:sldLayout xmlns:a="http://schemas.openxmlformats.org/drawingml/2006/main" xmlns:r="http://schemas.openxmlformats.org/officeDocument/2006/relationships" xmlns:p="http://schemas.openxmlformats.org/presentationml/2006/main" preserve="1" userDrawn="1">
  <p:cSld name="5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7964482"/>
      </p:ext>
    </p:extLst>
  </p:cSld>
  <p:clrMapOvr>
    <a:masterClrMapping/>
  </p:clrMapOvr>
  <p:transition>
    <p:randomBar dir="vert"/>
  </p:transition>
  <p:timing>
    <p:tnLst>
      <p:par>
        <p:cTn id="1" dur="indefinite" restart="never" nodeType="tmRoot"/>
      </p:par>
    </p:tnLst>
  </p:timing>
</p:sldLayout>
</file>

<file path=ppt/slideLayouts/slideLayout1221.xml><?xml version="1.0" encoding="utf-8"?>
<p:sldLayout xmlns:a="http://schemas.openxmlformats.org/drawingml/2006/main" xmlns:r="http://schemas.openxmlformats.org/officeDocument/2006/relationships" xmlns:p="http://schemas.openxmlformats.org/presentationml/2006/main" userDrawn="1">
  <p:cSld name="15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763764687"/>
      </p:ext>
    </p:extLst>
  </p:cSld>
  <p:clrMapOvr>
    <a:masterClrMapping/>
  </p:clrMapOvr>
  <p:transition>
    <p:randomBar dir="vert"/>
  </p:transition>
</p:sldLayout>
</file>

<file path=ppt/slideLayouts/slideLayout1222.xml><?xml version="1.0" encoding="utf-8"?>
<p:sldLayout xmlns:a="http://schemas.openxmlformats.org/drawingml/2006/main" xmlns:r="http://schemas.openxmlformats.org/officeDocument/2006/relationships" xmlns:p="http://schemas.openxmlformats.org/presentationml/2006/main" preserve="1" userDrawn="1">
  <p:cSld name="5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3778785"/>
      </p:ext>
    </p:extLst>
  </p:cSld>
  <p:clrMapOvr>
    <a:masterClrMapping/>
  </p:clrMapOvr>
  <p:transition>
    <p:randomBar dir="vert"/>
  </p:transition>
  <p:timing>
    <p:tnLst>
      <p:par>
        <p:cTn id="1" dur="indefinite" restart="never" nodeType="tmRoot"/>
      </p:par>
    </p:tnLst>
  </p:timing>
</p:sldLayout>
</file>

<file path=ppt/slideLayouts/slideLayout1223.xml><?xml version="1.0" encoding="utf-8"?>
<p:sldLayout xmlns:a="http://schemas.openxmlformats.org/drawingml/2006/main" xmlns:r="http://schemas.openxmlformats.org/officeDocument/2006/relationships" xmlns:p="http://schemas.openxmlformats.org/presentationml/2006/main" userDrawn="1">
  <p:cSld name="154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2"/>
            <a:ext cx="2743200" cy="365125"/>
          </a:xfrm>
          <a:prstGeom prst="rect">
            <a:avLst/>
          </a:prstGeom>
        </p:spPr>
        <p:txBody>
          <a:bodyPr/>
          <a:lstStyle/>
          <a:p>
            <a:pPr defTabSz="913532"/>
            <a:fld id="{32BF82D2-7A68-459D-A996-9BDDA2518FA4}" type="datetimeFigureOut">
              <a:rPr lang="zh-CN" altLang="en-US" sz="1865" smtClean="0">
                <a:solidFill>
                  <a:prstClr val="black">
                    <a:tint val="75000"/>
                  </a:prstClr>
                </a:solidFill>
              </a:rPr>
              <a:pPr defTabSz="913532"/>
              <a:t>2024/2/26</a:t>
            </a:fld>
            <a:endParaRPr lang="zh-CN" altLang="en-US" sz="1865">
              <a:solidFill>
                <a:prstClr val="black">
                  <a:tint val="75000"/>
                </a:prstClr>
              </a:solidFill>
            </a:endParaRPr>
          </a:p>
        </p:txBody>
      </p:sp>
      <p:sp>
        <p:nvSpPr>
          <p:cNvPr id="4" name="页脚占位符 3"/>
          <p:cNvSpPr>
            <a:spLocks noGrp="1"/>
          </p:cNvSpPr>
          <p:nvPr>
            <p:ph type="ftr" sz="quarter" idx="11"/>
          </p:nvPr>
        </p:nvSpPr>
        <p:spPr>
          <a:xfrm>
            <a:off x="4038600" y="6356352"/>
            <a:ext cx="4114800" cy="365125"/>
          </a:xfrm>
          <a:prstGeom prst="rect">
            <a:avLst/>
          </a:prstGeom>
        </p:spPr>
        <p:txBody>
          <a:bodyPr/>
          <a:lstStyle/>
          <a:p>
            <a:pPr defTabSz="913532"/>
            <a:endParaRPr lang="zh-CN" altLang="en-US" sz="1865">
              <a:solidFill>
                <a:prstClr val="black">
                  <a:tint val="75000"/>
                </a:prstClr>
              </a:solidFill>
            </a:endParaRPr>
          </a:p>
        </p:txBody>
      </p:sp>
      <p:sp>
        <p:nvSpPr>
          <p:cNvPr id="5" name="灯片编号占位符 4"/>
          <p:cNvSpPr>
            <a:spLocks noGrp="1"/>
          </p:cNvSpPr>
          <p:nvPr>
            <p:ph type="sldNum" sz="quarter" idx="12"/>
          </p:nvPr>
        </p:nvSpPr>
        <p:spPr>
          <a:xfrm>
            <a:off x="8610600" y="6356352"/>
            <a:ext cx="2743200" cy="365125"/>
          </a:xfrm>
          <a:prstGeom prst="rect">
            <a:avLst/>
          </a:prstGeom>
        </p:spPr>
        <p:txBody>
          <a:bodyPr/>
          <a:lstStyle/>
          <a:p>
            <a:pPr defTabSz="913532"/>
            <a:fld id="{3E01EE5D-26FB-46D5-A381-ECFB35BF1D34}" type="slidenum">
              <a:rPr lang="zh-CN" altLang="en-US" sz="1865" smtClean="0">
                <a:solidFill>
                  <a:prstClr val="black">
                    <a:tint val="75000"/>
                  </a:prstClr>
                </a:solidFill>
              </a:rPr>
              <a:pPr defTabSz="913532"/>
              <a:t>‹#›</a:t>
            </a:fld>
            <a:endParaRPr lang="zh-CN" altLang="en-US" sz="1865">
              <a:solidFill>
                <a:prstClr val="black">
                  <a:tint val="75000"/>
                </a:prstClr>
              </a:solidFill>
            </a:endParaRPr>
          </a:p>
        </p:txBody>
      </p:sp>
    </p:spTree>
    <p:extLst>
      <p:ext uri="{BB962C8B-B14F-4D97-AF65-F5344CB8AC3E}">
        <p14:creationId xmlns:p14="http://schemas.microsoft.com/office/powerpoint/2010/main" val="425484697"/>
      </p:ext>
    </p:extLst>
  </p:cSld>
  <p:clrMapOvr>
    <a:masterClrMapping/>
  </p:clrMapOvr>
  <p:transition>
    <p:randomBar dir="vert"/>
  </p:transition>
  <p:timing>
    <p:tnLst>
      <p:par>
        <p:cTn id="1" dur="indefinite" restart="never" nodeType="tmRoot"/>
      </p:par>
    </p:tnLst>
  </p:timing>
</p:sldLayout>
</file>

<file path=ppt/slideLayouts/slideLayout1224.xml><?xml version="1.0" encoding="utf-8"?>
<p:sldLayout xmlns:a="http://schemas.openxmlformats.org/drawingml/2006/main" xmlns:r="http://schemas.openxmlformats.org/officeDocument/2006/relationships" xmlns:p="http://schemas.openxmlformats.org/presentationml/2006/main" userDrawn="1">
  <p:cSld name="15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mn-cs"/>
              </a:defRPr>
            </a:lvl1pPr>
          </a:lstStyle>
          <a:p>
            <a:pPr defTabSz="913532">
              <a:defRPr/>
            </a:pPr>
            <a:fld id="{0C6303A0-9065-42AF-906A-DE1E800FE257}"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mn-cs"/>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mn-cs"/>
              </a:defRPr>
            </a:lvl1pPr>
          </a:lstStyle>
          <a:p>
            <a:pPr defTabSz="913532">
              <a:defRPr/>
            </a:pPr>
            <a:fld id="{2AD3D7CA-7BD8-4738-B6AB-718737AA462A}"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341095695"/>
      </p:ext>
    </p:extLst>
  </p:cSld>
  <p:clrMapOvr>
    <a:masterClrMapping/>
  </p:clrMapOvr>
  <p:transition>
    <p:randomBar dir="vert"/>
  </p:transition>
</p:sldLayout>
</file>

<file path=ppt/slideLayouts/slideLayout1225.xml><?xml version="1.0" encoding="utf-8"?>
<p:sldLayout xmlns:a="http://schemas.openxmlformats.org/drawingml/2006/main" xmlns:r="http://schemas.openxmlformats.org/officeDocument/2006/relationships" xmlns:p="http://schemas.openxmlformats.org/presentationml/2006/main" preserve="1" userDrawn="1">
  <p:cSld name="14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6424783"/>
      </p:ext>
    </p:extLst>
  </p:cSld>
  <p:clrMapOvr>
    <a:masterClrMapping/>
  </p:clrMapOvr>
  <p:transition>
    <p:randomBar dir="vert"/>
  </p:transition>
</p:sldLayout>
</file>

<file path=ppt/slideLayouts/slideLayout1226.xml><?xml version="1.0" encoding="utf-8"?>
<p:sldLayout xmlns:a="http://schemas.openxmlformats.org/drawingml/2006/main" xmlns:r="http://schemas.openxmlformats.org/officeDocument/2006/relationships" xmlns:p="http://schemas.openxmlformats.org/presentationml/2006/main" preserve="1" userDrawn="1">
  <p:cSld name="26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3"/>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8721019"/>
      </p:ext>
    </p:extLst>
  </p:cSld>
  <p:clrMapOvr>
    <a:masterClrMapping/>
  </p:clrMapOvr>
  <p:transition>
    <p:randomBar dir="vert"/>
  </p:transition>
</p:sldLayout>
</file>

<file path=ppt/slideLayouts/slideLayout1227.xml><?xml version="1.0" encoding="utf-8"?>
<p:sldLayout xmlns:a="http://schemas.openxmlformats.org/drawingml/2006/main" xmlns:r="http://schemas.openxmlformats.org/officeDocument/2006/relationships" xmlns:p="http://schemas.openxmlformats.org/presentationml/2006/main" preserve="1" userDrawn="1">
  <p:cSld name="14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8486525"/>
      </p:ext>
    </p:extLst>
  </p:cSld>
  <p:clrMapOvr>
    <a:masterClrMapping/>
  </p:clrMapOvr>
  <p:transition>
    <p:randomBar dir="vert"/>
  </p:transition>
</p:sldLayout>
</file>

<file path=ppt/slideLayouts/slideLayout1228.xml><?xml version="1.0" encoding="utf-8"?>
<p:sldLayout xmlns:a="http://schemas.openxmlformats.org/drawingml/2006/main" xmlns:r="http://schemas.openxmlformats.org/officeDocument/2006/relationships" xmlns:p="http://schemas.openxmlformats.org/presentationml/2006/main" userDrawn="1">
  <p:cSld name="15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3ACFC516-0EBD-4852-9DFD-FFC809B16810}"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3532">
              <a:defRPr/>
            </a:pPr>
            <a:fld id="{855DB59F-0B7A-4009-ADD8-CBB6E0E22669}"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616064792"/>
      </p:ext>
    </p:extLst>
  </p:cSld>
  <p:clrMapOvr>
    <a:masterClrMapping/>
  </p:clrMapOvr>
  <p:transition>
    <p:randomBar dir="vert"/>
  </p:transition>
</p:sldLayout>
</file>

<file path=ppt/slideLayouts/slideLayout1229.xml><?xml version="1.0" encoding="utf-8"?>
<p:sldLayout xmlns:a="http://schemas.openxmlformats.org/drawingml/2006/main" xmlns:r="http://schemas.openxmlformats.org/officeDocument/2006/relationships" xmlns:p="http://schemas.openxmlformats.org/presentationml/2006/main" userDrawn="1">
  <p:cSld name="15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913532">
              <a:defRPr/>
            </a:pPr>
            <a:fld id="{39ADED8E-4E0B-498D-B715-B157A890E4DE}"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18634F15-13D2-4C0D-99FD-67E8D2F909DD}"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1400788542"/>
      </p:ext>
    </p:extLst>
  </p:cSld>
  <p:clrMapOvr>
    <a:masterClrMapping/>
  </p:clrMapOvr>
  <p:transition>
    <p:randomBar dir="vert"/>
  </p:transition>
</p:sldLayout>
</file>

<file path=ppt/slideLayouts/slideLayout1230.xml><?xml version="1.0" encoding="utf-8"?>
<p:sldLayout xmlns:a="http://schemas.openxmlformats.org/drawingml/2006/main" xmlns:r="http://schemas.openxmlformats.org/officeDocument/2006/relationships" xmlns:p="http://schemas.openxmlformats.org/presentationml/2006/main" userDrawn="1">
  <p:cSld name="27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1828134"/>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231.xml><?xml version="1.0" encoding="utf-8"?>
<p:sldLayout xmlns:a="http://schemas.openxmlformats.org/drawingml/2006/main" xmlns:r="http://schemas.openxmlformats.org/officeDocument/2006/relationships" xmlns:p="http://schemas.openxmlformats.org/presentationml/2006/main" userDrawn="1">
  <p:cSld name="15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defRPr>
            </a:lvl1pPr>
          </a:lstStyle>
          <a:p>
            <a:pPr defTabSz="913532">
              <a:defRPr/>
            </a:pPr>
            <a:fld id="{233108B3-3C5F-434E-B7C6-124BB30C5988}" type="datetimeFigureOut">
              <a:rPr lang="zh-CN" altLang="en-US" sz="1865" smtClean="0"/>
              <a:pPr defTabSz="913532">
                <a:defRPr/>
              </a:pPr>
              <a:t>2024/2/26</a:t>
            </a:fld>
            <a:endParaRPr lang="zh-CN" altLang="en-US" sz="1865"/>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913532">
              <a:defRPr/>
            </a:pPr>
            <a:endParaRPr lang="zh-CN" altLang="en-US" sz="1865"/>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913532">
              <a:defRPr/>
            </a:pPr>
            <a:fld id="{0FCC38CE-CFED-41E2-93E2-A213294AFB8B}" type="slidenum">
              <a:rPr lang="zh-CN" altLang="en-US" sz="1865" smtClean="0"/>
              <a:pPr defTabSz="913532">
                <a:defRPr/>
              </a:pPr>
              <a:t>‹#›</a:t>
            </a:fld>
            <a:endParaRPr lang="zh-CN" altLang="en-US" sz="1865"/>
          </a:p>
        </p:txBody>
      </p:sp>
    </p:spTree>
    <p:extLst>
      <p:ext uri="{BB962C8B-B14F-4D97-AF65-F5344CB8AC3E}">
        <p14:creationId xmlns:p14="http://schemas.microsoft.com/office/powerpoint/2010/main" val="2430747799"/>
      </p:ext>
    </p:extLst>
  </p:cSld>
  <p:clrMapOvr>
    <a:masterClrMapping/>
  </p:clrMapOvr>
  <p:transition>
    <p:randomBar dir="vert"/>
  </p:transition>
</p:sldLayout>
</file>

<file path=ppt/slideLayouts/slideLayout1232.xml><?xml version="1.0" encoding="utf-8"?>
<p:sldLayout xmlns:a="http://schemas.openxmlformats.org/drawingml/2006/main" xmlns:r="http://schemas.openxmlformats.org/officeDocument/2006/relationships" xmlns:p="http://schemas.openxmlformats.org/presentationml/2006/main" userDrawn="1">
  <p:cSld name="15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pPr defTabSz="456777">
                <a:defRPr/>
              </a:pPr>
              <a:t>2024/2/26</a:t>
            </a:fld>
            <a:endParaRPr lang="zh-CN" altLang="en-US"/>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pPr defTabSz="456777">
                <a:defRPr/>
              </a:pPr>
              <a:t>‹#›</a:t>
            </a:fld>
            <a:endParaRPr lang="zh-CN" altLang="en-US"/>
          </a:p>
        </p:txBody>
      </p:sp>
    </p:spTree>
    <p:extLst>
      <p:ext uri="{BB962C8B-B14F-4D97-AF65-F5344CB8AC3E}">
        <p14:creationId xmlns:p14="http://schemas.microsoft.com/office/powerpoint/2010/main" val="2396306728"/>
      </p:ext>
    </p:extLst>
  </p:cSld>
  <p:clrMapOvr>
    <a:masterClrMapping/>
  </p:clrMapOvr>
  <p:transition>
    <p:randomBar dir="vert"/>
  </p:transition>
</p:sldLayout>
</file>

<file path=ppt/slideLayouts/slideLayout1233.xml><?xml version="1.0" encoding="utf-8"?>
<p:sldLayout xmlns:a="http://schemas.openxmlformats.org/drawingml/2006/main" xmlns:r="http://schemas.openxmlformats.org/officeDocument/2006/relationships" xmlns:p="http://schemas.openxmlformats.org/presentationml/2006/main" preserve="1" userDrawn="1">
  <p:cSld name="6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5557639"/>
      </p:ext>
    </p:extLst>
  </p:cSld>
  <p:clrMapOvr>
    <a:masterClrMapping/>
  </p:clrMapOvr>
  <p:transition>
    <p:randomBar dir="vert"/>
  </p:transition>
  <p:timing>
    <p:tnLst>
      <p:par>
        <p:cTn id="1" dur="indefinite" restart="never" nodeType="tmRoot"/>
      </p:par>
    </p:tnLst>
  </p:timing>
</p:sldLayout>
</file>

<file path=ppt/slideLayouts/slideLayout1234.xml><?xml version="1.0" encoding="utf-8"?>
<p:sldLayout xmlns:a="http://schemas.openxmlformats.org/drawingml/2006/main" xmlns:r="http://schemas.openxmlformats.org/officeDocument/2006/relationships" xmlns:p="http://schemas.openxmlformats.org/presentationml/2006/main" userDrawn="1">
  <p:cSld name="16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pPr defTabSz="456777">
                <a:defRPr/>
              </a:pPr>
              <a:t>2024/2/26</a:t>
            </a:fld>
            <a:endParaRPr lang="zh-CN" altLang="en-US"/>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pPr defTabSz="456777">
                <a:defRPr/>
              </a:pPr>
              <a:t>‹#›</a:t>
            </a:fld>
            <a:endParaRPr lang="zh-CN" altLang="en-US"/>
          </a:p>
        </p:txBody>
      </p:sp>
    </p:spTree>
    <p:extLst>
      <p:ext uri="{BB962C8B-B14F-4D97-AF65-F5344CB8AC3E}">
        <p14:creationId xmlns:p14="http://schemas.microsoft.com/office/powerpoint/2010/main" val="3017293096"/>
      </p:ext>
    </p:extLst>
  </p:cSld>
  <p:clrMapOvr>
    <a:masterClrMapping/>
  </p:clrMapOvr>
  <p:transition>
    <p:randomBar dir="vert"/>
  </p:transition>
</p:sldLayout>
</file>

<file path=ppt/slideLayouts/slideLayout1235.xml><?xml version="1.0" encoding="utf-8"?>
<p:sldLayout xmlns:a="http://schemas.openxmlformats.org/drawingml/2006/main" xmlns:r="http://schemas.openxmlformats.org/officeDocument/2006/relationships" xmlns:p="http://schemas.openxmlformats.org/presentationml/2006/main" preserve="1" userDrawn="1">
  <p:cSld name="6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74503854"/>
      </p:ext>
    </p:extLst>
  </p:cSld>
  <p:clrMapOvr>
    <a:masterClrMapping/>
  </p:clrMapOvr>
  <p:transition>
    <p:randomBar dir="vert"/>
  </p:transition>
  <p:timing>
    <p:tnLst>
      <p:par>
        <p:cTn id="1" dur="indefinite" restart="never" nodeType="tmRoot"/>
      </p:par>
    </p:tnLst>
  </p:timing>
</p:sldLayout>
</file>

<file path=ppt/slideLayouts/slideLayout1236.xml><?xml version="1.0" encoding="utf-8"?>
<p:sldLayout xmlns:a="http://schemas.openxmlformats.org/drawingml/2006/main" xmlns:r="http://schemas.openxmlformats.org/officeDocument/2006/relationships" xmlns:p="http://schemas.openxmlformats.org/presentationml/2006/main" userDrawn="1">
  <p:cSld name="16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pPr defTabSz="456777">
                <a:defRPr/>
              </a:pPr>
              <a:t>2024/2/26</a:t>
            </a:fld>
            <a:endParaRPr lang="zh-CN" altLang="en-US"/>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pPr defTabSz="456777">
                <a:defRPr/>
              </a:pPr>
              <a:t>‹#›</a:t>
            </a:fld>
            <a:endParaRPr lang="zh-CN" altLang="en-US"/>
          </a:p>
        </p:txBody>
      </p:sp>
    </p:spTree>
    <p:extLst>
      <p:ext uri="{BB962C8B-B14F-4D97-AF65-F5344CB8AC3E}">
        <p14:creationId xmlns:p14="http://schemas.microsoft.com/office/powerpoint/2010/main" val="3259065857"/>
      </p:ext>
    </p:extLst>
  </p:cSld>
  <p:clrMapOvr>
    <a:masterClrMapping/>
  </p:clrMapOvr>
  <p:transition>
    <p:randomBar dir="vert"/>
  </p:transition>
</p:sldLayout>
</file>

<file path=ppt/slideLayouts/slideLayout1237.xml><?xml version="1.0" encoding="utf-8"?>
<p:sldLayout xmlns:a="http://schemas.openxmlformats.org/drawingml/2006/main" xmlns:r="http://schemas.openxmlformats.org/officeDocument/2006/relationships" xmlns:p="http://schemas.openxmlformats.org/presentationml/2006/main" preserve="1" userDrawn="1">
  <p:cSld name="6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9527400"/>
      </p:ext>
    </p:extLst>
  </p:cSld>
  <p:clrMapOvr>
    <a:masterClrMapping/>
  </p:clrMapOvr>
  <p:transition>
    <p:randomBar dir="vert"/>
  </p:transition>
  <p:timing>
    <p:tnLst>
      <p:par>
        <p:cTn id="1" dur="indefinite" restart="never" nodeType="tmRoot"/>
      </p:par>
    </p:tnLst>
  </p:timing>
</p:sldLayout>
</file>

<file path=ppt/slideLayouts/slideLayout1238.xml><?xml version="1.0" encoding="utf-8"?>
<p:sldLayout xmlns:a="http://schemas.openxmlformats.org/drawingml/2006/main" xmlns:r="http://schemas.openxmlformats.org/officeDocument/2006/relationships" xmlns:p="http://schemas.openxmlformats.org/presentationml/2006/main" userDrawn="1">
  <p:cSld name="16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pPr defTabSz="456777">
                <a:defRPr/>
              </a:pPr>
              <a:t>2024/2/26</a:t>
            </a:fld>
            <a:endParaRPr lang="zh-CN" altLang="en-US"/>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pPr defTabSz="456777">
                <a:defRPr/>
              </a:pPr>
              <a:t>‹#›</a:t>
            </a:fld>
            <a:endParaRPr lang="zh-CN" altLang="en-US"/>
          </a:p>
        </p:txBody>
      </p:sp>
    </p:spTree>
    <p:extLst>
      <p:ext uri="{BB962C8B-B14F-4D97-AF65-F5344CB8AC3E}">
        <p14:creationId xmlns:p14="http://schemas.microsoft.com/office/powerpoint/2010/main" val="3910023602"/>
      </p:ext>
    </p:extLst>
  </p:cSld>
  <p:clrMapOvr>
    <a:masterClrMapping/>
  </p:clrMapOvr>
  <p:transition>
    <p:randomBar dir="vert"/>
  </p:transition>
</p:sldLayout>
</file>

<file path=ppt/slideLayouts/slideLayout1239.xml><?xml version="1.0" encoding="utf-8"?>
<p:sldLayout xmlns:a="http://schemas.openxmlformats.org/drawingml/2006/main" xmlns:r="http://schemas.openxmlformats.org/officeDocument/2006/relationships" xmlns:p="http://schemas.openxmlformats.org/presentationml/2006/main" preserve="1" userDrawn="1">
  <p:cSld name="6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5142626"/>
      </p:ext>
    </p:extLst>
  </p:cSld>
  <p:clrMapOvr>
    <a:masterClrMapping/>
  </p:clrMapOvr>
  <p:transition>
    <p:randomBar dir="vert"/>
  </p:transition>
  <p:timing>
    <p:tnLst>
      <p:par>
        <p:cTn id="1" dur="indefinite" restart="never" nodeType="tmRoot"/>
      </p:par>
    </p:tnLst>
  </p:timing>
</p:sldLayout>
</file>

<file path=ppt/slideLayouts/slideLayout1240.xml><?xml version="1.0" encoding="utf-8"?>
<p:sldLayout xmlns:a="http://schemas.openxmlformats.org/drawingml/2006/main" xmlns:r="http://schemas.openxmlformats.org/officeDocument/2006/relationships" xmlns:p="http://schemas.openxmlformats.org/presentationml/2006/main" userDrawn="1">
  <p:cSld name="16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3"/>
            <a:ext cx="911939" cy="365125"/>
          </a:xfrm>
          <a:prstGeom prst="rect">
            <a:avLst/>
          </a:prstGeom>
        </p:spPr>
        <p:txBody>
          <a:bodyPr/>
          <a:lstStyle>
            <a:lvl1pPr>
              <a:defRPr smtClean="0">
                <a:solidFill>
                  <a:prstClr val="black">
                    <a:tint val="75000"/>
                  </a:prstClr>
                </a:solidFill>
              </a:defRPr>
            </a:lvl1pPr>
          </a:lstStyle>
          <a:p>
            <a:pPr defTabSz="456777">
              <a:defRPr/>
            </a:pPr>
            <a:fld id="{39ADED8E-4E0B-498D-B715-B157A890E4DE}" type="datetimeFigureOut">
              <a:rPr lang="zh-CN" altLang="en-US" smtClean="0"/>
              <a:pPr defTabSz="456777">
                <a:defRPr/>
              </a:pPr>
              <a:t>2024/2/26</a:t>
            </a:fld>
            <a:endParaRPr lang="zh-CN" altLang="en-US"/>
          </a:p>
        </p:txBody>
      </p:sp>
      <p:sp>
        <p:nvSpPr>
          <p:cNvPr id="3" name="页脚占位符 3"/>
          <p:cNvSpPr>
            <a:spLocks noGrp="1"/>
          </p:cNvSpPr>
          <p:nvPr>
            <p:ph type="ftr" sz="quarter" idx="11"/>
          </p:nvPr>
        </p:nvSpPr>
        <p:spPr>
          <a:xfrm>
            <a:off x="677335" y="6041363"/>
            <a:ext cx="6297612" cy="365125"/>
          </a:xfrm>
          <a:prstGeom prst="rect">
            <a:avLst/>
          </a:prstGeom>
        </p:spPr>
        <p:txBody>
          <a:bodyPr/>
          <a:lstStyle>
            <a:lvl1pPr>
              <a:defRPr>
                <a:solidFill>
                  <a:prstClr val="black">
                    <a:tint val="75000"/>
                  </a:prstClr>
                </a:solidFill>
              </a:defRPr>
            </a:lvl1pPr>
          </a:lstStyle>
          <a:p>
            <a:pPr defTabSz="456777">
              <a:defRPr/>
            </a:pPr>
            <a:endParaRPr lang="zh-CN" altLang="en-US"/>
          </a:p>
        </p:txBody>
      </p:sp>
      <p:sp>
        <p:nvSpPr>
          <p:cNvPr id="4" name="灯片编号占位符 4"/>
          <p:cNvSpPr>
            <a:spLocks noGrp="1"/>
          </p:cNvSpPr>
          <p:nvPr>
            <p:ph type="sldNum" sz="quarter" idx="12"/>
          </p:nvPr>
        </p:nvSpPr>
        <p:spPr>
          <a:xfrm>
            <a:off x="8590664" y="6041363"/>
            <a:ext cx="683339" cy="365125"/>
          </a:xfrm>
          <a:prstGeom prst="rect">
            <a:avLst/>
          </a:prstGeom>
        </p:spPr>
        <p:txBody>
          <a:bodyPr/>
          <a:lstStyle>
            <a:lvl1pPr>
              <a:defRPr>
                <a:solidFill>
                  <a:prstClr val="black">
                    <a:tint val="75000"/>
                  </a:prstClr>
                </a:solidFill>
              </a:defRPr>
            </a:lvl1pPr>
          </a:lstStyle>
          <a:p>
            <a:pPr defTabSz="456777">
              <a:defRPr/>
            </a:pPr>
            <a:fld id="{18634F15-13D2-4C0D-99FD-67E8D2F909DD}" type="slidenum">
              <a:rPr lang="zh-CN" altLang="en-US" smtClean="0"/>
              <a:pPr defTabSz="456777">
                <a:defRPr/>
              </a:pPr>
              <a:t>‹#›</a:t>
            </a:fld>
            <a:endParaRPr lang="zh-CN" altLang="en-US"/>
          </a:p>
        </p:txBody>
      </p:sp>
    </p:spTree>
    <p:extLst>
      <p:ext uri="{BB962C8B-B14F-4D97-AF65-F5344CB8AC3E}">
        <p14:creationId xmlns:p14="http://schemas.microsoft.com/office/powerpoint/2010/main" val="1059990497"/>
      </p:ext>
    </p:extLst>
  </p:cSld>
  <p:clrMapOvr>
    <a:masterClrMapping/>
  </p:clrMapOvr>
  <p:transition>
    <p:randomBar dir="vert"/>
  </p:transition>
</p:sldLayout>
</file>

<file path=ppt/slideLayouts/slideLayout1241.xml><?xml version="1.0" encoding="utf-8"?>
<p:sldLayout xmlns:a="http://schemas.openxmlformats.org/drawingml/2006/main" xmlns:r="http://schemas.openxmlformats.org/officeDocument/2006/relationships" xmlns:p="http://schemas.openxmlformats.org/presentationml/2006/main" preserve="1" userDrawn="1">
  <p:cSld name="6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7804385"/>
      </p:ext>
    </p:extLst>
  </p:cSld>
  <p:clrMapOvr>
    <a:masterClrMapping/>
  </p:clrMapOvr>
  <p:transition>
    <p:randomBar dir="vert"/>
  </p:transition>
  <p:timing>
    <p:tnLst>
      <p:par>
        <p:cTn id="1" dur="indefinite" restart="never" nodeType="tmRoot"/>
      </p:par>
    </p:tnLst>
  </p:timing>
</p:sldLayout>
</file>

<file path=ppt/slideLayouts/slideLayout1242.xml><?xml version="1.0" encoding="utf-8"?>
<p:sldLayout xmlns:a="http://schemas.openxmlformats.org/drawingml/2006/main" xmlns:r="http://schemas.openxmlformats.org/officeDocument/2006/relationships" xmlns:p="http://schemas.openxmlformats.org/presentationml/2006/main" showMasterSp="0" preserve="1" userDrawn="1">
  <p:cSld name="164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9238371"/>
      </p:ext>
    </p:extLst>
  </p:cSld>
  <p:clrMapOvr>
    <a:masterClrMapping/>
  </p:clrMapOvr>
  <p:transition>
    <p:randomBar dir="vert"/>
  </p:transition>
  <p:timing>
    <p:tnLst>
      <p:par>
        <p:cTn id="1" dur="indefinite" restart="never" nodeType="tmRoot"/>
      </p:par>
    </p:tnLst>
  </p:timing>
</p:sldLayout>
</file>

<file path=ppt/slideLayouts/slideLayout1243.xml><?xml version="1.0" encoding="utf-8"?>
<p:sldLayout xmlns:a="http://schemas.openxmlformats.org/drawingml/2006/main" xmlns:r="http://schemas.openxmlformats.org/officeDocument/2006/relationships" xmlns:p="http://schemas.openxmlformats.org/presentationml/2006/main" preserve="1" userDrawn="1">
  <p:cSld name="16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49"/>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5"/>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44080274"/>
      </p:ext>
    </p:extLst>
  </p:cSld>
  <p:clrMapOvr>
    <a:masterClrMapping/>
  </p:clrMapOvr>
  <p:transition>
    <p:randomBar dir="vert"/>
  </p:transition>
  <p:timing>
    <p:tnLst>
      <p:par>
        <p:cTn id="1" dur="indefinite" restart="never" nodeType="tmRoot"/>
      </p:par>
    </p:tnLst>
  </p:timing>
</p:sldLayout>
</file>

<file path=ppt/slideLayouts/slideLayout1244.xml><?xml version="1.0" encoding="utf-8"?>
<p:sldLayout xmlns:a="http://schemas.openxmlformats.org/drawingml/2006/main" xmlns:r="http://schemas.openxmlformats.org/officeDocument/2006/relationships" xmlns:p="http://schemas.openxmlformats.org/presentationml/2006/main" preserve="1" userDrawn="1">
  <p:cSld name="166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044389044"/>
      </p:ext>
    </p:extLst>
  </p:cSld>
  <p:clrMapOvr>
    <a:masterClrMapping/>
  </p:clrMapOvr>
  <p:transition>
    <p:randomBar dir="vert"/>
  </p:transition>
  <p:timing>
    <p:tnLst>
      <p:par>
        <p:cTn id="1" dur="indefinite" restart="never" nodeType="tmRoot"/>
      </p:par>
    </p:tnLst>
  </p:timing>
</p:sldLayout>
</file>

<file path=ppt/slideLayouts/slideLayout1245.xml><?xml version="1.0" encoding="utf-8"?>
<p:sldLayout xmlns:a="http://schemas.openxmlformats.org/drawingml/2006/main" xmlns:r="http://schemas.openxmlformats.org/officeDocument/2006/relationships" xmlns:p="http://schemas.openxmlformats.org/presentationml/2006/main" preserve="1" userDrawn="1">
  <p:cSld name="167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12674279"/>
      </p:ext>
    </p:extLst>
  </p:cSld>
  <p:clrMapOvr>
    <a:masterClrMapping/>
  </p:clrMapOvr>
  <p:transition>
    <p:randomBar dir="vert"/>
  </p:transition>
  <p:timing>
    <p:tnLst>
      <p:par>
        <p:cTn id="1" dur="indefinite" restart="never" nodeType="tmRoot"/>
      </p:par>
    </p:tnLst>
  </p:timing>
</p:sldLayout>
</file>

<file path=ppt/slideLayouts/slideLayout1246.xml><?xml version="1.0" encoding="utf-8"?>
<p:sldLayout xmlns:a="http://schemas.openxmlformats.org/drawingml/2006/main" xmlns:r="http://schemas.openxmlformats.org/officeDocument/2006/relationships" xmlns:p="http://schemas.openxmlformats.org/presentationml/2006/main" preserve="1" userDrawn="1">
  <p:cSld name="168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51992443"/>
      </p:ext>
    </p:extLst>
  </p:cSld>
  <p:clrMapOvr>
    <a:masterClrMapping/>
  </p:clrMapOvr>
  <p:transition>
    <p:randomBar dir="vert"/>
  </p:transition>
  <p:timing>
    <p:tnLst>
      <p:par>
        <p:cTn id="1" dur="indefinite" restart="never" nodeType="tmRoot"/>
      </p:par>
    </p:tnLst>
  </p:timing>
</p:sldLayout>
</file>

<file path=ppt/slideLayouts/slideLayout1247.xml><?xml version="1.0" encoding="utf-8"?>
<p:sldLayout xmlns:a="http://schemas.openxmlformats.org/drawingml/2006/main" xmlns:r="http://schemas.openxmlformats.org/officeDocument/2006/relationships" xmlns:p="http://schemas.openxmlformats.org/presentationml/2006/main" preserve="1" userDrawn="1">
  <p:cSld name="169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029953643"/>
      </p:ext>
    </p:extLst>
  </p:cSld>
  <p:clrMapOvr>
    <a:masterClrMapping/>
  </p:clrMapOvr>
  <p:transition>
    <p:randomBar dir="vert"/>
  </p:transition>
  <p:timing>
    <p:tnLst>
      <p:par>
        <p:cTn id="1" dur="indefinite" restart="never" nodeType="tmRoot"/>
      </p:par>
    </p:tnLst>
  </p:timing>
</p:sldLayout>
</file>

<file path=ppt/slideLayouts/slideLayout1248.xml><?xml version="1.0" encoding="utf-8"?>
<p:sldLayout xmlns:a="http://schemas.openxmlformats.org/drawingml/2006/main" xmlns:r="http://schemas.openxmlformats.org/officeDocument/2006/relationships" xmlns:p="http://schemas.openxmlformats.org/presentationml/2006/main" preserve="1" userDrawn="1">
  <p:cSld name="170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3"/>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95313973"/>
      </p:ext>
    </p:extLst>
  </p:cSld>
  <p:clrMapOvr>
    <a:masterClrMapping/>
  </p:clrMapOvr>
  <p:transition>
    <p:randomBar dir="vert"/>
  </p:transition>
  <p:timing>
    <p:tnLst>
      <p:par>
        <p:cTn id="1" dur="indefinite" restart="never" nodeType="tmRoot"/>
      </p:par>
    </p:tnLst>
  </p:timing>
</p:sldLayout>
</file>

<file path=ppt/slideLayouts/slideLayout1249.xml><?xml version="1.0" encoding="utf-8"?>
<p:sldLayout xmlns:a="http://schemas.openxmlformats.org/drawingml/2006/main" xmlns:r="http://schemas.openxmlformats.org/officeDocument/2006/relationships" xmlns:p="http://schemas.openxmlformats.org/presentationml/2006/main" userDrawn="1">
  <p:cSld name="17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2876493169"/>
      </p:ext>
    </p:extLst>
  </p:cSld>
  <p:clrMapOvr>
    <a:masterClrMapping/>
  </p:clrMapOvr>
  <p:transition>
    <p:randomBar dir="vert"/>
  </p:transition>
</p:sldLayout>
</file>

<file path=ppt/slideLayouts/slideLayout1250.xml><?xml version="1.0" encoding="utf-8"?>
<p:sldLayout xmlns:a="http://schemas.openxmlformats.org/drawingml/2006/main" xmlns:r="http://schemas.openxmlformats.org/officeDocument/2006/relationships" xmlns:p="http://schemas.openxmlformats.org/presentationml/2006/main" preserve="1" userDrawn="1">
  <p:cSld name="6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9364652"/>
      </p:ext>
    </p:extLst>
  </p:cSld>
  <p:clrMapOvr>
    <a:masterClrMapping/>
  </p:clrMapOvr>
  <p:transition>
    <p:randomBar dir="vert"/>
  </p:transition>
  <p:timing>
    <p:tnLst>
      <p:par>
        <p:cTn id="1" dur="indefinite" restart="never" nodeType="tmRoot"/>
      </p:par>
    </p:tnLst>
  </p:timing>
</p:sldLayout>
</file>

<file path=ppt/slideLayouts/slideLayout1251.xml><?xml version="1.0" encoding="utf-8"?>
<p:sldLayout xmlns:a="http://schemas.openxmlformats.org/drawingml/2006/main" xmlns:r="http://schemas.openxmlformats.org/officeDocument/2006/relationships" xmlns:p="http://schemas.openxmlformats.org/presentationml/2006/main" userDrawn="1">
  <p:cSld name="17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4006838150"/>
      </p:ext>
    </p:extLst>
  </p:cSld>
  <p:clrMapOvr>
    <a:masterClrMapping/>
  </p:clrMapOvr>
  <p:transition>
    <p:randomBar dir="vert"/>
  </p:transition>
</p:sldLayout>
</file>

<file path=ppt/slideLayouts/slideLayout1252.xml><?xml version="1.0" encoding="utf-8"?>
<p:sldLayout xmlns:a="http://schemas.openxmlformats.org/drawingml/2006/main" xmlns:r="http://schemas.openxmlformats.org/officeDocument/2006/relationships" xmlns:p="http://schemas.openxmlformats.org/presentationml/2006/main" preserve="1" userDrawn="1">
  <p:cSld name="6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6995244"/>
      </p:ext>
    </p:extLst>
  </p:cSld>
  <p:clrMapOvr>
    <a:masterClrMapping/>
  </p:clrMapOvr>
  <p:transition>
    <p:randomBar dir="vert"/>
  </p:transition>
  <p:timing>
    <p:tnLst>
      <p:par>
        <p:cTn id="1" dur="indefinite" restart="never" nodeType="tmRoot"/>
      </p:par>
    </p:tnLst>
  </p:timing>
</p:sldLayout>
</file>

<file path=ppt/slideLayouts/slideLayout1253.xml><?xml version="1.0" encoding="utf-8"?>
<p:sldLayout xmlns:a="http://schemas.openxmlformats.org/drawingml/2006/main" xmlns:r="http://schemas.openxmlformats.org/officeDocument/2006/relationships" xmlns:p="http://schemas.openxmlformats.org/presentationml/2006/main" userDrawn="1">
  <p:cSld name="17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1021127999"/>
      </p:ext>
    </p:extLst>
  </p:cSld>
  <p:clrMapOvr>
    <a:masterClrMapping/>
  </p:clrMapOvr>
  <p:transition>
    <p:randomBar dir="vert"/>
  </p:transition>
</p:sldLayout>
</file>

<file path=ppt/slideLayouts/slideLayout1254.xml><?xml version="1.0" encoding="utf-8"?>
<p:sldLayout xmlns:a="http://schemas.openxmlformats.org/drawingml/2006/main" xmlns:r="http://schemas.openxmlformats.org/officeDocument/2006/relationships" xmlns:p="http://schemas.openxmlformats.org/presentationml/2006/main" preserve="1" userDrawn="1">
  <p:cSld name="6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2876839"/>
      </p:ext>
    </p:extLst>
  </p:cSld>
  <p:clrMapOvr>
    <a:masterClrMapping/>
  </p:clrMapOvr>
  <p:transition>
    <p:randomBar dir="vert"/>
  </p:transition>
  <p:timing>
    <p:tnLst>
      <p:par>
        <p:cTn id="1" dur="indefinite" restart="never" nodeType="tmRoot"/>
      </p:par>
    </p:tnLst>
  </p:timing>
</p:sldLayout>
</file>

<file path=ppt/slideLayouts/slideLayout1255.xml><?xml version="1.0" encoding="utf-8"?>
<p:sldLayout xmlns:a="http://schemas.openxmlformats.org/drawingml/2006/main" xmlns:r="http://schemas.openxmlformats.org/officeDocument/2006/relationships" xmlns:p="http://schemas.openxmlformats.org/presentationml/2006/main" userDrawn="1">
  <p:cSld name="17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3595294465"/>
      </p:ext>
    </p:extLst>
  </p:cSld>
  <p:clrMapOvr>
    <a:masterClrMapping/>
  </p:clrMapOvr>
  <p:transition>
    <p:randomBar dir="vert"/>
  </p:transition>
</p:sldLayout>
</file>

<file path=ppt/slideLayouts/slideLayout1256.xml><?xml version="1.0" encoding="utf-8"?>
<p:sldLayout xmlns:a="http://schemas.openxmlformats.org/drawingml/2006/main" xmlns:r="http://schemas.openxmlformats.org/officeDocument/2006/relationships" xmlns:p="http://schemas.openxmlformats.org/presentationml/2006/main" preserve="1" userDrawn="1">
  <p:cSld name="6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8498014"/>
      </p:ext>
    </p:extLst>
  </p:cSld>
  <p:clrMapOvr>
    <a:masterClrMapping/>
  </p:clrMapOvr>
  <p:transition>
    <p:randomBar dir="vert"/>
  </p:transition>
  <p:timing>
    <p:tnLst>
      <p:par>
        <p:cTn id="1" dur="indefinite" restart="never" nodeType="tmRoot"/>
      </p:par>
    </p:tnLst>
  </p:timing>
</p:sldLayout>
</file>

<file path=ppt/slideLayouts/slideLayout1257.xml><?xml version="1.0" encoding="utf-8"?>
<p:sldLayout xmlns:a="http://schemas.openxmlformats.org/drawingml/2006/main" xmlns:r="http://schemas.openxmlformats.org/officeDocument/2006/relationships" xmlns:p="http://schemas.openxmlformats.org/presentationml/2006/main" userDrawn="1">
  <p:cSld name="17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3729294780"/>
      </p:ext>
    </p:extLst>
  </p:cSld>
  <p:clrMapOvr>
    <a:masterClrMapping/>
  </p:clrMapOvr>
  <p:transition>
    <p:randomBar dir="vert"/>
  </p:transition>
</p:sldLayout>
</file>

<file path=ppt/slideLayouts/slideLayout1258.xml><?xml version="1.0" encoding="utf-8"?>
<p:sldLayout xmlns:a="http://schemas.openxmlformats.org/drawingml/2006/main" xmlns:r="http://schemas.openxmlformats.org/officeDocument/2006/relationships" xmlns:p="http://schemas.openxmlformats.org/presentationml/2006/main" preserve="1" userDrawn="1">
  <p:cSld name="6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904568"/>
      </p:ext>
    </p:extLst>
  </p:cSld>
  <p:clrMapOvr>
    <a:masterClrMapping/>
  </p:clrMapOvr>
  <p:transition>
    <p:randomBar dir="vert"/>
  </p:transition>
  <p:timing>
    <p:tnLst>
      <p:par>
        <p:cTn id="1" dur="indefinite" restart="never" nodeType="tmRoot"/>
      </p:par>
    </p:tnLst>
  </p:timing>
</p:sldLayout>
</file>

<file path=ppt/slideLayouts/slideLayout1259.xml><?xml version="1.0" encoding="utf-8"?>
<p:sldLayout xmlns:a="http://schemas.openxmlformats.org/drawingml/2006/main" xmlns:r="http://schemas.openxmlformats.org/officeDocument/2006/relationships" xmlns:p="http://schemas.openxmlformats.org/presentationml/2006/main" showMasterSp="0" preserve="1" userDrawn="1">
  <p:cSld name="176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0704753"/>
      </p:ext>
    </p:extLst>
  </p:cSld>
  <p:clrMapOvr>
    <a:masterClrMapping/>
  </p:clrMapOvr>
  <p:transition>
    <p:randomBar dir="vert"/>
  </p:transition>
  <p:timing>
    <p:tnLst>
      <p:par>
        <p:cTn id="1" dur="indefinite" restart="never" nodeType="tmRoot"/>
      </p:par>
    </p:tnLst>
  </p:timing>
</p:sldLayout>
</file>

<file path=ppt/slideLayouts/slideLayout1260.xml><?xml version="1.0" encoding="utf-8"?>
<p:sldLayout xmlns:a="http://schemas.openxmlformats.org/drawingml/2006/main" xmlns:r="http://schemas.openxmlformats.org/officeDocument/2006/relationships" xmlns:p="http://schemas.openxmlformats.org/presentationml/2006/main" preserve="1" userDrawn="1">
  <p:cSld name="17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49"/>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5"/>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075929501"/>
      </p:ext>
    </p:extLst>
  </p:cSld>
  <p:clrMapOvr>
    <a:masterClrMapping/>
  </p:clrMapOvr>
  <p:transition>
    <p:randomBar dir="vert"/>
  </p:transition>
  <p:timing>
    <p:tnLst>
      <p:par>
        <p:cTn id="1" dur="indefinite" restart="never" nodeType="tmRoot"/>
      </p:par>
    </p:tnLst>
  </p:timing>
</p:sldLayout>
</file>

<file path=ppt/slideLayouts/slideLayout1261.xml><?xml version="1.0" encoding="utf-8"?>
<p:sldLayout xmlns:a="http://schemas.openxmlformats.org/drawingml/2006/main" xmlns:r="http://schemas.openxmlformats.org/officeDocument/2006/relationships" xmlns:p="http://schemas.openxmlformats.org/presentationml/2006/main" preserve="1" userDrawn="1">
  <p:cSld name="178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116137526"/>
      </p:ext>
    </p:extLst>
  </p:cSld>
  <p:clrMapOvr>
    <a:masterClrMapping/>
  </p:clrMapOvr>
  <p:transition>
    <p:randomBar dir="vert"/>
  </p:transition>
  <p:timing>
    <p:tnLst>
      <p:par>
        <p:cTn id="1" dur="indefinite" restart="never" nodeType="tmRoot"/>
      </p:par>
    </p:tnLst>
  </p:timing>
</p:sldLayout>
</file>

<file path=ppt/slideLayouts/slideLayout1262.xml><?xml version="1.0" encoding="utf-8"?>
<p:sldLayout xmlns:a="http://schemas.openxmlformats.org/drawingml/2006/main" xmlns:r="http://schemas.openxmlformats.org/officeDocument/2006/relationships" xmlns:p="http://schemas.openxmlformats.org/presentationml/2006/main" preserve="1" userDrawn="1">
  <p:cSld name="179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590233777"/>
      </p:ext>
    </p:extLst>
  </p:cSld>
  <p:clrMapOvr>
    <a:masterClrMapping/>
  </p:clrMapOvr>
  <p:transition>
    <p:randomBar dir="vert"/>
  </p:transition>
  <p:timing>
    <p:tnLst>
      <p:par>
        <p:cTn id="1" dur="indefinite" restart="never" nodeType="tmRoot"/>
      </p:par>
    </p:tnLst>
  </p:timing>
</p:sldLayout>
</file>

<file path=ppt/slideLayouts/slideLayout1263.xml><?xml version="1.0" encoding="utf-8"?>
<p:sldLayout xmlns:a="http://schemas.openxmlformats.org/drawingml/2006/main" xmlns:r="http://schemas.openxmlformats.org/officeDocument/2006/relationships" xmlns:p="http://schemas.openxmlformats.org/presentationml/2006/main" preserve="1" userDrawn="1">
  <p:cSld name="180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98643240"/>
      </p:ext>
    </p:extLst>
  </p:cSld>
  <p:clrMapOvr>
    <a:masterClrMapping/>
  </p:clrMapOvr>
  <p:transition>
    <p:randomBar dir="vert"/>
  </p:transition>
  <p:timing>
    <p:tnLst>
      <p:par>
        <p:cTn id="1" dur="indefinite" restart="never" nodeType="tmRoot"/>
      </p:par>
    </p:tnLst>
  </p:timing>
</p:sldLayout>
</file>

<file path=ppt/slideLayouts/slideLayout1264.xml><?xml version="1.0" encoding="utf-8"?>
<p:sldLayout xmlns:a="http://schemas.openxmlformats.org/drawingml/2006/main" xmlns:r="http://schemas.openxmlformats.org/officeDocument/2006/relationships" xmlns:p="http://schemas.openxmlformats.org/presentationml/2006/main" preserve="1" userDrawn="1">
  <p:cSld name="18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453572817"/>
      </p:ext>
    </p:extLst>
  </p:cSld>
  <p:clrMapOvr>
    <a:masterClrMapping/>
  </p:clrMapOvr>
  <p:transition>
    <p:randomBar dir="vert"/>
  </p:transition>
  <p:timing>
    <p:tnLst>
      <p:par>
        <p:cTn id="1" dur="indefinite" restart="never" nodeType="tmRoot"/>
      </p:par>
    </p:tnLst>
  </p:timing>
</p:sldLayout>
</file>

<file path=ppt/slideLayouts/slideLayout1265.xml><?xml version="1.0" encoding="utf-8"?>
<p:sldLayout xmlns:a="http://schemas.openxmlformats.org/drawingml/2006/main" xmlns:r="http://schemas.openxmlformats.org/officeDocument/2006/relationships" xmlns:p="http://schemas.openxmlformats.org/presentationml/2006/main" preserve="1" userDrawn="1">
  <p:cSld name="182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3"/>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30806777"/>
      </p:ext>
    </p:extLst>
  </p:cSld>
  <p:clrMapOvr>
    <a:masterClrMapping/>
  </p:clrMapOvr>
  <p:transition>
    <p:randomBar dir="vert"/>
  </p:transition>
  <p:timing>
    <p:tnLst>
      <p:par>
        <p:cTn id="1" dur="indefinite" restart="never" nodeType="tmRoot"/>
      </p:par>
    </p:tnLst>
  </p:timing>
</p:sldLayout>
</file>

<file path=ppt/slideLayouts/slideLayout1266.xml><?xml version="1.0" encoding="utf-8"?>
<p:sldLayout xmlns:a="http://schemas.openxmlformats.org/drawingml/2006/main" xmlns:r="http://schemas.openxmlformats.org/officeDocument/2006/relationships" xmlns:p="http://schemas.openxmlformats.org/presentationml/2006/main" userDrawn="1">
  <p:cSld name="18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1746035229"/>
      </p:ext>
    </p:extLst>
  </p:cSld>
  <p:clrMapOvr>
    <a:masterClrMapping/>
  </p:clrMapOvr>
  <p:transition>
    <p:randomBar dir="vert"/>
  </p:transition>
</p:sldLayout>
</file>

<file path=ppt/slideLayouts/slideLayout1267.xml><?xml version="1.0" encoding="utf-8"?>
<p:sldLayout xmlns:a="http://schemas.openxmlformats.org/drawingml/2006/main" xmlns:r="http://schemas.openxmlformats.org/officeDocument/2006/relationships" xmlns:p="http://schemas.openxmlformats.org/presentationml/2006/main" preserve="1" userDrawn="1">
  <p:cSld name="7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8273640"/>
      </p:ext>
    </p:extLst>
  </p:cSld>
  <p:clrMapOvr>
    <a:masterClrMapping/>
  </p:clrMapOvr>
  <p:transition>
    <p:randomBar dir="vert"/>
  </p:transition>
  <p:timing>
    <p:tnLst>
      <p:par>
        <p:cTn id="1" dur="indefinite" restart="never" nodeType="tmRoot"/>
      </p:par>
    </p:tnLst>
  </p:timing>
</p:sldLayout>
</file>

<file path=ppt/slideLayouts/slideLayout1268.xml><?xml version="1.0" encoding="utf-8"?>
<p:sldLayout xmlns:a="http://schemas.openxmlformats.org/drawingml/2006/main" xmlns:r="http://schemas.openxmlformats.org/officeDocument/2006/relationships" xmlns:p="http://schemas.openxmlformats.org/presentationml/2006/main" userDrawn="1">
  <p:cSld name="18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2030522528"/>
      </p:ext>
    </p:extLst>
  </p:cSld>
  <p:clrMapOvr>
    <a:masterClrMapping/>
  </p:clrMapOvr>
  <p:transition>
    <p:randomBar dir="vert"/>
  </p:transition>
</p:sldLayout>
</file>

<file path=ppt/slideLayouts/slideLayout1269.xml><?xml version="1.0" encoding="utf-8"?>
<p:sldLayout xmlns:a="http://schemas.openxmlformats.org/drawingml/2006/main" xmlns:r="http://schemas.openxmlformats.org/officeDocument/2006/relationships" xmlns:p="http://schemas.openxmlformats.org/presentationml/2006/main" preserve="1" userDrawn="1">
  <p:cSld name="7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3159943"/>
      </p:ext>
    </p:extLst>
  </p:cSld>
  <p:clrMapOvr>
    <a:masterClrMapping/>
  </p:clrMapOvr>
  <p:transition>
    <p:randomBar dir="vert"/>
  </p:transition>
  <p:timing>
    <p:tnLst>
      <p:par>
        <p:cTn id="1" dur="indefinite" restart="never" nodeType="tmRoot"/>
      </p:par>
    </p:tnLst>
  </p:timing>
</p:sldLayout>
</file>

<file path=ppt/slideLayouts/slideLayout1270.xml><?xml version="1.0" encoding="utf-8"?>
<p:sldLayout xmlns:a="http://schemas.openxmlformats.org/drawingml/2006/main" xmlns:r="http://schemas.openxmlformats.org/officeDocument/2006/relationships" xmlns:p="http://schemas.openxmlformats.org/presentationml/2006/main" userDrawn="1">
  <p:cSld name="18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1779012791"/>
      </p:ext>
    </p:extLst>
  </p:cSld>
  <p:clrMapOvr>
    <a:masterClrMapping/>
  </p:clrMapOvr>
  <p:transition>
    <p:randomBar dir="vert"/>
  </p:transition>
</p:sldLayout>
</file>

<file path=ppt/slideLayouts/slideLayout1271.xml><?xml version="1.0" encoding="utf-8"?>
<p:sldLayout xmlns:a="http://schemas.openxmlformats.org/drawingml/2006/main" xmlns:r="http://schemas.openxmlformats.org/officeDocument/2006/relationships" xmlns:p="http://schemas.openxmlformats.org/presentationml/2006/main" preserve="1" userDrawn="1">
  <p:cSld name="7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205809"/>
      </p:ext>
    </p:extLst>
  </p:cSld>
  <p:clrMapOvr>
    <a:masterClrMapping/>
  </p:clrMapOvr>
  <p:transition>
    <p:randomBar dir="vert"/>
  </p:transition>
  <p:timing>
    <p:tnLst>
      <p:par>
        <p:cTn id="1" dur="indefinite" restart="never" nodeType="tmRoot"/>
      </p:par>
    </p:tnLst>
  </p:timing>
</p:sldLayout>
</file>

<file path=ppt/slideLayouts/slideLayout1272.xml><?xml version="1.0" encoding="utf-8"?>
<p:sldLayout xmlns:a="http://schemas.openxmlformats.org/drawingml/2006/main" xmlns:r="http://schemas.openxmlformats.org/officeDocument/2006/relationships" xmlns:p="http://schemas.openxmlformats.org/presentationml/2006/main" userDrawn="1">
  <p:cSld name="18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1576365118"/>
      </p:ext>
    </p:extLst>
  </p:cSld>
  <p:clrMapOvr>
    <a:masterClrMapping/>
  </p:clrMapOvr>
  <p:transition>
    <p:randomBar dir="vert"/>
  </p:transition>
</p:sldLayout>
</file>

<file path=ppt/slideLayouts/slideLayout1273.xml><?xml version="1.0" encoding="utf-8"?>
<p:sldLayout xmlns:a="http://schemas.openxmlformats.org/drawingml/2006/main" xmlns:r="http://schemas.openxmlformats.org/officeDocument/2006/relationships" xmlns:p="http://schemas.openxmlformats.org/presentationml/2006/main" preserve="1" userDrawn="1">
  <p:cSld name="7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49044326"/>
      </p:ext>
    </p:extLst>
  </p:cSld>
  <p:clrMapOvr>
    <a:masterClrMapping/>
  </p:clrMapOvr>
  <p:transition>
    <p:randomBar dir="vert"/>
  </p:transition>
  <p:timing>
    <p:tnLst>
      <p:par>
        <p:cTn id="1" dur="indefinite" restart="never" nodeType="tmRoot"/>
      </p:par>
    </p:tnLst>
  </p:timing>
</p:sldLayout>
</file>

<file path=ppt/slideLayouts/slideLayout1274.xml><?xml version="1.0" encoding="utf-8"?>
<p:sldLayout xmlns:a="http://schemas.openxmlformats.org/drawingml/2006/main" xmlns:r="http://schemas.openxmlformats.org/officeDocument/2006/relationships" xmlns:p="http://schemas.openxmlformats.org/presentationml/2006/main" userDrawn="1">
  <p:cSld name="18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4018022529"/>
      </p:ext>
    </p:extLst>
  </p:cSld>
  <p:clrMapOvr>
    <a:masterClrMapping/>
  </p:clrMapOvr>
  <p:transition>
    <p:randomBar dir="vert"/>
  </p:transition>
</p:sldLayout>
</file>

<file path=ppt/slideLayouts/slideLayout1275.xml><?xml version="1.0" encoding="utf-8"?>
<p:sldLayout xmlns:a="http://schemas.openxmlformats.org/drawingml/2006/main" xmlns:r="http://schemas.openxmlformats.org/officeDocument/2006/relationships" xmlns:p="http://schemas.openxmlformats.org/presentationml/2006/main" preserve="1" userDrawn="1">
  <p:cSld name="7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4457416"/>
      </p:ext>
    </p:extLst>
  </p:cSld>
  <p:clrMapOvr>
    <a:masterClrMapping/>
  </p:clrMapOvr>
  <p:transition>
    <p:randomBar dir="vert"/>
  </p:transition>
  <p:timing>
    <p:tnLst>
      <p:par>
        <p:cTn id="1" dur="indefinite" restart="never" nodeType="tmRoot"/>
      </p:par>
    </p:tnLst>
  </p:timing>
</p:sldLayout>
</file>

<file path=ppt/slideLayouts/slideLayout1276.xml><?xml version="1.0" encoding="utf-8"?>
<p:sldLayout xmlns:a="http://schemas.openxmlformats.org/drawingml/2006/main" xmlns:r="http://schemas.openxmlformats.org/officeDocument/2006/relationships" xmlns:p="http://schemas.openxmlformats.org/presentationml/2006/main" userDrawn="1">
  <p:cSld name="188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2"/>
            <a:ext cx="2743200" cy="365125"/>
          </a:xfrm>
          <a:prstGeom prst="rect">
            <a:avLst/>
          </a:prstGeom>
        </p:spPr>
        <p:txBody>
          <a:bodyPr/>
          <a:lstStyle/>
          <a:p>
            <a:pPr defTabSz="1218072"/>
            <a:fld id="{32BF82D2-7A68-459D-A996-9BDDA2518FA4}" type="datetimeFigureOut">
              <a:rPr lang="zh-CN" altLang="en-US" smtClean="0">
                <a:solidFill>
                  <a:prstClr val="black">
                    <a:tint val="75000"/>
                  </a:prstClr>
                </a:solidFill>
              </a:rPr>
              <a:pPr defTabSz="1218072"/>
              <a:t>2024/2/26</a:t>
            </a:fld>
            <a:endParaRPr lang="zh-CN" altLang="en-US">
              <a:solidFill>
                <a:prstClr val="black">
                  <a:tint val="75000"/>
                </a:prstClr>
              </a:solidFill>
            </a:endParaRPr>
          </a:p>
        </p:txBody>
      </p:sp>
      <p:sp>
        <p:nvSpPr>
          <p:cNvPr id="4" name="页脚占位符 3"/>
          <p:cNvSpPr>
            <a:spLocks noGrp="1"/>
          </p:cNvSpPr>
          <p:nvPr>
            <p:ph type="ftr" sz="quarter" idx="11"/>
          </p:nvPr>
        </p:nvSpPr>
        <p:spPr>
          <a:xfrm>
            <a:off x="4038600" y="6356352"/>
            <a:ext cx="4114800" cy="365125"/>
          </a:xfrm>
          <a:prstGeom prst="rect">
            <a:avLst/>
          </a:prstGeom>
        </p:spPr>
        <p:txBody>
          <a:bodyPr/>
          <a:lstStyle/>
          <a:p>
            <a:pPr defTabSz="1218072"/>
            <a:endParaRPr lang="zh-CN" altLang="en-US">
              <a:solidFill>
                <a:prstClr val="black">
                  <a:tint val="75000"/>
                </a:prstClr>
              </a:solidFill>
            </a:endParaRPr>
          </a:p>
        </p:txBody>
      </p:sp>
      <p:sp>
        <p:nvSpPr>
          <p:cNvPr id="5" name="灯片编号占位符 4"/>
          <p:cNvSpPr>
            <a:spLocks noGrp="1"/>
          </p:cNvSpPr>
          <p:nvPr>
            <p:ph type="sldNum" sz="quarter" idx="12"/>
          </p:nvPr>
        </p:nvSpPr>
        <p:spPr>
          <a:xfrm>
            <a:off x="8610600" y="6356352"/>
            <a:ext cx="2743200" cy="365125"/>
          </a:xfrm>
          <a:prstGeom prst="rect">
            <a:avLst/>
          </a:prstGeom>
        </p:spPr>
        <p:txBody>
          <a:bodyPr/>
          <a:lstStyle/>
          <a:p>
            <a:pPr defTabSz="1218072"/>
            <a:fld id="{3E01EE5D-26FB-46D5-A381-ECFB35BF1D34}" type="slidenum">
              <a:rPr lang="zh-CN" altLang="en-US" smtClean="0">
                <a:solidFill>
                  <a:prstClr val="black">
                    <a:tint val="75000"/>
                  </a:prstClr>
                </a:solidFill>
              </a:rPr>
              <a:pPr defTabSz="1218072"/>
              <a:t>‹#›</a:t>
            </a:fld>
            <a:endParaRPr lang="zh-CN" altLang="en-US">
              <a:solidFill>
                <a:prstClr val="black">
                  <a:tint val="75000"/>
                </a:prstClr>
              </a:solidFill>
            </a:endParaRPr>
          </a:p>
        </p:txBody>
      </p:sp>
    </p:spTree>
    <p:extLst>
      <p:ext uri="{BB962C8B-B14F-4D97-AF65-F5344CB8AC3E}">
        <p14:creationId xmlns:p14="http://schemas.microsoft.com/office/powerpoint/2010/main" val="213443362"/>
      </p:ext>
    </p:extLst>
  </p:cSld>
  <p:clrMapOvr>
    <a:masterClrMapping/>
  </p:clrMapOvr>
  <p:transition>
    <p:randomBar dir="vert"/>
  </p:transition>
  <p:timing>
    <p:tnLst>
      <p:par>
        <p:cTn id="1" dur="indefinite" restart="never" nodeType="tmRoot"/>
      </p:par>
    </p:tnLst>
  </p:timing>
</p:sldLayout>
</file>

<file path=ppt/slideLayouts/slideLayout1277.xml><?xml version="1.0" encoding="utf-8"?>
<p:sldLayout xmlns:a="http://schemas.openxmlformats.org/drawingml/2006/main" xmlns:r="http://schemas.openxmlformats.org/officeDocument/2006/relationships" xmlns:p="http://schemas.openxmlformats.org/presentationml/2006/main" userDrawn="1">
  <p:cSld name="18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mn-cs"/>
              </a:defRPr>
            </a:lvl1pPr>
          </a:lstStyle>
          <a:p>
            <a:pPr defTabSz="1218072">
              <a:defRPr/>
            </a:pPr>
            <a:fld id="{0C6303A0-9065-42AF-906A-DE1E800FE257}"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mn-cs"/>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mn-cs"/>
              </a:defRPr>
            </a:lvl1pPr>
          </a:lstStyle>
          <a:p>
            <a:pPr defTabSz="1218072">
              <a:defRPr/>
            </a:pPr>
            <a:fld id="{2AD3D7CA-7BD8-4738-B6AB-718737AA462A}" type="slidenum">
              <a:rPr lang="zh-CN" altLang="en-US" smtClean="0"/>
              <a:pPr defTabSz="1218072">
                <a:defRPr/>
              </a:pPr>
              <a:t>‹#›</a:t>
            </a:fld>
            <a:endParaRPr lang="zh-CN" altLang="en-US"/>
          </a:p>
        </p:txBody>
      </p:sp>
    </p:spTree>
    <p:extLst>
      <p:ext uri="{BB962C8B-B14F-4D97-AF65-F5344CB8AC3E}">
        <p14:creationId xmlns:p14="http://schemas.microsoft.com/office/powerpoint/2010/main" val="601260964"/>
      </p:ext>
    </p:extLst>
  </p:cSld>
  <p:clrMapOvr>
    <a:masterClrMapping/>
  </p:clrMapOvr>
  <p:transition>
    <p:randomBar dir="vert"/>
  </p:transition>
</p:sldLayout>
</file>

<file path=ppt/slideLayouts/slideLayout1278.xml><?xml version="1.0" encoding="utf-8"?>
<p:sldLayout xmlns:a="http://schemas.openxmlformats.org/drawingml/2006/main" xmlns:r="http://schemas.openxmlformats.org/officeDocument/2006/relationships" xmlns:p="http://schemas.openxmlformats.org/presentationml/2006/main" preserve="1" userDrawn="1">
  <p:cSld name="15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1"/>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3724743"/>
      </p:ext>
    </p:extLst>
  </p:cSld>
  <p:clrMapOvr>
    <a:masterClrMapping/>
  </p:clrMapOvr>
  <p:transition>
    <p:randomBar dir="vert"/>
  </p:transition>
</p:sldLayout>
</file>

<file path=ppt/slideLayouts/slideLayout1279.xml><?xml version="1.0" encoding="utf-8"?>
<p:sldLayout xmlns:a="http://schemas.openxmlformats.org/drawingml/2006/main" xmlns:r="http://schemas.openxmlformats.org/officeDocument/2006/relationships" xmlns:p="http://schemas.openxmlformats.org/presentationml/2006/main" preserve="1" userDrawn="1">
  <p:cSld name="28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9578582"/>
      </p:ext>
    </p:extLst>
  </p:cSld>
  <p:clrMapOvr>
    <a:masterClrMapping/>
  </p:clrMapOvr>
  <p:transition>
    <p:randomBar dir="vert"/>
  </p:transition>
</p:sldLayout>
</file>

<file path=ppt/slideLayouts/slideLayout1280.xml><?xml version="1.0" encoding="utf-8"?>
<p:sldLayout xmlns:a="http://schemas.openxmlformats.org/drawingml/2006/main" xmlns:r="http://schemas.openxmlformats.org/officeDocument/2006/relationships" xmlns:p="http://schemas.openxmlformats.org/presentationml/2006/main" preserve="1" userDrawn="1">
  <p:cSld name="15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0561889"/>
      </p:ext>
    </p:extLst>
  </p:cSld>
  <p:clrMapOvr>
    <a:masterClrMapping/>
  </p:clrMapOvr>
  <p:transition>
    <p:randomBar dir="vert"/>
  </p:transition>
</p:sldLayout>
</file>

<file path=ppt/slideLayouts/slideLayout1281.xml><?xml version="1.0" encoding="utf-8"?>
<p:sldLayout xmlns:a="http://schemas.openxmlformats.org/drawingml/2006/main" xmlns:r="http://schemas.openxmlformats.org/officeDocument/2006/relationships" xmlns:p="http://schemas.openxmlformats.org/presentationml/2006/main" userDrawn="1">
  <p:cSld name="19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1218072">
              <a:defRPr/>
            </a:pPr>
            <a:fld id="{3ACFC516-0EBD-4852-9DFD-FFC809B16810}"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1218072">
              <a:defRPr/>
            </a:pPr>
            <a:fld id="{855DB59F-0B7A-4009-ADD8-CBB6E0E22669}" type="slidenum">
              <a:rPr lang="zh-CN" altLang="en-US" smtClean="0"/>
              <a:pPr defTabSz="1218072">
                <a:defRPr/>
              </a:pPr>
              <a:t>‹#›</a:t>
            </a:fld>
            <a:endParaRPr lang="zh-CN" altLang="en-US"/>
          </a:p>
        </p:txBody>
      </p:sp>
    </p:spTree>
    <p:extLst>
      <p:ext uri="{BB962C8B-B14F-4D97-AF65-F5344CB8AC3E}">
        <p14:creationId xmlns:p14="http://schemas.microsoft.com/office/powerpoint/2010/main" val="2409744464"/>
      </p:ext>
    </p:extLst>
  </p:cSld>
  <p:clrMapOvr>
    <a:masterClrMapping/>
  </p:clrMapOvr>
  <p:transition>
    <p:randomBar dir="vert"/>
  </p:transition>
</p:sldLayout>
</file>

<file path=ppt/slideLayouts/slideLayout1282.xml><?xml version="1.0" encoding="utf-8"?>
<p:sldLayout xmlns:a="http://schemas.openxmlformats.org/drawingml/2006/main" xmlns:r="http://schemas.openxmlformats.org/officeDocument/2006/relationships" xmlns:p="http://schemas.openxmlformats.org/presentationml/2006/main" userDrawn="1">
  <p:cSld name="19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smtClean="0">
                <a:solidFill>
                  <a:prstClr val="black">
                    <a:tint val="75000"/>
                  </a:prstClr>
                </a:solidFill>
              </a:defRPr>
            </a:lvl1pPr>
          </a:lstStyle>
          <a:p>
            <a:pPr defTabSz="1218072">
              <a:defRPr/>
            </a:pPr>
            <a:fld id="{39ADED8E-4E0B-498D-B715-B157A890E4DE}"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18634F15-13D2-4C0D-99FD-67E8D2F909DD}" type="slidenum">
              <a:rPr lang="zh-CN" altLang="en-US" smtClean="0"/>
              <a:pPr defTabSz="1218072">
                <a:defRPr/>
              </a:pPr>
              <a:t>‹#›</a:t>
            </a:fld>
            <a:endParaRPr lang="zh-CN" altLang="en-US"/>
          </a:p>
        </p:txBody>
      </p:sp>
    </p:spTree>
    <p:extLst>
      <p:ext uri="{BB962C8B-B14F-4D97-AF65-F5344CB8AC3E}">
        <p14:creationId xmlns:p14="http://schemas.microsoft.com/office/powerpoint/2010/main" val="496501352"/>
      </p:ext>
    </p:extLst>
  </p:cSld>
  <p:clrMapOvr>
    <a:masterClrMapping/>
  </p:clrMapOvr>
  <p:transition>
    <p:randomBar dir="vert"/>
  </p:transition>
</p:sldLayout>
</file>

<file path=ppt/slideLayouts/slideLayout1283.xml><?xml version="1.0" encoding="utf-8"?>
<p:sldLayout xmlns:a="http://schemas.openxmlformats.org/drawingml/2006/main" xmlns:r="http://schemas.openxmlformats.org/officeDocument/2006/relationships" xmlns:p="http://schemas.openxmlformats.org/presentationml/2006/main" userDrawn="1">
  <p:cSld name="29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679320"/>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284.xml><?xml version="1.0" encoding="utf-8"?>
<p:sldLayout xmlns:a="http://schemas.openxmlformats.org/drawingml/2006/main" xmlns:r="http://schemas.openxmlformats.org/officeDocument/2006/relationships" xmlns:p="http://schemas.openxmlformats.org/presentationml/2006/main" userDrawn="1">
  <p:cSld name="19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a:defRPr>
                <a:solidFill>
                  <a:prstClr val="black">
                    <a:tint val="75000"/>
                  </a:prstClr>
                </a:solidFill>
              </a:defRPr>
            </a:lvl1pPr>
          </a:lstStyle>
          <a:p>
            <a:pPr defTabSz="1218072">
              <a:defRPr/>
            </a:pPr>
            <a:fld id="{233108B3-3C5F-434E-B7C6-124BB30C5988}" type="datetimeFigureOut">
              <a:rPr lang="zh-CN" altLang="en-US" smtClean="0"/>
              <a:pPr defTabSz="1218072">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a:defRPr>
                <a:solidFill>
                  <a:prstClr val="black">
                    <a:tint val="75000"/>
                  </a:prstClr>
                </a:solidFill>
              </a:defRPr>
            </a:lvl1pPr>
          </a:lstStyle>
          <a:p>
            <a:pPr defTabSz="1218072">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a:defRPr>
                <a:solidFill>
                  <a:prstClr val="black">
                    <a:tint val="75000"/>
                  </a:prstClr>
                </a:solidFill>
              </a:defRPr>
            </a:lvl1pPr>
          </a:lstStyle>
          <a:p>
            <a:pPr defTabSz="1218072">
              <a:defRPr/>
            </a:pPr>
            <a:fld id="{0FCC38CE-CFED-41E2-93E2-A213294AFB8B}" type="slidenum">
              <a:rPr lang="zh-CN" altLang="en-US" smtClean="0"/>
              <a:pPr defTabSz="1218072">
                <a:defRPr/>
              </a:pPr>
              <a:t>‹#›</a:t>
            </a:fld>
            <a:endParaRPr lang="zh-CN" altLang="en-US"/>
          </a:p>
        </p:txBody>
      </p:sp>
    </p:spTree>
    <p:extLst>
      <p:ext uri="{BB962C8B-B14F-4D97-AF65-F5344CB8AC3E}">
        <p14:creationId xmlns:p14="http://schemas.microsoft.com/office/powerpoint/2010/main" val="2884961469"/>
      </p:ext>
    </p:extLst>
  </p:cSld>
  <p:clrMapOvr>
    <a:masterClrMapping/>
  </p:clrMapOvr>
  <p:transition>
    <p:randomBar dir="vert"/>
  </p:transition>
</p:sldLayout>
</file>

<file path=ppt/slideLayouts/slideLayout1285.xml><?xml version="1.0" encoding="utf-8"?>
<p:sldLayout xmlns:a="http://schemas.openxmlformats.org/drawingml/2006/main" xmlns:r="http://schemas.openxmlformats.org/officeDocument/2006/relationships" xmlns:p="http://schemas.openxmlformats.org/presentationml/2006/main" showMasterSp="0" preserve="1" userDrawn="1">
  <p:cSld name="193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4647565"/>
      </p:ext>
    </p:extLst>
  </p:cSld>
  <p:clrMapOvr>
    <a:masterClrMapping/>
  </p:clrMapOvr>
  <p:transition>
    <p:randomBar dir="vert"/>
  </p:transition>
</p:sldLayout>
</file>

<file path=ppt/slideLayouts/slideLayout1286.xml><?xml version="1.0" encoding="utf-8"?>
<p:sldLayout xmlns:a="http://schemas.openxmlformats.org/drawingml/2006/main" xmlns:r="http://schemas.openxmlformats.org/officeDocument/2006/relationships" xmlns:p="http://schemas.openxmlformats.org/presentationml/2006/main" preserve="1" userDrawn="1">
  <p:cSld name="19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49"/>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1536701" y="4005265"/>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071635635"/>
      </p:ext>
    </p:extLst>
  </p:cSld>
  <p:clrMapOvr>
    <a:masterClrMapping/>
  </p:clrMapOvr>
  <p:transition>
    <p:randomBar dir="vert"/>
  </p:transition>
</p:sldLayout>
</file>

<file path=ppt/slideLayouts/slideLayout1287.xml><?xml version="1.0" encoding="utf-8"?>
<p:sldLayout xmlns:a="http://schemas.openxmlformats.org/drawingml/2006/main" xmlns:r="http://schemas.openxmlformats.org/officeDocument/2006/relationships" xmlns:p="http://schemas.openxmlformats.org/presentationml/2006/main" preserve="1" userDrawn="1">
  <p:cSld name="19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674154339"/>
      </p:ext>
    </p:extLst>
  </p:cSld>
  <p:clrMapOvr>
    <a:masterClrMapping/>
  </p:clrMapOvr>
  <p:transition>
    <p:randomBar dir="vert"/>
  </p:transition>
</p:sldLayout>
</file>

<file path=ppt/slideLayouts/slideLayout1288.xml><?xml version="1.0" encoding="utf-8"?>
<p:sldLayout xmlns:a="http://schemas.openxmlformats.org/drawingml/2006/main" xmlns:r="http://schemas.openxmlformats.org/officeDocument/2006/relationships" xmlns:p="http://schemas.openxmlformats.org/presentationml/2006/main" preserve="1" userDrawn="1">
  <p:cSld name="196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rtlCol="0">
            <a:noAutofit/>
          </a:bodyPr>
          <a:lstStyle/>
          <a:p>
            <a:pPr lvl="0"/>
            <a:endParaRPr lang="zh-CN" altLang="en-US" noProof="0"/>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702001351"/>
      </p:ext>
    </p:extLst>
  </p:cSld>
  <p:clrMapOvr>
    <a:masterClrMapping/>
  </p:clrMapOvr>
  <p:transition>
    <p:randomBar dir="vert"/>
  </p:transition>
</p:sldLayout>
</file>

<file path=ppt/slideLayouts/slideLayout1289.xml><?xml version="1.0" encoding="utf-8"?>
<p:sldLayout xmlns:a="http://schemas.openxmlformats.org/drawingml/2006/main" xmlns:r="http://schemas.openxmlformats.org/officeDocument/2006/relationships" xmlns:p="http://schemas.openxmlformats.org/presentationml/2006/main" preserve="1" userDrawn="1">
  <p:cSld name="197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914335417"/>
      </p:ext>
    </p:extLst>
  </p:cSld>
  <p:clrMapOvr>
    <a:masterClrMapping/>
  </p:clrMapOvr>
  <p:transition>
    <p:randomBar dir="vert"/>
  </p:transition>
</p:sldLayout>
</file>

<file path=ppt/slideLayouts/slideLayout1290.xml><?xml version="1.0" encoding="utf-8"?>
<p:sldLayout xmlns:a="http://schemas.openxmlformats.org/drawingml/2006/main" xmlns:r="http://schemas.openxmlformats.org/officeDocument/2006/relationships" xmlns:p="http://schemas.openxmlformats.org/presentationml/2006/main" preserve="1" userDrawn="1">
  <p:cSld name="19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66104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185564785"/>
      </p:ext>
    </p:extLst>
  </p:cSld>
  <p:clrMapOvr>
    <a:masterClrMapping/>
  </p:clrMapOvr>
  <p:transition>
    <p:randomBar dir="vert"/>
  </p:transition>
</p:sldLayout>
</file>

<file path=ppt/slideLayouts/slideLayout1291.xml><?xml version="1.0" encoding="utf-8"?>
<p:sldLayout xmlns:a="http://schemas.openxmlformats.org/drawingml/2006/main" xmlns:r="http://schemas.openxmlformats.org/officeDocument/2006/relationships" xmlns:p="http://schemas.openxmlformats.org/presentationml/2006/main" preserve="1" userDrawn="1">
  <p:cSld name="199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3"/>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049057539"/>
      </p:ext>
    </p:extLst>
  </p:cSld>
  <p:clrMapOvr>
    <a:masterClrMapping/>
  </p:clrMapOvr>
  <p:transition>
    <p:randomBar dir="vert"/>
  </p:transition>
</p:sldLayout>
</file>

<file path=ppt/slideLayouts/slideLayout1292.xml><?xml version="1.0" encoding="utf-8"?>
<p:sldLayout xmlns:a="http://schemas.openxmlformats.org/drawingml/2006/main" xmlns:r="http://schemas.openxmlformats.org/officeDocument/2006/relationships" xmlns:p="http://schemas.openxmlformats.org/presentationml/2006/main" userDrawn="1">
  <p:cSld name="20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C1F66C1E-8BBB-45D9-B05F-5B47EA3C5016}"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73DB09E1-0499-4349-A5DD-6FC4457040E5}" type="slidenum">
              <a:rPr lang="zh-CN" altLang="en-US"/>
              <a:pPr>
                <a:defRPr/>
              </a:pPr>
              <a:t>‹#›</a:t>
            </a:fld>
            <a:endParaRPr lang="zh-CN" altLang="en-US"/>
          </a:p>
        </p:txBody>
      </p:sp>
    </p:spTree>
    <p:extLst>
      <p:ext uri="{BB962C8B-B14F-4D97-AF65-F5344CB8AC3E}">
        <p14:creationId xmlns:p14="http://schemas.microsoft.com/office/powerpoint/2010/main" val="2010762426"/>
      </p:ext>
    </p:extLst>
  </p:cSld>
  <p:clrMapOvr>
    <a:masterClrMapping/>
  </p:clrMapOvr>
  <p:transition>
    <p:randomBar dir="vert"/>
  </p:transition>
</p:sldLayout>
</file>

<file path=ppt/slideLayouts/slideLayout1293.xml><?xml version="1.0" encoding="utf-8"?>
<p:sldLayout xmlns:a="http://schemas.openxmlformats.org/drawingml/2006/main" xmlns:r="http://schemas.openxmlformats.org/officeDocument/2006/relationships" xmlns:p="http://schemas.openxmlformats.org/presentationml/2006/main" preserve="1" userDrawn="1">
  <p:cSld name="7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6015821"/>
      </p:ext>
    </p:extLst>
  </p:cSld>
  <p:clrMapOvr>
    <a:masterClrMapping/>
  </p:clrMapOvr>
  <p:transition>
    <p:randomBar dir="vert"/>
  </p:transition>
</p:sldLayout>
</file>

<file path=ppt/slideLayouts/slideLayout1294.xml><?xml version="1.0" encoding="utf-8"?>
<p:sldLayout xmlns:a="http://schemas.openxmlformats.org/drawingml/2006/main" xmlns:r="http://schemas.openxmlformats.org/officeDocument/2006/relationships" xmlns:p="http://schemas.openxmlformats.org/presentationml/2006/main" userDrawn="1">
  <p:cSld name="20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C23436DF-DB2A-4038-BAF1-07AEEF95834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A850D65F-1DA4-4CEC-8718-30D142268E5E}" type="slidenum">
              <a:rPr lang="zh-CN" altLang="en-US"/>
              <a:pPr>
                <a:defRPr/>
              </a:pPr>
              <a:t>‹#›</a:t>
            </a:fld>
            <a:endParaRPr lang="zh-CN" altLang="en-US"/>
          </a:p>
        </p:txBody>
      </p:sp>
    </p:spTree>
    <p:extLst>
      <p:ext uri="{BB962C8B-B14F-4D97-AF65-F5344CB8AC3E}">
        <p14:creationId xmlns:p14="http://schemas.microsoft.com/office/powerpoint/2010/main" val="1351438165"/>
      </p:ext>
    </p:extLst>
  </p:cSld>
  <p:clrMapOvr>
    <a:masterClrMapping/>
  </p:clrMapOvr>
  <p:transition>
    <p:randomBar dir="vert"/>
  </p:transition>
</p:sldLayout>
</file>

<file path=ppt/slideLayouts/slideLayout1295.xml><?xml version="1.0" encoding="utf-8"?>
<p:sldLayout xmlns:a="http://schemas.openxmlformats.org/drawingml/2006/main" xmlns:r="http://schemas.openxmlformats.org/officeDocument/2006/relationships" xmlns:p="http://schemas.openxmlformats.org/presentationml/2006/main" preserve="1" userDrawn="1">
  <p:cSld name="7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136006"/>
      </p:ext>
    </p:extLst>
  </p:cSld>
  <p:clrMapOvr>
    <a:masterClrMapping/>
  </p:clrMapOvr>
  <p:transition>
    <p:randomBar dir="vert"/>
  </p:transition>
</p:sldLayout>
</file>

<file path=ppt/slideLayouts/slideLayout1296.xml><?xml version="1.0" encoding="utf-8"?>
<p:sldLayout xmlns:a="http://schemas.openxmlformats.org/drawingml/2006/main" xmlns:r="http://schemas.openxmlformats.org/officeDocument/2006/relationships" xmlns:p="http://schemas.openxmlformats.org/presentationml/2006/main" userDrawn="1">
  <p:cSld name="20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4D4B0954-0789-48CC-A8F5-C9137E3E9F72}"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95401FC-AD89-4F99-8D99-AF2DF0E49340}" type="slidenum">
              <a:rPr lang="zh-CN" altLang="en-US"/>
              <a:pPr>
                <a:defRPr/>
              </a:pPr>
              <a:t>‹#›</a:t>
            </a:fld>
            <a:endParaRPr lang="zh-CN" altLang="en-US"/>
          </a:p>
        </p:txBody>
      </p:sp>
    </p:spTree>
    <p:extLst>
      <p:ext uri="{BB962C8B-B14F-4D97-AF65-F5344CB8AC3E}">
        <p14:creationId xmlns:p14="http://schemas.microsoft.com/office/powerpoint/2010/main" val="3164547458"/>
      </p:ext>
    </p:extLst>
  </p:cSld>
  <p:clrMapOvr>
    <a:masterClrMapping/>
  </p:clrMapOvr>
  <p:transition>
    <p:randomBar dir="vert"/>
  </p:transition>
</p:sldLayout>
</file>

<file path=ppt/slideLayouts/slideLayout1297.xml><?xml version="1.0" encoding="utf-8"?>
<p:sldLayout xmlns:a="http://schemas.openxmlformats.org/drawingml/2006/main" xmlns:r="http://schemas.openxmlformats.org/officeDocument/2006/relationships" xmlns:p="http://schemas.openxmlformats.org/presentationml/2006/main" preserve="1" userDrawn="1">
  <p:cSld name="7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8181716"/>
      </p:ext>
    </p:extLst>
  </p:cSld>
  <p:clrMapOvr>
    <a:masterClrMapping/>
  </p:clrMapOvr>
  <p:transition>
    <p:randomBar dir="vert"/>
  </p:transition>
</p:sldLayout>
</file>

<file path=ppt/slideLayouts/slideLayout1298.xml><?xml version="1.0" encoding="utf-8"?>
<p:sldLayout xmlns:a="http://schemas.openxmlformats.org/drawingml/2006/main" xmlns:r="http://schemas.openxmlformats.org/officeDocument/2006/relationships" xmlns:p="http://schemas.openxmlformats.org/presentationml/2006/main" userDrawn="1">
  <p:cSld name="20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8F4EFA5-8EC9-4DB3-BA74-4C5EF3B66203}"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73C26F04-D23C-4AB1-9E4D-52FD3B524F6C}" type="slidenum">
              <a:rPr lang="zh-CN" altLang="en-US"/>
              <a:pPr>
                <a:defRPr/>
              </a:pPr>
              <a:t>‹#›</a:t>
            </a:fld>
            <a:endParaRPr lang="zh-CN" altLang="en-US"/>
          </a:p>
        </p:txBody>
      </p:sp>
    </p:spTree>
    <p:extLst>
      <p:ext uri="{BB962C8B-B14F-4D97-AF65-F5344CB8AC3E}">
        <p14:creationId xmlns:p14="http://schemas.microsoft.com/office/powerpoint/2010/main" val="3055952002"/>
      </p:ext>
    </p:extLst>
  </p:cSld>
  <p:clrMapOvr>
    <a:masterClrMapping/>
  </p:clrMapOvr>
  <p:transition>
    <p:randomBar dir="vert"/>
  </p:transition>
</p:sldLayout>
</file>

<file path=ppt/slideLayouts/slideLayout1299.xml><?xml version="1.0" encoding="utf-8"?>
<p:sldLayout xmlns:a="http://schemas.openxmlformats.org/drawingml/2006/main" xmlns:r="http://schemas.openxmlformats.org/officeDocument/2006/relationships" xmlns:p="http://schemas.openxmlformats.org/presentationml/2006/main" preserve="1" userDrawn="1">
  <p:cSld name="7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921685"/>
      </p:ext>
    </p:extLst>
  </p:cSld>
  <p:clrMapOvr>
    <a:masterClrMapping/>
  </p:clrMapOvr>
  <p:transition>
    <p:randomBar dir="vert"/>
  </p:transition>
</p:sldLayout>
</file>

<file path=ppt/slideLayouts/slideLayout1300.xml><?xml version="1.0" encoding="utf-8"?>
<p:sldLayout xmlns:a="http://schemas.openxmlformats.org/drawingml/2006/main" xmlns:r="http://schemas.openxmlformats.org/officeDocument/2006/relationships" xmlns:p="http://schemas.openxmlformats.org/presentationml/2006/main" userDrawn="1">
  <p:cSld name="20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AA93B39-59D5-422D-80B2-577FE3B4942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E3569EF3-805F-43FF-BCD0-19E904F0BA76}" type="slidenum">
              <a:rPr lang="zh-CN" altLang="en-US"/>
              <a:pPr>
                <a:defRPr/>
              </a:pPr>
              <a:t>‹#›</a:t>
            </a:fld>
            <a:endParaRPr lang="zh-CN" altLang="en-US"/>
          </a:p>
        </p:txBody>
      </p:sp>
    </p:spTree>
    <p:extLst>
      <p:ext uri="{BB962C8B-B14F-4D97-AF65-F5344CB8AC3E}">
        <p14:creationId xmlns:p14="http://schemas.microsoft.com/office/powerpoint/2010/main" val="704712964"/>
      </p:ext>
    </p:extLst>
  </p:cSld>
  <p:clrMapOvr>
    <a:masterClrMapping/>
  </p:clrMapOvr>
  <p:transition>
    <p:randomBar dir="vert"/>
  </p:transition>
</p:sldLayout>
</file>

<file path=ppt/slideLayouts/slideLayout1301.xml><?xml version="1.0" encoding="utf-8"?>
<p:sldLayout xmlns:a="http://schemas.openxmlformats.org/drawingml/2006/main" xmlns:r="http://schemas.openxmlformats.org/officeDocument/2006/relationships" xmlns:p="http://schemas.openxmlformats.org/presentationml/2006/main" preserve="1" userDrawn="1">
  <p:cSld name="7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4474238"/>
      </p:ext>
    </p:extLst>
  </p:cSld>
  <p:clrMapOvr>
    <a:masterClrMapping/>
  </p:clrMapOvr>
  <p:transition>
    <p:randomBar dir="vert"/>
  </p:transition>
</p:sldLayout>
</file>

<file path=ppt/slideLayouts/slideLayout1302.xml><?xml version="1.0" encoding="utf-8"?>
<p:sldLayout xmlns:a="http://schemas.openxmlformats.org/drawingml/2006/main" xmlns:r="http://schemas.openxmlformats.org/officeDocument/2006/relationships" xmlns:p="http://schemas.openxmlformats.org/presentationml/2006/main" showMasterSp="0" preserve="1" userDrawn="1">
  <p:cSld name="205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8551622"/>
      </p:ext>
    </p:extLst>
  </p:cSld>
  <p:clrMapOvr>
    <a:masterClrMapping/>
  </p:clrMapOvr>
  <p:transition>
    <p:randomBar dir="vert"/>
  </p:transition>
</p:sldLayout>
</file>

<file path=ppt/slideLayouts/slideLayout1303.xml><?xml version="1.0" encoding="utf-8"?>
<p:sldLayout xmlns:a="http://schemas.openxmlformats.org/drawingml/2006/main" xmlns:r="http://schemas.openxmlformats.org/officeDocument/2006/relationships" xmlns:p="http://schemas.openxmlformats.org/presentationml/2006/main" preserve="1" userDrawn="1">
  <p:cSld name="20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49"/>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1536701" y="4005265"/>
            <a:ext cx="3357563" cy="1643062"/>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481414476"/>
      </p:ext>
    </p:extLst>
  </p:cSld>
  <p:clrMapOvr>
    <a:masterClrMapping/>
  </p:clrMapOvr>
  <p:transition>
    <p:randomBar dir="vert"/>
  </p:transition>
</p:sldLayout>
</file>

<file path=ppt/slideLayouts/slideLayout1304.xml><?xml version="1.0" encoding="utf-8"?>
<p:sldLayout xmlns:a="http://schemas.openxmlformats.org/drawingml/2006/main" xmlns:r="http://schemas.openxmlformats.org/officeDocument/2006/relationships" xmlns:p="http://schemas.openxmlformats.org/presentationml/2006/main" preserve="1" userDrawn="1">
  <p:cSld name="207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020816248"/>
      </p:ext>
    </p:extLst>
  </p:cSld>
  <p:clrMapOvr>
    <a:masterClrMapping/>
  </p:clrMapOvr>
  <p:transition>
    <p:randomBar dir="vert"/>
  </p:transition>
</p:sldLayout>
</file>

<file path=ppt/slideLayouts/slideLayout1305.xml><?xml version="1.0" encoding="utf-8"?>
<p:sldLayout xmlns:a="http://schemas.openxmlformats.org/drawingml/2006/main" xmlns:r="http://schemas.openxmlformats.org/officeDocument/2006/relationships" xmlns:p="http://schemas.openxmlformats.org/presentationml/2006/main" preserve="1" userDrawn="1">
  <p:cSld name="208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
        <p:nvSpPr>
          <p:cNvPr id="12" name="图片占位符 11"/>
          <p:cNvSpPr>
            <a:spLocks noGrp="1"/>
          </p:cNvSpPr>
          <p:nvPr>
            <p:ph type="pic" sz="quarter" idx="11"/>
          </p:nvPr>
        </p:nvSpPr>
        <p:spPr>
          <a:xfrm>
            <a:off x="4739200" y="2349500"/>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rtlCol="0">
            <a:noAutofit/>
          </a:bodyPr>
          <a:lstStyle/>
          <a:p>
            <a:pPr lvl="0"/>
            <a:endParaRPr lang="zh-CN" altLang="en-US" noProof="0"/>
          </a:p>
        </p:txBody>
      </p:sp>
      <p:sp>
        <p:nvSpPr>
          <p:cNvPr id="13" name="图片占位符 12"/>
          <p:cNvSpPr>
            <a:spLocks noGrp="1"/>
          </p:cNvSpPr>
          <p:nvPr>
            <p:ph type="pic" sz="quarter" idx="12"/>
          </p:nvPr>
        </p:nvSpPr>
        <p:spPr>
          <a:xfrm>
            <a:off x="7873775" y="2349500"/>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148988944"/>
      </p:ext>
    </p:extLst>
  </p:cSld>
  <p:clrMapOvr>
    <a:masterClrMapping/>
  </p:clrMapOvr>
  <p:transition>
    <p:randomBar dir="vert"/>
  </p:transition>
</p:sldLayout>
</file>

<file path=ppt/slideLayouts/slideLayout1306.xml><?xml version="1.0" encoding="utf-8"?>
<p:sldLayout xmlns:a="http://schemas.openxmlformats.org/drawingml/2006/main" xmlns:r="http://schemas.openxmlformats.org/officeDocument/2006/relationships" xmlns:p="http://schemas.openxmlformats.org/presentationml/2006/main" preserve="1" userDrawn="1">
  <p:cSld name="209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95606068"/>
      </p:ext>
    </p:extLst>
  </p:cSld>
  <p:clrMapOvr>
    <a:masterClrMapping/>
  </p:clrMapOvr>
  <p:transition>
    <p:randomBar dir="vert"/>
  </p:transition>
</p:sldLayout>
</file>

<file path=ppt/slideLayouts/slideLayout1307.xml><?xml version="1.0" encoding="utf-8"?>
<p:sldLayout xmlns:a="http://schemas.openxmlformats.org/drawingml/2006/main" xmlns:r="http://schemas.openxmlformats.org/officeDocument/2006/relationships" xmlns:p="http://schemas.openxmlformats.org/presentationml/2006/main" preserve="1" userDrawn="1">
  <p:cSld name="21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6610487" y="1840519"/>
            <a:ext cx="2240221" cy="2330858"/>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412427804"/>
      </p:ext>
    </p:extLst>
  </p:cSld>
  <p:clrMapOvr>
    <a:masterClrMapping/>
  </p:clrMapOvr>
  <p:transition>
    <p:randomBar dir="vert"/>
  </p:transition>
</p:sldLayout>
</file>

<file path=ppt/slideLayouts/slideLayout1308.xml><?xml version="1.0" encoding="utf-8"?>
<p:sldLayout xmlns:a="http://schemas.openxmlformats.org/drawingml/2006/main" xmlns:r="http://schemas.openxmlformats.org/officeDocument/2006/relationships" xmlns:p="http://schemas.openxmlformats.org/presentationml/2006/main" preserve="1" userDrawn="1">
  <p:cSld name="21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3"/>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592092372"/>
      </p:ext>
    </p:extLst>
  </p:cSld>
  <p:clrMapOvr>
    <a:masterClrMapping/>
  </p:clrMapOvr>
  <p:transition>
    <p:randomBar dir="vert"/>
  </p:transition>
</p:sldLayout>
</file>

<file path=ppt/slideLayouts/slideLayout1309.xml><?xml version="1.0" encoding="utf-8"?>
<p:sldLayout xmlns:a="http://schemas.openxmlformats.org/drawingml/2006/main" xmlns:r="http://schemas.openxmlformats.org/officeDocument/2006/relationships" xmlns:p="http://schemas.openxmlformats.org/presentationml/2006/main" userDrawn="1">
  <p:cSld name="21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D460D46-B0D5-4132-AD8F-813461EA5BD1}"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01E04C3-982C-4A01-A444-B2D0CD51FADC}" type="slidenum">
              <a:rPr lang="zh-CN" altLang="en-US"/>
              <a:pPr>
                <a:defRPr/>
              </a:pPr>
              <a:t>‹#›</a:t>
            </a:fld>
            <a:endParaRPr lang="zh-CN" altLang="en-US"/>
          </a:p>
        </p:txBody>
      </p:sp>
    </p:spTree>
    <p:extLst>
      <p:ext uri="{BB962C8B-B14F-4D97-AF65-F5344CB8AC3E}">
        <p14:creationId xmlns:p14="http://schemas.microsoft.com/office/powerpoint/2010/main" val="3399474024"/>
      </p:ext>
    </p:extLst>
  </p:cSld>
  <p:clrMapOvr>
    <a:masterClrMapping/>
  </p:clrMapOvr>
  <p:transition>
    <p:randomBar dir="vert"/>
  </p:transition>
</p:sldLayout>
</file>

<file path=ppt/slideLayouts/slideLayout1310.xml><?xml version="1.0" encoding="utf-8"?>
<p:sldLayout xmlns:a="http://schemas.openxmlformats.org/drawingml/2006/main" xmlns:r="http://schemas.openxmlformats.org/officeDocument/2006/relationships" xmlns:p="http://schemas.openxmlformats.org/presentationml/2006/main" preserve="1" userDrawn="1">
  <p:cSld name="8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9062522"/>
      </p:ext>
    </p:extLst>
  </p:cSld>
  <p:clrMapOvr>
    <a:masterClrMapping/>
  </p:clrMapOvr>
  <p:transition>
    <p:randomBar dir="vert"/>
  </p:transition>
</p:sldLayout>
</file>

<file path=ppt/slideLayouts/slideLayout1311.xml><?xml version="1.0" encoding="utf-8"?>
<p:sldLayout xmlns:a="http://schemas.openxmlformats.org/drawingml/2006/main" xmlns:r="http://schemas.openxmlformats.org/officeDocument/2006/relationships" xmlns:p="http://schemas.openxmlformats.org/presentationml/2006/main" userDrawn="1">
  <p:cSld name="21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9BA8612B-1752-4BC5-A899-04E84A0BBC3C}"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F8F55A5-3625-4D47-825D-3C297B1BD580}" type="slidenum">
              <a:rPr lang="zh-CN" altLang="en-US"/>
              <a:pPr>
                <a:defRPr/>
              </a:pPr>
              <a:t>‹#›</a:t>
            </a:fld>
            <a:endParaRPr lang="zh-CN" altLang="en-US"/>
          </a:p>
        </p:txBody>
      </p:sp>
    </p:spTree>
    <p:extLst>
      <p:ext uri="{BB962C8B-B14F-4D97-AF65-F5344CB8AC3E}">
        <p14:creationId xmlns:p14="http://schemas.microsoft.com/office/powerpoint/2010/main" val="3678016982"/>
      </p:ext>
    </p:extLst>
  </p:cSld>
  <p:clrMapOvr>
    <a:masterClrMapping/>
  </p:clrMapOvr>
  <p:transition>
    <p:randomBar dir="vert"/>
  </p:transition>
</p:sldLayout>
</file>

<file path=ppt/slideLayouts/slideLayout1312.xml><?xml version="1.0" encoding="utf-8"?>
<p:sldLayout xmlns:a="http://schemas.openxmlformats.org/drawingml/2006/main" xmlns:r="http://schemas.openxmlformats.org/officeDocument/2006/relationships" xmlns:p="http://schemas.openxmlformats.org/presentationml/2006/main" preserve="1" userDrawn="1">
  <p:cSld name="8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2231347"/>
      </p:ext>
    </p:extLst>
  </p:cSld>
  <p:clrMapOvr>
    <a:masterClrMapping/>
  </p:clrMapOvr>
  <p:transition>
    <p:randomBar dir="vert"/>
  </p:transition>
</p:sldLayout>
</file>

<file path=ppt/slideLayouts/slideLayout1313.xml><?xml version="1.0" encoding="utf-8"?>
<p:sldLayout xmlns:a="http://schemas.openxmlformats.org/drawingml/2006/main" xmlns:r="http://schemas.openxmlformats.org/officeDocument/2006/relationships" xmlns:p="http://schemas.openxmlformats.org/presentationml/2006/main" userDrawn="1">
  <p:cSld name="21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774ED04-9A4D-4F58-89B4-8A0565C5482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0D1C31C-F7F5-4C6A-AAAE-B87954A02004}" type="slidenum">
              <a:rPr lang="zh-CN" altLang="en-US"/>
              <a:pPr>
                <a:defRPr/>
              </a:pPr>
              <a:t>‹#›</a:t>
            </a:fld>
            <a:endParaRPr lang="zh-CN" altLang="en-US"/>
          </a:p>
        </p:txBody>
      </p:sp>
    </p:spTree>
    <p:extLst>
      <p:ext uri="{BB962C8B-B14F-4D97-AF65-F5344CB8AC3E}">
        <p14:creationId xmlns:p14="http://schemas.microsoft.com/office/powerpoint/2010/main" val="1636112091"/>
      </p:ext>
    </p:extLst>
  </p:cSld>
  <p:clrMapOvr>
    <a:masterClrMapping/>
  </p:clrMapOvr>
  <p:transition>
    <p:randomBar dir="vert"/>
  </p:transition>
</p:sldLayout>
</file>

<file path=ppt/slideLayouts/slideLayout1314.xml><?xml version="1.0" encoding="utf-8"?>
<p:sldLayout xmlns:a="http://schemas.openxmlformats.org/drawingml/2006/main" xmlns:r="http://schemas.openxmlformats.org/officeDocument/2006/relationships" xmlns:p="http://schemas.openxmlformats.org/presentationml/2006/main" preserve="1" userDrawn="1">
  <p:cSld name="8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55072367"/>
      </p:ext>
    </p:extLst>
  </p:cSld>
  <p:clrMapOvr>
    <a:masterClrMapping/>
  </p:clrMapOvr>
  <p:transition>
    <p:randomBar dir="vert"/>
  </p:transition>
</p:sldLayout>
</file>

<file path=ppt/slideLayouts/slideLayout1315.xml><?xml version="1.0" encoding="utf-8"?>
<p:sldLayout xmlns:a="http://schemas.openxmlformats.org/drawingml/2006/main" xmlns:r="http://schemas.openxmlformats.org/officeDocument/2006/relationships" xmlns:p="http://schemas.openxmlformats.org/presentationml/2006/main" userDrawn="1">
  <p:cSld name="21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B37FBE6-EE01-4622-8875-2B5DE15A8039}"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9BAE2A17-A3A5-4E41-8788-DE56708CDC9A}" type="slidenum">
              <a:rPr lang="zh-CN" altLang="en-US"/>
              <a:pPr>
                <a:defRPr/>
              </a:pPr>
              <a:t>‹#›</a:t>
            </a:fld>
            <a:endParaRPr lang="zh-CN" altLang="en-US"/>
          </a:p>
        </p:txBody>
      </p:sp>
    </p:spTree>
    <p:extLst>
      <p:ext uri="{BB962C8B-B14F-4D97-AF65-F5344CB8AC3E}">
        <p14:creationId xmlns:p14="http://schemas.microsoft.com/office/powerpoint/2010/main" val="1904378925"/>
      </p:ext>
    </p:extLst>
  </p:cSld>
  <p:clrMapOvr>
    <a:masterClrMapping/>
  </p:clrMapOvr>
  <p:transition>
    <p:randomBar dir="vert"/>
  </p:transition>
</p:sldLayout>
</file>

<file path=ppt/slideLayouts/slideLayout1316.xml><?xml version="1.0" encoding="utf-8"?>
<p:sldLayout xmlns:a="http://schemas.openxmlformats.org/drawingml/2006/main" xmlns:r="http://schemas.openxmlformats.org/officeDocument/2006/relationships" xmlns:p="http://schemas.openxmlformats.org/presentationml/2006/main" preserve="1" userDrawn="1">
  <p:cSld name="8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3182581"/>
      </p:ext>
    </p:extLst>
  </p:cSld>
  <p:clrMapOvr>
    <a:masterClrMapping/>
  </p:clrMapOvr>
  <p:transition>
    <p:randomBar dir="vert"/>
  </p:transition>
</p:sldLayout>
</file>

<file path=ppt/slideLayouts/slideLayout1317.xml><?xml version="1.0" encoding="utf-8"?>
<p:sldLayout xmlns:a="http://schemas.openxmlformats.org/drawingml/2006/main" xmlns:r="http://schemas.openxmlformats.org/officeDocument/2006/relationships" xmlns:p="http://schemas.openxmlformats.org/presentationml/2006/main" userDrawn="1">
  <p:cSld name="21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E799BA9-C7FD-4E54-8B5F-43A743A1BC4C}"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FC6EBAE5-6302-4B97-B4E9-AE8ECA6DDFB3}" type="slidenum">
              <a:rPr lang="zh-CN" altLang="en-US"/>
              <a:pPr>
                <a:defRPr/>
              </a:pPr>
              <a:t>‹#›</a:t>
            </a:fld>
            <a:endParaRPr lang="zh-CN" altLang="en-US"/>
          </a:p>
        </p:txBody>
      </p:sp>
    </p:spTree>
    <p:extLst>
      <p:ext uri="{BB962C8B-B14F-4D97-AF65-F5344CB8AC3E}">
        <p14:creationId xmlns:p14="http://schemas.microsoft.com/office/powerpoint/2010/main" val="1457631561"/>
      </p:ext>
    </p:extLst>
  </p:cSld>
  <p:clrMapOvr>
    <a:masterClrMapping/>
  </p:clrMapOvr>
  <p:transition>
    <p:randomBar dir="vert"/>
  </p:transition>
</p:sldLayout>
</file>

<file path=ppt/slideLayouts/slideLayout1318.xml><?xml version="1.0" encoding="utf-8"?>
<p:sldLayout xmlns:a="http://schemas.openxmlformats.org/drawingml/2006/main" xmlns:r="http://schemas.openxmlformats.org/officeDocument/2006/relationships" xmlns:p="http://schemas.openxmlformats.org/presentationml/2006/main" preserve="1" userDrawn="1">
  <p:cSld name="8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3607339"/>
      </p:ext>
    </p:extLst>
  </p:cSld>
  <p:clrMapOvr>
    <a:masterClrMapping/>
  </p:clrMapOvr>
  <p:transition>
    <p:randomBar dir="vert"/>
  </p:transition>
</p:sldLayout>
</file>

<file path=ppt/slideLayouts/slideLayout1319.xml><?xml version="1.0" encoding="utf-8"?>
<p:sldLayout xmlns:a="http://schemas.openxmlformats.org/drawingml/2006/main" xmlns:r="http://schemas.openxmlformats.org/officeDocument/2006/relationships" xmlns:p="http://schemas.openxmlformats.org/presentationml/2006/main" userDrawn="1">
  <p:cSld name="21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fld id="{644EC6E1-C519-4DBB-81AA-AE32E6245E22}" type="datetimeFigureOut">
              <a:rPr lang="zh-CN" altLang="en-US">
                <a:solidFill>
                  <a:srgbClr val="5F5F5F"/>
                </a:solidFill>
              </a:rPr>
              <a:pPr>
                <a:defRPr/>
              </a:pPr>
              <a:t>2024/2/26</a:t>
            </a:fld>
            <a:endParaRPr lang="zh-CN" altLang="en-US">
              <a:solidFill>
                <a:srgbClr val="5F5F5F"/>
              </a:solidFill>
            </a:endParaRPr>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endParaRPr lang="zh-CN" altLang="en-US">
              <a:solidFill>
                <a:srgbClr val="5F5F5F"/>
              </a:solidFill>
            </a:endParaRPr>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fld id="{50CE6E8A-E724-4305-BC68-4C5C9379D97B}" type="slidenum">
              <a:rPr lang="zh-CN" altLang="en-US">
                <a:solidFill>
                  <a:srgbClr val="5F5F5F"/>
                </a:solidFill>
              </a:rPr>
              <a:pPr>
                <a:defRPr/>
              </a:pPr>
              <a:t>‹#›</a:t>
            </a:fld>
            <a:endParaRPr lang="zh-CN" altLang="en-US">
              <a:solidFill>
                <a:srgbClr val="5F5F5F"/>
              </a:solidFill>
            </a:endParaRPr>
          </a:p>
        </p:txBody>
      </p:sp>
    </p:spTree>
    <p:extLst>
      <p:ext uri="{BB962C8B-B14F-4D97-AF65-F5344CB8AC3E}">
        <p14:creationId xmlns:p14="http://schemas.microsoft.com/office/powerpoint/2010/main" val="3839568538"/>
      </p:ext>
    </p:extLst>
  </p:cSld>
  <p:clrMapOvr>
    <a:masterClrMapping/>
  </p:clrMapOvr>
  <p:transition>
    <p:randomBar dir="vert"/>
  </p:transition>
</p:sldLayout>
</file>

<file path=ppt/slideLayouts/slideLayout1320.xml><?xml version="1.0" encoding="utf-8"?>
<p:sldLayout xmlns:a="http://schemas.openxmlformats.org/drawingml/2006/main" xmlns:r="http://schemas.openxmlformats.org/officeDocument/2006/relationships" xmlns:p="http://schemas.openxmlformats.org/presentationml/2006/main" userDrawn="1">
  <p:cSld name="21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fld id="{7C80CA46-1D22-462F-922F-367BD8090FC2}"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fld id="{9220B2E4-E6C1-4709-8A7F-068D425CE2F3}" type="slidenum">
              <a:rPr lang="zh-CN" altLang="en-US"/>
              <a:pPr>
                <a:defRPr/>
              </a:pPr>
              <a:t>‹#›</a:t>
            </a:fld>
            <a:endParaRPr lang="zh-CN" altLang="en-US"/>
          </a:p>
        </p:txBody>
      </p:sp>
    </p:spTree>
    <p:extLst>
      <p:ext uri="{BB962C8B-B14F-4D97-AF65-F5344CB8AC3E}">
        <p14:creationId xmlns:p14="http://schemas.microsoft.com/office/powerpoint/2010/main" val="3844186577"/>
      </p:ext>
    </p:extLst>
  </p:cSld>
  <p:clrMapOvr>
    <a:masterClrMapping/>
  </p:clrMapOvr>
  <p:transition>
    <p:randomBar dir="vert"/>
  </p:transition>
</p:sldLayout>
</file>

<file path=ppt/slideLayouts/slideLayout1321.xml><?xml version="1.0" encoding="utf-8"?>
<p:sldLayout xmlns:a="http://schemas.openxmlformats.org/drawingml/2006/main" xmlns:r="http://schemas.openxmlformats.org/officeDocument/2006/relationships" xmlns:p="http://schemas.openxmlformats.org/presentationml/2006/main" preserve="1" userDrawn="1">
  <p:cSld name="16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1"/>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9937250"/>
      </p:ext>
    </p:extLst>
  </p:cSld>
  <p:clrMapOvr>
    <a:masterClrMapping/>
  </p:clrMapOvr>
  <p:transition>
    <p:randomBar dir="vert"/>
  </p:transition>
</p:sldLayout>
</file>

<file path=ppt/slideLayouts/slideLayout1322.xml><?xml version="1.0" encoding="utf-8"?>
<p:sldLayout xmlns:a="http://schemas.openxmlformats.org/drawingml/2006/main" xmlns:r="http://schemas.openxmlformats.org/officeDocument/2006/relationships" xmlns:p="http://schemas.openxmlformats.org/presentationml/2006/main" preserve="1" userDrawn="1">
  <p:cSld name="30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1"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268971"/>
      </p:ext>
    </p:extLst>
  </p:cSld>
  <p:clrMapOvr>
    <a:masterClrMapping/>
  </p:clrMapOvr>
  <p:transition>
    <p:randomBar dir="vert"/>
  </p:transition>
</p:sldLayout>
</file>

<file path=ppt/slideLayouts/slideLayout1323.xml><?xml version="1.0" encoding="utf-8"?>
<p:sldLayout xmlns:a="http://schemas.openxmlformats.org/drawingml/2006/main" xmlns:r="http://schemas.openxmlformats.org/officeDocument/2006/relationships" xmlns:p="http://schemas.openxmlformats.org/presentationml/2006/main" preserve="1" userDrawn="1">
  <p:cSld name="16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46980836"/>
      </p:ext>
    </p:extLst>
  </p:cSld>
  <p:clrMapOvr>
    <a:masterClrMapping/>
  </p:clrMapOvr>
  <p:transition>
    <p:randomBar dir="vert"/>
  </p:transition>
</p:sldLayout>
</file>

<file path=ppt/slideLayouts/slideLayout1324.xml><?xml version="1.0" encoding="utf-8"?>
<p:sldLayout xmlns:a="http://schemas.openxmlformats.org/drawingml/2006/main" xmlns:r="http://schemas.openxmlformats.org/officeDocument/2006/relationships" xmlns:p="http://schemas.openxmlformats.org/presentationml/2006/main" userDrawn="1">
  <p:cSld name="2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F3454FFD-B089-4CE3-A8DA-EF486325D05D}"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D04EE65B-E6C4-4E6E-9F1A-3BD6FA8AB0CE}" type="slidenum">
              <a:rPr lang="zh-CN" altLang="en-US"/>
              <a:pPr>
                <a:defRPr/>
              </a:pPr>
              <a:t>‹#›</a:t>
            </a:fld>
            <a:endParaRPr lang="zh-CN" altLang="en-US"/>
          </a:p>
        </p:txBody>
      </p:sp>
    </p:spTree>
    <p:extLst>
      <p:ext uri="{BB962C8B-B14F-4D97-AF65-F5344CB8AC3E}">
        <p14:creationId xmlns:p14="http://schemas.microsoft.com/office/powerpoint/2010/main" val="4006126452"/>
      </p:ext>
    </p:extLst>
  </p:cSld>
  <p:clrMapOvr>
    <a:masterClrMapping/>
  </p:clrMapOvr>
  <p:transition>
    <p:randomBar dir="vert"/>
  </p:transition>
</p:sldLayout>
</file>

<file path=ppt/slideLayouts/slideLayout1325.xml><?xml version="1.0" encoding="utf-8"?>
<p:sldLayout xmlns:a="http://schemas.openxmlformats.org/drawingml/2006/main" xmlns:r="http://schemas.openxmlformats.org/officeDocument/2006/relationships" xmlns:p="http://schemas.openxmlformats.org/presentationml/2006/main" userDrawn="1">
  <p:cSld name="2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CB60C95-F0FB-4A4C-97A2-4B7D26577555}"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456159D-9635-46A2-BFDC-CF1E90E64D52}" type="slidenum">
              <a:rPr lang="zh-CN" altLang="en-US"/>
              <a:pPr>
                <a:defRPr/>
              </a:pPr>
              <a:t>‹#›</a:t>
            </a:fld>
            <a:endParaRPr lang="zh-CN" altLang="en-US"/>
          </a:p>
        </p:txBody>
      </p:sp>
    </p:spTree>
    <p:extLst>
      <p:ext uri="{BB962C8B-B14F-4D97-AF65-F5344CB8AC3E}">
        <p14:creationId xmlns:p14="http://schemas.microsoft.com/office/powerpoint/2010/main" val="3262219116"/>
      </p:ext>
    </p:extLst>
  </p:cSld>
  <p:clrMapOvr>
    <a:masterClrMapping/>
  </p:clrMapOvr>
  <p:transition>
    <p:randomBar dir="vert"/>
  </p:transition>
</p:sldLayout>
</file>

<file path=ppt/slideLayouts/slideLayout1326.xml><?xml version="1.0" encoding="utf-8"?>
<p:sldLayout xmlns:a="http://schemas.openxmlformats.org/drawingml/2006/main" xmlns:r="http://schemas.openxmlformats.org/officeDocument/2006/relationships" xmlns:p="http://schemas.openxmlformats.org/presentationml/2006/main" userDrawn="1">
  <p:cSld name="3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1833083"/>
      </p:ext>
    </p:extLst>
  </p:cSld>
  <p:clrMapOvr>
    <a:masterClrMapping/>
  </p:clrMapOvr>
  <p:transition spd="slow" advClick="0" advTm="0">
    <p:random/>
  </p:transition>
</p:sldLayout>
</file>

<file path=ppt/slideLayouts/slideLayout1327.xml><?xml version="1.0" encoding="utf-8"?>
<p:sldLayout xmlns:a="http://schemas.openxmlformats.org/drawingml/2006/main" xmlns:r="http://schemas.openxmlformats.org/officeDocument/2006/relationships" xmlns:p="http://schemas.openxmlformats.org/presentationml/2006/main" userDrawn="1">
  <p:cSld name="22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87805AC1-D4A9-4F68-86E2-6E97848130C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2"/>
            <a:ext cx="41148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2"/>
            <a:ext cx="2743200" cy="365125"/>
          </a:xfrm>
          <a:prstGeom prst="rect">
            <a:avLst/>
          </a:prstGeom>
        </p:spPr>
        <p:txBody>
          <a:bodyPr/>
          <a:lstStyle>
            <a:lvl1pPr defTabSz="913554"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355443B7-D7C5-44C2-9C7C-5E40BAA06C09}" type="slidenum">
              <a:rPr lang="zh-CN" altLang="en-US"/>
              <a:pPr>
                <a:defRPr/>
              </a:pPr>
              <a:t>‹#›</a:t>
            </a:fld>
            <a:endParaRPr lang="zh-CN" altLang="en-US"/>
          </a:p>
        </p:txBody>
      </p:sp>
    </p:spTree>
    <p:extLst>
      <p:ext uri="{BB962C8B-B14F-4D97-AF65-F5344CB8AC3E}">
        <p14:creationId xmlns:p14="http://schemas.microsoft.com/office/powerpoint/2010/main" val="3432807041"/>
      </p:ext>
    </p:extLst>
  </p:cSld>
  <p:clrMapOvr>
    <a:masterClrMapping/>
  </p:clrMapOvr>
  <p:transition>
    <p:randomBar dir="vert"/>
  </p:transition>
</p:sldLayout>
</file>

<file path=ppt/slideLayouts/slideLayout1328.xml><?xml version="1.0" encoding="utf-8"?>
<p:sldLayout xmlns:a="http://schemas.openxmlformats.org/drawingml/2006/main" xmlns:r="http://schemas.openxmlformats.org/officeDocument/2006/relationships" xmlns:p="http://schemas.openxmlformats.org/presentationml/2006/main" userDrawn="1">
  <p:cSld name="1_内容与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7393874"/>
      </p:ext>
    </p:extLst>
  </p:cSld>
  <p:clrMapOvr>
    <a:masterClrMapping/>
  </p:clrMapOvr>
  <mc:AlternateContent xmlns:mc="http://schemas.openxmlformats.org/markup-compatibility/2006" xmlns:p14="http://schemas.microsoft.com/office/powerpoint/2010/main">
    <mc:Choice Requires="p14">
      <p:transition spd="slow" p14:dur="1500" advTm="1000">
        <p:split orient="vert"/>
      </p:transition>
    </mc:Choice>
    <mc:Fallback xmlns="">
      <p:transition spd="slow" advTm="1000">
        <p:split orient="vert"/>
      </p:transition>
    </mc:Fallback>
  </mc:AlternateContent>
</p:sldLayout>
</file>

<file path=ppt/slideLayouts/slideLayout1329.xml><?xml version="1.0" encoding="utf-8"?>
<p:sldLayout xmlns:a="http://schemas.openxmlformats.org/drawingml/2006/main" xmlns:r="http://schemas.openxmlformats.org/officeDocument/2006/relationships" xmlns:p="http://schemas.openxmlformats.org/presentationml/2006/main" userDrawn="1">
  <p:cSld name="2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609600" y="6245225"/>
            <a:ext cx="2844800" cy="476250"/>
          </a:xfrm>
          <a:prstGeom prst="rect">
            <a:avLst/>
          </a:prstGeom>
        </p:spPr>
        <p:txBody>
          <a:bodyPr/>
          <a:lstStyle>
            <a:lvl1pPr>
              <a:defRPr>
                <a:solidFill>
                  <a:prstClr val="black">
                    <a:tint val="75000"/>
                  </a:prstClr>
                </a:solidFill>
              </a:defRPr>
            </a:lvl1pPr>
          </a:lstStyle>
          <a:p>
            <a:pPr>
              <a:defRPr/>
            </a:pPr>
            <a:fld id="{88F34C8F-72E3-4972-B8B1-DEDD989F7B1D}" type="datetimeFigureOut">
              <a:rPr lang="zh-CN" altLang="en-US"/>
              <a:pPr>
                <a:defRPr/>
              </a:pPr>
              <a:t>2024/2/26</a:t>
            </a:fld>
            <a:endParaRPr lang="zh-CN" altLang="en-US"/>
          </a:p>
        </p:txBody>
      </p:sp>
      <p:sp>
        <p:nvSpPr>
          <p:cNvPr id="3" name="页脚占位符 3"/>
          <p:cNvSpPr>
            <a:spLocks noGrp="1"/>
          </p:cNvSpPr>
          <p:nvPr>
            <p:ph type="ftr" sz="quarter" idx="11"/>
          </p:nvPr>
        </p:nvSpPr>
        <p:spPr>
          <a:xfrm>
            <a:off x="4165600" y="6245225"/>
            <a:ext cx="3860800" cy="476250"/>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737600" y="6245225"/>
            <a:ext cx="2844800" cy="476250"/>
          </a:xfrm>
          <a:prstGeom prst="rect">
            <a:avLst/>
          </a:prstGeom>
        </p:spPr>
        <p:txBody>
          <a:bodyPr/>
          <a:lstStyle>
            <a:lvl1pPr>
              <a:defRPr>
                <a:solidFill>
                  <a:prstClr val="black">
                    <a:tint val="75000"/>
                  </a:prstClr>
                </a:solidFill>
              </a:defRPr>
            </a:lvl1pPr>
          </a:lstStyle>
          <a:p>
            <a:pPr>
              <a:defRPr/>
            </a:pPr>
            <a:fld id="{70469CD0-C520-4E49-85BC-EE4F185405EA}" type="slidenum">
              <a:rPr lang="zh-CN" altLang="en-US"/>
              <a:pPr>
                <a:defRPr/>
              </a:pPr>
              <a:t>‹#›</a:t>
            </a:fld>
            <a:endParaRPr lang="zh-CN" altLang="en-US"/>
          </a:p>
        </p:txBody>
      </p:sp>
    </p:spTree>
    <p:extLst>
      <p:ext uri="{BB962C8B-B14F-4D97-AF65-F5344CB8AC3E}">
        <p14:creationId xmlns:p14="http://schemas.microsoft.com/office/powerpoint/2010/main" val="384557473"/>
      </p:ext>
    </p:extLst>
  </p:cSld>
  <p:clrMapOvr>
    <a:masterClrMapping/>
  </p:clrMapOvr>
  <p:transition>
    <p:randomBar dir="vert"/>
  </p:transition>
</p:sldLayout>
</file>

<file path=ppt/slideLayouts/slideLayout1330.xml><?xml version="1.0" encoding="utf-8"?>
<p:sldLayout xmlns:a="http://schemas.openxmlformats.org/drawingml/2006/main" xmlns:r="http://schemas.openxmlformats.org/officeDocument/2006/relationships" xmlns:p="http://schemas.openxmlformats.org/presentationml/2006/main" userDrawn="1">
  <p:cSld name="32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42272403"/>
      </p:ext>
    </p:extLst>
  </p:cSld>
  <p:clrMapOvr>
    <a:masterClrMapping/>
  </p:clrMapOvr>
  <p:transition spd="slow" advTm="3000"/>
</p:sldLayout>
</file>

<file path=ppt/slideLayouts/slideLayout1331.xml><?xml version="1.0" encoding="utf-8"?>
<p:sldLayout xmlns:a="http://schemas.openxmlformats.org/drawingml/2006/main" xmlns:r="http://schemas.openxmlformats.org/officeDocument/2006/relationships" xmlns:p="http://schemas.openxmlformats.org/presentationml/2006/main" userDrawn="1">
  <p:cSld name="33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6343671"/>
      </p:ext>
    </p:extLst>
  </p:cSld>
  <p:clrMapOvr>
    <a:masterClrMapping/>
  </p:clrMapOvr>
  <p:transition spd="slow" advTm="3000"/>
</p:sldLayout>
</file>

<file path=ppt/slideLayouts/slideLayout1332.xml><?xml version="1.0" encoding="utf-8"?>
<p:sldLayout xmlns:a="http://schemas.openxmlformats.org/drawingml/2006/main" xmlns:r="http://schemas.openxmlformats.org/officeDocument/2006/relationships" xmlns:p="http://schemas.openxmlformats.org/presentationml/2006/main" userDrawn="1">
  <p:cSld name="34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9839650"/>
      </p:ext>
    </p:extLst>
  </p:cSld>
  <p:clrMapOvr>
    <a:masterClrMapping/>
  </p:clrMapOvr>
  <p:transition spd="slow" advTm="3000"/>
</p:sldLayout>
</file>

<file path=ppt/slideLayouts/slideLayout1333.xml><?xml version="1.0" encoding="utf-8"?>
<p:sldLayout xmlns:a="http://schemas.openxmlformats.org/drawingml/2006/main" xmlns:r="http://schemas.openxmlformats.org/officeDocument/2006/relationships" xmlns:p="http://schemas.openxmlformats.org/presentationml/2006/main" userDrawn="1">
  <p:cSld name="35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409072"/>
      </p:ext>
    </p:extLst>
  </p:cSld>
  <p:clrMapOvr>
    <a:masterClrMapping/>
  </p:clrMapOvr>
  <p:transition spd="slow" advTm="3000"/>
</p:sldLayout>
</file>

<file path=ppt/slideLayouts/slideLayout1334.xml><?xml version="1.0" encoding="utf-8"?>
<p:sldLayout xmlns:a="http://schemas.openxmlformats.org/drawingml/2006/main" xmlns:r="http://schemas.openxmlformats.org/officeDocument/2006/relationships" xmlns:p="http://schemas.openxmlformats.org/presentationml/2006/main" userDrawn="1">
  <p:cSld name="22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A555B3B3-C94B-4900-8A1F-220359EE6AAD}"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72B3403-94C5-4D26-BB59-AC8DAC884A2C}" type="slidenum">
              <a:rPr lang="zh-CN" altLang="en-US"/>
              <a:pPr>
                <a:defRPr/>
              </a:pPr>
              <a:t>‹#›</a:t>
            </a:fld>
            <a:endParaRPr lang="zh-CN" altLang="en-US"/>
          </a:p>
        </p:txBody>
      </p:sp>
    </p:spTree>
    <p:extLst>
      <p:ext uri="{BB962C8B-B14F-4D97-AF65-F5344CB8AC3E}">
        <p14:creationId xmlns:p14="http://schemas.microsoft.com/office/powerpoint/2010/main" val="3689871911"/>
      </p:ext>
    </p:extLst>
  </p:cSld>
  <p:clrMapOvr>
    <a:masterClrMapping/>
  </p:clrMapOvr>
  <p:transition>
    <p:randomBar dir="vert"/>
  </p:transition>
</p:sldLayout>
</file>

<file path=ppt/slideLayouts/slideLayout1335.xml><?xml version="1.0" encoding="utf-8"?>
<p:sldLayout xmlns:a="http://schemas.openxmlformats.org/drawingml/2006/main" xmlns:r="http://schemas.openxmlformats.org/officeDocument/2006/relationships" xmlns:p="http://schemas.openxmlformats.org/presentationml/2006/main" userDrawn="1">
  <p:cSld name="36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8214385"/>
      </p:ext>
    </p:extLst>
  </p:cSld>
  <p:clrMapOvr>
    <a:masterClrMapping/>
  </p:clrMapOvr>
  <p:transition spd="slow" advTm="3000"/>
</p:sldLayout>
</file>

<file path=ppt/slideLayouts/slideLayout1336.xml><?xml version="1.0" encoding="utf-8"?>
<p:sldLayout xmlns:a="http://schemas.openxmlformats.org/drawingml/2006/main" xmlns:r="http://schemas.openxmlformats.org/officeDocument/2006/relationships" xmlns:p="http://schemas.openxmlformats.org/presentationml/2006/main" userDrawn="1">
  <p:cSld name="37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4695039"/>
      </p:ext>
    </p:extLst>
  </p:cSld>
  <p:clrMapOvr>
    <a:masterClrMapping/>
  </p:clrMapOvr>
  <p:transition spd="slow" advTm="3000"/>
</p:sldLayout>
</file>

<file path=ppt/slideLayouts/slideLayout1337.xml><?xml version="1.0" encoding="utf-8"?>
<p:sldLayout xmlns:a="http://schemas.openxmlformats.org/drawingml/2006/main" xmlns:r="http://schemas.openxmlformats.org/officeDocument/2006/relationships" xmlns:p="http://schemas.openxmlformats.org/presentationml/2006/main" userDrawn="1">
  <p:cSld name="38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4396029"/>
      </p:ext>
    </p:extLst>
  </p:cSld>
  <p:clrMapOvr>
    <a:masterClrMapping/>
  </p:clrMapOvr>
  <p:transition spd="slow" advTm="3000"/>
</p:sldLayout>
</file>

<file path=ppt/slideLayouts/slideLayout1338.xml><?xml version="1.0" encoding="utf-8"?>
<p:sldLayout xmlns:a="http://schemas.openxmlformats.org/drawingml/2006/main" xmlns:r="http://schemas.openxmlformats.org/officeDocument/2006/relationships" xmlns:p="http://schemas.openxmlformats.org/presentationml/2006/main" userDrawn="1">
  <p:cSld name="22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D3651C4A-636C-43D5-8F45-9B7FA68B1021}"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0CB755A3-A002-406D-A30A-EA229C631C3C}" type="slidenum">
              <a:rPr lang="zh-CN" altLang="en-US"/>
              <a:pPr>
                <a:defRPr/>
              </a:pPr>
              <a:t>‹#›</a:t>
            </a:fld>
            <a:endParaRPr lang="zh-CN" altLang="en-US"/>
          </a:p>
        </p:txBody>
      </p:sp>
    </p:spTree>
    <p:extLst>
      <p:ext uri="{BB962C8B-B14F-4D97-AF65-F5344CB8AC3E}">
        <p14:creationId xmlns:p14="http://schemas.microsoft.com/office/powerpoint/2010/main" val="3000823554"/>
      </p:ext>
    </p:extLst>
  </p:cSld>
  <p:clrMapOvr>
    <a:masterClrMapping/>
  </p:clrMapOvr>
  <p:transition>
    <p:randomBar dir="vert"/>
  </p:transition>
</p:sldLayout>
</file>

<file path=ppt/slideLayouts/slideLayout1339.xml><?xml version="1.0" encoding="utf-8"?>
<p:sldLayout xmlns:a="http://schemas.openxmlformats.org/drawingml/2006/main" xmlns:r="http://schemas.openxmlformats.org/officeDocument/2006/relationships" xmlns:p="http://schemas.openxmlformats.org/presentationml/2006/main" userDrawn="1">
  <p:cSld name="39_标题和内容">
    <p:spTree>
      <p:nvGrpSpPr>
        <p:cNvPr id="1" name=""/>
        <p:cNvGrpSpPr/>
        <p:nvPr/>
      </p:nvGrpSpPr>
      <p:grpSpPr>
        <a:xfrm>
          <a:off x="0" y="0"/>
          <a:ext cx="0" cy="0"/>
          <a:chOff x="0" y="0"/>
          <a:chExt cx="0" cy="0"/>
        </a:xfrm>
      </p:grpSpPr>
      <p:sp>
        <p:nvSpPr>
          <p:cNvPr id="2" name="日期占位符 3">
            <a:extLst/>
          </p:cNvPr>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422852A1-82BC-420A-A8F1-ADF75FD23FF1}" type="datetimeFigureOut">
              <a:rPr lang="zh-CN" altLang="en-US"/>
              <a:pPr>
                <a:defRPr/>
              </a:pPr>
              <a:t>2024/2/26</a:t>
            </a:fld>
            <a:endParaRPr lang="zh-CN" altLang="en-US"/>
          </a:p>
        </p:txBody>
      </p:sp>
      <p:sp>
        <p:nvSpPr>
          <p:cNvPr id="3" name="页脚占位符 4">
            <a:extLst/>
          </p:cNvPr>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5">
            <a:extLst/>
          </p:cNvPr>
          <p:cNvSpPr>
            <a:spLocks noGrp="1"/>
          </p:cNvSpPr>
          <p:nvPr>
            <p:ph type="sldNum" sz="quarter" idx="12"/>
          </p:nvPr>
        </p:nvSpPr>
        <p:spPr>
          <a:xfrm>
            <a:off x="531813" y="787400"/>
            <a:ext cx="779462" cy="365125"/>
          </a:xfrm>
          <a:prstGeom prst="rect">
            <a:avLst/>
          </a:prstGeom>
        </p:spPr>
        <p:txBody>
          <a:bodyPr/>
          <a:lstStyle>
            <a:lvl1pPr>
              <a:defRPr>
                <a:solidFill>
                  <a:srgbClr val="5FCBEF"/>
                </a:solidFill>
              </a:defRPr>
            </a:lvl1pPr>
          </a:lstStyle>
          <a:p>
            <a:pPr>
              <a:defRPr/>
            </a:pPr>
            <a:fld id="{8DEF1F46-8D2F-4052-9F6A-08F3809E54A5}" type="slidenum">
              <a:rPr lang="zh-CN" altLang="en-US"/>
              <a:pPr>
                <a:defRPr/>
              </a:pPr>
              <a:t>‹#›</a:t>
            </a:fld>
            <a:endParaRPr lang="zh-CN" altLang="en-US"/>
          </a:p>
        </p:txBody>
      </p:sp>
    </p:spTree>
    <p:extLst>
      <p:ext uri="{BB962C8B-B14F-4D97-AF65-F5344CB8AC3E}">
        <p14:creationId xmlns:p14="http://schemas.microsoft.com/office/powerpoint/2010/main" val="2829003701"/>
      </p:ext>
    </p:extLst>
  </p:cSld>
  <p:clrMapOvr>
    <a:masterClrMapping/>
  </p:clrMapOvr>
  <p:transition spd="slow" advTm="3000">
    <p:random/>
  </p:transition>
</p:sldLayout>
</file>

<file path=ppt/slideLayouts/slideLayout1340.xml><?xml version="1.0" encoding="utf-8"?>
<p:sldLayout xmlns:a="http://schemas.openxmlformats.org/drawingml/2006/main" xmlns:r="http://schemas.openxmlformats.org/officeDocument/2006/relationships" xmlns:p="http://schemas.openxmlformats.org/presentationml/2006/main" userDrawn="1">
  <p:cSld name="10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8053687"/>
      </p:ext>
    </p:extLst>
  </p:cSld>
  <p:clrMapOvr>
    <a:masterClrMapping/>
  </p:clrMapOvr>
  <p:transition>
    <p:randomBar dir="vert"/>
  </p:transition>
</p:sldLayout>
</file>

<file path=ppt/slideLayouts/slideLayout1341.xml><?xml version="1.0" encoding="utf-8"?>
<p:sldLayout xmlns:a="http://schemas.openxmlformats.org/drawingml/2006/main" xmlns:r="http://schemas.openxmlformats.org/officeDocument/2006/relationships" xmlns:p="http://schemas.openxmlformats.org/presentationml/2006/main" userDrawn="1">
  <p:cSld name="10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745332"/>
      </p:ext>
    </p:extLst>
  </p:cSld>
  <p:clrMapOvr>
    <a:masterClrMapping/>
  </p:clrMapOvr>
  <p:transition>
    <p:randomBar dir="vert"/>
  </p:transition>
</p:sldLayout>
</file>

<file path=ppt/slideLayouts/slideLayout1342.xml><?xml version="1.0" encoding="utf-8"?>
<p:sldLayout xmlns:a="http://schemas.openxmlformats.org/drawingml/2006/main" xmlns:r="http://schemas.openxmlformats.org/officeDocument/2006/relationships" xmlns:p="http://schemas.openxmlformats.org/presentationml/2006/main" userDrawn="1">
  <p:cSld name="11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8716267"/>
      </p:ext>
    </p:extLst>
  </p:cSld>
  <p:clrMapOvr>
    <a:masterClrMapping/>
  </p:clrMapOvr>
  <p:transition>
    <p:randomBar dir="vert"/>
  </p:transition>
</p:sldLayout>
</file>

<file path=ppt/slideLayouts/slideLayout1343.xml><?xml version="1.0" encoding="utf-8"?>
<p:sldLayout xmlns:a="http://schemas.openxmlformats.org/drawingml/2006/main" xmlns:r="http://schemas.openxmlformats.org/officeDocument/2006/relationships" xmlns:p="http://schemas.openxmlformats.org/presentationml/2006/main" userDrawn="1">
  <p:cSld name="11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9637556"/>
      </p:ext>
    </p:extLst>
  </p:cSld>
  <p:clrMapOvr>
    <a:masterClrMapping/>
  </p:clrMapOvr>
  <p:transition>
    <p:randomBar dir="vert"/>
  </p:transition>
</p:sldLayout>
</file>

<file path=ppt/slideLayouts/slideLayout1344.xml><?xml version="1.0" encoding="utf-8"?>
<p:sldLayout xmlns:a="http://schemas.openxmlformats.org/drawingml/2006/main" xmlns:r="http://schemas.openxmlformats.org/officeDocument/2006/relationships" xmlns:p="http://schemas.openxmlformats.org/presentationml/2006/main" userDrawn="1">
  <p:cSld name="11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9697632"/>
      </p:ext>
    </p:extLst>
  </p:cSld>
  <p:clrMapOvr>
    <a:masterClrMapping/>
  </p:clrMapOvr>
  <p:transition>
    <p:randomBar dir="vert"/>
  </p:transition>
</p:sldLayout>
</file>

<file path=ppt/slideLayouts/slideLayout1345.xml><?xml version="1.0" encoding="utf-8"?>
<p:sldLayout xmlns:a="http://schemas.openxmlformats.org/drawingml/2006/main" xmlns:r="http://schemas.openxmlformats.org/officeDocument/2006/relationships" xmlns:p="http://schemas.openxmlformats.org/presentationml/2006/main" userDrawn="1">
  <p:cSld name="11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9316298"/>
      </p:ext>
    </p:extLst>
  </p:cSld>
  <p:clrMapOvr>
    <a:masterClrMapping/>
  </p:clrMapOvr>
  <p:transition>
    <p:randomBar dir="vert"/>
  </p:transition>
</p:sldLayout>
</file>

<file path=ppt/slideLayouts/slideLayout1346.xml><?xml version="1.0" encoding="utf-8"?>
<p:sldLayout xmlns:a="http://schemas.openxmlformats.org/drawingml/2006/main" xmlns:r="http://schemas.openxmlformats.org/officeDocument/2006/relationships" xmlns:p="http://schemas.openxmlformats.org/presentationml/2006/main" userDrawn="1">
  <p:cSld name="11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8765108"/>
      </p:ext>
    </p:extLst>
  </p:cSld>
  <p:clrMapOvr>
    <a:masterClrMapping/>
  </p:clrMapOvr>
  <p:transition>
    <p:randomBar dir="vert"/>
  </p:transition>
</p:sldLayout>
</file>

<file path=ppt/slideLayouts/slideLayout1347.xml><?xml version="1.0" encoding="utf-8"?>
<p:sldLayout xmlns:a="http://schemas.openxmlformats.org/drawingml/2006/main" xmlns:r="http://schemas.openxmlformats.org/officeDocument/2006/relationships" xmlns:p="http://schemas.openxmlformats.org/presentationml/2006/main" userDrawn="1">
  <p:cSld name="11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008905"/>
      </p:ext>
    </p:extLst>
  </p:cSld>
  <p:clrMapOvr>
    <a:masterClrMapping/>
  </p:clrMapOvr>
  <p:transition>
    <p:randomBar dir="vert"/>
  </p:transition>
</p:sldLayout>
</file>

<file path=ppt/slideLayouts/slideLayout1348.xml><?xml version="1.0" encoding="utf-8"?>
<p:sldLayout xmlns:a="http://schemas.openxmlformats.org/drawingml/2006/main" xmlns:r="http://schemas.openxmlformats.org/officeDocument/2006/relationships" xmlns:p="http://schemas.openxmlformats.org/presentationml/2006/main" userDrawn="1">
  <p:cSld name="2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9F37422E-C080-45AE-A171-86F1DA5412CB}"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C6813B9-9666-40E6-9203-AE5DBA65578F}" type="slidenum">
              <a:rPr lang="zh-CN" altLang="en-US"/>
              <a:pPr>
                <a:defRPr/>
              </a:pPr>
              <a:t>‹#›</a:t>
            </a:fld>
            <a:endParaRPr lang="zh-CN" altLang="en-US"/>
          </a:p>
        </p:txBody>
      </p:sp>
    </p:spTree>
    <p:extLst>
      <p:ext uri="{BB962C8B-B14F-4D97-AF65-F5344CB8AC3E}">
        <p14:creationId xmlns:p14="http://schemas.microsoft.com/office/powerpoint/2010/main" val="1488065217"/>
      </p:ext>
    </p:extLst>
  </p:cSld>
  <p:clrMapOvr>
    <a:masterClrMapping/>
  </p:clrMapOvr>
  <p:transition>
    <p:randomBar dir="vert"/>
  </p:transition>
</p:sldLayout>
</file>

<file path=ppt/slideLayouts/slideLayout1349.xml><?xml version="1.0" encoding="utf-8"?>
<p:sldLayout xmlns:a="http://schemas.openxmlformats.org/drawingml/2006/main" xmlns:r="http://schemas.openxmlformats.org/officeDocument/2006/relationships" xmlns:p="http://schemas.openxmlformats.org/presentationml/2006/main" userDrawn="1">
  <p:cSld name="40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3641696"/>
      </p:ext>
    </p:extLst>
  </p:cSld>
  <p:clrMapOvr>
    <a:masterClrMapping/>
  </p:clrMapOvr>
  <p:transition spd="slow" advTm="3000"/>
</p:sldLayout>
</file>

<file path=ppt/slideLayouts/slideLayout1350.xml><?xml version="1.0" encoding="utf-8"?>
<p:sldLayout xmlns:a="http://schemas.openxmlformats.org/drawingml/2006/main" xmlns:r="http://schemas.openxmlformats.org/officeDocument/2006/relationships" xmlns:p="http://schemas.openxmlformats.org/presentationml/2006/main" userDrawn="1">
  <p:cSld name="41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3527771"/>
      </p:ext>
    </p:extLst>
  </p:cSld>
  <p:clrMapOvr>
    <a:masterClrMapping/>
  </p:clrMapOvr>
  <p:transition spd="slow" advTm="3000"/>
</p:sldLayout>
</file>

<file path=ppt/slideLayouts/slideLayout1351.xml><?xml version="1.0" encoding="utf-8"?>
<p:sldLayout xmlns:a="http://schemas.openxmlformats.org/drawingml/2006/main" xmlns:r="http://schemas.openxmlformats.org/officeDocument/2006/relationships" xmlns:p="http://schemas.openxmlformats.org/presentationml/2006/main" userDrawn="1">
  <p:cSld name="42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8651533"/>
      </p:ext>
    </p:extLst>
  </p:cSld>
  <p:clrMapOvr>
    <a:masterClrMapping/>
  </p:clrMapOvr>
  <p:transition spd="slow" advTm="3000"/>
</p:sldLayout>
</file>

<file path=ppt/slideLayouts/slideLayout1352.xml><?xml version="1.0" encoding="utf-8"?>
<p:sldLayout xmlns:a="http://schemas.openxmlformats.org/drawingml/2006/main" xmlns:r="http://schemas.openxmlformats.org/officeDocument/2006/relationships" xmlns:p="http://schemas.openxmlformats.org/presentationml/2006/main" userDrawn="1">
  <p:cSld name="43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6335344"/>
      </p:ext>
    </p:extLst>
  </p:cSld>
  <p:clrMapOvr>
    <a:masterClrMapping/>
  </p:clrMapOvr>
  <p:transition spd="slow" advTm="3000"/>
</p:sldLayout>
</file>

<file path=ppt/slideLayouts/slideLayout1353.xml><?xml version="1.0" encoding="utf-8"?>
<p:sldLayout xmlns:a="http://schemas.openxmlformats.org/drawingml/2006/main" xmlns:r="http://schemas.openxmlformats.org/officeDocument/2006/relationships" xmlns:p="http://schemas.openxmlformats.org/presentationml/2006/main" userDrawn="1">
  <p:cSld name="2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A555B3B3-C94B-4900-8A1F-220359EE6AAD}"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72B3403-94C5-4D26-BB59-AC8DAC884A2C}" type="slidenum">
              <a:rPr lang="zh-CN" altLang="en-US"/>
              <a:pPr>
                <a:defRPr/>
              </a:pPr>
              <a:t>‹#›</a:t>
            </a:fld>
            <a:endParaRPr lang="zh-CN" altLang="en-US"/>
          </a:p>
        </p:txBody>
      </p:sp>
    </p:spTree>
    <p:extLst>
      <p:ext uri="{BB962C8B-B14F-4D97-AF65-F5344CB8AC3E}">
        <p14:creationId xmlns:p14="http://schemas.microsoft.com/office/powerpoint/2010/main" val="4021905799"/>
      </p:ext>
    </p:extLst>
  </p:cSld>
  <p:clrMapOvr>
    <a:masterClrMapping/>
  </p:clrMapOvr>
  <p:transition>
    <p:randomBar dir="vert"/>
  </p:transition>
</p:sldLayout>
</file>

<file path=ppt/slideLayouts/slideLayout1354.xml><?xml version="1.0" encoding="utf-8"?>
<p:sldLayout xmlns:a="http://schemas.openxmlformats.org/drawingml/2006/main" xmlns:r="http://schemas.openxmlformats.org/officeDocument/2006/relationships" xmlns:p="http://schemas.openxmlformats.org/presentationml/2006/main" userDrawn="1">
  <p:cSld name="44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06641806"/>
      </p:ext>
    </p:extLst>
  </p:cSld>
  <p:clrMapOvr>
    <a:masterClrMapping/>
  </p:clrMapOvr>
  <p:transition spd="slow" advTm="3000"/>
</p:sldLayout>
</file>

<file path=ppt/slideLayouts/slideLayout1355.xml><?xml version="1.0" encoding="utf-8"?>
<p:sldLayout xmlns:a="http://schemas.openxmlformats.org/drawingml/2006/main" xmlns:r="http://schemas.openxmlformats.org/officeDocument/2006/relationships" xmlns:p="http://schemas.openxmlformats.org/presentationml/2006/main" userDrawn="1">
  <p:cSld name="45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1757469"/>
      </p:ext>
    </p:extLst>
  </p:cSld>
  <p:clrMapOvr>
    <a:masterClrMapping/>
  </p:clrMapOvr>
  <p:transition spd="slow" advTm="3000"/>
</p:sldLayout>
</file>

<file path=ppt/slideLayouts/slideLayout1356.xml><?xml version="1.0" encoding="utf-8"?>
<p:sldLayout xmlns:a="http://schemas.openxmlformats.org/drawingml/2006/main" xmlns:r="http://schemas.openxmlformats.org/officeDocument/2006/relationships" xmlns:p="http://schemas.openxmlformats.org/presentationml/2006/main" userDrawn="1">
  <p:cSld name="46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6420979"/>
      </p:ext>
    </p:extLst>
  </p:cSld>
  <p:clrMapOvr>
    <a:masterClrMapping/>
  </p:clrMapOvr>
  <p:transition spd="slow" advTm="3000"/>
</p:sldLayout>
</file>

<file path=ppt/slideLayouts/slideLayout1357.xml><?xml version="1.0" encoding="utf-8"?>
<p:sldLayout xmlns:a="http://schemas.openxmlformats.org/drawingml/2006/main" xmlns:r="http://schemas.openxmlformats.org/officeDocument/2006/relationships" xmlns:p="http://schemas.openxmlformats.org/presentationml/2006/main" userDrawn="1">
  <p:cSld name="2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D3651C4A-636C-43D5-8F45-9B7FA68B1021}"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0CB755A3-A002-406D-A30A-EA229C631C3C}" type="slidenum">
              <a:rPr lang="zh-CN" altLang="en-US"/>
              <a:pPr>
                <a:defRPr/>
              </a:pPr>
              <a:t>‹#›</a:t>
            </a:fld>
            <a:endParaRPr lang="zh-CN" altLang="en-US"/>
          </a:p>
        </p:txBody>
      </p:sp>
    </p:spTree>
    <p:extLst>
      <p:ext uri="{BB962C8B-B14F-4D97-AF65-F5344CB8AC3E}">
        <p14:creationId xmlns:p14="http://schemas.microsoft.com/office/powerpoint/2010/main" val="2045522876"/>
      </p:ext>
    </p:extLst>
  </p:cSld>
  <p:clrMapOvr>
    <a:masterClrMapping/>
  </p:clrMapOvr>
  <p:transition>
    <p:randomBar dir="vert"/>
  </p:transition>
</p:sldLayout>
</file>

<file path=ppt/slideLayouts/slideLayout1358.xml><?xml version="1.0" encoding="utf-8"?>
<p:sldLayout xmlns:a="http://schemas.openxmlformats.org/drawingml/2006/main" xmlns:r="http://schemas.openxmlformats.org/officeDocument/2006/relationships" xmlns:p="http://schemas.openxmlformats.org/presentationml/2006/main" userDrawn="1">
  <p:cSld name="47_标题和内容">
    <p:spTree>
      <p:nvGrpSpPr>
        <p:cNvPr id="1" name=""/>
        <p:cNvGrpSpPr/>
        <p:nvPr/>
      </p:nvGrpSpPr>
      <p:grpSpPr>
        <a:xfrm>
          <a:off x="0" y="0"/>
          <a:ext cx="0" cy="0"/>
          <a:chOff x="0" y="0"/>
          <a:chExt cx="0" cy="0"/>
        </a:xfrm>
      </p:grpSpPr>
      <p:sp>
        <p:nvSpPr>
          <p:cNvPr id="2" name="日期占位符 3">
            <a:extLst/>
          </p:cNvPr>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422852A1-82BC-420A-A8F1-ADF75FD23FF1}" type="datetimeFigureOut">
              <a:rPr lang="zh-CN" altLang="en-US"/>
              <a:pPr>
                <a:defRPr/>
              </a:pPr>
              <a:t>2024/2/26</a:t>
            </a:fld>
            <a:endParaRPr lang="zh-CN" altLang="en-US"/>
          </a:p>
        </p:txBody>
      </p:sp>
      <p:sp>
        <p:nvSpPr>
          <p:cNvPr id="3" name="页脚占位符 4">
            <a:extLst/>
          </p:cNvPr>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5">
            <a:extLst/>
          </p:cNvPr>
          <p:cNvSpPr>
            <a:spLocks noGrp="1"/>
          </p:cNvSpPr>
          <p:nvPr>
            <p:ph type="sldNum" sz="quarter" idx="12"/>
          </p:nvPr>
        </p:nvSpPr>
        <p:spPr>
          <a:xfrm>
            <a:off x="531813" y="787400"/>
            <a:ext cx="779462" cy="365125"/>
          </a:xfrm>
          <a:prstGeom prst="rect">
            <a:avLst/>
          </a:prstGeom>
        </p:spPr>
        <p:txBody>
          <a:bodyPr/>
          <a:lstStyle>
            <a:lvl1pPr>
              <a:defRPr>
                <a:solidFill>
                  <a:srgbClr val="5FCBEF"/>
                </a:solidFill>
              </a:defRPr>
            </a:lvl1pPr>
          </a:lstStyle>
          <a:p>
            <a:pPr>
              <a:defRPr/>
            </a:pPr>
            <a:fld id="{8DEF1F46-8D2F-4052-9F6A-08F3809E54A5}" type="slidenum">
              <a:rPr lang="zh-CN" altLang="en-US"/>
              <a:pPr>
                <a:defRPr/>
              </a:pPr>
              <a:t>‹#›</a:t>
            </a:fld>
            <a:endParaRPr lang="zh-CN" altLang="en-US"/>
          </a:p>
        </p:txBody>
      </p:sp>
    </p:spTree>
    <p:extLst>
      <p:ext uri="{BB962C8B-B14F-4D97-AF65-F5344CB8AC3E}">
        <p14:creationId xmlns:p14="http://schemas.microsoft.com/office/powerpoint/2010/main" val="2979255234"/>
      </p:ext>
    </p:extLst>
  </p:cSld>
  <p:clrMapOvr>
    <a:masterClrMapping/>
  </p:clrMapOvr>
  <p:transition spd="slow" advTm="3000">
    <p:random/>
  </p:transition>
</p:sldLayout>
</file>

<file path=ppt/slideLayouts/slideLayout1359.xml><?xml version="1.0" encoding="utf-8"?>
<p:sldLayout xmlns:a="http://schemas.openxmlformats.org/drawingml/2006/main" xmlns:r="http://schemas.openxmlformats.org/officeDocument/2006/relationships" xmlns:p="http://schemas.openxmlformats.org/presentationml/2006/main" userDrawn="1">
  <p:cSld name="11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55384534"/>
      </p:ext>
    </p:extLst>
  </p:cSld>
  <p:clrMapOvr>
    <a:masterClrMapping/>
  </p:clrMapOvr>
  <p:transition>
    <p:randomBar dir="vert"/>
  </p:transition>
</p:sldLayout>
</file>

<file path=ppt/slideLayouts/slideLayout1360.xml><?xml version="1.0" encoding="utf-8"?>
<p:sldLayout xmlns:a="http://schemas.openxmlformats.org/drawingml/2006/main" xmlns:r="http://schemas.openxmlformats.org/officeDocument/2006/relationships" xmlns:p="http://schemas.openxmlformats.org/presentationml/2006/main" userDrawn="1">
  <p:cSld name="11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4287264"/>
      </p:ext>
    </p:extLst>
  </p:cSld>
  <p:clrMapOvr>
    <a:masterClrMapping/>
  </p:clrMapOvr>
  <p:transition>
    <p:randomBar dir="vert"/>
  </p:transition>
</p:sldLayout>
</file>

<file path=ppt/slideLayouts/slideLayout1361.xml><?xml version="1.0" encoding="utf-8"?>
<p:sldLayout xmlns:a="http://schemas.openxmlformats.org/drawingml/2006/main" xmlns:r="http://schemas.openxmlformats.org/officeDocument/2006/relationships" xmlns:p="http://schemas.openxmlformats.org/presentationml/2006/main" userDrawn="1">
  <p:cSld name="11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25946877"/>
      </p:ext>
    </p:extLst>
  </p:cSld>
  <p:clrMapOvr>
    <a:masterClrMapping/>
  </p:clrMapOvr>
  <p:transition>
    <p:randomBar dir="vert"/>
  </p:transition>
</p:sldLayout>
</file>

<file path=ppt/slideLayouts/slideLayout1362.xml><?xml version="1.0" encoding="utf-8"?>
<p:sldLayout xmlns:a="http://schemas.openxmlformats.org/drawingml/2006/main" xmlns:r="http://schemas.openxmlformats.org/officeDocument/2006/relationships" xmlns:p="http://schemas.openxmlformats.org/presentationml/2006/main" userDrawn="1">
  <p:cSld name="11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2711819"/>
      </p:ext>
    </p:extLst>
  </p:cSld>
  <p:clrMapOvr>
    <a:masterClrMapping/>
  </p:clrMapOvr>
  <p:transition>
    <p:randomBar dir="vert"/>
  </p:transition>
</p:sldLayout>
</file>

<file path=ppt/slideLayouts/slideLayout1363.xml><?xml version="1.0" encoding="utf-8"?>
<p:sldLayout xmlns:a="http://schemas.openxmlformats.org/drawingml/2006/main" xmlns:r="http://schemas.openxmlformats.org/officeDocument/2006/relationships" xmlns:p="http://schemas.openxmlformats.org/presentationml/2006/main" userDrawn="1">
  <p:cSld name="12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95735365"/>
      </p:ext>
    </p:extLst>
  </p:cSld>
  <p:clrMapOvr>
    <a:masterClrMapping/>
  </p:clrMapOvr>
  <p:transition>
    <p:randomBar dir="vert"/>
  </p:transition>
</p:sldLayout>
</file>

<file path=ppt/slideLayouts/slideLayout1364.xml><?xml version="1.0" encoding="utf-8"?>
<p:sldLayout xmlns:a="http://schemas.openxmlformats.org/drawingml/2006/main" xmlns:r="http://schemas.openxmlformats.org/officeDocument/2006/relationships" xmlns:p="http://schemas.openxmlformats.org/presentationml/2006/main" userDrawn="1">
  <p:cSld name="12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6106994"/>
      </p:ext>
    </p:extLst>
  </p:cSld>
  <p:clrMapOvr>
    <a:masterClrMapping/>
  </p:clrMapOvr>
  <p:transition>
    <p:randomBar dir="vert"/>
  </p:transition>
</p:sldLayout>
</file>

<file path=ppt/slideLayouts/slideLayout1365.xml><?xml version="1.0" encoding="utf-8"?>
<p:sldLayout xmlns:a="http://schemas.openxmlformats.org/drawingml/2006/main" xmlns:r="http://schemas.openxmlformats.org/officeDocument/2006/relationships" xmlns:p="http://schemas.openxmlformats.org/presentationml/2006/main" userDrawn="1">
  <p:cSld name="12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8520457"/>
      </p:ext>
    </p:extLst>
  </p:cSld>
  <p:clrMapOvr>
    <a:masterClrMapping/>
  </p:clrMapOvr>
  <p:transition>
    <p:randomBar dir="vert"/>
  </p:transition>
</p:sldLayout>
</file>

<file path=ppt/slideLayouts/slideLayout1366.xml><?xml version="1.0" encoding="utf-8"?>
<p:sldLayout xmlns:a="http://schemas.openxmlformats.org/drawingml/2006/main" xmlns:r="http://schemas.openxmlformats.org/officeDocument/2006/relationships" xmlns:p="http://schemas.openxmlformats.org/presentationml/2006/main" userDrawn="1">
  <p:cSld name="12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8695338"/>
      </p:ext>
    </p:extLst>
  </p:cSld>
  <p:clrMapOvr>
    <a:masterClrMapping/>
  </p:clrMapOvr>
  <p:transition>
    <p:randomBar dir="vert"/>
  </p:transition>
</p:sldLayout>
</file>

<file path=ppt/slideLayouts/slideLayout1367.xml><?xml version="1.0" encoding="utf-8"?>
<p:sldLayout xmlns:a="http://schemas.openxmlformats.org/drawingml/2006/main" xmlns:r="http://schemas.openxmlformats.org/officeDocument/2006/relationships" xmlns:p="http://schemas.openxmlformats.org/presentationml/2006/main" userDrawn="1">
  <p:cSld name="2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a:defRPr/>
            </a:pPr>
            <a:fld id="{9F37422E-C080-45AE-A171-86F1DA5412CB}" type="datetimeFigureOut">
              <a:rPr lang="zh-CN" altLang="en-US"/>
              <a:pPr>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a:defRPr/>
            </a:pPr>
            <a:fld id="{FC6813B9-9666-40E6-9203-AE5DBA65578F}" type="slidenum">
              <a:rPr lang="zh-CN" altLang="en-US"/>
              <a:pPr>
                <a:defRPr/>
              </a:pPr>
              <a:t>‹#›</a:t>
            </a:fld>
            <a:endParaRPr lang="zh-CN" altLang="en-US"/>
          </a:p>
        </p:txBody>
      </p:sp>
    </p:spTree>
    <p:extLst>
      <p:ext uri="{BB962C8B-B14F-4D97-AF65-F5344CB8AC3E}">
        <p14:creationId xmlns:p14="http://schemas.microsoft.com/office/powerpoint/2010/main" val="3550686386"/>
      </p:ext>
    </p:extLst>
  </p:cSld>
  <p:clrMapOvr>
    <a:masterClrMapping/>
  </p:clrMapOvr>
  <p:transition>
    <p:randomBar dir="vert"/>
  </p:transition>
</p:sldLayout>
</file>

<file path=ppt/slideLayouts/slideLayout1368.xml><?xml version="1.0" encoding="utf-8"?>
<p:sldLayout xmlns:a="http://schemas.openxmlformats.org/drawingml/2006/main" xmlns:r="http://schemas.openxmlformats.org/officeDocument/2006/relationships" xmlns:p="http://schemas.openxmlformats.org/presentationml/2006/main" userDrawn="1">
  <p:cSld name="22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b="1">
                <a:solidFill>
                  <a:prstClr val="black">
                    <a:tint val="75000"/>
                  </a:prstClr>
                </a:solidFill>
                <a:latin typeface="Arial" panose="020B0604020202020204" pitchFamily="34" charset="0"/>
              </a:defRPr>
            </a:lvl1pPr>
          </a:lstStyle>
          <a:p>
            <a:pPr>
              <a:defRPr/>
            </a:pPr>
            <a:fld id="{1E24BA01-BC1B-4B94-A8AD-45563E9DE245}"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b="1">
                <a:solidFill>
                  <a:prstClr val="black">
                    <a:tint val="75000"/>
                  </a:prstClr>
                </a:solidFill>
                <a:latin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b="1">
                <a:solidFill>
                  <a:prstClr val="black">
                    <a:tint val="75000"/>
                  </a:prstClr>
                </a:solidFill>
                <a:latin typeface="Arial" panose="020B0604020202020204" pitchFamily="34" charset="0"/>
              </a:defRPr>
            </a:lvl1pPr>
          </a:lstStyle>
          <a:p>
            <a:pPr>
              <a:defRPr/>
            </a:pPr>
            <a:fld id="{A2D763E4-8A87-4742-9074-96AA7BC6990E}" type="slidenum">
              <a:rPr lang="zh-CN" altLang="en-US"/>
              <a:pPr>
                <a:defRPr/>
              </a:pPr>
              <a:t>‹#›</a:t>
            </a:fld>
            <a:endParaRPr lang="zh-CN" altLang="en-US"/>
          </a:p>
        </p:txBody>
      </p:sp>
    </p:spTree>
    <p:extLst>
      <p:ext uri="{BB962C8B-B14F-4D97-AF65-F5344CB8AC3E}">
        <p14:creationId xmlns:p14="http://schemas.microsoft.com/office/powerpoint/2010/main" val="1737290460"/>
      </p:ext>
    </p:extLst>
  </p:cSld>
  <p:clrMapOvr>
    <a:masterClrMapping/>
  </p:clrMapOvr>
  <p:transition>
    <p:randomBar dir="vert"/>
  </p:transition>
</p:sldLayout>
</file>

<file path=ppt/slideLayouts/slideLayout1369.xml><?xml version="1.0" encoding="utf-8"?>
<p:sldLayout xmlns:a="http://schemas.openxmlformats.org/drawingml/2006/main" xmlns:r="http://schemas.openxmlformats.org/officeDocument/2006/relationships" xmlns:p="http://schemas.openxmlformats.org/presentationml/2006/main" userDrawn="1">
  <p:cSld name="23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b="1">
                <a:solidFill>
                  <a:prstClr val="black">
                    <a:tint val="75000"/>
                  </a:prstClr>
                </a:solidFill>
                <a:latin typeface="Arial" panose="020B0604020202020204" pitchFamily="34" charset="0"/>
              </a:defRPr>
            </a:lvl1pPr>
          </a:lstStyle>
          <a:p>
            <a:pPr>
              <a:defRPr/>
            </a:pPr>
            <a:fld id="{C411BDAE-6536-4789-8EE9-318E2A0DA2AB}"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b="1">
                <a:solidFill>
                  <a:prstClr val="black">
                    <a:tint val="75000"/>
                  </a:prstClr>
                </a:solidFill>
                <a:latin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b="1">
                <a:solidFill>
                  <a:prstClr val="black">
                    <a:tint val="75000"/>
                  </a:prstClr>
                </a:solidFill>
                <a:latin typeface="Arial" panose="020B0604020202020204" pitchFamily="34" charset="0"/>
              </a:defRPr>
            </a:lvl1pPr>
          </a:lstStyle>
          <a:p>
            <a:pPr>
              <a:defRPr/>
            </a:pPr>
            <a:fld id="{495BC1A8-988B-4D3D-86C0-1017939A8EDB}" type="slidenum">
              <a:rPr lang="zh-CN" altLang="en-US"/>
              <a:pPr>
                <a:defRPr/>
              </a:pPr>
              <a:t>‹#›</a:t>
            </a:fld>
            <a:endParaRPr lang="zh-CN" altLang="en-US"/>
          </a:p>
        </p:txBody>
      </p:sp>
    </p:spTree>
    <p:extLst>
      <p:ext uri="{BB962C8B-B14F-4D97-AF65-F5344CB8AC3E}">
        <p14:creationId xmlns:p14="http://schemas.microsoft.com/office/powerpoint/2010/main" val="1936148664"/>
      </p:ext>
    </p:extLst>
  </p:cSld>
  <p:clrMapOvr>
    <a:masterClrMapping/>
  </p:clrMapOvr>
  <p:transition>
    <p:randomBar dir="vert"/>
  </p:transition>
</p:sldLayout>
</file>

<file path=ppt/slideLayouts/slideLayout1370.xml><?xml version="1.0" encoding="utf-8"?>
<p:sldLayout xmlns:a="http://schemas.openxmlformats.org/drawingml/2006/main" xmlns:r="http://schemas.openxmlformats.org/officeDocument/2006/relationships" xmlns:p="http://schemas.openxmlformats.org/presentationml/2006/main" preserve="1" userDrawn="1">
  <p:cSld name="17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3666640"/>
      </p:ext>
    </p:extLst>
  </p:cSld>
  <p:clrMapOvr>
    <a:masterClrMapping/>
  </p:clrMapOvr>
  <p:transition>
    <p:randomBar dir="vert"/>
  </p:transition>
</p:sldLayout>
</file>

<file path=ppt/slideLayouts/slideLayout1371.xml><?xml version="1.0" encoding="utf-8"?>
<p:sldLayout xmlns:a="http://schemas.openxmlformats.org/drawingml/2006/main" xmlns:r="http://schemas.openxmlformats.org/officeDocument/2006/relationships" xmlns:p="http://schemas.openxmlformats.org/presentationml/2006/main" preserve="1" userDrawn="1">
  <p:cSld name="48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7237805"/>
      </p:ext>
    </p:extLst>
  </p:cSld>
  <p:clrMapOvr>
    <a:masterClrMapping/>
  </p:clrMapOvr>
  <p:transition>
    <p:randomBar dir="vert"/>
  </p:transition>
</p:sldLayout>
</file>

<file path=ppt/slideLayouts/slideLayout1372.xml><?xml version="1.0" encoding="utf-8"?>
<p:sldLayout xmlns:a="http://schemas.openxmlformats.org/drawingml/2006/main" xmlns:r="http://schemas.openxmlformats.org/officeDocument/2006/relationships" xmlns:p="http://schemas.openxmlformats.org/presentationml/2006/main" preserve="1" userDrawn="1">
  <p:cSld name="17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4122224"/>
      </p:ext>
    </p:extLst>
  </p:cSld>
  <p:clrMapOvr>
    <a:masterClrMapping/>
  </p:clrMapOvr>
  <p:transition>
    <p:randomBar dir="vert"/>
  </p:transition>
</p:sldLayout>
</file>

<file path=ppt/slideLayouts/slideLayout13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14C4357-4527-4A6F-8FC0-A5E3D696D97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1649962"/>
      </p:ext>
    </p:extLst>
  </p:cSld>
  <p:clrMapOvr>
    <a:masterClrMapping/>
  </p:clrMapOvr>
  <p:transition>
    <p:randomBar dir="vert"/>
  </p:transition>
</p:sldLayout>
</file>

<file path=ppt/slideLayouts/slideLayout13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FE2CF07-AA09-4F84-AF7C-19256C76E82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9380417"/>
      </p:ext>
    </p:extLst>
  </p:cSld>
  <p:clrMapOvr>
    <a:masterClrMapping/>
  </p:clrMapOvr>
  <p:transition>
    <p:randomBar dir="vert"/>
  </p:transition>
</p:sldLayout>
</file>

<file path=ppt/slideLayouts/slideLayout13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96516AC-313E-4608-9742-C335A814F6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0661914"/>
      </p:ext>
    </p:extLst>
  </p:cSld>
  <p:clrMapOvr>
    <a:masterClrMapping/>
  </p:clrMapOvr>
  <p:transition>
    <p:randomBar dir="vert"/>
  </p:transition>
</p:sldLayout>
</file>

<file path=ppt/slideLayouts/slideLayout13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DF0C99E-C4F9-4DAB-AB94-365632577A0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0999156"/>
      </p:ext>
    </p:extLst>
  </p:cSld>
  <p:clrMapOvr>
    <a:masterClrMapping/>
  </p:clrMapOvr>
  <p:transition>
    <p:randomBar dir="vert"/>
  </p:transition>
</p:sldLayout>
</file>

<file path=ppt/slideLayouts/slideLayout13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DDDF32A-0D3B-4C75-8DD7-AA48D6922FA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9198263"/>
      </p:ext>
    </p:extLst>
  </p:cSld>
  <p:clrMapOvr>
    <a:masterClrMapping/>
  </p:clrMapOvr>
  <p:transition>
    <p:randomBar dir="vert"/>
  </p:transition>
</p:sldLayout>
</file>

<file path=ppt/slideLayouts/slideLayout13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1043E404-FC01-4AA8-BA2C-0B43F9F465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08006230"/>
      </p:ext>
    </p:extLst>
  </p:cSld>
  <p:clrMapOvr>
    <a:masterClrMapping/>
  </p:clrMapOvr>
  <p:transition>
    <p:randomBar dir="vert"/>
  </p:transition>
</p:sldLayout>
</file>

<file path=ppt/slideLayouts/slideLayout13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C82B273-D1F6-4A9F-B39B-4CB0975525D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2753723"/>
      </p:ext>
    </p:extLst>
  </p:cSld>
  <p:clrMapOvr>
    <a:masterClrMapping/>
  </p:clrMapOvr>
  <p:transition>
    <p:randomBar dir="vert"/>
  </p:transition>
</p:sldLayout>
</file>

<file path=ppt/slideLayouts/slideLayout13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2FB2E-4EC8-4834-B1D2-76071FCAAD5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3272336"/>
      </p:ext>
    </p:extLst>
  </p:cSld>
  <p:clrMapOvr>
    <a:masterClrMapping/>
  </p:clrMapOvr>
  <p:transition>
    <p:randomBar dir="vert"/>
  </p:transition>
</p:sldLayout>
</file>

<file path=ppt/slideLayouts/slideLayout13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1ADDCB5-33A6-452D-A1F1-9622C8FF3C4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91521686"/>
      </p:ext>
    </p:extLst>
  </p:cSld>
  <p:clrMapOvr>
    <a:masterClrMapping/>
  </p:clrMapOvr>
  <p:transition>
    <p:randomBar dir="vert"/>
  </p:transition>
</p:sldLayout>
</file>

<file path=ppt/slideLayouts/slideLayout13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F6D1EBA-6041-4BF5-8ECE-C912A55FA93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9735494"/>
      </p:ext>
    </p:extLst>
  </p:cSld>
  <p:clrMapOvr>
    <a:masterClrMapping/>
  </p:clrMapOvr>
  <p:transition>
    <p:randomBar dir="vert"/>
  </p:transition>
</p:sldLayout>
</file>

<file path=ppt/slideLayouts/slideLayout13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735837B-5167-4CAC-B53D-C2801750461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11567720"/>
      </p:ext>
    </p:extLst>
  </p:cSld>
  <p:clrMapOvr>
    <a:masterClrMapping/>
  </p:clrMapOvr>
  <p:transition>
    <p:randomBar dir="vert"/>
  </p:transition>
</p:sldLayout>
</file>

<file path=ppt/slideLayouts/slideLayout138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C187384-1631-427A-8C6B-43ABBF2F17C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08153540"/>
      </p:ext>
    </p:extLst>
  </p:cSld>
  <p:clrMapOvr>
    <a:masterClrMapping/>
  </p:clrMapOvr>
  <p:transition>
    <p:randomBar dir="vert"/>
  </p:transition>
</p:sldLayout>
</file>

<file path=ppt/slideLayouts/slideLayout138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66214528"/>
      </p:ext>
    </p:extLst>
  </p:cSld>
  <p:clrMapOvr>
    <a:masterClrMapping/>
  </p:clrMapOvr>
  <p:transition>
    <p:randomBar dir="vert"/>
  </p:transition>
  <p:timing>
    <p:tnLst>
      <p:par>
        <p:cTn id="1" dur="indefinite" restart="never" nodeType="tmRoot"/>
      </p:par>
    </p:tnLst>
  </p:timing>
</p:sldLayout>
</file>

<file path=ppt/slideLayouts/slideLayout138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0600019"/>
      </p:ext>
    </p:extLst>
  </p:cSld>
  <p:clrMapOvr>
    <a:masterClrMapping/>
  </p:clrMapOvr>
  <p:transition>
    <p:randomBar dir="vert"/>
  </p:transition>
  <p:timing>
    <p:tnLst>
      <p:par>
        <p:cTn id="1" dur="indefinite" restart="never" nodeType="tmRoot"/>
      </p:par>
    </p:tnLst>
  </p:timing>
</p:sldLayout>
</file>

<file path=ppt/slideLayouts/slideLayout1387.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749188"/>
      </p:ext>
    </p:extLst>
  </p:cSld>
  <p:clrMapOvr>
    <a:masterClrMapping/>
  </p:clrMapOvr>
  <p:transition>
    <p:randomBar dir="vert"/>
  </p:transition>
  <p:timing>
    <p:tnLst>
      <p:par>
        <p:cTn id="1" dur="indefinite" restart="never" nodeType="tmRoot"/>
      </p:par>
    </p:tnLst>
  </p:timing>
</p:sldLayout>
</file>

<file path=ppt/slideLayouts/slideLayout138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142392"/>
      </p:ext>
    </p:extLst>
  </p:cSld>
  <p:clrMapOvr>
    <a:masterClrMapping/>
  </p:clrMapOvr>
  <p:transition>
    <p:randomBar dir="vert"/>
  </p:transition>
  <p:timing>
    <p:tnLst>
      <p:par>
        <p:cTn id="1" dur="indefinite" restart="never" nodeType="tmRoot"/>
      </p:par>
    </p:tnLst>
  </p:timing>
</p:sldLayout>
</file>

<file path=ppt/slideLayouts/slideLayout138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3165311"/>
      </p:ext>
    </p:extLst>
  </p:cSld>
  <p:clrMapOvr>
    <a:masterClrMapping/>
  </p:clrMapOvr>
  <p:transition>
    <p:randomBar dir="vert"/>
  </p:transition>
  <p:timing>
    <p:tnLst>
      <p:par>
        <p:cTn id="1" dur="indefinite" restart="never" nodeType="tmRoot"/>
      </p:par>
    </p:tnLst>
  </p:timing>
</p:sldLayout>
</file>

<file path=ppt/slideLayouts/slideLayout139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85626131"/>
      </p:ext>
    </p:extLst>
  </p:cSld>
  <p:clrMapOvr>
    <a:masterClrMapping/>
  </p:clrMapOvr>
  <p:transition>
    <p:randomBar dir="vert"/>
  </p:transition>
  <p:timing>
    <p:tnLst>
      <p:par>
        <p:cTn id="1" dur="indefinite" restart="never" nodeType="tmRoot"/>
      </p:par>
    </p:tnLst>
  </p:timing>
</p:sldLayout>
</file>

<file path=ppt/slideLayouts/slideLayout139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87871665"/>
      </p:ext>
    </p:extLst>
  </p:cSld>
  <p:clrMapOvr>
    <a:masterClrMapping/>
  </p:clrMapOvr>
  <p:transition>
    <p:randomBar dir="vert"/>
  </p:transition>
  <p:timing>
    <p:tnLst>
      <p:par>
        <p:cTn id="1" dur="indefinite" restart="never" nodeType="tmRoot"/>
      </p:par>
    </p:tnLst>
  </p:timing>
</p:sldLayout>
</file>

<file path=ppt/slideLayouts/slideLayout139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452224"/>
      </p:ext>
    </p:extLst>
  </p:cSld>
  <p:clrMapOvr>
    <a:masterClrMapping/>
  </p:clrMapOvr>
  <p:transition>
    <p:randomBar dir="vert"/>
  </p:transition>
  <p:timing>
    <p:tnLst>
      <p:par>
        <p:cTn id="1" dur="indefinite" restart="never" nodeType="tmRoot"/>
      </p:par>
    </p:tnLst>
  </p:timing>
</p:sldLayout>
</file>

<file path=ppt/slideLayouts/slideLayout139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438413094"/>
      </p:ext>
    </p:extLst>
  </p:cSld>
  <p:clrMapOvr>
    <a:masterClrMapping/>
  </p:clrMapOvr>
  <p:transition>
    <p:randomBar dir="vert"/>
  </p:transition>
  <p:timing>
    <p:tnLst>
      <p:par>
        <p:cTn id="1" dur="indefinite" restart="never" nodeType="tmRoot"/>
      </p:par>
    </p:tnLst>
  </p:timing>
</p:sldLayout>
</file>

<file path=ppt/slideLayouts/slideLayout139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0603733"/>
      </p:ext>
    </p:extLst>
  </p:cSld>
  <p:clrMapOvr>
    <a:masterClrMapping/>
  </p:clrMapOvr>
  <p:transition>
    <p:randomBar dir="vert"/>
  </p:transition>
  <p:timing>
    <p:tnLst>
      <p:par>
        <p:cTn id="1" dur="indefinite" restart="never" nodeType="tmRoot"/>
      </p:par>
    </p:tnLst>
  </p:timing>
</p:sldLayout>
</file>

<file path=ppt/slideLayouts/slideLayout1395.xml><?xml version="1.0" encoding="utf-8"?>
<p:sldLayout xmlns:a="http://schemas.openxmlformats.org/drawingml/2006/main" xmlns:r="http://schemas.openxmlformats.org/officeDocument/2006/relationships" xmlns:p="http://schemas.openxmlformats.org/presentationml/2006/main" preserve="1" userDrawn="1">
  <p:cSld name="1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9788731"/>
      </p:ext>
    </p:extLst>
  </p:cSld>
  <p:clrMapOvr>
    <a:masterClrMapping/>
  </p:clrMapOvr>
  <p:transition>
    <p:randomBar dir="vert"/>
  </p:transition>
  <p:timing>
    <p:tnLst>
      <p:par>
        <p:cTn id="1" dur="indefinite" restart="never" nodeType="tmRoot"/>
      </p:par>
    </p:tnLst>
  </p:timing>
</p:sldLayout>
</file>

<file path=ppt/slideLayouts/slideLayout1396.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784468364"/>
      </p:ext>
    </p:extLst>
  </p:cSld>
  <p:clrMapOvr>
    <a:masterClrMapping/>
  </p:clrMapOvr>
  <p:transition>
    <p:randomBar dir="vert"/>
  </p:transition>
  <p:timing>
    <p:tnLst>
      <p:par>
        <p:cTn id="1" dur="indefinite" restart="never" nodeType="tmRoot"/>
      </p:par>
    </p:tnLst>
  </p:timing>
</p:sldLayout>
</file>

<file path=ppt/slideLayouts/slideLayout1397.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41400463"/>
      </p:ext>
    </p:extLst>
  </p:cSld>
  <p:clrMapOvr>
    <a:masterClrMapping/>
  </p:clrMapOvr>
  <p:transition>
    <p:randomBar dir="vert"/>
  </p:transition>
  <p:timing>
    <p:tnLst>
      <p:par>
        <p:cTn id="1" dur="indefinite" restart="never" nodeType="tmRoot"/>
      </p:par>
    </p:tnLst>
  </p:timing>
</p:sldLayout>
</file>

<file path=ppt/slideLayouts/slideLayout1398.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8274595"/>
      </p:ext>
    </p:extLst>
  </p:cSld>
  <p:clrMapOvr>
    <a:masterClrMapping/>
  </p:clrMapOvr>
  <p:transition>
    <p:randomBar dir="vert"/>
  </p:transition>
  <p:timing>
    <p:tnLst>
      <p:par>
        <p:cTn id="1" dur="indefinite" restart="never" nodeType="tmRoot"/>
      </p:par>
    </p:tnLst>
  </p:timing>
</p:sldLayout>
</file>

<file path=ppt/slideLayouts/slideLayout1399.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8149041"/>
      </p:ext>
    </p:extLst>
  </p:cSld>
  <p:clrMapOvr>
    <a:masterClrMapping/>
  </p:clrMapOvr>
  <p:transition>
    <p:randomBar dir="vert"/>
  </p:transition>
  <p:timing>
    <p:tnLst>
      <p:par>
        <p:cTn id="1" dur="indefinite" restart="never" nodeType="tmRoot"/>
      </p:par>
    </p:tnLst>
  </p:timing>
</p:sldLayout>
</file>

<file path=ppt/slideLayouts/slideLayout1400.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5039994"/>
      </p:ext>
    </p:extLst>
  </p:cSld>
  <p:clrMapOvr>
    <a:masterClrMapping/>
  </p:clrMapOvr>
  <p:transition>
    <p:randomBar dir="vert"/>
  </p:transition>
  <p:timing>
    <p:tnLst>
      <p:par>
        <p:cTn id="1" dur="indefinite" restart="never" nodeType="tmRoot"/>
      </p:par>
    </p:tnLst>
  </p:timing>
</p:sldLayout>
</file>

<file path=ppt/slideLayouts/slideLayout1401.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0042391"/>
      </p:ext>
    </p:extLst>
  </p:cSld>
  <p:clrMapOvr>
    <a:masterClrMapping/>
  </p:clrMapOvr>
  <p:transition>
    <p:randomBar dir="vert"/>
  </p:transition>
  <p:timing>
    <p:tnLst>
      <p:par>
        <p:cTn id="1" dur="indefinite" restart="never" nodeType="tmRoot"/>
      </p:par>
    </p:tnLst>
  </p:timing>
</p:sldLayout>
</file>

<file path=ppt/slideLayouts/slideLayout1402.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02408025"/>
      </p:ext>
    </p:extLst>
  </p:cSld>
  <p:clrMapOvr>
    <a:masterClrMapping/>
  </p:clrMapOvr>
  <p:transition>
    <p:randomBar dir="vert"/>
  </p:transition>
  <p:timing>
    <p:tnLst>
      <p:par>
        <p:cTn id="1" dur="indefinite" restart="never" nodeType="tmRoot"/>
      </p:par>
    </p:tnLst>
  </p:timing>
</p:sldLayout>
</file>

<file path=ppt/slideLayouts/slideLayout1403.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5397753"/>
      </p:ext>
    </p:extLst>
  </p:cSld>
  <p:clrMapOvr>
    <a:masterClrMapping/>
  </p:clrMapOvr>
  <p:transition>
    <p:randomBar dir="vert"/>
  </p:transition>
  <p:timing>
    <p:tnLst>
      <p:par>
        <p:cTn id="1" dur="indefinite" restart="never" nodeType="tmRoot"/>
      </p:par>
    </p:tnLst>
  </p:timing>
</p:sldLayout>
</file>

<file path=ppt/slideLayouts/slideLayout1404.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2961616"/>
      </p:ext>
    </p:extLst>
  </p:cSld>
  <p:clrMapOvr>
    <a:masterClrMapping/>
  </p:clrMapOvr>
  <p:transition>
    <p:randomBar dir="vert"/>
  </p:transition>
  <p:timing>
    <p:tnLst>
      <p:par>
        <p:cTn id="1" dur="indefinite" restart="never" nodeType="tmRoot"/>
      </p:par>
    </p:tnLst>
  </p:timing>
</p:sldLayout>
</file>

<file path=ppt/slideLayouts/slideLayout1405.xml><?xml version="1.0" encoding="utf-8"?>
<p:sldLayout xmlns:a="http://schemas.openxmlformats.org/drawingml/2006/main" xmlns:r="http://schemas.openxmlformats.org/officeDocument/2006/relationships" xmlns:p="http://schemas.openxmlformats.org/presentationml/2006/main" showMasterSp="0" preserve="1"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9822598"/>
      </p:ext>
    </p:extLst>
  </p:cSld>
  <p:clrMapOvr>
    <a:masterClrMapping/>
  </p:clrMapOvr>
  <p:transition>
    <p:randomBar dir="vert"/>
  </p:transition>
  <p:timing>
    <p:tnLst>
      <p:par>
        <p:cTn id="1" dur="indefinite" restart="never" nodeType="tmRoot"/>
      </p:par>
    </p:tnLst>
  </p:timing>
</p:sldLayout>
</file>

<file path=ppt/slideLayouts/slideLayout1406.xml><?xml version="1.0" encoding="utf-8"?>
<p:sldLayout xmlns:a="http://schemas.openxmlformats.org/drawingml/2006/main" xmlns:r="http://schemas.openxmlformats.org/officeDocument/2006/relationships" xmlns:p="http://schemas.openxmlformats.org/presentationml/2006/main" preserve="1" userDrawn="1">
  <p:cSld name="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035087415"/>
      </p:ext>
    </p:extLst>
  </p:cSld>
  <p:clrMapOvr>
    <a:masterClrMapping/>
  </p:clrMapOvr>
  <p:transition>
    <p:randomBar dir="vert"/>
  </p:transition>
  <p:timing>
    <p:tnLst>
      <p:par>
        <p:cTn id="1" dur="indefinite" restart="never" nodeType="tmRoot"/>
      </p:par>
    </p:tnLst>
  </p:timing>
</p:sldLayout>
</file>

<file path=ppt/slideLayouts/slideLayout1407.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82888565"/>
      </p:ext>
    </p:extLst>
  </p:cSld>
  <p:clrMapOvr>
    <a:masterClrMapping/>
  </p:clrMapOvr>
  <p:transition>
    <p:randomBar dir="vert"/>
  </p:transition>
  <p:timing>
    <p:tnLst>
      <p:par>
        <p:cTn id="1" dur="indefinite" restart="never" nodeType="tmRoot"/>
      </p:par>
    </p:tnLst>
  </p:timing>
</p:sldLayout>
</file>

<file path=ppt/slideLayouts/slideLayout1408.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367320675"/>
      </p:ext>
    </p:extLst>
  </p:cSld>
  <p:clrMapOvr>
    <a:masterClrMapping/>
  </p:clrMapOvr>
  <p:transition>
    <p:randomBar dir="vert"/>
  </p:transition>
  <p:timing>
    <p:tnLst>
      <p:par>
        <p:cTn id="1" dur="indefinite" restart="never" nodeType="tmRoot"/>
      </p:par>
    </p:tnLst>
  </p:timing>
</p:sldLayout>
</file>

<file path=ppt/slideLayouts/slideLayout1409.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00176079"/>
      </p:ext>
    </p:extLst>
  </p:cSld>
  <p:clrMapOvr>
    <a:masterClrMapping/>
  </p:clrMapOvr>
  <p:transition>
    <p:randomBar dir="vert"/>
  </p:transition>
  <p:timing>
    <p:tnLst>
      <p:par>
        <p:cTn id="1" dur="indefinite" restart="never" nodeType="tmRoot"/>
      </p:par>
    </p:tnLst>
  </p:timing>
</p:sldLayout>
</file>

<file path=ppt/slideLayouts/slideLayout1410.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493143943"/>
      </p:ext>
    </p:extLst>
  </p:cSld>
  <p:clrMapOvr>
    <a:masterClrMapping/>
  </p:clrMapOvr>
  <p:transition>
    <p:randomBar dir="vert"/>
  </p:transition>
  <p:timing>
    <p:tnLst>
      <p:par>
        <p:cTn id="1" dur="indefinite" restart="never" nodeType="tmRoot"/>
      </p:par>
    </p:tnLst>
  </p:timing>
</p:sldLayout>
</file>

<file path=ppt/slideLayouts/slideLayout1411.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928233032"/>
      </p:ext>
    </p:extLst>
  </p:cSld>
  <p:clrMapOvr>
    <a:masterClrMapping/>
  </p:clrMapOvr>
  <p:transition>
    <p:randomBar dir="vert"/>
  </p:transition>
  <p:timing>
    <p:tnLst>
      <p:par>
        <p:cTn id="1" dur="indefinite" restart="never" nodeType="tmRoot"/>
      </p:par>
    </p:tnLst>
  </p:timing>
</p:sldLayout>
</file>

<file path=ppt/slideLayouts/slideLayout1412.xml><?xml version="1.0" encoding="utf-8"?>
<p:sldLayout xmlns:a="http://schemas.openxmlformats.org/drawingml/2006/main" xmlns:r="http://schemas.openxmlformats.org/officeDocument/2006/relationships" xmlns:p="http://schemas.openxmlformats.org/presentationml/2006/main" userDrawn="1">
  <p:cSld name="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997687298"/>
      </p:ext>
    </p:extLst>
  </p:cSld>
  <p:clrMapOvr>
    <a:masterClrMapping/>
  </p:clrMapOvr>
  <p:transition>
    <p:randomBar dir="vert"/>
  </p:transition>
</p:sldLayout>
</file>

<file path=ppt/slideLayouts/slideLayout1413.xml><?xml version="1.0" encoding="utf-8"?>
<p:sldLayout xmlns:a="http://schemas.openxmlformats.org/drawingml/2006/main" xmlns:r="http://schemas.openxmlformats.org/officeDocument/2006/relationships" xmlns:p="http://schemas.openxmlformats.org/presentationml/2006/main" preserve="1" userDrawn="1">
  <p:cSld name="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6646576"/>
      </p:ext>
    </p:extLst>
  </p:cSld>
  <p:clrMapOvr>
    <a:masterClrMapping/>
  </p:clrMapOvr>
  <p:transition>
    <p:randomBar dir="vert"/>
  </p:transition>
  <p:timing>
    <p:tnLst>
      <p:par>
        <p:cTn id="1" dur="indefinite" restart="never" nodeType="tmRoot"/>
      </p:par>
    </p:tnLst>
  </p:timing>
</p:sldLayout>
</file>

<file path=ppt/slideLayouts/slideLayout1414.xml><?xml version="1.0" encoding="utf-8"?>
<p:sldLayout xmlns:a="http://schemas.openxmlformats.org/drawingml/2006/main" xmlns:r="http://schemas.openxmlformats.org/officeDocument/2006/relationships" xmlns:p="http://schemas.openxmlformats.org/presentationml/2006/main" userDrawn="1">
  <p:cSld name="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022997537"/>
      </p:ext>
    </p:extLst>
  </p:cSld>
  <p:clrMapOvr>
    <a:masterClrMapping/>
  </p:clrMapOvr>
  <p:transition>
    <p:randomBar dir="vert"/>
  </p:transition>
</p:sldLayout>
</file>

<file path=ppt/slideLayouts/slideLayout1415.xml><?xml version="1.0" encoding="utf-8"?>
<p:sldLayout xmlns:a="http://schemas.openxmlformats.org/drawingml/2006/main" xmlns:r="http://schemas.openxmlformats.org/officeDocument/2006/relationships" xmlns:p="http://schemas.openxmlformats.org/presentationml/2006/main" preserve="1" userDrawn="1">
  <p:cSld name="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8192713"/>
      </p:ext>
    </p:extLst>
  </p:cSld>
  <p:clrMapOvr>
    <a:masterClrMapping/>
  </p:clrMapOvr>
  <p:transition>
    <p:randomBar dir="vert"/>
  </p:transition>
  <p:timing>
    <p:tnLst>
      <p:par>
        <p:cTn id="1" dur="indefinite" restart="never" nodeType="tmRoot"/>
      </p:par>
    </p:tnLst>
  </p:timing>
</p:sldLayout>
</file>

<file path=ppt/slideLayouts/slideLayout1416.xml><?xml version="1.0" encoding="utf-8"?>
<p:sldLayout xmlns:a="http://schemas.openxmlformats.org/drawingml/2006/main" xmlns:r="http://schemas.openxmlformats.org/officeDocument/2006/relationships" xmlns:p="http://schemas.openxmlformats.org/presentationml/2006/main" userDrawn="1">
  <p:cSld name="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995692234"/>
      </p:ext>
    </p:extLst>
  </p:cSld>
  <p:clrMapOvr>
    <a:masterClrMapping/>
  </p:clrMapOvr>
  <p:transition>
    <p:randomBar dir="vert"/>
  </p:transition>
</p:sldLayout>
</file>

<file path=ppt/slideLayouts/slideLayout1417.xml><?xml version="1.0" encoding="utf-8"?>
<p:sldLayout xmlns:a="http://schemas.openxmlformats.org/drawingml/2006/main" xmlns:r="http://schemas.openxmlformats.org/officeDocument/2006/relationships" xmlns:p="http://schemas.openxmlformats.org/presentationml/2006/main" preserve="1" userDrawn="1">
  <p:cSld name="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2754109"/>
      </p:ext>
    </p:extLst>
  </p:cSld>
  <p:clrMapOvr>
    <a:masterClrMapping/>
  </p:clrMapOvr>
  <p:transition>
    <p:randomBar dir="vert"/>
  </p:transition>
  <p:timing>
    <p:tnLst>
      <p:par>
        <p:cTn id="1" dur="indefinite" restart="never" nodeType="tmRoot"/>
      </p:par>
    </p:tnLst>
  </p:timing>
</p:sldLayout>
</file>

<file path=ppt/slideLayouts/slideLayout1418.xml><?xml version="1.0" encoding="utf-8"?>
<p:sldLayout xmlns:a="http://schemas.openxmlformats.org/drawingml/2006/main" xmlns:r="http://schemas.openxmlformats.org/officeDocument/2006/relationships" xmlns:p="http://schemas.openxmlformats.org/presentationml/2006/main" userDrawn="1">
  <p:cSld name="1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920585984"/>
      </p:ext>
    </p:extLst>
  </p:cSld>
  <p:clrMapOvr>
    <a:masterClrMapping/>
  </p:clrMapOvr>
  <p:transition>
    <p:randomBar dir="vert"/>
  </p:transition>
</p:sldLayout>
</file>

<file path=ppt/slideLayouts/slideLayout1419.xml><?xml version="1.0" encoding="utf-8"?>
<p:sldLayout xmlns:a="http://schemas.openxmlformats.org/drawingml/2006/main" xmlns:r="http://schemas.openxmlformats.org/officeDocument/2006/relationships" xmlns:p="http://schemas.openxmlformats.org/presentationml/2006/main" preserve="1" userDrawn="1">
  <p:cSld name="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6347698"/>
      </p:ext>
    </p:extLst>
  </p:cSld>
  <p:clrMapOvr>
    <a:masterClrMapping/>
  </p:clrMapOvr>
  <p:transition>
    <p:randomBar dir="vert"/>
  </p:transition>
  <p:timing>
    <p:tnLst>
      <p:par>
        <p:cTn id="1" dur="indefinite" restart="never" nodeType="tmRoot"/>
      </p:par>
    </p:tnLst>
  </p:timing>
</p:sldLayout>
</file>

<file path=ppt/slideLayouts/slideLayout1420.xml><?xml version="1.0" encoding="utf-8"?>
<p:sldLayout xmlns:a="http://schemas.openxmlformats.org/drawingml/2006/main" xmlns:r="http://schemas.openxmlformats.org/officeDocument/2006/relationships" xmlns:p="http://schemas.openxmlformats.org/presentationml/2006/main" userDrawn="1">
  <p:cSld name="1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416738445"/>
      </p:ext>
    </p:extLst>
  </p:cSld>
  <p:clrMapOvr>
    <a:masterClrMapping/>
  </p:clrMapOvr>
  <p:transition>
    <p:randomBar dir="vert"/>
  </p:transition>
</p:sldLayout>
</file>

<file path=ppt/slideLayouts/slideLayout1421.xml><?xml version="1.0" encoding="utf-8"?>
<p:sldLayout xmlns:a="http://schemas.openxmlformats.org/drawingml/2006/main" xmlns:r="http://schemas.openxmlformats.org/officeDocument/2006/relationships" xmlns:p="http://schemas.openxmlformats.org/presentationml/2006/main" preserve="1" userDrawn="1">
  <p:cSld name="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9487482"/>
      </p:ext>
    </p:extLst>
  </p:cSld>
  <p:clrMapOvr>
    <a:masterClrMapping/>
  </p:clrMapOvr>
  <p:transition>
    <p:randomBar dir="vert"/>
  </p:transition>
  <p:timing>
    <p:tnLst>
      <p:par>
        <p:cTn id="1" dur="indefinite" restart="never" nodeType="tmRoot"/>
      </p:par>
    </p:tnLst>
  </p:timing>
</p:sldLayout>
</file>

<file path=ppt/slideLayouts/slideLayout1422.xml><?xml version="1.0" encoding="utf-8"?>
<p:sldLayout xmlns:a="http://schemas.openxmlformats.org/drawingml/2006/main" xmlns:r="http://schemas.openxmlformats.org/officeDocument/2006/relationships" xmlns:p="http://schemas.openxmlformats.org/presentationml/2006/main" showMasterSp="0" preserve="1" userDrawn="1">
  <p:cSld name="12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0363159"/>
      </p:ext>
    </p:extLst>
  </p:cSld>
  <p:clrMapOvr>
    <a:masterClrMapping/>
  </p:clrMapOvr>
  <p:transition>
    <p:randomBar dir="vert"/>
  </p:transition>
  <p:timing>
    <p:tnLst>
      <p:par>
        <p:cTn id="1" dur="indefinite" restart="never" nodeType="tmRoot"/>
      </p:par>
    </p:tnLst>
  </p:timing>
</p:sldLayout>
</file>

<file path=ppt/slideLayouts/slideLayout1423.xml><?xml version="1.0" encoding="utf-8"?>
<p:sldLayout xmlns:a="http://schemas.openxmlformats.org/drawingml/2006/main" xmlns:r="http://schemas.openxmlformats.org/officeDocument/2006/relationships" xmlns:p="http://schemas.openxmlformats.org/presentationml/2006/main" preserve="1" userDrawn="1">
  <p:cSld name="1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1790778"/>
      </p:ext>
    </p:extLst>
  </p:cSld>
  <p:clrMapOvr>
    <a:masterClrMapping/>
  </p:clrMapOvr>
  <p:transition>
    <p:randomBar dir="vert"/>
  </p:transition>
  <p:timing>
    <p:tnLst>
      <p:par>
        <p:cTn id="1" dur="indefinite" restart="never" nodeType="tmRoot"/>
      </p:par>
    </p:tnLst>
  </p:timing>
</p:sldLayout>
</file>

<file path=ppt/slideLayouts/slideLayout1424.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38005835"/>
      </p:ext>
    </p:extLst>
  </p:cSld>
  <p:clrMapOvr>
    <a:masterClrMapping/>
  </p:clrMapOvr>
  <p:transition>
    <p:randomBar dir="vert"/>
  </p:transition>
  <p:timing>
    <p:tnLst>
      <p:par>
        <p:cTn id="1" dur="indefinite" restart="never" nodeType="tmRoot"/>
      </p:par>
    </p:tnLst>
  </p:timing>
</p:sldLayout>
</file>

<file path=ppt/slideLayouts/slideLayout1425.xml><?xml version="1.0" encoding="utf-8"?>
<p:sldLayout xmlns:a="http://schemas.openxmlformats.org/drawingml/2006/main" xmlns:r="http://schemas.openxmlformats.org/officeDocument/2006/relationships" xmlns:p="http://schemas.openxmlformats.org/presentationml/2006/main" preserve="1" userDrawn="1">
  <p:cSld name="15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117613915"/>
      </p:ext>
    </p:extLst>
  </p:cSld>
  <p:clrMapOvr>
    <a:masterClrMapping/>
  </p:clrMapOvr>
  <p:transition>
    <p:randomBar dir="vert"/>
  </p:transition>
  <p:timing>
    <p:tnLst>
      <p:par>
        <p:cTn id="1" dur="indefinite" restart="never" nodeType="tmRoot"/>
      </p:par>
    </p:tnLst>
  </p:timing>
</p:sldLayout>
</file>

<file path=ppt/slideLayouts/slideLayout1426.xml><?xml version="1.0" encoding="utf-8"?>
<p:sldLayout xmlns:a="http://schemas.openxmlformats.org/drawingml/2006/main" xmlns:r="http://schemas.openxmlformats.org/officeDocument/2006/relationships" xmlns:p="http://schemas.openxmlformats.org/presentationml/2006/main" preserve="1" userDrawn="1">
  <p:cSld name="16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528909747"/>
      </p:ext>
    </p:extLst>
  </p:cSld>
  <p:clrMapOvr>
    <a:masterClrMapping/>
  </p:clrMapOvr>
  <p:transition>
    <p:randomBar dir="vert"/>
  </p:transition>
  <p:timing>
    <p:tnLst>
      <p:par>
        <p:cTn id="1" dur="indefinite" restart="never" nodeType="tmRoot"/>
      </p:par>
    </p:tnLst>
  </p:timing>
</p:sldLayout>
</file>

<file path=ppt/slideLayouts/slideLayout1427.xml><?xml version="1.0" encoding="utf-8"?>
<p:sldLayout xmlns:a="http://schemas.openxmlformats.org/drawingml/2006/main" xmlns:r="http://schemas.openxmlformats.org/officeDocument/2006/relationships" xmlns:p="http://schemas.openxmlformats.org/presentationml/2006/main" preserve="1" userDrawn="1">
  <p:cSld name="1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52940689"/>
      </p:ext>
    </p:extLst>
  </p:cSld>
  <p:clrMapOvr>
    <a:masterClrMapping/>
  </p:clrMapOvr>
  <p:transition>
    <p:randomBar dir="vert"/>
  </p:transition>
  <p:timing>
    <p:tnLst>
      <p:par>
        <p:cTn id="1" dur="indefinite" restart="never" nodeType="tmRoot"/>
      </p:par>
    </p:tnLst>
  </p:timing>
</p:sldLayout>
</file>

<file path=ppt/slideLayouts/slideLayout1428.xml><?xml version="1.0" encoding="utf-8"?>
<p:sldLayout xmlns:a="http://schemas.openxmlformats.org/drawingml/2006/main" xmlns:r="http://schemas.openxmlformats.org/officeDocument/2006/relationships" xmlns:p="http://schemas.openxmlformats.org/presentationml/2006/main" preserve="1" userDrawn="1">
  <p:cSld name="18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474352311"/>
      </p:ext>
    </p:extLst>
  </p:cSld>
  <p:clrMapOvr>
    <a:masterClrMapping/>
  </p:clrMapOvr>
  <p:transition>
    <p:randomBar dir="vert"/>
  </p:transition>
  <p:timing>
    <p:tnLst>
      <p:par>
        <p:cTn id="1" dur="indefinite" restart="never" nodeType="tmRoot"/>
      </p:par>
    </p:tnLst>
  </p:timing>
</p:sldLayout>
</file>

<file path=ppt/slideLayouts/slideLayout1429.xml><?xml version="1.0" encoding="utf-8"?>
<p:sldLayout xmlns:a="http://schemas.openxmlformats.org/drawingml/2006/main" xmlns:r="http://schemas.openxmlformats.org/officeDocument/2006/relationships" xmlns:p="http://schemas.openxmlformats.org/presentationml/2006/main" userDrawn="1">
  <p:cSld name="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482298812"/>
      </p:ext>
    </p:extLst>
  </p:cSld>
  <p:clrMapOvr>
    <a:masterClrMapping/>
  </p:clrMapOvr>
  <p:transition>
    <p:randomBar dir="vert"/>
  </p:transition>
</p:sldLayout>
</file>

<file path=ppt/slideLayouts/slideLayout1430.xml><?xml version="1.0" encoding="utf-8"?>
<p:sldLayout xmlns:a="http://schemas.openxmlformats.org/drawingml/2006/main" xmlns:r="http://schemas.openxmlformats.org/officeDocument/2006/relationships" xmlns:p="http://schemas.openxmlformats.org/presentationml/2006/main" preserve="1" userDrawn="1">
  <p:cSld name="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6282635"/>
      </p:ext>
    </p:extLst>
  </p:cSld>
  <p:clrMapOvr>
    <a:masterClrMapping/>
  </p:clrMapOvr>
  <p:transition>
    <p:randomBar dir="vert"/>
  </p:transition>
  <p:timing>
    <p:tnLst>
      <p:par>
        <p:cTn id="1" dur="indefinite" restart="never" nodeType="tmRoot"/>
      </p:par>
    </p:tnLst>
  </p:timing>
</p:sldLayout>
</file>

<file path=ppt/slideLayouts/slideLayout1431.xml><?xml version="1.0" encoding="utf-8"?>
<p:sldLayout xmlns:a="http://schemas.openxmlformats.org/drawingml/2006/main" xmlns:r="http://schemas.openxmlformats.org/officeDocument/2006/relationships" xmlns:p="http://schemas.openxmlformats.org/presentationml/2006/main" userDrawn="1">
  <p:cSld name="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4063763660"/>
      </p:ext>
    </p:extLst>
  </p:cSld>
  <p:clrMapOvr>
    <a:masterClrMapping/>
  </p:clrMapOvr>
  <p:transition>
    <p:randomBar dir="vert"/>
  </p:transition>
</p:sldLayout>
</file>

<file path=ppt/slideLayouts/slideLayout1432.xml><?xml version="1.0" encoding="utf-8"?>
<p:sldLayout xmlns:a="http://schemas.openxmlformats.org/drawingml/2006/main" xmlns:r="http://schemas.openxmlformats.org/officeDocument/2006/relationships" xmlns:p="http://schemas.openxmlformats.org/presentationml/2006/main" preserve="1" userDrawn="1">
  <p:cSld name="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705337105"/>
      </p:ext>
    </p:extLst>
  </p:cSld>
  <p:clrMapOvr>
    <a:masterClrMapping/>
  </p:clrMapOvr>
  <p:transition>
    <p:randomBar dir="vert"/>
  </p:transition>
  <p:timing>
    <p:tnLst>
      <p:par>
        <p:cTn id="1" dur="indefinite" restart="never" nodeType="tmRoot"/>
      </p:par>
    </p:tnLst>
  </p:timing>
</p:sldLayout>
</file>

<file path=ppt/slideLayouts/slideLayout1433.xml><?xml version="1.0" encoding="utf-8"?>
<p:sldLayout xmlns:a="http://schemas.openxmlformats.org/drawingml/2006/main" xmlns:r="http://schemas.openxmlformats.org/officeDocument/2006/relationships" xmlns:p="http://schemas.openxmlformats.org/presentationml/2006/main" userDrawn="1">
  <p:cSld name="2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517521806"/>
      </p:ext>
    </p:extLst>
  </p:cSld>
  <p:clrMapOvr>
    <a:masterClrMapping/>
  </p:clrMapOvr>
  <p:transition>
    <p:randomBar dir="vert"/>
  </p:transition>
</p:sldLayout>
</file>

<file path=ppt/slideLayouts/slideLayout1434.xml><?xml version="1.0" encoding="utf-8"?>
<p:sldLayout xmlns:a="http://schemas.openxmlformats.org/drawingml/2006/main" xmlns:r="http://schemas.openxmlformats.org/officeDocument/2006/relationships" xmlns:p="http://schemas.openxmlformats.org/presentationml/2006/main" preserve="1" userDrawn="1">
  <p:cSld name="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84401859"/>
      </p:ext>
    </p:extLst>
  </p:cSld>
  <p:clrMapOvr>
    <a:masterClrMapping/>
  </p:clrMapOvr>
  <p:transition>
    <p:randomBar dir="vert"/>
  </p:transition>
  <p:timing>
    <p:tnLst>
      <p:par>
        <p:cTn id="1" dur="indefinite" restart="never" nodeType="tmRoot"/>
      </p:par>
    </p:tnLst>
  </p:timing>
</p:sldLayout>
</file>

<file path=ppt/slideLayouts/slideLayout1435.xml><?xml version="1.0" encoding="utf-8"?>
<p:sldLayout xmlns:a="http://schemas.openxmlformats.org/drawingml/2006/main" xmlns:r="http://schemas.openxmlformats.org/officeDocument/2006/relationships" xmlns:p="http://schemas.openxmlformats.org/presentationml/2006/main" userDrawn="1">
  <p:cSld name="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359884070"/>
      </p:ext>
    </p:extLst>
  </p:cSld>
  <p:clrMapOvr>
    <a:masterClrMapping/>
  </p:clrMapOvr>
  <p:transition>
    <p:randomBar dir="vert"/>
  </p:transition>
</p:sldLayout>
</file>

<file path=ppt/slideLayouts/slideLayout1436.xml><?xml version="1.0" encoding="utf-8"?>
<p:sldLayout xmlns:a="http://schemas.openxmlformats.org/drawingml/2006/main" xmlns:r="http://schemas.openxmlformats.org/officeDocument/2006/relationships" xmlns:p="http://schemas.openxmlformats.org/presentationml/2006/main" preserve="1" userDrawn="1">
  <p:cSld name="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8584263"/>
      </p:ext>
    </p:extLst>
  </p:cSld>
  <p:clrMapOvr>
    <a:masterClrMapping/>
  </p:clrMapOvr>
  <p:transition>
    <p:randomBar dir="vert"/>
  </p:transition>
  <p:timing>
    <p:tnLst>
      <p:par>
        <p:cTn id="1" dur="indefinite" restart="never" nodeType="tmRoot"/>
      </p:par>
    </p:tnLst>
  </p:timing>
</p:sldLayout>
</file>

<file path=ppt/slideLayouts/slideLayout1437.xml><?xml version="1.0" encoding="utf-8"?>
<p:sldLayout xmlns:a="http://schemas.openxmlformats.org/drawingml/2006/main" xmlns:r="http://schemas.openxmlformats.org/officeDocument/2006/relationships" xmlns:p="http://schemas.openxmlformats.org/presentationml/2006/main" userDrawn="1">
  <p:cSld name="2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495295084"/>
      </p:ext>
    </p:extLst>
  </p:cSld>
  <p:clrMapOvr>
    <a:masterClrMapping/>
  </p:clrMapOvr>
  <p:transition>
    <p:randomBar dir="vert"/>
  </p:transition>
</p:sldLayout>
</file>

<file path=ppt/slideLayouts/slideLayout1438.xml><?xml version="1.0" encoding="utf-8"?>
<p:sldLayout xmlns:a="http://schemas.openxmlformats.org/drawingml/2006/main" xmlns:r="http://schemas.openxmlformats.org/officeDocument/2006/relationships" xmlns:p="http://schemas.openxmlformats.org/presentationml/2006/main" preserve="1" userDrawn="1">
  <p:cSld name="1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196604"/>
      </p:ext>
    </p:extLst>
  </p:cSld>
  <p:clrMapOvr>
    <a:masterClrMapping/>
  </p:clrMapOvr>
  <p:transition>
    <p:randomBar dir="vert"/>
  </p:transition>
  <p:timing>
    <p:tnLst>
      <p:par>
        <p:cTn id="1" dur="indefinite" restart="never" nodeType="tmRoot"/>
      </p:par>
    </p:tnLst>
  </p:timing>
</p:sldLayout>
</file>

<file path=ppt/slideLayouts/slideLayout1439.xml><?xml version="1.0" encoding="utf-8"?>
<p:sldLayout xmlns:a="http://schemas.openxmlformats.org/drawingml/2006/main" xmlns:r="http://schemas.openxmlformats.org/officeDocument/2006/relationships" xmlns:p="http://schemas.openxmlformats.org/presentationml/2006/main" userDrawn="1">
  <p:cSld name="24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cs typeface="Arial" panose="020B0604020202020204" pitchFamily="34" charset="0"/>
              </a:rPr>
              <a:pPr defTabSz="914377"/>
              <a:t>2024/2/26</a:t>
            </a:fld>
            <a:endParaRPr lang="zh-CN" altLang="en-US" sz="1867">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cs typeface="Arial" panose="020B0604020202020204" pitchFamily="34" charset="0"/>
              </a:rPr>
              <a:pPr defTabSz="914377"/>
              <a:t>‹#›</a:t>
            </a:fld>
            <a:endParaRPr lang="zh-CN" altLang="en-US" sz="1867">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3653340565"/>
      </p:ext>
    </p:extLst>
  </p:cSld>
  <p:clrMapOvr>
    <a:masterClrMapping/>
  </p:clrMapOvr>
  <p:transition>
    <p:randomBar dir="vert"/>
  </p:transition>
  <p:timing>
    <p:tnLst>
      <p:par>
        <p:cTn id="1" dur="indefinite" restart="never" nodeType="tmRoot"/>
      </p:par>
    </p:tnLst>
  </p:timing>
</p:sldLayout>
</file>

<file path=ppt/slideLayouts/slideLayout1440.xml><?xml version="1.0" encoding="utf-8"?>
<p:sldLayout xmlns:a="http://schemas.openxmlformats.org/drawingml/2006/main" xmlns:r="http://schemas.openxmlformats.org/officeDocument/2006/relationships" xmlns:p="http://schemas.openxmlformats.org/presentationml/2006/main" userDrawn="1">
  <p:cSld name="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027629621"/>
      </p:ext>
    </p:extLst>
  </p:cSld>
  <p:clrMapOvr>
    <a:masterClrMapping/>
  </p:clrMapOvr>
  <p:transition>
    <p:randomBar dir="vert"/>
  </p:transition>
</p:sldLayout>
</file>

<file path=ppt/slideLayouts/slideLayout144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8546798"/>
      </p:ext>
    </p:extLst>
  </p:cSld>
  <p:clrMapOvr>
    <a:masterClrMapping/>
  </p:clrMapOvr>
  <p:transition>
    <p:randomBar dir="vert"/>
  </p:transition>
</p:sldLayout>
</file>

<file path=ppt/slideLayouts/slideLayout144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77366700"/>
      </p:ext>
    </p:extLst>
  </p:cSld>
  <p:clrMapOvr>
    <a:masterClrMapping/>
  </p:clrMapOvr>
  <p:transition>
    <p:randomBar dir="vert"/>
  </p:transition>
</p:sldLayout>
</file>

<file path=ppt/slideLayouts/slideLayout144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2631196"/>
      </p:ext>
    </p:extLst>
  </p:cSld>
  <p:clrMapOvr>
    <a:masterClrMapping/>
  </p:clrMapOvr>
  <p:transition>
    <p:randomBar dir="vert"/>
  </p:transition>
</p:sldLayout>
</file>

<file path=ppt/slideLayouts/slideLayout1444.xml><?xml version="1.0" encoding="utf-8"?>
<p:sldLayout xmlns:a="http://schemas.openxmlformats.org/drawingml/2006/main" xmlns:r="http://schemas.openxmlformats.org/officeDocument/2006/relationships" xmlns:p="http://schemas.openxmlformats.org/presentationml/2006/main" userDrawn="1">
  <p:cSld name="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06892994"/>
      </p:ext>
    </p:extLst>
  </p:cSld>
  <p:clrMapOvr>
    <a:masterClrMapping/>
  </p:clrMapOvr>
  <p:transition>
    <p:randomBar dir="vert"/>
  </p:transition>
</p:sldLayout>
</file>

<file path=ppt/slideLayouts/slideLayout1445.xml><?xml version="1.0" encoding="utf-8"?>
<p:sldLayout xmlns:a="http://schemas.openxmlformats.org/drawingml/2006/main" xmlns:r="http://schemas.openxmlformats.org/officeDocument/2006/relationships" xmlns:p="http://schemas.openxmlformats.org/presentationml/2006/main" userDrawn="1">
  <p:cSld name="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349262817"/>
      </p:ext>
    </p:extLst>
  </p:cSld>
  <p:clrMapOvr>
    <a:masterClrMapping/>
  </p:clrMapOvr>
  <p:transition>
    <p:randomBar dir="vert"/>
  </p:transition>
</p:sldLayout>
</file>

<file path=ppt/slideLayouts/slideLayout1446.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2092217"/>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447.xml><?xml version="1.0" encoding="utf-8"?>
<p:sldLayout xmlns:a="http://schemas.openxmlformats.org/drawingml/2006/main" xmlns:r="http://schemas.openxmlformats.org/officeDocument/2006/relationships" xmlns:p="http://schemas.openxmlformats.org/presentationml/2006/main" userDrawn="1">
  <p:cSld name="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4091201350"/>
      </p:ext>
    </p:extLst>
  </p:cSld>
  <p:clrMapOvr>
    <a:masterClrMapping/>
  </p:clrMapOvr>
  <p:transition>
    <p:randomBar dir="vert"/>
  </p:transition>
</p:sldLayout>
</file>

<file path=ppt/slideLayouts/slideLayout1448.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9183215"/>
      </p:ext>
    </p:extLst>
  </p:cSld>
  <p:clrMapOvr>
    <a:masterClrMapping/>
  </p:clrMapOvr>
  <p:transition>
    <p:randomBar dir="vert"/>
  </p:transition>
</p:sldLayout>
</file>

<file path=ppt/slideLayouts/slideLayout1449.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70134986"/>
      </p:ext>
    </p:extLst>
  </p:cSld>
  <p:clrMapOvr>
    <a:masterClrMapping/>
  </p:clrMapOvr>
  <p:transition>
    <p:randomBar dir="vert"/>
  </p:transition>
</p:sldLayout>
</file>

<file path=ppt/slideLayouts/slideLayout1450.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4584277"/>
      </p:ext>
    </p:extLst>
  </p:cSld>
  <p:clrMapOvr>
    <a:masterClrMapping/>
  </p:clrMapOvr>
  <p:transition>
    <p:randomBar dir="vert"/>
  </p:transition>
</p:sldLayout>
</file>

<file path=ppt/slideLayouts/slideLayout1451.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4575135"/>
      </p:ext>
    </p:extLst>
  </p:cSld>
  <p:clrMapOvr>
    <a:masterClrMapping/>
  </p:clrMapOvr>
  <p:transition>
    <p:randomBar dir="vert"/>
  </p:transition>
</p:sldLayout>
</file>

<file path=ppt/slideLayouts/slideLayout1452.xml><?xml version="1.0" encoding="utf-8"?>
<p:sldLayout xmlns:a="http://schemas.openxmlformats.org/drawingml/2006/main" xmlns:r="http://schemas.openxmlformats.org/officeDocument/2006/relationships" xmlns:p="http://schemas.openxmlformats.org/presentationml/2006/main" preserve="1" userDrawn="1">
  <p:cSld name="3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0847693"/>
      </p:ext>
    </p:extLst>
  </p:cSld>
  <p:clrMapOvr>
    <a:masterClrMapping/>
  </p:clrMapOvr>
  <p:transition>
    <p:randomBar dir="vert"/>
  </p:transition>
</p:sldLayout>
</file>

<file path=ppt/slideLayouts/slideLayout1453.xml><?xml version="1.0" encoding="utf-8"?>
<p:sldLayout xmlns:a="http://schemas.openxmlformats.org/drawingml/2006/main" xmlns:r="http://schemas.openxmlformats.org/officeDocument/2006/relationships" xmlns:p="http://schemas.openxmlformats.org/presentationml/2006/main" preserve="1" userDrawn="1">
  <p:cSld name="2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6084056"/>
      </p:ext>
    </p:extLst>
  </p:cSld>
  <p:clrMapOvr>
    <a:masterClrMapping/>
  </p:clrMapOvr>
  <p:transition>
    <p:randomBar dir="vert"/>
  </p:transition>
</p:sldLayout>
</file>

<file path=ppt/slideLayouts/slideLayout1454.xml><?xml version="1.0" encoding="utf-8"?>
<p:sldLayout xmlns:a="http://schemas.openxmlformats.org/drawingml/2006/main" xmlns:r="http://schemas.openxmlformats.org/officeDocument/2006/relationships" xmlns:p="http://schemas.openxmlformats.org/presentationml/2006/main" userDrawn="1">
  <p:cSld name="2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DD22C65B-FAC9-421A-9391-569306C0644A}"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BEBC0E72-BF06-4A19-B2CD-574FB1E7DA1E}"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420677637"/>
      </p:ext>
    </p:extLst>
  </p:cSld>
  <p:clrMapOvr>
    <a:masterClrMapping/>
  </p:clrMapOvr>
  <p:transition>
    <p:randomBar dir="vert"/>
  </p:transition>
</p:sldLayout>
</file>

<file path=ppt/slideLayouts/slideLayout1455.xml><?xml version="1.0" encoding="utf-8"?>
<p:sldLayout xmlns:a="http://schemas.openxmlformats.org/drawingml/2006/main" xmlns:r="http://schemas.openxmlformats.org/officeDocument/2006/relationships" xmlns:p="http://schemas.openxmlformats.org/presentationml/2006/main" userDrawn="1">
  <p:cSld name="3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60329089-014F-40B7-AF9F-C11F97BF94C2}"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C06FD32C-10E6-4306-A8A9-F7761EEB30E2}"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486103266"/>
      </p:ext>
    </p:extLst>
  </p:cSld>
  <p:clrMapOvr>
    <a:masterClrMapping/>
  </p:clrMapOvr>
  <p:transition>
    <p:randomBar dir="vert"/>
  </p:transition>
</p:sldLayout>
</file>

<file path=ppt/slideLayouts/slideLayout1456.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500620"/>
      </p:ext>
    </p:extLst>
  </p:cSld>
  <p:clrMapOvr>
    <a:masterClrMapping/>
  </p:clrMapOvr>
  <p:transition>
    <p:randomBar dir="vert"/>
  </p:transition>
</p:sldLayout>
</file>

<file path=ppt/slideLayouts/slideLayout1457.xml><?xml version="1.0" encoding="utf-8"?>
<p:sldLayout xmlns:a="http://schemas.openxmlformats.org/drawingml/2006/main" xmlns:r="http://schemas.openxmlformats.org/officeDocument/2006/relationships" xmlns:p="http://schemas.openxmlformats.org/presentationml/2006/main" preserve="1" userDrawn="1">
  <p:cSld name="4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9606004"/>
      </p:ext>
    </p:extLst>
  </p:cSld>
  <p:clrMapOvr>
    <a:masterClrMapping/>
  </p:clrMapOvr>
  <p:transition>
    <p:randomBar dir="vert"/>
  </p:transition>
</p:sldLayout>
</file>

<file path=ppt/slideLayouts/slideLayout1458.xml><?xml version="1.0" encoding="utf-8"?>
<p:sldLayout xmlns:a="http://schemas.openxmlformats.org/drawingml/2006/main" xmlns:r="http://schemas.openxmlformats.org/officeDocument/2006/relationships" xmlns:p="http://schemas.openxmlformats.org/presentationml/2006/main" preserve="1" userDrawn="1">
  <p:cSld name="3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663191"/>
      </p:ext>
    </p:extLst>
  </p:cSld>
  <p:clrMapOvr>
    <a:masterClrMapping/>
  </p:clrMapOvr>
  <p:transition>
    <p:randomBar dir="vert"/>
  </p:transition>
</p:sldLayout>
</file>

<file path=ppt/slideLayouts/slideLayout1459.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4723496"/>
      </p:ext>
    </p:extLst>
  </p:cSld>
  <p:clrMapOvr>
    <a:masterClrMapping/>
  </p:clrMapOvr>
  <p:transition>
    <p:randomBar dir="vert"/>
  </p:transition>
  <p:timing>
    <p:tnLst>
      <p:par>
        <p:cTn id="1" dur="indefinite" restart="never" nodeType="tmRoot"/>
      </p:par>
    </p:tnLst>
  </p:timing>
</p:sldLayout>
</file>

<file path=ppt/slideLayouts/slideLayout1460.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821464"/>
      </p:ext>
    </p:extLst>
  </p:cSld>
  <p:clrMapOvr>
    <a:masterClrMapping/>
  </p:clrMapOvr>
  <p:transition>
    <p:randomBar dir="vert"/>
  </p:transition>
  <p:timing>
    <p:tnLst>
      <p:par>
        <p:cTn id="1" dur="indefinite" restart="never" nodeType="tmRoot"/>
      </p:par>
    </p:tnLst>
  </p:timing>
</p:sldLayout>
</file>

<file path=ppt/slideLayouts/slideLayout1461.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2195295"/>
      </p:ext>
    </p:extLst>
  </p:cSld>
  <p:clrMapOvr>
    <a:masterClrMapping/>
  </p:clrMapOvr>
  <p:transition>
    <p:randomBar dir="vert"/>
  </p:transition>
  <p:timing>
    <p:tnLst>
      <p:par>
        <p:cTn id="1" dur="indefinite" restart="never" nodeType="tmRoot"/>
      </p:par>
    </p:tnLst>
  </p:timing>
</p:sldLayout>
</file>

<file path=ppt/slideLayouts/slideLayout1462.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0987611"/>
      </p:ext>
    </p:extLst>
  </p:cSld>
  <p:clrMapOvr>
    <a:masterClrMapping/>
  </p:clrMapOvr>
  <p:transition>
    <p:randomBar dir="vert"/>
  </p:transition>
  <p:timing>
    <p:tnLst>
      <p:par>
        <p:cTn id="1" dur="indefinite" restart="never" nodeType="tmRoot"/>
      </p:par>
    </p:tnLst>
  </p:timing>
</p:sldLayout>
</file>

<file path=ppt/slideLayouts/slideLayout1463.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2187496"/>
      </p:ext>
    </p:extLst>
  </p:cSld>
  <p:clrMapOvr>
    <a:masterClrMapping/>
  </p:clrMapOvr>
  <p:transition>
    <p:randomBar dir="vert"/>
  </p:transition>
  <p:timing>
    <p:tnLst>
      <p:par>
        <p:cTn id="1" dur="indefinite" restart="never" nodeType="tmRoot"/>
      </p:par>
    </p:tnLst>
  </p:timing>
</p:sldLayout>
</file>

<file path=ppt/slideLayouts/slideLayout1464.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15577898"/>
      </p:ext>
    </p:extLst>
  </p:cSld>
  <p:clrMapOvr>
    <a:masterClrMapping/>
  </p:clrMapOvr>
  <p:transition>
    <p:randomBar dir="vert"/>
  </p:transition>
  <p:timing>
    <p:tnLst>
      <p:par>
        <p:cTn id="1" dur="indefinite" restart="never" nodeType="tmRoot"/>
      </p:par>
    </p:tnLst>
  </p:timing>
</p:sldLayout>
</file>

<file path=ppt/slideLayouts/slideLayout1465.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3131835"/>
      </p:ext>
    </p:extLst>
  </p:cSld>
  <p:clrMapOvr>
    <a:masterClrMapping/>
  </p:clrMapOvr>
  <p:transition>
    <p:randomBar dir="vert"/>
  </p:transition>
  <p:timing>
    <p:tnLst>
      <p:par>
        <p:cTn id="1" dur="indefinite" restart="never" nodeType="tmRoot"/>
      </p:par>
    </p:tnLst>
  </p:timing>
</p:sldLayout>
</file>

<file path=ppt/slideLayouts/slideLayout1466.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153067"/>
      </p:ext>
    </p:extLst>
  </p:cSld>
  <p:clrMapOvr>
    <a:masterClrMapping/>
  </p:clrMapOvr>
  <p:transition>
    <p:randomBar dir="vert"/>
  </p:transition>
  <p:timing>
    <p:tnLst>
      <p:par>
        <p:cTn id="1" dur="indefinite" restart="never" nodeType="tmRoot"/>
      </p:par>
    </p:tnLst>
  </p:timing>
</p:sldLayout>
</file>

<file path=ppt/slideLayouts/slideLayout1467.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4044707"/>
      </p:ext>
    </p:extLst>
  </p:cSld>
  <p:clrMapOvr>
    <a:masterClrMapping/>
  </p:clrMapOvr>
  <p:transition>
    <p:randomBar dir="vert"/>
  </p:transition>
  <p:timing>
    <p:tnLst>
      <p:par>
        <p:cTn id="1" dur="indefinite" restart="never" nodeType="tmRoot"/>
      </p:par>
    </p:tnLst>
  </p:timing>
</p:sldLayout>
</file>

<file path=ppt/slideLayouts/slideLayout1468.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0950228"/>
      </p:ext>
    </p:extLst>
  </p:cSld>
  <p:clrMapOvr>
    <a:masterClrMapping/>
  </p:clrMapOvr>
  <p:transition>
    <p:randomBar dir="vert"/>
  </p:transition>
  <p:timing>
    <p:tnLst>
      <p:par>
        <p:cTn id="1" dur="indefinite" restart="never" nodeType="tmRoot"/>
      </p:par>
    </p:tnLst>
  </p:timing>
</p:sldLayout>
</file>

<file path=ppt/slideLayouts/slideLayout1469.xml><?xml version="1.0" encoding="utf-8"?>
<p:sldLayout xmlns:a="http://schemas.openxmlformats.org/drawingml/2006/main" xmlns:r="http://schemas.openxmlformats.org/officeDocument/2006/relationships" xmlns:p="http://schemas.openxmlformats.org/presentationml/2006/main" preserve="1" userDrawn="1">
  <p:cSld name="2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5340731"/>
      </p:ext>
    </p:extLst>
  </p:cSld>
  <p:clrMapOvr>
    <a:masterClrMapping/>
  </p:clrMapOvr>
  <p:transition>
    <p:randomBar dir="vert"/>
  </p:transition>
  <p:timing>
    <p:tnLst>
      <p:par>
        <p:cTn id="1" dur="indefinite" restart="never" nodeType="tmRoot"/>
      </p:par>
    </p:tnLst>
  </p:timing>
</p:sldLayout>
</file>

<file path=ppt/slideLayouts/slideLayout1470.xml><?xml version="1.0" encoding="utf-8"?>
<p:sldLayout xmlns:a="http://schemas.openxmlformats.org/drawingml/2006/main" xmlns:r="http://schemas.openxmlformats.org/officeDocument/2006/relationships" xmlns:p="http://schemas.openxmlformats.org/presentationml/2006/main" preserve="1" userDrawn="1">
  <p:cSld name="2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1837256"/>
      </p:ext>
    </p:extLst>
  </p:cSld>
  <p:clrMapOvr>
    <a:masterClrMapping/>
  </p:clrMapOvr>
  <p:transition>
    <p:randomBar dir="vert"/>
  </p:transition>
  <p:timing>
    <p:tnLst>
      <p:par>
        <p:cTn id="1" dur="indefinite" restart="never" nodeType="tmRoot"/>
      </p:par>
    </p:tnLst>
  </p:timing>
</p:sldLayout>
</file>

<file path=ppt/slideLayouts/slideLayout1471.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9683231"/>
      </p:ext>
    </p:extLst>
  </p:cSld>
  <p:clrMapOvr>
    <a:masterClrMapping/>
  </p:clrMapOvr>
  <p:transition>
    <p:randomBar dir="vert"/>
  </p:transition>
  <p:timing>
    <p:tnLst>
      <p:par>
        <p:cTn id="1" dur="indefinite" restart="never" nodeType="tmRoot"/>
      </p:par>
    </p:tnLst>
  </p:timing>
</p:sldLayout>
</file>

<file path=ppt/slideLayouts/slideLayout1472.xml><?xml version="1.0" encoding="utf-8"?>
<p:sldLayout xmlns:a="http://schemas.openxmlformats.org/drawingml/2006/main" xmlns:r="http://schemas.openxmlformats.org/officeDocument/2006/relationships" xmlns:p="http://schemas.openxmlformats.org/presentationml/2006/main" userDrawn="1">
  <p:cSld name="1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0416815"/>
      </p:ext>
    </p:extLst>
  </p:cSld>
  <p:clrMapOvr>
    <a:masterClrMapping/>
  </p:clrMapOvr>
  <p:transition>
    <p:randomBar dir="vert"/>
  </p:transition>
  <p:timing>
    <p:tnLst>
      <p:par>
        <p:cTn id="1" dur="indefinite" restart="never" nodeType="tmRoot"/>
      </p:par>
    </p:tnLst>
  </p:timing>
</p:sldLayout>
</file>

<file path=ppt/slideLayouts/slideLayout1473.xml><?xml version="1.0" encoding="utf-8"?>
<p:sldLayout xmlns:a="http://schemas.openxmlformats.org/drawingml/2006/main" xmlns:r="http://schemas.openxmlformats.org/officeDocument/2006/relationships" xmlns:p="http://schemas.openxmlformats.org/presentationml/2006/main" userDrawn="1">
  <p:cSld name="1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7116372"/>
      </p:ext>
    </p:extLst>
  </p:cSld>
  <p:clrMapOvr>
    <a:masterClrMapping/>
  </p:clrMapOvr>
  <p:transition>
    <p:randomBar dir="vert"/>
  </p:transition>
  <p:timing>
    <p:tnLst>
      <p:par>
        <p:cTn id="1" dur="indefinite" restart="never" nodeType="tmRoot"/>
      </p:par>
    </p:tnLst>
  </p:timing>
</p:sldLayout>
</file>

<file path=ppt/slideLayouts/slideLayout1474.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9711222"/>
      </p:ext>
    </p:extLst>
  </p:cSld>
  <p:clrMapOvr>
    <a:masterClrMapping/>
  </p:clrMapOvr>
  <p:transition>
    <p:randomBar dir="vert"/>
  </p:transition>
  <p:timing>
    <p:tnLst>
      <p:par>
        <p:cTn id="1" dur="indefinite" restart="never" nodeType="tmRoot"/>
      </p:par>
    </p:tnLst>
  </p:timing>
</p:sldLayout>
</file>

<file path=ppt/slideLayouts/slideLayout1475.xml><?xml version="1.0" encoding="utf-8"?>
<p:sldLayout xmlns:a="http://schemas.openxmlformats.org/drawingml/2006/main" xmlns:r="http://schemas.openxmlformats.org/officeDocument/2006/relationships" xmlns:p="http://schemas.openxmlformats.org/presentationml/2006/main" userDrawn="1">
  <p:cSld name="1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8779168"/>
      </p:ext>
    </p:extLst>
  </p:cSld>
  <p:clrMapOvr>
    <a:masterClrMapping/>
  </p:clrMapOvr>
  <p:transition>
    <p:randomBar dir="vert"/>
  </p:transition>
  <p:timing>
    <p:tnLst>
      <p:par>
        <p:cTn id="1" dur="indefinite" restart="never" nodeType="tmRoot"/>
      </p:par>
    </p:tnLst>
  </p:timing>
</p:sldLayout>
</file>

<file path=ppt/slideLayouts/slideLayout1476.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7056037"/>
      </p:ext>
    </p:extLst>
  </p:cSld>
  <p:clrMapOvr>
    <a:masterClrMapping/>
  </p:clrMapOvr>
  <p:transition>
    <p:randomBar dir="vert"/>
  </p:transition>
  <p:timing>
    <p:tnLst>
      <p:par>
        <p:cTn id="1" dur="indefinite" restart="never" nodeType="tmRoot"/>
      </p:par>
    </p:tnLst>
  </p:timing>
</p:sldLayout>
</file>

<file path=ppt/slideLayouts/slideLayout1477.xml><?xml version="1.0" encoding="utf-8"?>
<p:sldLayout xmlns:a="http://schemas.openxmlformats.org/drawingml/2006/main" xmlns:r="http://schemas.openxmlformats.org/officeDocument/2006/relationships" xmlns:p="http://schemas.openxmlformats.org/presentationml/2006/main" userDrawn="1">
  <p:cSld name="2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37518704"/>
      </p:ext>
    </p:extLst>
  </p:cSld>
  <p:clrMapOvr>
    <a:masterClrMapping/>
  </p:clrMapOvr>
  <p:transition>
    <p:randomBar dir="vert"/>
  </p:transition>
  <p:timing>
    <p:tnLst>
      <p:par>
        <p:cTn id="1" dur="indefinite" restart="never" nodeType="tmRoot"/>
      </p:par>
    </p:tnLst>
  </p:timing>
</p:sldLayout>
</file>

<file path=ppt/slideLayouts/slideLayout1478.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6725507"/>
      </p:ext>
    </p:extLst>
  </p:cSld>
  <p:clrMapOvr>
    <a:masterClrMapping/>
  </p:clrMapOvr>
  <p:transition>
    <p:randomBar dir="vert"/>
  </p:transition>
  <p:timing>
    <p:tnLst>
      <p:par>
        <p:cTn id="1" dur="indefinite" restart="never" nodeType="tmRoot"/>
      </p:par>
    </p:tnLst>
  </p:timing>
</p:sldLayout>
</file>

<file path=ppt/slideLayouts/slideLayout1479.xml><?xml version="1.0" encoding="utf-8"?>
<p:sldLayout xmlns:a="http://schemas.openxmlformats.org/drawingml/2006/main" xmlns:r="http://schemas.openxmlformats.org/officeDocument/2006/relationships" xmlns:p="http://schemas.openxmlformats.org/presentationml/2006/main" showMasterSp="0" preserve="1" userDrawn="1">
  <p:cSld name="31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6130993"/>
      </p:ext>
    </p:extLst>
  </p:cSld>
  <p:clrMapOvr>
    <a:masterClrMapping/>
  </p:clrMapOvr>
  <p:transition>
    <p:randomBar dir="vert"/>
  </p:transition>
  <p:timing>
    <p:tnLst>
      <p:par>
        <p:cTn id="1" dur="indefinite" restart="never" nodeType="tmRoot"/>
      </p:par>
    </p:tnLst>
  </p:timing>
</p:sldLayout>
</file>

<file path=ppt/slideLayouts/slideLayout1480.xml><?xml version="1.0" encoding="utf-8"?>
<p:sldLayout xmlns:a="http://schemas.openxmlformats.org/drawingml/2006/main" xmlns:r="http://schemas.openxmlformats.org/officeDocument/2006/relationships" xmlns:p="http://schemas.openxmlformats.org/presentationml/2006/main" preserve="1" userDrawn="1">
  <p:cSld name="3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496976158"/>
      </p:ext>
    </p:extLst>
  </p:cSld>
  <p:clrMapOvr>
    <a:masterClrMapping/>
  </p:clrMapOvr>
  <p:transition>
    <p:randomBar dir="vert"/>
  </p:transition>
  <p:timing>
    <p:tnLst>
      <p:par>
        <p:cTn id="1" dur="indefinite" restart="never" nodeType="tmRoot"/>
      </p:par>
    </p:tnLst>
  </p:timing>
</p:sldLayout>
</file>

<file path=ppt/slideLayouts/slideLayout1481.xml><?xml version="1.0" encoding="utf-8"?>
<p:sldLayout xmlns:a="http://schemas.openxmlformats.org/drawingml/2006/main" xmlns:r="http://schemas.openxmlformats.org/officeDocument/2006/relationships" xmlns:p="http://schemas.openxmlformats.org/presentationml/2006/main" preserve="1" userDrawn="1">
  <p:cSld name="33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061688019"/>
      </p:ext>
    </p:extLst>
  </p:cSld>
  <p:clrMapOvr>
    <a:masterClrMapping/>
  </p:clrMapOvr>
  <p:transition>
    <p:randomBar dir="vert"/>
  </p:transition>
  <p:timing>
    <p:tnLst>
      <p:par>
        <p:cTn id="1" dur="indefinite" restart="never" nodeType="tmRoot"/>
      </p:par>
    </p:tnLst>
  </p:timing>
</p:sldLayout>
</file>

<file path=ppt/slideLayouts/slideLayout1482.xml><?xml version="1.0" encoding="utf-8"?>
<p:sldLayout xmlns:a="http://schemas.openxmlformats.org/drawingml/2006/main" xmlns:r="http://schemas.openxmlformats.org/officeDocument/2006/relationships" xmlns:p="http://schemas.openxmlformats.org/presentationml/2006/main" preserve="1" userDrawn="1">
  <p:cSld name="3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695139302"/>
      </p:ext>
    </p:extLst>
  </p:cSld>
  <p:clrMapOvr>
    <a:masterClrMapping/>
  </p:clrMapOvr>
  <p:transition>
    <p:randomBar dir="vert"/>
  </p:transition>
  <p:timing>
    <p:tnLst>
      <p:par>
        <p:cTn id="1" dur="indefinite" restart="never" nodeType="tmRoot"/>
      </p:par>
    </p:tnLst>
  </p:timing>
</p:sldLayout>
</file>

<file path=ppt/slideLayouts/slideLayout1483.xml><?xml version="1.0" encoding="utf-8"?>
<p:sldLayout xmlns:a="http://schemas.openxmlformats.org/drawingml/2006/main" xmlns:r="http://schemas.openxmlformats.org/officeDocument/2006/relationships" xmlns:p="http://schemas.openxmlformats.org/presentationml/2006/main" preserve="1" userDrawn="1">
  <p:cSld name="35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5889419"/>
      </p:ext>
    </p:extLst>
  </p:cSld>
  <p:clrMapOvr>
    <a:masterClrMapping/>
  </p:clrMapOvr>
  <p:transition>
    <p:randomBar dir="vert"/>
  </p:transition>
  <p:timing>
    <p:tnLst>
      <p:par>
        <p:cTn id="1" dur="indefinite" restart="never" nodeType="tmRoot"/>
      </p:par>
    </p:tnLst>
  </p:timing>
</p:sldLayout>
</file>

<file path=ppt/slideLayouts/slideLayout1484.xml><?xml version="1.0" encoding="utf-8"?>
<p:sldLayout xmlns:a="http://schemas.openxmlformats.org/drawingml/2006/main" xmlns:r="http://schemas.openxmlformats.org/officeDocument/2006/relationships" xmlns:p="http://schemas.openxmlformats.org/presentationml/2006/main" preserve="1" userDrawn="1">
  <p:cSld name="3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576973916"/>
      </p:ext>
    </p:extLst>
  </p:cSld>
  <p:clrMapOvr>
    <a:masterClrMapping/>
  </p:clrMapOvr>
  <p:transition>
    <p:randomBar dir="vert"/>
  </p:transition>
  <p:timing>
    <p:tnLst>
      <p:par>
        <p:cTn id="1" dur="indefinite" restart="never" nodeType="tmRoot"/>
      </p:par>
    </p:tnLst>
  </p:timing>
</p:sldLayout>
</file>

<file path=ppt/slideLayouts/slideLayout1485.xml><?xml version="1.0" encoding="utf-8"?>
<p:sldLayout xmlns:a="http://schemas.openxmlformats.org/drawingml/2006/main" xmlns:r="http://schemas.openxmlformats.org/officeDocument/2006/relationships" xmlns:p="http://schemas.openxmlformats.org/presentationml/2006/main" preserve="1" userDrawn="1">
  <p:cSld name="37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967045484"/>
      </p:ext>
    </p:extLst>
  </p:cSld>
  <p:clrMapOvr>
    <a:masterClrMapping/>
  </p:clrMapOvr>
  <p:transition>
    <p:randomBar dir="vert"/>
  </p:transition>
  <p:timing>
    <p:tnLst>
      <p:par>
        <p:cTn id="1" dur="indefinite" restart="never" nodeType="tmRoot"/>
      </p:par>
    </p:tnLst>
  </p:timing>
</p:sldLayout>
</file>

<file path=ppt/slideLayouts/slideLayout1486.xml><?xml version="1.0" encoding="utf-8"?>
<p:sldLayout xmlns:a="http://schemas.openxmlformats.org/drawingml/2006/main" xmlns:r="http://schemas.openxmlformats.org/officeDocument/2006/relationships" xmlns:p="http://schemas.openxmlformats.org/presentationml/2006/main" userDrawn="1">
  <p:cSld name="3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885485443"/>
      </p:ext>
    </p:extLst>
  </p:cSld>
  <p:clrMapOvr>
    <a:masterClrMapping/>
  </p:clrMapOvr>
  <p:transition>
    <p:randomBar dir="vert"/>
  </p:transition>
</p:sldLayout>
</file>

<file path=ppt/slideLayouts/slideLayout1487.xml><?xml version="1.0" encoding="utf-8"?>
<p:sldLayout xmlns:a="http://schemas.openxmlformats.org/drawingml/2006/main" xmlns:r="http://schemas.openxmlformats.org/officeDocument/2006/relationships" xmlns:p="http://schemas.openxmlformats.org/presentationml/2006/main" preserve="1" userDrawn="1">
  <p:cSld name="1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5519105"/>
      </p:ext>
    </p:extLst>
  </p:cSld>
  <p:clrMapOvr>
    <a:masterClrMapping/>
  </p:clrMapOvr>
  <p:transition>
    <p:randomBar dir="vert"/>
  </p:transition>
  <p:timing>
    <p:tnLst>
      <p:par>
        <p:cTn id="1" dur="indefinite" restart="never" nodeType="tmRoot"/>
      </p:par>
    </p:tnLst>
  </p:timing>
</p:sldLayout>
</file>

<file path=ppt/slideLayouts/slideLayout1488.xml><?xml version="1.0" encoding="utf-8"?>
<p:sldLayout xmlns:a="http://schemas.openxmlformats.org/drawingml/2006/main" xmlns:r="http://schemas.openxmlformats.org/officeDocument/2006/relationships" xmlns:p="http://schemas.openxmlformats.org/presentationml/2006/main" userDrawn="1">
  <p:cSld name="3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4074255149"/>
      </p:ext>
    </p:extLst>
  </p:cSld>
  <p:clrMapOvr>
    <a:masterClrMapping/>
  </p:clrMapOvr>
  <p:transition>
    <p:randomBar dir="vert"/>
  </p:transition>
</p:sldLayout>
</file>

<file path=ppt/slideLayouts/slideLayout1489.xml><?xml version="1.0" encoding="utf-8"?>
<p:sldLayout xmlns:a="http://schemas.openxmlformats.org/drawingml/2006/main" xmlns:r="http://schemas.openxmlformats.org/officeDocument/2006/relationships" xmlns:p="http://schemas.openxmlformats.org/presentationml/2006/main" preserve="1" userDrawn="1">
  <p:cSld name="1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4607380"/>
      </p:ext>
    </p:extLst>
  </p:cSld>
  <p:clrMapOvr>
    <a:masterClrMapping/>
  </p:clrMapOvr>
  <p:transition>
    <p:randomBar dir="vert"/>
  </p:transition>
  <p:timing>
    <p:tnLst>
      <p:par>
        <p:cTn id="1" dur="indefinite" restart="never" nodeType="tmRoot"/>
      </p:par>
    </p:tnLst>
  </p:timing>
</p:sldLayout>
</file>

<file path=ppt/slideLayouts/slideLayout1490.xml><?xml version="1.0" encoding="utf-8"?>
<p:sldLayout xmlns:a="http://schemas.openxmlformats.org/drawingml/2006/main" xmlns:r="http://schemas.openxmlformats.org/officeDocument/2006/relationships" xmlns:p="http://schemas.openxmlformats.org/presentationml/2006/main" userDrawn="1">
  <p:cSld name="4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04770151"/>
      </p:ext>
    </p:extLst>
  </p:cSld>
  <p:clrMapOvr>
    <a:masterClrMapping/>
  </p:clrMapOvr>
  <p:transition>
    <p:randomBar dir="vert"/>
  </p:transition>
</p:sldLayout>
</file>

<file path=ppt/slideLayouts/slideLayout1491.xml><?xml version="1.0" encoding="utf-8"?>
<p:sldLayout xmlns:a="http://schemas.openxmlformats.org/drawingml/2006/main" xmlns:r="http://schemas.openxmlformats.org/officeDocument/2006/relationships" xmlns:p="http://schemas.openxmlformats.org/presentationml/2006/main" preserve="1" userDrawn="1">
  <p:cSld name="1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4103592"/>
      </p:ext>
    </p:extLst>
  </p:cSld>
  <p:clrMapOvr>
    <a:masterClrMapping/>
  </p:clrMapOvr>
  <p:transition>
    <p:randomBar dir="vert"/>
  </p:transition>
  <p:timing>
    <p:tnLst>
      <p:par>
        <p:cTn id="1" dur="indefinite" restart="never" nodeType="tmRoot"/>
      </p:par>
    </p:tnLst>
  </p:timing>
</p:sldLayout>
</file>

<file path=ppt/slideLayouts/slideLayout1492.xml><?xml version="1.0" encoding="utf-8"?>
<p:sldLayout xmlns:a="http://schemas.openxmlformats.org/drawingml/2006/main" xmlns:r="http://schemas.openxmlformats.org/officeDocument/2006/relationships" xmlns:p="http://schemas.openxmlformats.org/presentationml/2006/main" userDrawn="1">
  <p:cSld name="4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170759415"/>
      </p:ext>
    </p:extLst>
  </p:cSld>
  <p:clrMapOvr>
    <a:masterClrMapping/>
  </p:clrMapOvr>
  <p:transition>
    <p:randomBar dir="vert"/>
  </p:transition>
</p:sldLayout>
</file>

<file path=ppt/slideLayouts/slideLayout1493.xml><?xml version="1.0" encoding="utf-8"?>
<p:sldLayout xmlns:a="http://schemas.openxmlformats.org/drawingml/2006/main" xmlns:r="http://schemas.openxmlformats.org/officeDocument/2006/relationships" xmlns:p="http://schemas.openxmlformats.org/presentationml/2006/main" preserve="1" userDrawn="1">
  <p:cSld name="1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3085985"/>
      </p:ext>
    </p:extLst>
  </p:cSld>
  <p:clrMapOvr>
    <a:masterClrMapping/>
  </p:clrMapOvr>
  <p:transition>
    <p:randomBar dir="vert"/>
  </p:transition>
  <p:timing>
    <p:tnLst>
      <p:par>
        <p:cTn id="1" dur="indefinite" restart="never" nodeType="tmRoot"/>
      </p:par>
    </p:tnLst>
  </p:timing>
</p:sldLayout>
</file>

<file path=ppt/slideLayouts/slideLayout1494.xml><?xml version="1.0" encoding="utf-8"?>
<p:sldLayout xmlns:a="http://schemas.openxmlformats.org/drawingml/2006/main" xmlns:r="http://schemas.openxmlformats.org/officeDocument/2006/relationships" xmlns:p="http://schemas.openxmlformats.org/presentationml/2006/main" userDrawn="1">
  <p:cSld name="4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3367318214"/>
      </p:ext>
    </p:extLst>
  </p:cSld>
  <p:clrMapOvr>
    <a:masterClrMapping/>
  </p:clrMapOvr>
  <p:transition>
    <p:randomBar dir="vert"/>
  </p:transition>
</p:sldLayout>
</file>

<file path=ppt/slideLayouts/slideLayout1495.xml><?xml version="1.0" encoding="utf-8"?>
<p:sldLayout xmlns:a="http://schemas.openxmlformats.org/drawingml/2006/main" xmlns:r="http://schemas.openxmlformats.org/officeDocument/2006/relationships" xmlns:p="http://schemas.openxmlformats.org/presentationml/2006/main" preserve="1" userDrawn="1">
  <p:cSld name="1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1613952"/>
      </p:ext>
    </p:extLst>
  </p:cSld>
  <p:clrMapOvr>
    <a:masterClrMapping/>
  </p:clrMapOvr>
  <p:transition>
    <p:randomBar dir="vert"/>
  </p:transition>
  <p:timing>
    <p:tnLst>
      <p:par>
        <p:cTn id="1" dur="indefinite" restart="never" nodeType="tmRoot"/>
      </p:par>
    </p:tnLst>
  </p:timing>
</p:sldLayout>
</file>

<file path=ppt/slideLayouts/slideLayout1496.xml><?xml version="1.0" encoding="utf-8"?>
<p:sldLayout xmlns:a="http://schemas.openxmlformats.org/drawingml/2006/main" xmlns:r="http://schemas.openxmlformats.org/officeDocument/2006/relationships" xmlns:p="http://schemas.openxmlformats.org/presentationml/2006/main" showMasterSp="0" preserve="1" userDrawn="1">
  <p:cSld name="43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7733112"/>
      </p:ext>
    </p:extLst>
  </p:cSld>
  <p:clrMapOvr>
    <a:masterClrMapping/>
  </p:clrMapOvr>
  <p:transition>
    <p:randomBar dir="vert"/>
  </p:transition>
  <p:timing>
    <p:tnLst>
      <p:par>
        <p:cTn id="1" dur="indefinite" restart="never" nodeType="tmRoot"/>
      </p:par>
    </p:tnLst>
  </p:timing>
</p:sldLayout>
</file>

<file path=ppt/slideLayouts/slideLayout1497.xml><?xml version="1.0" encoding="utf-8"?>
<p:sldLayout xmlns:a="http://schemas.openxmlformats.org/drawingml/2006/main" xmlns:r="http://schemas.openxmlformats.org/officeDocument/2006/relationships" xmlns:p="http://schemas.openxmlformats.org/presentationml/2006/main" preserve="1" userDrawn="1">
  <p:cSld name="4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156381058"/>
      </p:ext>
    </p:extLst>
  </p:cSld>
  <p:clrMapOvr>
    <a:masterClrMapping/>
  </p:clrMapOvr>
  <p:transition>
    <p:randomBar dir="vert"/>
  </p:transition>
  <p:timing>
    <p:tnLst>
      <p:par>
        <p:cTn id="1" dur="indefinite" restart="never" nodeType="tmRoot"/>
      </p:par>
    </p:tnLst>
  </p:timing>
</p:sldLayout>
</file>

<file path=ppt/slideLayouts/slideLayout1498.xml><?xml version="1.0" encoding="utf-8"?>
<p:sldLayout xmlns:a="http://schemas.openxmlformats.org/drawingml/2006/main" xmlns:r="http://schemas.openxmlformats.org/officeDocument/2006/relationships" xmlns:p="http://schemas.openxmlformats.org/presentationml/2006/main" preserve="1" userDrawn="1">
  <p:cSld name="4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83226999"/>
      </p:ext>
    </p:extLst>
  </p:cSld>
  <p:clrMapOvr>
    <a:masterClrMapping/>
  </p:clrMapOvr>
  <p:transition>
    <p:randomBar dir="vert"/>
  </p:transition>
  <p:timing>
    <p:tnLst>
      <p:par>
        <p:cTn id="1" dur="indefinite" restart="never" nodeType="tmRoot"/>
      </p:par>
    </p:tnLst>
  </p:timing>
</p:sldLayout>
</file>

<file path=ppt/slideLayouts/slideLayout1499.xml><?xml version="1.0" encoding="utf-8"?>
<p:sldLayout xmlns:a="http://schemas.openxmlformats.org/drawingml/2006/main" xmlns:r="http://schemas.openxmlformats.org/officeDocument/2006/relationships" xmlns:p="http://schemas.openxmlformats.org/presentationml/2006/main" preserve="1" userDrawn="1">
  <p:cSld name="46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3384119457"/>
      </p:ext>
    </p:extLst>
  </p:cSld>
  <p:clrMapOvr>
    <a:masterClrMapping/>
  </p:clrMapOvr>
  <p:transition>
    <p:randomBar dir="vert"/>
  </p:transition>
  <p:timing>
    <p:tnLst>
      <p:par>
        <p:cTn id="1" dur="indefinite" restart="never" nodeType="tmRoot"/>
      </p:par>
    </p:tnLst>
  </p:timing>
</p:sldLayout>
</file>

<file path=ppt/slideLayouts/slideLayout1500.xml><?xml version="1.0" encoding="utf-8"?>
<p:sldLayout xmlns:a="http://schemas.openxmlformats.org/drawingml/2006/main" xmlns:r="http://schemas.openxmlformats.org/officeDocument/2006/relationships" xmlns:p="http://schemas.openxmlformats.org/presentationml/2006/main" preserve="1" userDrawn="1">
  <p:cSld name="47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518974919"/>
      </p:ext>
    </p:extLst>
  </p:cSld>
  <p:clrMapOvr>
    <a:masterClrMapping/>
  </p:clrMapOvr>
  <p:transition>
    <p:randomBar dir="vert"/>
  </p:transition>
  <p:timing>
    <p:tnLst>
      <p:par>
        <p:cTn id="1" dur="indefinite" restart="never" nodeType="tmRoot"/>
      </p:par>
    </p:tnLst>
  </p:timing>
</p:sldLayout>
</file>

<file path=ppt/slideLayouts/slideLayout1501.xml><?xml version="1.0" encoding="utf-8"?>
<p:sldLayout xmlns:a="http://schemas.openxmlformats.org/drawingml/2006/main" xmlns:r="http://schemas.openxmlformats.org/officeDocument/2006/relationships" xmlns:p="http://schemas.openxmlformats.org/presentationml/2006/main" preserve="1" userDrawn="1">
  <p:cSld name="4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88903257"/>
      </p:ext>
    </p:extLst>
  </p:cSld>
  <p:clrMapOvr>
    <a:masterClrMapping/>
  </p:clrMapOvr>
  <p:transition>
    <p:randomBar dir="vert"/>
  </p:transition>
  <p:timing>
    <p:tnLst>
      <p:par>
        <p:cTn id="1" dur="indefinite" restart="never" nodeType="tmRoot"/>
      </p:par>
    </p:tnLst>
  </p:timing>
</p:sldLayout>
</file>

<file path=ppt/slideLayouts/slideLayout1502.xml><?xml version="1.0" encoding="utf-8"?>
<p:sldLayout xmlns:a="http://schemas.openxmlformats.org/drawingml/2006/main" xmlns:r="http://schemas.openxmlformats.org/officeDocument/2006/relationships" xmlns:p="http://schemas.openxmlformats.org/presentationml/2006/main" preserve="1" userDrawn="1">
  <p:cSld name="49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09170444"/>
      </p:ext>
    </p:extLst>
  </p:cSld>
  <p:clrMapOvr>
    <a:masterClrMapping/>
  </p:clrMapOvr>
  <p:transition>
    <p:randomBar dir="vert"/>
  </p:transition>
  <p:timing>
    <p:tnLst>
      <p:par>
        <p:cTn id="1" dur="indefinite" restart="never" nodeType="tmRoot"/>
      </p:par>
    </p:tnLst>
  </p:timing>
</p:sldLayout>
</file>

<file path=ppt/slideLayouts/slideLayout1503.xml><?xml version="1.0" encoding="utf-8"?>
<p:sldLayout xmlns:a="http://schemas.openxmlformats.org/drawingml/2006/main" xmlns:r="http://schemas.openxmlformats.org/officeDocument/2006/relationships" xmlns:p="http://schemas.openxmlformats.org/presentationml/2006/main" userDrawn="1">
  <p:cSld name="5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861034010"/>
      </p:ext>
    </p:extLst>
  </p:cSld>
  <p:clrMapOvr>
    <a:masterClrMapping/>
  </p:clrMapOvr>
  <p:transition>
    <p:randomBar dir="vert"/>
  </p:transition>
</p:sldLayout>
</file>

<file path=ppt/slideLayouts/slideLayout1504.xml><?xml version="1.0" encoding="utf-8"?>
<p:sldLayout xmlns:a="http://schemas.openxmlformats.org/drawingml/2006/main" xmlns:r="http://schemas.openxmlformats.org/officeDocument/2006/relationships" xmlns:p="http://schemas.openxmlformats.org/presentationml/2006/main" preserve="1" userDrawn="1">
  <p:cSld name="1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1542227"/>
      </p:ext>
    </p:extLst>
  </p:cSld>
  <p:clrMapOvr>
    <a:masterClrMapping/>
  </p:clrMapOvr>
  <p:transition>
    <p:randomBar dir="vert"/>
  </p:transition>
  <p:timing>
    <p:tnLst>
      <p:par>
        <p:cTn id="1" dur="indefinite" restart="never" nodeType="tmRoot"/>
      </p:par>
    </p:tnLst>
  </p:timing>
</p:sldLayout>
</file>

<file path=ppt/slideLayouts/slideLayout1505.xml><?xml version="1.0" encoding="utf-8"?>
<p:sldLayout xmlns:a="http://schemas.openxmlformats.org/drawingml/2006/main" xmlns:r="http://schemas.openxmlformats.org/officeDocument/2006/relationships" xmlns:p="http://schemas.openxmlformats.org/presentationml/2006/main" userDrawn="1">
  <p:cSld name="5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4010991613"/>
      </p:ext>
    </p:extLst>
  </p:cSld>
  <p:clrMapOvr>
    <a:masterClrMapping/>
  </p:clrMapOvr>
  <p:transition>
    <p:randomBar dir="vert"/>
  </p:transition>
</p:sldLayout>
</file>

<file path=ppt/slideLayouts/slideLayout1506.xml><?xml version="1.0" encoding="utf-8"?>
<p:sldLayout xmlns:a="http://schemas.openxmlformats.org/drawingml/2006/main" xmlns:r="http://schemas.openxmlformats.org/officeDocument/2006/relationships" xmlns:p="http://schemas.openxmlformats.org/presentationml/2006/main" preserve="1" userDrawn="1">
  <p:cSld name="1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4782040"/>
      </p:ext>
    </p:extLst>
  </p:cSld>
  <p:clrMapOvr>
    <a:masterClrMapping/>
  </p:clrMapOvr>
  <p:transition>
    <p:randomBar dir="vert"/>
  </p:transition>
  <p:timing>
    <p:tnLst>
      <p:par>
        <p:cTn id="1" dur="indefinite" restart="never" nodeType="tmRoot"/>
      </p:par>
    </p:tnLst>
  </p:timing>
</p:sldLayout>
</file>

<file path=ppt/slideLayouts/slideLayout1507.xml><?xml version="1.0" encoding="utf-8"?>
<p:sldLayout xmlns:a="http://schemas.openxmlformats.org/drawingml/2006/main" xmlns:r="http://schemas.openxmlformats.org/officeDocument/2006/relationships" xmlns:p="http://schemas.openxmlformats.org/presentationml/2006/main" userDrawn="1">
  <p:cSld name="5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116707117"/>
      </p:ext>
    </p:extLst>
  </p:cSld>
  <p:clrMapOvr>
    <a:masterClrMapping/>
  </p:clrMapOvr>
  <p:transition>
    <p:randomBar dir="vert"/>
  </p:transition>
</p:sldLayout>
</file>

<file path=ppt/slideLayouts/slideLayout1508.xml><?xml version="1.0" encoding="utf-8"?>
<p:sldLayout xmlns:a="http://schemas.openxmlformats.org/drawingml/2006/main" xmlns:r="http://schemas.openxmlformats.org/officeDocument/2006/relationships" xmlns:p="http://schemas.openxmlformats.org/presentationml/2006/main" preserve="1" userDrawn="1">
  <p:cSld name="1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9714349"/>
      </p:ext>
    </p:extLst>
  </p:cSld>
  <p:clrMapOvr>
    <a:masterClrMapping/>
  </p:clrMapOvr>
  <p:transition>
    <p:randomBar dir="vert"/>
  </p:transition>
  <p:timing>
    <p:tnLst>
      <p:par>
        <p:cTn id="1" dur="indefinite" restart="never" nodeType="tmRoot"/>
      </p:par>
    </p:tnLst>
  </p:timing>
</p:sldLayout>
</file>

<file path=ppt/slideLayouts/slideLayout1509.xml><?xml version="1.0" encoding="utf-8"?>
<p:sldLayout xmlns:a="http://schemas.openxmlformats.org/drawingml/2006/main" xmlns:r="http://schemas.openxmlformats.org/officeDocument/2006/relationships" xmlns:p="http://schemas.openxmlformats.org/presentationml/2006/main" userDrawn="1">
  <p:cSld name="5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795962805"/>
      </p:ext>
    </p:extLst>
  </p:cSld>
  <p:clrMapOvr>
    <a:masterClrMapping/>
  </p:clrMapOvr>
  <p:transition>
    <p:randomBar dir="vert"/>
  </p:transition>
</p:sldLayout>
</file>

<file path=ppt/slideLayouts/slideLayout1510.xml><?xml version="1.0" encoding="utf-8"?>
<p:sldLayout xmlns:a="http://schemas.openxmlformats.org/drawingml/2006/main" xmlns:r="http://schemas.openxmlformats.org/officeDocument/2006/relationships" xmlns:p="http://schemas.openxmlformats.org/presentationml/2006/main" preserve="1" userDrawn="1">
  <p:cSld name="1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929346"/>
      </p:ext>
    </p:extLst>
  </p:cSld>
  <p:clrMapOvr>
    <a:masterClrMapping/>
  </p:clrMapOvr>
  <p:transition>
    <p:randomBar dir="vert"/>
  </p:transition>
  <p:timing>
    <p:tnLst>
      <p:par>
        <p:cTn id="1" dur="indefinite" restart="never" nodeType="tmRoot"/>
      </p:par>
    </p:tnLst>
  </p:timing>
</p:sldLayout>
</file>

<file path=ppt/slideLayouts/slideLayout1511.xml><?xml version="1.0" encoding="utf-8"?>
<p:sldLayout xmlns:a="http://schemas.openxmlformats.org/drawingml/2006/main" xmlns:r="http://schemas.openxmlformats.org/officeDocument/2006/relationships" xmlns:p="http://schemas.openxmlformats.org/presentationml/2006/main" userDrawn="1">
  <p:cSld name="5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3845114994"/>
      </p:ext>
    </p:extLst>
  </p:cSld>
  <p:clrMapOvr>
    <a:masterClrMapping/>
  </p:clrMapOvr>
  <p:transition>
    <p:randomBar dir="vert"/>
  </p:transition>
</p:sldLayout>
</file>

<file path=ppt/slideLayouts/slideLayout1512.xml><?xml version="1.0" encoding="utf-8"?>
<p:sldLayout xmlns:a="http://schemas.openxmlformats.org/drawingml/2006/main" xmlns:r="http://schemas.openxmlformats.org/officeDocument/2006/relationships" xmlns:p="http://schemas.openxmlformats.org/presentationml/2006/main" preserve="1" userDrawn="1">
  <p:cSld name="2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5336992"/>
      </p:ext>
    </p:extLst>
  </p:cSld>
  <p:clrMapOvr>
    <a:masterClrMapping/>
  </p:clrMapOvr>
  <p:transition>
    <p:randomBar dir="vert"/>
  </p:transition>
  <p:timing>
    <p:tnLst>
      <p:par>
        <p:cTn id="1" dur="indefinite" restart="never" nodeType="tmRoot"/>
      </p:par>
    </p:tnLst>
  </p:timing>
</p:sldLayout>
</file>

<file path=ppt/slideLayouts/slideLayout1513.xml><?xml version="1.0" encoding="utf-8"?>
<p:sldLayout xmlns:a="http://schemas.openxmlformats.org/drawingml/2006/main" xmlns:r="http://schemas.openxmlformats.org/officeDocument/2006/relationships" xmlns:p="http://schemas.openxmlformats.org/presentationml/2006/main" userDrawn="1">
  <p:cSld name="55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cs typeface="Arial" panose="020B0604020202020204" pitchFamily="34" charset="0"/>
              </a:rPr>
              <a:pPr defTabSz="914377"/>
              <a:t>2024/2/26</a:t>
            </a:fld>
            <a:endParaRPr lang="zh-CN" altLang="en-US" sz="1867">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cs typeface="Arial" panose="020B0604020202020204" pitchFamily="34" charset="0"/>
              </a:rPr>
              <a:pPr defTabSz="914377"/>
              <a:t>‹#›</a:t>
            </a:fld>
            <a:endParaRPr lang="zh-CN" altLang="en-US" sz="1867">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3011784465"/>
      </p:ext>
    </p:extLst>
  </p:cSld>
  <p:clrMapOvr>
    <a:masterClrMapping/>
  </p:clrMapOvr>
  <p:transition>
    <p:randomBar dir="vert"/>
  </p:transition>
  <p:timing>
    <p:tnLst>
      <p:par>
        <p:cTn id="1" dur="indefinite" restart="never" nodeType="tmRoot"/>
      </p:par>
    </p:tnLst>
  </p:timing>
</p:sldLayout>
</file>

<file path=ppt/slideLayouts/slideLayout1514.xml><?xml version="1.0" encoding="utf-8"?>
<p:sldLayout xmlns:a="http://schemas.openxmlformats.org/drawingml/2006/main" xmlns:r="http://schemas.openxmlformats.org/officeDocument/2006/relationships" xmlns:p="http://schemas.openxmlformats.org/presentationml/2006/main" userDrawn="1">
  <p:cSld name="5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736287600"/>
      </p:ext>
    </p:extLst>
  </p:cSld>
  <p:clrMapOvr>
    <a:masterClrMapping/>
  </p:clrMapOvr>
  <p:transition>
    <p:randomBar dir="vert"/>
  </p:transition>
</p:sldLayout>
</file>

<file path=ppt/slideLayouts/slideLayout1515.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8273614"/>
      </p:ext>
    </p:extLst>
  </p:cSld>
  <p:clrMapOvr>
    <a:masterClrMapping/>
  </p:clrMapOvr>
  <p:transition>
    <p:randomBar dir="vert"/>
  </p:transition>
</p:sldLayout>
</file>

<file path=ppt/slideLayouts/slideLayout1516.xml><?xml version="1.0" encoding="utf-8"?>
<p:sldLayout xmlns:a="http://schemas.openxmlformats.org/drawingml/2006/main" xmlns:r="http://schemas.openxmlformats.org/officeDocument/2006/relationships" xmlns:p="http://schemas.openxmlformats.org/presentationml/2006/main" preserve="1" userDrawn="1">
  <p:cSld name="5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2736596"/>
      </p:ext>
    </p:extLst>
  </p:cSld>
  <p:clrMapOvr>
    <a:masterClrMapping/>
  </p:clrMapOvr>
  <p:transition>
    <p:randomBar dir="vert"/>
  </p:transition>
</p:sldLayout>
</file>

<file path=ppt/slideLayouts/slideLayout1517.xml><?xml version="1.0" encoding="utf-8"?>
<p:sldLayout xmlns:a="http://schemas.openxmlformats.org/drawingml/2006/main" xmlns:r="http://schemas.openxmlformats.org/officeDocument/2006/relationships" xmlns:p="http://schemas.openxmlformats.org/presentationml/2006/main" preserve="1" userDrawn="1">
  <p:cSld name="4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4436574"/>
      </p:ext>
    </p:extLst>
  </p:cSld>
  <p:clrMapOvr>
    <a:masterClrMapping/>
  </p:clrMapOvr>
  <p:transition>
    <p:randomBar dir="vert"/>
  </p:transition>
</p:sldLayout>
</file>

<file path=ppt/slideLayouts/slideLayout1518.xml><?xml version="1.0" encoding="utf-8"?>
<p:sldLayout xmlns:a="http://schemas.openxmlformats.org/drawingml/2006/main" xmlns:r="http://schemas.openxmlformats.org/officeDocument/2006/relationships" xmlns:p="http://schemas.openxmlformats.org/presentationml/2006/main" userDrawn="1">
  <p:cSld name="5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079786919"/>
      </p:ext>
    </p:extLst>
  </p:cSld>
  <p:clrMapOvr>
    <a:masterClrMapping/>
  </p:clrMapOvr>
  <p:transition>
    <p:randomBar dir="vert"/>
  </p:transition>
</p:sldLayout>
</file>

<file path=ppt/slideLayouts/slideLayout1519.xml><?xml version="1.0" encoding="utf-8"?>
<p:sldLayout xmlns:a="http://schemas.openxmlformats.org/drawingml/2006/main" xmlns:r="http://schemas.openxmlformats.org/officeDocument/2006/relationships" xmlns:p="http://schemas.openxmlformats.org/presentationml/2006/main" userDrawn="1">
  <p:cSld name="5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586579404"/>
      </p:ext>
    </p:extLst>
  </p:cSld>
  <p:clrMapOvr>
    <a:masterClrMapping/>
  </p:clrMapOvr>
  <p:transition>
    <p:randomBar dir="vert"/>
  </p:transition>
</p:sldLayout>
</file>

<file path=ppt/slideLayouts/slideLayout1520.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045649003"/>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521.xml><?xml version="1.0" encoding="utf-8"?>
<p:sldLayout xmlns:a="http://schemas.openxmlformats.org/drawingml/2006/main" xmlns:r="http://schemas.openxmlformats.org/officeDocument/2006/relationships" xmlns:p="http://schemas.openxmlformats.org/presentationml/2006/main" userDrawn="1">
  <p:cSld name="5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cs typeface="Arial" panose="020B0604020202020204" pitchFamily="34" charset="0"/>
              </a:rPr>
              <a:pPr defTabSz="914377">
                <a:defRPr/>
              </a:pPr>
              <a:t>2024/2/26</a:t>
            </a:fld>
            <a:endParaRPr lang="zh-CN" altLang="en-US" sz="1867">
              <a:cs typeface="Arial" panose="020B0604020202020204" pitchFamily="34" charset="0"/>
            </a:endParaRPr>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cs typeface="Arial" panose="020B0604020202020204" pitchFamily="34" charset="0"/>
            </a:endParaRPr>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cs typeface="Arial" panose="020B0604020202020204" pitchFamily="34" charset="0"/>
              </a:rPr>
              <a:pPr defTabSz="914377">
                <a:defRPr/>
              </a:pPr>
              <a:t>‹#›</a:t>
            </a:fld>
            <a:endParaRPr lang="zh-CN" altLang="en-US" sz="1867">
              <a:cs typeface="Arial" panose="020B0604020202020204" pitchFamily="34" charset="0"/>
            </a:endParaRPr>
          </a:p>
        </p:txBody>
      </p:sp>
    </p:spTree>
    <p:extLst>
      <p:ext uri="{BB962C8B-B14F-4D97-AF65-F5344CB8AC3E}">
        <p14:creationId xmlns:p14="http://schemas.microsoft.com/office/powerpoint/2010/main" val="2769961980"/>
      </p:ext>
    </p:extLst>
  </p:cSld>
  <p:clrMapOvr>
    <a:masterClrMapping/>
  </p:clrMapOvr>
  <p:transition>
    <p:randomBar dir="vert"/>
  </p:transition>
</p:sldLayout>
</file>

<file path=ppt/slideLayouts/slideLayout1522.xml><?xml version="1.0" encoding="utf-8"?>
<p:sldLayout xmlns:a="http://schemas.openxmlformats.org/drawingml/2006/main" xmlns:r="http://schemas.openxmlformats.org/officeDocument/2006/relationships" xmlns:p="http://schemas.openxmlformats.org/presentationml/2006/main" userDrawn="1">
  <p:cSld name="6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784843523"/>
      </p:ext>
    </p:extLst>
  </p:cSld>
  <p:clrMapOvr>
    <a:masterClrMapping/>
  </p:clrMapOvr>
  <p:transition>
    <p:randomBar dir="vert"/>
  </p:transition>
</p:sldLayout>
</file>

<file path=ppt/slideLayouts/slideLayout1523.xml><?xml version="1.0" encoding="utf-8"?>
<p:sldLayout xmlns:a="http://schemas.openxmlformats.org/drawingml/2006/main" xmlns:r="http://schemas.openxmlformats.org/officeDocument/2006/relationships" xmlns:p="http://schemas.openxmlformats.org/presentationml/2006/main" preserve="1" userDrawn="1">
  <p:cSld name="2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9739548"/>
      </p:ext>
    </p:extLst>
  </p:cSld>
  <p:clrMapOvr>
    <a:masterClrMapping/>
  </p:clrMapOvr>
  <p:transition>
    <p:randomBar dir="vert"/>
  </p:transition>
  <p:timing>
    <p:tnLst>
      <p:par>
        <p:cTn id="1" dur="indefinite" restart="never" nodeType="tmRoot"/>
      </p:par>
    </p:tnLst>
  </p:timing>
</p:sldLayout>
</file>

<file path=ppt/slideLayouts/slideLayout1524.xml><?xml version="1.0" encoding="utf-8"?>
<p:sldLayout xmlns:a="http://schemas.openxmlformats.org/drawingml/2006/main" xmlns:r="http://schemas.openxmlformats.org/officeDocument/2006/relationships" xmlns:p="http://schemas.openxmlformats.org/presentationml/2006/main" userDrawn="1">
  <p:cSld name="6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285946301"/>
      </p:ext>
    </p:extLst>
  </p:cSld>
  <p:clrMapOvr>
    <a:masterClrMapping/>
  </p:clrMapOvr>
  <p:transition>
    <p:randomBar dir="vert"/>
  </p:transition>
</p:sldLayout>
</file>

<file path=ppt/slideLayouts/slideLayout1525.xml><?xml version="1.0" encoding="utf-8"?>
<p:sldLayout xmlns:a="http://schemas.openxmlformats.org/drawingml/2006/main" xmlns:r="http://schemas.openxmlformats.org/officeDocument/2006/relationships" xmlns:p="http://schemas.openxmlformats.org/presentationml/2006/main" preserve="1" userDrawn="1">
  <p:cSld name="2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821037"/>
      </p:ext>
    </p:extLst>
  </p:cSld>
  <p:clrMapOvr>
    <a:masterClrMapping/>
  </p:clrMapOvr>
  <p:transition>
    <p:randomBar dir="vert"/>
  </p:transition>
  <p:timing>
    <p:tnLst>
      <p:par>
        <p:cTn id="1" dur="indefinite" restart="never" nodeType="tmRoot"/>
      </p:par>
    </p:tnLst>
  </p:timing>
</p:sldLayout>
</file>

<file path=ppt/slideLayouts/slideLayout1526.xml><?xml version="1.0" encoding="utf-8"?>
<p:sldLayout xmlns:a="http://schemas.openxmlformats.org/drawingml/2006/main" xmlns:r="http://schemas.openxmlformats.org/officeDocument/2006/relationships" xmlns:p="http://schemas.openxmlformats.org/presentationml/2006/main" userDrawn="1">
  <p:cSld name="6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602330017"/>
      </p:ext>
    </p:extLst>
  </p:cSld>
  <p:clrMapOvr>
    <a:masterClrMapping/>
  </p:clrMapOvr>
  <p:transition>
    <p:randomBar dir="vert"/>
  </p:transition>
</p:sldLayout>
</file>

<file path=ppt/slideLayouts/slideLayout1527.xml><?xml version="1.0" encoding="utf-8"?>
<p:sldLayout xmlns:a="http://schemas.openxmlformats.org/drawingml/2006/main" xmlns:r="http://schemas.openxmlformats.org/officeDocument/2006/relationships" xmlns:p="http://schemas.openxmlformats.org/presentationml/2006/main" preserve="1" userDrawn="1">
  <p:cSld name="2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50211695"/>
      </p:ext>
    </p:extLst>
  </p:cSld>
  <p:clrMapOvr>
    <a:masterClrMapping/>
  </p:clrMapOvr>
  <p:transition>
    <p:randomBar dir="vert"/>
  </p:transition>
  <p:timing>
    <p:tnLst>
      <p:par>
        <p:cTn id="1" dur="indefinite" restart="never" nodeType="tmRoot"/>
      </p:par>
    </p:tnLst>
  </p:timing>
</p:sldLayout>
</file>

<file path=ppt/slideLayouts/slideLayout1528.xml><?xml version="1.0" encoding="utf-8"?>
<p:sldLayout xmlns:a="http://schemas.openxmlformats.org/drawingml/2006/main" xmlns:r="http://schemas.openxmlformats.org/officeDocument/2006/relationships" xmlns:p="http://schemas.openxmlformats.org/presentationml/2006/main" userDrawn="1">
  <p:cSld name="6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1539268761"/>
      </p:ext>
    </p:extLst>
  </p:cSld>
  <p:clrMapOvr>
    <a:masterClrMapping/>
  </p:clrMapOvr>
  <p:transition>
    <p:randomBar dir="vert"/>
  </p:transition>
</p:sldLayout>
</file>

<file path=ppt/slideLayouts/slideLayout1529.xml><?xml version="1.0" encoding="utf-8"?>
<p:sldLayout xmlns:a="http://schemas.openxmlformats.org/drawingml/2006/main" xmlns:r="http://schemas.openxmlformats.org/officeDocument/2006/relationships" xmlns:p="http://schemas.openxmlformats.org/presentationml/2006/main" preserve="1" userDrawn="1">
  <p:cSld name="2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89008007"/>
      </p:ext>
    </p:extLst>
  </p:cSld>
  <p:clrMapOvr>
    <a:masterClrMapping/>
  </p:clrMapOvr>
  <p:transition>
    <p:randomBar dir="vert"/>
  </p:transition>
  <p:timing>
    <p:tnLst>
      <p:par>
        <p:cTn id="1" dur="indefinite" restart="never" nodeType="tmRoot"/>
      </p:par>
    </p:tnLst>
  </p:timing>
</p:sldLayout>
</file>

<file path=ppt/slideLayouts/slideLayout1530.xml><?xml version="1.0" encoding="utf-8"?>
<p:sldLayout xmlns:a="http://schemas.openxmlformats.org/drawingml/2006/main" xmlns:r="http://schemas.openxmlformats.org/officeDocument/2006/relationships" xmlns:p="http://schemas.openxmlformats.org/presentationml/2006/main" userDrawn="1">
  <p:cSld name="6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cs typeface="Arial" panose="020B0604020202020204" pitchFamily="34" charset="0"/>
              </a:rPr>
              <a:pPr>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cs typeface="Arial" panose="020B0604020202020204" pitchFamily="34" charset="0"/>
              </a:rPr>
              <a:pPr>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951911461"/>
      </p:ext>
    </p:extLst>
  </p:cSld>
  <p:clrMapOvr>
    <a:masterClrMapping/>
  </p:clrMapOvr>
  <p:transition>
    <p:randomBar dir="vert"/>
  </p:transition>
</p:sldLayout>
</file>

<file path=ppt/slideLayouts/slideLayout1531.xml><?xml version="1.0" encoding="utf-8"?>
<p:sldLayout xmlns:a="http://schemas.openxmlformats.org/drawingml/2006/main" xmlns:r="http://schemas.openxmlformats.org/officeDocument/2006/relationships" xmlns:p="http://schemas.openxmlformats.org/presentationml/2006/main" preserve="1" userDrawn="1">
  <p:cSld name="2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66437369"/>
      </p:ext>
    </p:extLst>
  </p:cSld>
  <p:clrMapOvr>
    <a:masterClrMapping/>
  </p:clrMapOvr>
  <p:transition>
    <p:randomBar dir="vert"/>
  </p:transition>
  <p:timing>
    <p:tnLst>
      <p:par>
        <p:cTn id="1" dur="indefinite" restart="never" nodeType="tmRoot"/>
      </p:par>
    </p:tnLst>
  </p:timing>
</p:sldLayout>
</file>

<file path=ppt/slideLayouts/slideLayout1532.xml><?xml version="1.0" encoding="utf-8"?>
<p:sldLayout xmlns:a="http://schemas.openxmlformats.org/drawingml/2006/main" xmlns:r="http://schemas.openxmlformats.org/officeDocument/2006/relationships" xmlns:p="http://schemas.openxmlformats.org/presentationml/2006/main" showMasterSp="0" preserve="1" userDrawn="1">
  <p:cSld name="65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2542449"/>
      </p:ext>
    </p:extLst>
  </p:cSld>
  <p:clrMapOvr>
    <a:masterClrMapping/>
  </p:clrMapOvr>
  <p:transition>
    <p:randomBar dir="vert"/>
  </p:transition>
  <p:timing>
    <p:tnLst>
      <p:par>
        <p:cTn id="1" dur="indefinite" restart="never" nodeType="tmRoot"/>
      </p:par>
    </p:tnLst>
  </p:timing>
</p:sldLayout>
</file>

<file path=ppt/slideLayouts/slideLayout1533.xml><?xml version="1.0" encoding="utf-8"?>
<p:sldLayout xmlns:a="http://schemas.openxmlformats.org/drawingml/2006/main" xmlns:r="http://schemas.openxmlformats.org/officeDocument/2006/relationships" xmlns:p="http://schemas.openxmlformats.org/presentationml/2006/main" preserve="1" userDrawn="1">
  <p:cSld name="6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107095223"/>
      </p:ext>
    </p:extLst>
  </p:cSld>
  <p:clrMapOvr>
    <a:masterClrMapping/>
  </p:clrMapOvr>
  <p:transition>
    <p:randomBar dir="vert"/>
  </p:transition>
  <p:timing>
    <p:tnLst>
      <p:par>
        <p:cTn id="1" dur="indefinite" restart="never" nodeType="tmRoot"/>
      </p:par>
    </p:tnLst>
  </p:timing>
</p:sldLayout>
</file>

<file path=ppt/slideLayouts/slideLayout1534.xml><?xml version="1.0" encoding="utf-8"?>
<p:sldLayout xmlns:a="http://schemas.openxmlformats.org/drawingml/2006/main" xmlns:r="http://schemas.openxmlformats.org/officeDocument/2006/relationships" xmlns:p="http://schemas.openxmlformats.org/presentationml/2006/main" preserve="1" userDrawn="1">
  <p:cSld name="67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784158634"/>
      </p:ext>
    </p:extLst>
  </p:cSld>
  <p:clrMapOvr>
    <a:masterClrMapping/>
  </p:clrMapOvr>
  <p:transition>
    <p:randomBar dir="vert"/>
  </p:transition>
  <p:timing>
    <p:tnLst>
      <p:par>
        <p:cTn id="1" dur="indefinite" restart="never" nodeType="tmRoot"/>
      </p:par>
    </p:tnLst>
  </p:timing>
</p:sldLayout>
</file>

<file path=ppt/slideLayouts/slideLayout1535.xml><?xml version="1.0" encoding="utf-8"?>
<p:sldLayout xmlns:a="http://schemas.openxmlformats.org/drawingml/2006/main" xmlns:r="http://schemas.openxmlformats.org/officeDocument/2006/relationships" xmlns:p="http://schemas.openxmlformats.org/presentationml/2006/main" preserve="1" userDrawn="1">
  <p:cSld name="68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857919593"/>
      </p:ext>
    </p:extLst>
  </p:cSld>
  <p:clrMapOvr>
    <a:masterClrMapping/>
  </p:clrMapOvr>
  <p:transition>
    <p:randomBar dir="vert"/>
  </p:transition>
  <p:timing>
    <p:tnLst>
      <p:par>
        <p:cTn id="1" dur="indefinite" restart="never" nodeType="tmRoot"/>
      </p:par>
    </p:tnLst>
  </p:timing>
</p:sldLayout>
</file>

<file path=ppt/slideLayouts/slideLayout1536.xml><?xml version="1.0" encoding="utf-8"?>
<p:sldLayout xmlns:a="http://schemas.openxmlformats.org/drawingml/2006/main" xmlns:r="http://schemas.openxmlformats.org/officeDocument/2006/relationships" xmlns:p="http://schemas.openxmlformats.org/presentationml/2006/main" preserve="1" userDrawn="1">
  <p:cSld name="69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63538095"/>
      </p:ext>
    </p:extLst>
  </p:cSld>
  <p:clrMapOvr>
    <a:masterClrMapping/>
  </p:clrMapOvr>
  <p:transition>
    <p:randomBar dir="vert"/>
  </p:transition>
  <p:timing>
    <p:tnLst>
      <p:par>
        <p:cTn id="1" dur="indefinite" restart="never" nodeType="tmRoot"/>
      </p:par>
    </p:tnLst>
  </p:timing>
</p:sldLayout>
</file>

<file path=ppt/slideLayouts/slideLayout1537.xml><?xml version="1.0" encoding="utf-8"?>
<p:sldLayout xmlns:a="http://schemas.openxmlformats.org/drawingml/2006/main" xmlns:r="http://schemas.openxmlformats.org/officeDocument/2006/relationships" xmlns:p="http://schemas.openxmlformats.org/presentationml/2006/main" preserve="1" userDrawn="1">
  <p:cSld name="7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258355421"/>
      </p:ext>
    </p:extLst>
  </p:cSld>
  <p:clrMapOvr>
    <a:masterClrMapping/>
  </p:clrMapOvr>
  <p:transition>
    <p:randomBar dir="vert"/>
  </p:transition>
  <p:timing>
    <p:tnLst>
      <p:par>
        <p:cTn id="1" dur="indefinite" restart="never" nodeType="tmRoot"/>
      </p:par>
    </p:tnLst>
  </p:timing>
</p:sldLayout>
</file>

<file path=ppt/slideLayouts/slideLayout1538.xml><?xml version="1.0" encoding="utf-8"?>
<p:sldLayout xmlns:a="http://schemas.openxmlformats.org/drawingml/2006/main" xmlns:r="http://schemas.openxmlformats.org/officeDocument/2006/relationships" xmlns:p="http://schemas.openxmlformats.org/presentationml/2006/main" preserve="1" userDrawn="1">
  <p:cSld name="7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226492389"/>
      </p:ext>
    </p:extLst>
  </p:cSld>
  <p:clrMapOvr>
    <a:masterClrMapping/>
  </p:clrMapOvr>
  <p:transition>
    <p:randomBar dir="vert"/>
  </p:transition>
  <p:timing>
    <p:tnLst>
      <p:par>
        <p:cTn id="1" dur="indefinite" restart="never" nodeType="tmRoot"/>
      </p:par>
    </p:tnLst>
  </p:timing>
</p:sldLayout>
</file>

<file path=ppt/slideLayouts/slideLayout1539.xml><?xml version="1.0" encoding="utf-8"?>
<p:sldLayout xmlns:a="http://schemas.openxmlformats.org/drawingml/2006/main" xmlns:r="http://schemas.openxmlformats.org/officeDocument/2006/relationships" xmlns:p="http://schemas.openxmlformats.org/presentationml/2006/main" userDrawn="1">
  <p:cSld name="7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966555262"/>
      </p:ext>
    </p:extLst>
  </p:cSld>
  <p:clrMapOvr>
    <a:masterClrMapping/>
  </p:clrMapOvr>
  <p:transition>
    <p:randomBar dir="vert"/>
  </p:transition>
</p:sldLayout>
</file>

<file path=ppt/slideLayouts/slideLayout1540.xml><?xml version="1.0" encoding="utf-8"?>
<p:sldLayout xmlns:a="http://schemas.openxmlformats.org/drawingml/2006/main" xmlns:r="http://schemas.openxmlformats.org/officeDocument/2006/relationships" xmlns:p="http://schemas.openxmlformats.org/presentationml/2006/main" preserve="1" userDrawn="1">
  <p:cSld name="2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1616142"/>
      </p:ext>
    </p:extLst>
  </p:cSld>
  <p:clrMapOvr>
    <a:masterClrMapping/>
  </p:clrMapOvr>
  <p:transition>
    <p:randomBar dir="vert"/>
  </p:transition>
  <p:timing>
    <p:tnLst>
      <p:par>
        <p:cTn id="1" dur="indefinite" restart="never" nodeType="tmRoot"/>
      </p:par>
    </p:tnLst>
  </p:timing>
</p:sldLayout>
</file>

<file path=ppt/slideLayouts/slideLayout1541.xml><?xml version="1.0" encoding="utf-8"?>
<p:sldLayout xmlns:a="http://schemas.openxmlformats.org/drawingml/2006/main" xmlns:r="http://schemas.openxmlformats.org/officeDocument/2006/relationships" xmlns:p="http://schemas.openxmlformats.org/presentationml/2006/main" userDrawn="1">
  <p:cSld name="7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068675864"/>
      </p:ext>
    </p:extLst>
  </p:cSld>
  <p:clrMapOvr>
    <a:masterClrMapping/>
  </p:clrMapOvr>
  <p:transition>
    <p:randomBar dir="vert"/>
  </p:transition>
</p:sldLayout>
</file>

<file path=ppt/slideLayouts/slideLayout1542.xml><?xml version="1.0" encoding="utf-8"?>
<p:sldLayout xmlns:a="http://schemas.openxmlformats.org/drawingml/2006/main" xmlns:r="http://schemas.openxmlformats.org/officeDocument/2006/relationships" xmlns:p="http://schemas.openxmlformats.org/presentationml/2006/main" preserve="1" userDrawn="1">
  <p:cSld name="2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5367834"/>
      </p:ext>
    </p:extLst>
  </p:cSld>
  <p:clrMapOvr>
    <a:masterClrMapping/>
  </p:clrMapOvr>
  <p:transition>
    <p:randomBar dir="vert"/>
  </p:transition>
  <p:timing>
    <p:tnLst>
      <p:par>
        <p:cTn id="1" dur="indefinite" restart="never" nodeType="tmRoot"/>
      </p:par>
    </p:tnLst>
  </p:timing>
</p:sldLayout>
</file>

<file path=ppt/slideLayouts/slideLayout1543.xml><?xml version="1.0" encoding="utf-8"?>
<p:sldLayout xmlns:a="http://schemas.openxmlformats.org/drawingml/2006/main" xmlns:r="http://schemas.openxmlformats.org/officeDocument/2006/relationships" xmlns:p="http://schemas.openxmlformats.org/presentationml/2006/main" userDrawn="1">
  <p:cSld name="7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005791563"/>
      </p:ext>
    </p:extLst>
  </p:cSld>
  <p:clrMapOvr>
    <a:masterClrMapping/>
  </p:clrMapOvr>
  <p:transition>
    <p:randomBar dir="vert"/>
  </p:transition>
</p:sldLayout>
</file>

<file path=ppt/slideLayouts/slideLayout1544.xml><?xml version="1.0" encoding="utf-8"?>
<p:sldLayout xmlns:a="http://schemas.openxmlformats.org/drawingml/2006/main" xmlns:r="http://schemas.openxmlformats.org/officeDocument/2006/relationships" xmlns:p="http://schemas.openxmlformats.org/presentationml/2006/main" preserve="1" userDrawn="1">
  <p:cSld name="2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7800931"/>
      </p:ext>
    </p:extLst>
  </p:cSld>
  <p:clrMapOvr>
    <a:masterClrMapping/>
  </p:clrMapOvr>
  <p:transition>
    <p:randomBar dir="vert"/>
  </p:transition>
  <p:timing>
    <p:tnLst>
      <p:par>
        <p:cTn id="1" dur="indefinite" restart="never" nodeType="tmRoot"/>
      </p:par>
    </p:tnLst>
  </p:timing>
</p:sldLayout>
</file>

<file path=ppt/slideLayouts/slideLayout1545.xml><?xml version="1.0" encoding="utf-8"?>
<p:sldLayout xmlns:a="http://schemas.openxmlformats.org/drawingml/2006/main" xmlns:r="http://schemas.openxmlformats.org/officeDocument/2006/relationships" xmlns:p="http://schemas.openxmlformats.org/presentationml/2006/main" userDrawn="1">
  <p:cSld name="7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625211942"/>
      </p:ext>
    </p:extLst>
  </p:cSld>
  <p:clrMapOvr>
    <a:masterClrMapping/>
  </p:clrMapOvr>
  <p:transition>
    <p:randomBar dir="vert"/>
  </p:transition>
</p:sldLayout>
</file>

<file path=ppt/slideLayouts/slideLayout1546.xml><?xml version="1.0" encoding="utf-8"?>
<p:sldLayout xmlns:a="http://schemas.openxmlformats.org/drawingml/2006/main" xmlns:r="http://schemas.openxmlformats.org/officeDocument/2006/relationships" xmlns:p="http://schemas.openxmlformats.org/presentationml/2006/main" preserve="1" userDrawn="1">
  <p:cSld name="2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7586305"/>
      </p:ext>
    </p:extLst>
  </p:cSld>
  <p:clrMapOvr>
    <a:masterClrMapping/>
  </p:clrMapOvr>
  <p:transition>
    <p:randomBar dir="vert"/>
  </p:transition>
  <p:timing>
    <p:tnLst>
      <p:par>
        <p:cTn id="1" dur="indefinite" restart="never" nodeType="tmRoot"/>
      </p:par>
    </p:tnLst>
  </p:timing>
</p:sldLayout>
</file>

<file path=ppt/slideLayouts/slideLayout1547.xml><?xml version="1.0" encoding="utf-8"?>
<p:sldLayout xmlns:a="http://schemas.openxmlformats.org/drawingml/2006/main" xmlns:r="http://schemas.openxmlformats.org/officeDocument/2006/relationships" xmlns:p="http://schemas.openxmlformats.org/presentationml/2006/main" userDrawn="1">
  <p:cSld name="7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3942084794"/>
      </p:ext>
    </p:extLst>
  </p:cSld>
  <p:clrMapOvr>
    <a:masterClrMapping/>
  </p:clrMapOvr>
  <p:transition>
    <p:randomBar dir="vert"/>
  </p:transition>
</p:sldLayout>
</file>

<file path=ppt/slideLayouts/slideLayout1548.xml><?xml version="1.0" encoding="utf-8"?>
<p:sldLayout xmlns:a="http://schemas.openxmlformats.org/drawingml/2006/main" xmlns:r="http://schemas.openxmlformats.org/officeDocument/2006/relationships" xmlns:p="http://schemas.openxmlformats.org/presentationml/2006/main" preserve="1" userDrawn="1">
  <p:cSld name="3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28565960"/>
      </p:ext>
    </p:extLst>
  </p:cSld>
  <p:clrMapOvr>
    <a:masterClrMapping/>
  </p:clrMapOvr>
  <p:transition>
    <p:randomBar dir="vert"/>
  </p:transition>
  <p:timing>
    <p:tnLst>
      <p:par>
        <p:cTn id="1" dur="indefinite" restart="never" nodeType="tmRoot"/>
      </p:par>
    </p:tnLst>
  </p:timing>
</p:sldLayout>
</file>

<file path=ppt/slideLayouts/slideLayout1549.xml><?xml version="1.0" encoding="utf-8"?>
<p:sldLayout xmlns:a="http://schemas.openxmlformats.org/drawingml/2006/main" xmlns:r="http://schemas.openxmlformats.org/officeDocument/2006/relationships" xmlns:p="http://schemas.openxmlformats.org/presentationml/2006/main" showMasterSp="0" preserve="1" userDrawn="1">
  <p:cSld name="77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3537184"/>
      </p:ext>
    </p:extLst>
  </p:cSld>
  <p:clrMapOvr>
    <a:masterClrMapping/>
  </p:clrMapOvr>
  <p:transition>
    <p:randomBar dir="vert"/>
  </p:transition>
  <p:timing>
    <p:tnLst>
      <p:par>
        <p:cTn id="1" dur="indefinite" restart="never" nodeType="tmRoot"/>
      </p:par>
    </p:tnLst>
  </p:timing>
</p:sldLayout>
</file>

<file path=ppt/slideLayouts/slideLayout1550.xml><?xml version="1.0" encoding="utf-8"?>
<p:sldLayout xmlns:a="http://schemas.openxmlformats.org/drawingml/2006/main" xmlns:r="http://schemas.openxmlformats.org/officeDocument/2006/relationships" xmlns:p="http://schemas.openxmlformats.org/presentationml/2006/main" preserve="1" userDrawn="1">
  <p:cSld name="7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552602439"/>
      </p:ext>
    </p:extLst>
  </p:cSld>
  <p:clrMapOvr>
    <a:masterClrMapping/>
  </p:clrMapOvr>
  <p:transition>
    <p:randomBar dir="vert"/>
  </p:transition>
  <p:timing>
    <p:tnLst>
      <p:par>
        <p:cTn id="1" dur="indefinite" restart="never" nodeType="tmRoot"/>
      </p:par>
    </p:tnLst>
  </p:timing>
</p:sldLayout>
</file>

<file path=ppt/slideLayouts/slideLayout1551.xml><?xml version="1.0" encoding="utf-8"?>
<p:sldLayout xmlns:a="http://schemas.openxmlformats.org/drawingml/2006/main" xmlns:r="http://schemas.openxmlformats.org/officeDocument/2006/relationships" xmlns:p="http://schemas.openxmlformats.org/presentationml/2006/main" preserve="1" userDrawn="1">
  <p:cSld name="79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92060788"/>
      </p:ext>
    </p:extLst>
  </p:cSld>
  <p:clrMapOvr>
    <a:masterClrMapping/>
  </p:clrMapOvr>
  <p:transition>
    <p:randomBar dir="vert"/>
  </p:transition>
  <p:timing>
    <p:tnLst>
      <p:par>
        <p:cTn id="1" dur="indefinite" restart="never" nodeType="tmRoot"/>
      </p:par>
    </p:tnLst>
  </p:timing>
</p:sldLayout>
</file>

<file path=ppt/slideLayouts/slideLayout1552.xml><?xml version="1.0" encoding="utf-8"?>
<p:sldLayout xmlns:a="http://schemas.openxmlformats.org/drawingml/2006/main" xmlns:r="http://schemas.openxmlformats.org/officeDocument/2006/relationships" xmlns:p="http://schemas.openxmlformats.org/presentationml/2006/main" preserve="1" userDrawn="1">
  <p:cSld name="80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07494990"/>
      </p:ext>
    </p:extLst>
  </p:cSld>
  <p:clrMapOvr>
    <a:masterClrMapping/>
  </p:clrMapOvr>
  <p:transition>
    <p:randomBar dir="vert"/>
  </p:transition>
  <p:timing>
    <p:tnLst>
      <p:par>
        <p:cTn id="1" dur="indefinite" restart="never" nodeType="tmRoot"/>
      </p:par>
    </p:tnLst>
  </p:timing>
</p:sldLayout>
</file>

<file path=ppt/slideLayouts/slideLayout1553.xml><?xml version="1.0" encoding="utf-8"?>
<p:sldLayout xmlns:a="http://schemas.openxmlformats.org/drawingml/2006/main" xmlns:r="http://schemas.openxmlformats.org/officeDocument/2006/relationships" xmlns:p="http://schemas.openxmlformats.org/presentationml/2006/main" preserve="1" userDrawn="1">
  <p:cSld name="81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019785412"/>
      </p:ext>
    </p:extLst>
  </p:cSld>
  <p:clrMapOvr>
    <a:masterClrMapping/>
  </p:clrMapOvr>
  <p:transition>
    <p:randomBar dir="vert"/>
  </p:transition>
  <p:timing>
    <p:tnLst>
      <p:par>
        <p:cTn id="1" dur="indefinite" restart="never" nodeType="tmRoot"/>
      </p:par>
    </p:tnLst>
  </p:timing>
</p:sldLayout>
</file>

<file path=ppt/slideLayouts/slideLayout1554.xml><?xml version="1.0" encoding="utf-8"?>
<p:sldLayout xmlns:a="http://schemas.openxmlformats.org/drawingml/2006/main" xmlns:r="http://schemas.openxmlformats.org/officeDocument/2006/relationships" xmlns:p="http://schemas.openxmlformats.org/presentationml/2006/main" preserve="1" userDrawn="1">
  <p:cSld name="8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168923218"/>
      </p:ext>
    </p:extLst>
  </p:cSld>
  <p:clrMapOvr>
    <a:masterClrMapping/>
  </p:clrMapOvr>
  <p:transition>
    <p:randomBar dir="vert"/>
  </p:transition>
  <p:timing>
    <p:tnLst>
      <p:par>
        <p:cTn id="1" dur="indefinite" restart="never" nodeType="tmRoot"/>
      </p:par>
    </p:tnLst>
  </p:timing>
</p:sldLayout>
</file>

<file path=ppt/slideLayouts/slideLayout1555.xml><?xml version="1.0" encoding="utf-8"?>
<p:sldLayout xmlns:a="http://schemas.openxmlformats.org/drawingml/2006/main" xmlns:r="http://schemas.openxmlformats.org/officeDocument/2006/relationships" xmlns:p="http://schemas.openxmlformats.org/presentationml/2006/main" preserve="1" userDrawn="1">
  <p:cSld name="83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646966324"/>
      </p:ext>
    </p:extLst>
  </p:cSld>
  <p:clrMapOvr>
    <a:masterClrMapping/>
  </p:clrMapOvr>
  <p:transition>
    <p:randomBar dir="vert"/>
  </p:transition>
  <p:timing>
    <p:tnLst>
      <p:par>
        <p:cTn id="1" dur="indefinite" restart="never" nodeType="tmRoot"/>
      </p:par>
    </p:tnLst>
  </p:timing>
</p:sldLayout>
</file>

<file path=ppt/slideLayouts/slideLayout1556.xml><?xml version="1.0" encoding="utf-8"?>
<p:sldLayout xmlns:a="http://schemas.openxmlformats.org/drawingml/2006/main" xmlns:r="http://schemas.openxmlformats.org/officeDocument/2006/relationships" xmlns:p="http://schemas.openxmlformats.org/presentationml/2006/main" userDrawn="1">
  <p:cSld name="8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182862512"/>
      </p:ext>
    </p:extLst>
  </p:cSld>
  <p:clrMapOvr>
    <a:masterClrMapping/>
  </p:clrMapOvr>
  <p:transition>
    <p:randomBar dir="vert"/>
  </p:transition>
</p:sldLayout>
</file>

<file path=ppt/slideLayouts/slideLayout1557.xml><?xml version="1.0" encoding="utf-8"?>
<p:sldLayout xmlns:a="http://schemas.openxmlformats.org/drawingml/2006/main" xmlns:r="http://schemas.openxmlformats.org/officeDocument/2006/relationships" xmlns:p="http://schemas.openxmlformats.org/presentationml/2006/main" preserve="1" userDrawn="1">
  <p:cSld name="3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820731660"/>
      </p:ext>
    </p:extLst>
  </p:cSld>
  <p:clrMapOvr>
    <a:masterClrMapping/>
  </p:clrMapOvr>
  <p:transition>
    <p:randomBar dir="vert"/>
  </p:transition>
  <p:timing>
    <p:tnLst>
      <p:par>
        <p:cTn id="1" dur="indefinite" restart="never" nodeType="tmRoot"/>
      </p:par>
    </p:tnLst>
  </p:timing>
</p:sldLayout>
</file>

<file path=ppt/slideLayouts/slideLayout1558.xml><?xml version="1.0" encoding="utf-8"?>
<p:sldLayout xmlns:a="http://schemas.openxmlformats.org/drawingml/2006/main" xmlns:r="http://schemas.openxmlformats.org/officeDocument/2006/relationships" xmlns:p="http://schemas.openxmlformats.org/presentationml/2006/main" userDrawn="1">
  <p:cSld name="8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228722093"/>
      </p:ext>
    </p:extLst>
  </p:cSld>
  <p:clrMapOvr>
    <a:masterClrMapping/>
  </p:clrMapOvr>
  <p:transition>
    <p:randomBar dir="vert"/>
  </p:transition>
</p:sldLayout>
</file>

<file path=ppt/slideLayouts/slideLayout1559.xml><?xml version="1.0" encoding="utf-8"?>
<p:sldLayout xmlns:a="http://schemas.openxmlformats.org/drawingml/2006/main" xmlns:r="http://schemas.openxmlformats.org/officeDocument/2006/relationships" xmlns:p="http://schemas.openxmlformats.org/presentationml/2006/main" preserve="1" userDrawn="1">
  <p:cSld name="3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8829196"/>
      </p:ext>
    </p:extLst>
  </p:cSld>
  <p:clrMapOvr>
    <a:masterClrMapping/>
  </p:clrMapOvr>
  <p:transition>
    <p:randomBar dir="vert"/>
  </p:transition>
  <p:timing>
    <p:tnLst>
      <p:par>
        <p:cTn id="1" dur="indefinite" restart="never" nodeType="tmRoot"/>
      </p:par>
    </p:tnLst>
  </p:timing>
</p:sldLayout>
</file>

<file path=ppt/slideLayouts/slideLayout1560.xml><?xml version="1.0" encoding="utf-8"?>
<p:sldLayout xmlns:a="http://schemas.openxmlformats.org/drawingml/2006/main" xmlns:r="http://schemas.openxmlformats.org/officeDocument/2006/relationships" xmlns:p="http://schemas.openxmlformats.org/presentationml/2006/main" userDrawn="1">
  <p:cSld name="8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756241878"/>
      </p:ext>
    </p:extLst>
  </p:cSld>
  <p:clrMapOvr>
    <a:masterClrMapping/>
  </p:clrMapOvr>
  <p:transition>
    <p:randomBar dir="vert"/>
  </p:transition>
</p:sldLayout>
</file>

<file path=ppt/slideLayouts/slideLayout1561.xml><?xml version="1.0" encoding="utf-8"?>
<p:sldLayout xmlns:a="http://schemas.openxmlformats.org/drawingml/2006/main" xmlns:r="http://schemas.openxmlformats.org/officeDocument/2006/relationships" xmlns:p="http://schemas.openxmlformats.org/presentationml/2006/main" preserve="1" userDrawn="1">
  <p:cSld name="3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70280955"/>
      </p:ext>
    </p:extLst>
  </p:cSld>
  <p:clrMapOvr>
    <a:masterClrMapping/>
  </p:clrMapOvr>
  <p:transition>
    <p:randomBar dir="vert"/>
  </p:transition>
  <p:timing>
    <p:tnLst>
      <p:par>
        <p:cTn id="1" dur="indefinite" restart="never" nodeType="tmRoot"/>
      </p:par>
    </p:tnLst>
  </p:timing>
</p:sldLayout>
</file>

<file path=ppt/slideLayouts/slideLayout1562.xml><?xml version="1.0" encoding="utf-8"?>
<p:sldLayout xmlns:a="http://schemas.openxmlformats.org/drawingml/2006/main" xmlns:r="http://schemas.openxmlformats.org/officeDocument/2006/relationships" xmlns:p="http://schemas.openxmlformats.org/presentationml/2006/main" userDrawn="1">
  <p:cSld name="8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66402368"/>
      </p:ext>
    </p:extLst>
  </p:cSld>
  <p:clrMapOvr>
    <a:masterClrMapping/>
  </p:clrMapOvr>
  <p:transition>
    <p:randomBar dir="vert"/>
  </p:transition>
</p:sldLayout>
</file>

<file path=ppt/slideLayouts/slideLayout1563.xml><?xml version="1.0" encoding="utf-8"?>
<p:sldLayout xmlns:a="http://schemas.openxmlformats.org/drawingml/2006/main" xmlns:r="http://schemas.openxmlformats.org/officeDocument/2006/relationships" xmlns:p="http://schemas.openxmlformats.org/presentationml/2006/main" preserve="1" userDrawn="1">
  <p:cSld name="3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714776924"/>
      </p:ext>
    </p:extLst>
  </p:cSld>
  <p:clrMapOvr>
    <a:masterClrMapping/>
  </p:clrMapOvr>
  <p:transition>
    <p:randomBar dir="vert"/>
  </p:transition>
  <p:timing>
    <p:tnLst>
      <p:par>
        <p:cTn id="1" dur="indefinite" restart="never" nodeType="tmRoot"/>
      </p:par>
    </p:tnLst>
  </p:timing>
</p:sldLayout>
</file>

<file path=ppt/slideLayouts/slideLayout1564.xml><?xml version="1.0" encoding="utf-8"?>
<p:sldLayout xmlns:a="http://schemas.openxmlformats.org/drawingml/2006/main" xmlns:r="http://schemas.openxmlformats.org/officeDocument/2006/relationships" xmlns:p="http://schemas.openxmlformats.org/presentationml/2006/main" userDrawn="1">
  <p:cSld name="8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561418450"/>
      </p:ext>
    </p:extLst>
  </p:cSld>
  <p:clrMapOvr>
    <a:masterClrMapping/>
  </p:clrMapOvr>
  <p:transition>
    <p:randomBar dir="vert"/>
  </p:transition>
</p:sldLayout>
</file>

<file path=ppt/slideLayouts/slideLayout1565.xml><?xml version="1.0" encoding="utf-8"?>
<p:sldLayout xmlns:a="http://schemas.openxmlformats.org/drawingml/2006/main" xmlns:r="http://schemas.openxmlformats.org/officeDocument/2006/relationships" xmlns:p="http://schemas.openxmlformats.org/presentationml/2006/main" preserve="1" userDrawn="1">
  <p:cSld name="3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9442622"/>
      </p:ext>
    </p:extLst>
  </p:cSld>
  <p:clrMapOvr>
    <a:masterClrMapping/>
  </p:clrMapOvr>
  <p:transition>
    <p:randomBar dir="vert"/>
  </p:transition>
  <p:timing>
    <p:tnLst>
      <p:par>
        <p:cTn id="1" dur="indefinite" restart="never" nodeType="tmRoot"/>
      </p:par>
    </p:tnLst>
  </p:timing>
</p:sldLayout>
</file>

<file path=ppt/slideLayouts/slideLayout1566.xml><?xml version="1.0" encoding="utf-8"?>
<p:sldLayout xmlns:a="http://schemas.openxmlformats.org/drawingml/2006/main" xmlns:r="http://schemas.openxmlformats.org/officeDocument/2006/relationships" xmlns:p="http://schemas.openxmlformats.org/presentationml/2006/main" userDrawn="1">
  <p:cSld name="89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0"/>
            <a:ext cx="2743200" cy="365125"/>
          </a:xfrm>
          <a:prstGeom prst="rect">
            <a:avLst/>
          </a:prstGeom>
        </p:spPr>
        <p:txBody>
          <a:bodyPr/>
          <a:lstStyle/>
          <a:p>
            <a:pPr defTabSz="914400"/>
            <a:fld id="{32BF82D2-7A68-459D-A996-9BDDA2518FA4}" type="datetimeFigureOut">
              <a:rPr lang="zh-CN" altLang="en-US" smtClean="0">
                <a:solidFill>
                  <a:prstClr val="black">
                    <a:tint val="75000"/>
                  </a:prstClr>
                </a:solidFill>
                <a:cs typeface="Arial" panose="020B0604020202020204" pitchFamily="34" charset="0"/>
              </a:rPr>
              <a:pPr defTabSz="914400"/>
              <a:t>2024/2/26</a:t>
            </a:fld>
            <a:endParaRPr lang="zh-CN" altLang="en-US">
              <a:solidFill>
                <a:prstClr val="black">
                  <a:tint val="75000"/>
                </a:prstClr>
              </a:solidFill>
              <a:cs typeface="Arial" panose="020B0604020202020204" pitchFamily="34" charset="0"/>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pPr defTabSz="914400"/>
            <a:endParaRPr lang="zh-CN" altLang="en-US">
              <a:solidFill>
                <a:prstClr val="black">
                  <a:tint val="75000"/>
                </a:prstClr>
              </a:solidFill>
              <a:cs typeface="Arial" panose="020B0604020202020204" pitchFamily="34" charset="0"/>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pPr defTabSz="914400"/>
            <a:fld id="{3E01EE5D-26FB-46D5-A381-ECFB35BF1D34}" type="slidenum">
              <a:rPr lang="zh-CN" altLang="en-US" smtClean="0">
                <a:solidFill>
                  <a:prstClr val="black">
                    <a:tint val="75000"/>
                  </a:prstClr>
                </a:solidFill>
                <a:cs typeface="Arial" panose="020B0604020202020204" pitchFamily="34" charset="0"/>
              </a:rPr>
              <a:pPr defTabSz="914400"/>
              <a:t>‹#›</a:t>
            </a:fld>
            <a:endParaRPr lang="zh-CN" altLang="en-US">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3498164914"/>
      </p:ext>
    </p:extLst>
  </p:cSld>
  <p:clrMapOvr>
    <a:masterClrMapping/>
  </p:clrMapOvr>
  <p:transition>
    <p:randomBar dir="vert"/>
  </p:transition>
  <p:timing>
    <p:tnLst>
      <p:par>
        <p:cTn id="1" dur="indefinite" restart="never" nodeType="tmRoot"/>
      </p:par>
    </p:tnLst>
  </p:timing>
</p:sldLayout>
</file>

<file path=ppt/slideLayouts/slideLayout1567.xml><?xml version="1.0" encoding="utf-8"?>
<p:sldLayout xmlns:a="http://schemas.openxmlformats.org/drawingml/2006/main" xmlns:r="http://schemas.openxmlformats.org/officeDocument/2006/relationships" xmlns:p="http://schemas.openxmlformats.org/presentationml/2006/main" userDrawn="1">
  <p:cSld name="9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mn-cs"/>
              </a:defRPr>
            </a:lvl1pPr>
          </a:lstStyle>
          <a:p>
            <a:pPr defTabSz="914400">
              <a:defRPr/>
            </a:pPr>
            <a:fld id="{0C6303A0-9065-42AF-906A-DE1E800FE257}"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mn-cs"/>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mn-cs"/>
              </a:defRPr>
            </a:lvl1pPr>
          </a:lstStyle>
          <a:p>
            <a:pPr defTabSz="914400">
              <a:defRPr/>
            </a:pPr>
            <a:fld id="{2AD3D7CA-7BD8-4738-B6AB-718737AA462A}" type="slidenum">
              <a:rPr lang="zh-CN" altLang="en-US"/>
              <a:pPr defTabSz="914400">
                <a:defRPr/>
              </a:pPr>
              <a:t>‹#›</a:t>
            </a:fld>
            <a:endParaRPr lang="zh-CN" altLang="en-US"/>
          </a:p>
        </p:txBody>
      </p:sp>
    </p:spTree>
    <p:extLst>
      <p:ext uri="{BB962C8B-B14F-4D97-AF65-F5344CB8AC3E}">
        <p14:creationId xmlns:p14="http://schemas.microsoft.com/office/powerpoint/2010/main" val="1288432165"/>
      </p:ext>
    </p:extLst>
  </p:cSld>
  <p:clrMapOvr>
    <a:masterClrMapping/>
  </p:clrMapOvr>
  <p:transition>
    <p:randomBar dir="vert"/>
  </p:transition>
</p:sldLayout>
</file>

<file path=ppt/slideLayouts/slideLayout1568.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9312984"/>
      </p:ext>
    </p:extLst>
  </p:cSld>
  <p:clrMapOvr>
    <a:masterClrMapping/>
  </p:clrMapOvr>
  <p:transition>
    <p:randomBar dir="vert"/>
  </p:transition>
</p:sldLayout>
</file>

<file path=ppt/slideLayouts/slideLayout1569.xml><?xml version="1.0" encoding="utf-8"?>
<p:sldLayout xmlns:a="http://schemas.openxmlformats.org/drawingml/2006/main" xmlns:r="http://schemas.openxmlformats.org/officeDocument/2006/relationships" xmlns:p="http://schemas.openxmlformats.org/presentationml/2006/main" preserve="1" userDrawn="1">
  <p:cSld name="7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9420205"/>
      </p:ext>
    </p:extLst>
  </p:cSld>
  <p:clrMapOvr>
    <a:masterClrMapping/>
  </p:clrMapOvr>
  <p:transition>
    <p:randomBar dir="vert"/>
  </p:transition>
</p:sldLayout>
</file>

<file path=ppt/slideLayouts/slideLayout1570.xml><?xml version="1.0" encoding="utf-8"?>
<p:sldLayout xmlns:a="http://schemas.openxmlformats.org/drawingml/2006/main" xmlns:r="http://schemas.openxmlformats.org/officeDocument/2006/relationships" xmlns:p="http://schemas.openxmlformats.org/presentationml/2006/main" preserve="1" userDrawn="1">
  <p:cSld name="5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8605837"/>
      </p:ext>
    </p:extLst>
  </p:cSld>
  <p:clrMapOvr>
    <a:masterClrMapping/>
  </p:clrMapOvr>
  <p:transition>
    <p:randomBar dir="vert"/>
  </p:transition>
</p:sldLayout>
</file>

<file path=ppt/slideLayouts/slideLayout1571.xml><?xml version="1.0" encoding="utf-8"?>
<p:sldLayout xmlns:a="http://schemas.openxmlformats.org/drawingml/2006/main" xmlns:r="http://schemas.openxmlformats.org/officeDocument/2006/relationships" xmlns:p="http://schemas.openxmlformats.org/presentationml/2006/main" userDrawn="1">
  <p:cSld name="9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3ACFC516-0EBD-4852-9DFD-FFC809B16810}"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855DB59F-0B7A-4009-ADD8-CBB6E0E22669}" type="slidenum">
              <a:rPr lang="zh-CN" altLang="en-US"/>
              <a:pPr defTabSz="914400">
                <a:defRPr/>
              </a:pPr>
              <a:t>‹#›</a:t>
            </a:fld>
            <a:endParaRPr lang="zh-CN" altLang="en-US"/>
          </a:p>
        </p:txBody>
      </p:sp>
    </p:spTree>
    <p:extLst>
      <p:ext uri="{BB962C8B-B14F-4D97-AF65-F5344CB8AC3E}">
        <p14:creationId xmlns:p14="http://schemas.microsoft.com/office/powerpoint/2010/main" val="3701723174"/>
      </p:ext>
    </p:extLst>
  </p:cSld>
  <p:clrMapOvr>
    <a:masterClrMapping/>
  </p:clrMapOvr>
  <p:transition>
    <p:randomBar dir="vert"/>
  </p:transition>
</p:sldLayout>
</file>

<file path=ppt/slideLayouts/slideLayout1572.xml><?xml version="1.0" encoding="utf-8"?>
<p:sldLayout xmlns:a="http://schemas.openxmlformats.org/drawingml/2006/main" xmlns:r="http://schemas.openxmlformats.org/officeDocument/2006/relationships" xmlns:p="http://schemas.openxmlformats.org/presentationml/2006/main" userDrawn="1">
  <p:cSld name="9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4098977498"/>
      </p:ext>
    </p:extLst>
  </p:cSld>
  <p:clrMapOvr>
    <a:masterClrMapping/>
  </p:clrMapOvr>
  <p:transition>
    <p:randomBar dir="vert"/>
  </p:transition>
</p:sldLayout>
</file>

<file path=ppt/slideLayouts/slideLayout1573.xml><?xml version="1.0" encoding="utf-8"?>
<p:sldLayout xmlns:a="http://schemas.openxmlformats.org/drawingml/2006/main" xmlns:r="http://schemas.openxmlformats.org/officeDocument/2006/relationships" xmlns:p="http://schemas.openxmlformats.org/presentationml/2006/main" userDrawn="1">
  <p:cSld name="8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5258236"/>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574.xml><?xml version="1.0" encoding="utf-8"?>
<p:sldLayout xmlns:a="http://schemas.openxmlformats.org/drawingml/2006/main" xmlns:r="http://schemas.openxmlformats.org/officeDocument/2006/relationships" xmlns:p="http://schemas.openxmlformats.org/presentationml/2006/main" userDrawn="1">
  <p:cSld name="9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defRPr>
            </a:lvl1pPr>
          </a:lstStyle>
          <a:p>
            <a:pPr defTabSz="914400">
              <a:defRPr/>
            </a:pPr>
            <a:fld id="{233108B3-3C5F-434E-B7C6-124BB30C5988}" type="datetimeFigureOut">
              <a:rPr lang="zh-CN" altLang="en-US">
                <a:cs typeface="Arial" panose="020B0604020202020204" pitchFamily="34" charset="0"/>
              </a:rPr>
              <a:pPr defTabSz="914400">
                <a:defRPr/>
              </a:pPr>
              <a:t>2024/2/26</a:t>
            </a:fld>
            <a:endParaRPr lang="zh-CN" altLang="en-US">
              <a:cs typeface="Arial" panose="020B0604020202020204" pitchFamily="34" charset="0"/>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cs typeface="Arial" panose="020B0604020202020204" pitchFamily="34" charset="0"/>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0FCC38CE-CFED-41E2-93E2-A213294AFB8B}" type="slidenum">
              <a:rPr lang="zh-CN" altLang="en-US">
                <a:cs typeface="Arial" panose="020B0604020202020204" pitchFamily="34" charset="0"/>
              </a:rPr>
              <a:pPr defTabSz="914400">
                <a:defRPr/>
              </a:pPr>
              <a:t>‹#›</a:t>
            </a:fld>
            <a:endParaRPr lang="zh-CN" altLang="en-US">
              <a:cs typeface="Arial" panose="020B0604020202020204" pitchFamily="34" charset="0"/>
            </a:endParaRPr>
          </a:p>
        </p:txBody>
      </p:sp>
    </p:spTree>
    <p:extLst>
      <p:ext uri="{BB962C8B-B14F-4D97-AF65-F5344CB8AC3E}">
        <p14:creationId xmlns:p14="http://schemas.microsoft.com/office/powerpoint/2010/main" val="2950282568"/>
      </p:ext>
    </p:extLst>
  </p:cSld>
  <p:clrMapOvr>
    <a:masterClrMapping/>
  </p:clrMapOvr>
  <p:transition>
    <p:randomBar dir="vert"/>
  </p:transition>
</p:sldLayout>
</file>

<file path=ppt/slideLayouts/slideLayout1575.xml><?xml version="1.0" encoding="utf-8"?>
<p:sldLayout xmlns:a="http://schemas.openxmlformats.org/drawingml/2006/main" xmlns:r="http://schemas.openxmlformats.org/officeDocument/2006/relationships" xmlns:p="http://schemas.openxmlformats.org/presentationml/2006/main" preserve="1" userDrawn="1">
  <p:cSld name="3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0462762"/>
      </p:ext>
    </p:extLst>
  </p:cSld>
  <p:clrMapOvr>
    <a:masterClrMapping/>
  </p:clrMapOvr>
  <p:transition>
    <p:randomBar dir="vert"/>
  </p:transition>
  <p:timing>
    <p:tnLst>
      <p:par>
        <p:cTn id="1" dur="indefinite" restart="never" nodeType="tmRoot"/>
      </p:par>
    </p:tnLst>
  </p:timing>
</p:sldLayout>
</file>

<file path=ppt/slideLayouts/slideLayout1576.xml><?xml version="1.0" encoding="utf-8"?>
<p:sldLayout xmlns:a="http://schemas.openxmlformats.org/drawingml/2006/main" xmlns:r="http://schemas.openxmlformats.org/officeDocument/2006/relationships" xmlns:p="http://schemas.openxmlformats.org/presentationml/2006/main" userDrawn="1">
  <p:cSld name="9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1122416"/>
      </p:ext>
    </p:extLst>
  </p:cSld>
  <p:clrMapOvr>
    <a:masterClrMapping/>
  </p:clrMapOvr>
  <p:transition spd="slow" advTm="3000">
    <p:random/>
  </p:transition>
</p:sldLayout>
</file>

<file path=ppt/slideLayouts/slideLayout1577.xml><?xml version="1.0" encoding="utf-8"?>
<p:sldLayout xmlns:a="http://schemas.openxmlformats.org/drawingml/2006/main" xmlns:r="http://schemas.openxmlformats.org/officeDocument/2006/relationships" xmlns:p="http://schemas.openxmlformats.org/presentationml/2006/main" userDrawn="1">
  <p:cSld name="2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2776465"/>
      </p:ext>
    </p:extLst>
  </p:cSld>
  <p:clrMapOvr>
    <a:masterClrMapping/>
  </p:clrMapOvr>
  <p:transition>
    <p:randomBar dir="vert"/>
  </p:transition>
</p:sldLayout>
</file>

<file path=ppt/slideLayouts/slideLayout1578.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6435468"/>
      </p:ext>
    </p:extLst>
  </p:cSld>
  <p:clrMapOvr>
    <a:masterClrMapping/>
  </p:clrMapOvr>
  <p:transition>
    <p:randomBar dir="vert"/>
  </p:transition>
</p:sldLayout>
</file>

<file path=ppt/slideLayouts/slideLayout1579.xml><?xml version="1.0" encoding="utf-8"?>
<p:sldLayout xmlns:a="http://schemas.openxmlformats.org/drawingml/2006/main" xmlns:r="http://schemas.openxmlformats.org/officeDocument/2006/relationships" xmlns:p="http://schemas.openxmlformats.org/presentationml/2006/main" userDrawn="1">
  <p:cSld name="2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6063870"/>
      </p:ext>
    </p:extLst>
  </p:cSld>
  <p:clrMapOvr>
    <a:masterClrMapping/>
  </p:clrMapOvr>
  <p:transition>
    <p:randomBar dir="vert"/>
  </p:transition>
</p:sldLayout>
</file>

<file path=ppt/slideLayouts/slideLayout1580.xml><?xml version="1.0" encoding="utf-8"?>
<p:sldLayout xmlns:a="http://schemas.openxmlformats.org/drawingml/2006/main" xmlns:r="http://schemas.openxmlformats.org/officeDocument/2006/relationships" xmlns:p="http://schemas.openxmlformats.org/presentationml/2006/main" userDrawn="1">
  <p:cSld name="2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64425747"/>
      </p:ext>
    </p:extLst>
  </p:cSld>
  <p:clrMapOvr>
    <a:masterClrMapping/>
  </p:clrMapOvr>
  <p:transition>
    <p:randomBar dir="vert"/>
  </p:transition>
</p:sldLayout>
</file>

<file path=ppt/slideLayouts/slideLayout1581.xml><?xml version="1.0" encoding="utf-8"?>
<p:sldLayout xmlns:a="http://schemas.openxmlformats.org/drawingml/2006/main" xmlns:r="http://schemas.openxmlformats.org/officeDocument/2006/relationships" xmlns:p="http://schemas.openxmlformats.org/presentationml/2006/main" userDrawn="1">
  <p:cSld name="2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2132932"/>
      </p:ext>
    </p:extLst>
  </p:cSld>
  <p:clrMapOvr>
    <a:masterClrMapping/>
  </p:clrMapOvr>
  <p:transition>
    <p:randomBar dir="vert"/>
  </p:transition>
</p:sldLayout>
</file>

<file path=ppt/slideLayouts/slideLayout1582.xml><?xml version="1.0" encoding="utf-8"?>
<p:sldLayout xmlns:a="http://schemas.openxmlformats.org/drawingml/2006/main" xmlns:r="http://schemas.openxmlformats.org/officeDocument/2006/relationships" xmlns:p="http://schemas.openxmlformats.org/presentationml/2006/main" userDrawn="1">
  <p:cSld name="2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5840815"/>
      </p:ext>
    </p:extLst>
  </p:cSld>
  <p:clrMapOvr>
    <a:masterClrMapping/>
  </p:clrMapOvr>
  <p:transition>
    <p:randomBar dir="vert"/>
  </p:transition>
</p:sldLayout>
</file>

<file path=ppt/slideLayouts/slideLayout1583.xml><?xml version="1.0" encoding="utf-8"?>
<p:sldLayout xmlns:a="http://schemas.openxmlformats.org/drawingml/2006/main" xmlns:r="http://schemas.openxmlformats.org/officeDocument/2006/relationships" xmlns:p="http://schemas.openxmlformats.org/presentationml/2006/main" userDrawn="1">
  <p:cSld name="2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1723834"/>
      </p:ext>
    </p:extLst>
  </p:cSld>
  <p:clrMapOvr>
    <a:masterClrMapping/>
  </p:clrMapOvr>
  <p:transition>
    <p:randomBar dir="vert"/>
  </p:transition>
</p:sldLayout>
</file>

<file path=ppt/slideLayouts/slideLayout1584.xml><?xml version="1.0" encoding="utf-8"?>
<p:sldLayout xmlns:a="http://schemas.openxmlformats.org/drawingml/2006/main" xmlns:r="http://schemas.openxmlformats.org/officeDocument/2006/relationships" xmlns:p="http://schemas.openxmlformats.org/presentationml/2006/main" userDrawn="1">
  <p:cSld name="2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5301766"/>
      </p:ext>
    </p:extLst>
  </p:cSld>
  <p:clrMapOvr>
    <a:masterClrMapping/>
  </p:clrMapOvr>
  <p:transition>
    <p:randomBar dir="vert"/>
  </p:transition>
</p:sldLayout>
</file>

<file path=ppt/slideLayouts/slideLayout1585.xml><?xml version="1.0" encoding="utf-8"?>
<p:sldLayout xmlns:a="http://schemas.openxmlformats.org/drawingml/2006/main" xmlns:r="http://schemas.openxmlformats.org/officeDocument/2006/relationships" xmlns:p="http://schemas.openxmlformats.org/presentationml/2006/main" userDrawn="1">
  <p:cSld name="10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6413167"/>
      </p:ext>
    </p:extLst>
  </p:cSld>
  <p:clrMapOvr>
    <a:masterClrMapping/>
  </p:clrMapOvr>
  <p:transition spd="slow" advTm="3000">
    <p:random/>
  </p:transition>
</p:sldLayout>
</file>

<file path=ppt/slideLayouts/slideLayout1586.xml><?xml version="1.0" encoding="utf-8"?>
<p:sldLayout xmlns:a="http://schemas.openxmlformats.org/drawingml/2006/main" xmlns:r="http://schemas.openxmlformats.org/officeDocument/2006/relationships" xmlns:p="http://schemas.openxmlformats.org/presentationml/2006/main" userDrawn="1">
  <p:cSld name="3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05261984"/>
      </p:ext>
    </p:extLst>
  </p:cSld>
  <p:clrMapOvr>
    <a:masterClrMapping/>
  </p:clrMapOvr>
  <p:transition>
    <p:randomBar dir="vert"/>
  </p:transition>
</p:sldLayout>
</file>

<file path=ppt/slideLayouts/slideLayout1587.xml><?xml version="1.0" encoding="utf-8"?>
<p:sldLayout xmlns:a="http://schemas.openxmlformats.org/drawingml/2006/main" xmlns:r="http://schemas.openxmlformats.org/officeDocument/2006/relationships" xmlns:p="http://schemas.openxmlformats.org/presentationml/2006/main" userDrawn="1">
  <p:cSld name="3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82656289"/>
      </p:ext>
    </p:extLst>
  </p:cSld>
  <p:clrMapOvr>
    <a:masterClrMapping/>
  </p:clrMapOvr>
  <p:transition>
    <p:randomBar dir="vert"/>
  </p:transition>
</p:sldLayout>
</file>

<file path=ppt/slideLayouts/slideLayout1588.xml><?xml version="1.0" encoding="utf-8"?>
<p:sldLayout xmlns:a="http://schemas.openxmlformats.org/drawingml/2006/main" xmlns:r="http://schemas.openxmlformats.org/officeDocument/2006/relationships" xmlns:p="http://schemas.openxmlformats.org/presentationml/2006/main" userDrawn="1">
  <p:cSld name="3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23633809"/>
      </p:ext>
    </p:extLst>
  </p:cSld>
  <p:clrMapOvr>
    <a:masterClrMapping/>
  </p:clrMapOvr>
  <p:transition>
    <p:randomBar dir="vert"/>
  </p:transition>
</p:sldLayout>
</file>

<file path=ppt/slideLayouts/slideLayout1589.xml><?xml version="1.0" encoding="utf-8"?>
<p:sldLayout xmlns:a="http://schemas.openxmlformats.org/drawingml/2006/main" xmlns:r="http://schemas.openxmlformats.org/officeDocument/2006/relationships" xmlns:p="http://schemas.openxmlformats.org/presentationml/2006/main" userDrawn="1">
  <p:cSld name="3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3961392"/>
      </p:ext>
    </p:extLst>
  </p:cSld>
  <p:clrMapOvr>
    <a:masterClrMapping/>
  </p:clrMapOvr>
  <p:transition>
    <p:randomBar dir="vert"/>
  </p:transition>
</p:sldLayout>
</file>

<file path=ppt/slideLayouts/slideLayout1590.xml><?xml version="1.0" encoding="utf-8"?>
<p:sldLayout xmlns:a="http://schemas.openxmlformats.org/drawingml/2006/main" xmlns:r="http://schemas.openxmlformats.org/officeDocument/2006/relationships" xmlns:p="http://schemas.openxmlformats.org/presentationml/2006/main" userDrawn="1">
  <p:cSld name="3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6713839"/>
      </p:ext>
    </p:extLst>
  </p:cSld>
  <p:clrMapOvr>
    <a:masterClrMapping/>
  </p:clrMapOvr>
  <p:transition>
    <p:randomBar dir="vert"/>
  </p:transition>
</p:sldLayout>
</file>

<file path=ppt/slideLayouts/slideLayout1591.xml><?xml version="1.0" encoding="utf-8"?>
<p:sldLayout xmlns:a="http://schemas.openxmlformats.org/drawingml/2006/main" xmlns:r="http://schemas.openxmlformats.org/officeDocument/2006/relationships" xmlns:p="http://schemas.openxmlformats.org/presentationml/2006/main" userDrawn="1">
  <p:cSld name="3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61749229"/>
      </p:ext>
    </p:extLst>
  </p:cSld>
  <p:clrMapOvr>
    <a:masterClrMapping/>
  </p:clrMapOvr>
  <p:transition>
    <p:randomBar dir="vert"/>
  </p:transition>
</p:sldLayout>
</file>

<file path=ppt/slideLayouts/slideLayout1592.xml><?xml version="1.0" encoding="utf-8"?>
<p:sldLayout xmlns:a="http://schemas.openxmlformats.org/drawingml/2006/main" xmlns:r="http://schemas.openxmlformats.org/officeDocument/2006/relationships" xmlns:p="http://schemas.openxmlformats.org/presentationml/2006/main" userDrawn="1">
  <p:cSld name="3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569374"/>
      </p:ext>
    </p:extLst>
  </p:cSld>
  <p:clrMapOvr>
    <a:masterClrMapping/>
  </p:clrMapOvr>
  <p:transition>
    <p:randomBar dir="vert"/>
  </p:transition>
</p:sldLayout>
</file>

<file path=ppt/slideLayouts/slideLayout1593.xml><?xml version="1.0" encoding="utf-8"?>
<p:sldLayout xmlns:a="http://schemas.openxmlformats.org/drawingml/2006/main" xmlns:r="http://schemas.openxmlformats.org/officeDocument/2006/relationships" xmlns:p="http://schemas.openxmlformats.org/presentationml/2006/main" userDrawn="1">
  <p:cSld name="3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6499056"/>
      </p:ext>
    </p:extLst>
  </p:cSld>
  <p:clrMapOvr>
    <a:masterClrMapping/>
  </p:clrMapOvr>
  <p:transition>
    <p:randomBar dir="vert"/>
  </p:transition>
</p:sldLayout>
</file>

<file path=ppt/slideLayouts/slideLayout1594.xml><?xml version="1.0" encoding="utf-8"?>
<p:sldLayout xmlns:a="http://schemas.openxmlformats.org/drawingml/2006/main" xmlns:r="http://schemas.openxmlformats.org/officeDocument/2006/relationships" xmlns:p="http://schemas.openxmlformats.org/presentationml/2006/main" userDrawn="1">
  <p:cSld name="9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8770837"/>
      </p:ext>
    </p:extLst>
  </p:cSld>
  <p:clrMapOvr>
    <a:masterClrMapping/>
  </p:clrMapOvr>
  <p:transition>
    <p:randomBar dir="vert"/>
  </p:transition>
</p:sldLayout>
</file>

<file path=ppt/slideLayouts/slideLayout1595.xml><?xml version="1.0" encoding="utf-8"?>
<p:sldLayout xmlns:a="http://schemas.openxmlformats.org/drawingml/2006/main" xmlns:r="http://schemas.openxmlformats.org/officeDocument/2006/relationships" xmlns:p="http://schemas.openxmlformats.org/presentationml/2006/main" userDrawn="1">
  <p:cSld name="6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712506"/>
      </p:ext>
    </p:extLst>
  </p:cSld>
  <p:clrMapOvr>
    <a:masterClrMapping/>
  </p:clrMapOvr>
  <p:transition spd="slow" advClick="0" advTm="4000">
    <p:comb/>
  </p:transition>
</p:sldLayout>
</file>

<file path=ppt/slideLayouts/slideLayout1596.xml><?xml version="1.0" encoding="utf-8"?>
<p:sldLayout xmlns:a="http://schemas.openxmlformats.org/drawingml/2006/main" xmlns:r="http://schemas.openxmlformats.org/officeDocument/2006/relationships" xmlns:p="http://schemas.openxmlformats.org/presentationml/2006/main" preserve="1" userDrawn="1">
  <p:cSld name="6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5019520"/>
      </p:ext>
    </p:extLst>
  </p:cSld>
  <p:clrMapOvr>
    <a:masterClrMapping/>
  </p:clrMapOvr>
  <p:transition>
    <p:randomBar dir="vert"/>
  </p:transition>
</p:sldLayout>
</file>

<file path=ppt/slideLayouts/slideLayout1597.xml><?xml version="1.0" encoding="utf-8"?>
<p:sldLayout xmlns:a="http://schemas.openxmlformats.org/drawingml/2006/main" xmlns:r="http://schemas.openxmlformats.org/officeDocument/2006/relationships" xmlns:p="http://schemas.openxmlformats.org/presentationml/2006/main" preserve="1" userDrawn="1">
  <p:cSld name="11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3544571233"/>
      </p:ext>
    </p:extLst>
  </p:cSld>
  <p:clrMapOvr>
    <a:masterClrMapping/>
  </p:clrMapOvr>
  <p:transition>
    <p:randomBar dir="vert"/>
  </p:transition>
</p:sldLayout>
</file>

<file path=ppt/slideLayouts/slideLayout1598.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7042807"/>
      </p:ext>
    </p:extLst>
  </p:cSld>
  <p:clrMapOvr>
    <a:masterClrMapping/>
  </p:clrMapOvr>
  <p:transition>
    <p:randomBar dir="vert"/>
  </p:transition>
</p:sldLayout>
</file>

<file path=ppt/slideLayouts/slideLayout1599.xml><?xml version="1.0" encoding="utf-8"?>
<p:sldLayout xmlns:a="http://schemas.openxmlformats.org/drawingml/2006/main" xmlns:r="http://schemas.openxmlformats.org/officeDocument/2006/relationships" xmlns:p="http://schemas.openxmlformats.org/presentationml/2006/main" preserve="1" userDrawn="1">
  <p:cSld name="3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146741"/>
      </p:ext>
    </p:extLst>
  </p:cSld>
  <p:clrMapOvr>
    <a:masterClrMapping/>
  </p:clrMapOvr>
  <p:transition>
    <p:randomBar dir="vert"/>
  </p:transition>
  <p:timing>
    <p:tnLst>
      <p:par>
        <p:cTn id="1" dur="indefinite" restart="never" nodeType="tmRoot"/>
      </p:par>
    </p:tnLst>
  </p:timing>
</p:sldLayout>
</file>

<file path=ppt/slideLayouts/slideLayout1600.xml><?xml version="1.0" encoding="utf-8"?>
<p:sldLayout xmlns:a="http://schemas.openxmlformats.org/drawingml/2006/main" xmlns:r="http://schemas.openxmlformats.org/officeDocument/2006/relationships" xmlns:p="http://schemas.openxmlformats.org/presentationml/2006/main" userDrawn="1">
  <p:cSld name="12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6414397"/>
      </p:ext>
    </p:extLst>
  </p:cSld>
  <p:clrMapOvr>
    <a:masterClrMapping/>
  </p:clrMapOvr>
  <p:transition spd="slow" advTm="3000">
    <p:random/>
  </p:transition>
</p:sldLayout>
</file>

<file path=ppt/slideLayouts/slideLayout1601.xml><?xml version="1.0" encoding="utf-8"?>
<p:sldLayout xmlns:a="http://schemas.openxmlformats.org/drawingml/2006/main" xmlns:r="http://schemas.openxmlformats.org/officeDocument/2006/relationships" xmlns:p="http://schemas.openxmlformats.org/presentationml/2006/main" userDrawn="1">
  <p:cSld name="3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2701469"/>
      </p:ext>
    </p:extLst>
  </p:cSld>
  <p:clrMapOvr>
    <a:masterClrMapping/>
  </p:clrMapOvr>
  <p:transition>
    <p:randomBar dir="vert"/>
  </p:transition>
</p:sldLayout>
</file>

<file path=ppt/slideLayouts/slideLayout1602.xml><?xml version="1.0" encoding="utf-8"?>
<p:sldLayout xmlns:a="http://schemas.openxmlformats.org/drawingml/2006/main" xmlns:r="http://schemas.openxmlformats.org/officeDocument/2006/relationships" xmlns:p="http://schemas.openxmlformats.org/presentationml/2006/main" userDrawn="1">
  <p:cSld name="3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1869253"/>
      </p:ext>
    </p:extLst>
  </p:cSld>
  <p:clrMapOvr>
    <a:masterClrMapping/>
  </p:clrMapOvr>
  <p:transition>
    <p:randomBar dir="vert"/>
  </p:transition>
</p:sldLayout>
</file>

<file path=ppt/slideLayouts/slideLayout1603.xml><?xml version="1.0" encoding="utf-8"?>
<p:sldLayout xmlns:a="http://schemas.openxmlformats.org/drawingml/2006/main" xmlns:r="http://schemas.openxmlformats.org/officeDocument/2006/relationships" xmlns:p="http://schemas.openxmlformats.org/presentationml/2006/main" userDrawn="1">
  <p:cSld name="4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6556637"/>
      </p:ext>
    </p:extLst>
  </p:cSld>
  <p:clrMapOvr>
    <a:masterClrMapping/>
  </p:clrMapOvr>
  <p:transition>
    <p:randomBar dir="vert"/>
  </p:transition>
</p:sldLayout>
</file>

<file path=ppt/slideLayouts/slideLayout1604.xml><?xml version="1.0" encoding="utf-8"?>
<p:sldLayout xmlns:a="http://schemas.openxmlformats.org/drawingml/2006/main" xmlns:r="http://schemas.openxmlformats.org/officeDocument/2006/relationships" xmlns:p="http://schemas.openxmlformats.org/presentationml/2006/main" userDrawn="1">
  <p:cSld name="4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5972064"/>
      </p:ext>
    </p:extLst>
  </p:cSld>
  <p:clrMapOvr>
    <a:masterClrMapping/>
  </p:clrMapOvr>
  <p:transition>
    <p:randomBar dir="vert"/>
  </p:transition>
</p:sldLayout>
</file>

<file path=ppt/slideLayouts/slideLayout1605.xml><?xml version="1.0" encoding="utf-8"?>
<p:sldLayout xmlns:a="http://schemas.openxmlformats.org/drawingml/2006/main" xmlns:r="http://schemas.openxmlformats.org/officeDocument/2006/relationships" xmlns:p="http://schemas.openxmlformats.org/presentationml/2006/main" userDrawn="1">
  <p:cSld name="4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8117600"/>
      </p:ext>
    </p:extLst>
  </p:cSld>
  <p:clrMapOvr>
    <a:masterClrMapping/>
  </p:clrMapOvr>
  <p:transition>
    <p:randomBar dir="vert"/>
  </p:transition>
</p:sldLayout>
</file>

<file path=ppt/slideLayouts/slideLayout1606.xml><?xml version="1.0" encoding="utf-8"?>
<p:sldLayout xmlns:a="http://schemas.openxmlformats.org/drawingml/2006/main" xmlns:r="http://schemas.openxmlformats.org/officeDocument/2006/relationships" xmlns:p="http://schemas.openxmlformats.org/presentationml/2006/main" userDrawn="1">
  <p:cSld name="4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3673032"/>
      </p:ext>
    </p:extLst>
  </p:cSld>
  <p:clrMapOvr>
    <a:masterClrMapping/>
  </p:clrMapOvr>
  <p:transition>
    <p:randomBar dir="vert"/>
  </p:transition>
</p:sldLayout>
</file>

<file path=ppt/slideLayouts/slideLayout1607.xml><?xml version="1.0" encoding="utf-8"?>
<p:sldLayout xmlns:a="http://schemas.openxmlformats.org/drawingml/2006/main" xmlns:r="http://schemas.openxmlformats.org/officeDocument/2006/relationships" xmlns:p="http://schemas.openxmlformats.org/presentationml/2006/main" userDrawn="1">
  <p:cSld name="4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716171"/>
      </p:ext>
    </p:extLst>
  </p:cSld>
  <p:clrMapOvr>
    <a:masterClrMapping/>
  </p:clrMapOvr>
  <p:transition>
    <p:randomBar dir="vert"/>
  </p:transition>
</p:sldLayout>
</file>

<file path=ppt/slideLayouts/slideLayout1608.xml><?xml version="1.0" encoding="utf-8"?>
<p:sldLayout xmlns:a="http://schemas.openxmlformats.org/drawingml/2006/main" xmlns:r="http://schemas.openxmlformats.org/officeDocument/2006/relationships" xmlns:p="http://schemas.openxmlformats.org/presentationml/2006/main" userDrawn="1">
  <p:cSld name="4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39492505"/>
      </p:ext>
    </p:extLst>
  </p:cSld>
  <p:clrMapOvr>
    <a:masterClrMapping/>
  </p:clrMapOvr>
  <p:transition>
    <p:randomBar dir="vert"/>
  </p:transition>
</p:sldLayout>
</file>

<file path=ppt/slideLayouts/slideLayout1609.xml><?xml version="1.0" encoding="utf-8"?>
<p:sldLayout xmlns:a="http://schemas.openxmlformats.org/drawingml/2006/main" xmlns:r="http://schemas.openxmlformats.org/officeDocument/2006/relationships" xmlns:p="http://schemas.openxmlformats.org/presentationml/2006/main" userDrawn="1">
  <p:cSld name="13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9522628"/>
      </p:ext>
    </p:extLst>
  </p:cSld>
  <p:clrMapOvr>
    <a:masterClrMapping/>
  </p:clrMapOvr>
  <p:transition spd="slow" advTm="3000">
    <p:random/>
  </p:transition>
</p:sldLayout>
</file>

<file path=ppt/slideLayouts/slideLayout1610.xml><?xml version="1.0" encoding="utf-8"?>
<p:sldLayout xmlns:a="http://schemas.openxmlformats.org/drawingml/2006/main" xmlns:r="http://schemas.openxmlformats.org/officeDocument/2006/relationships" xmlns:p="http://schemas.openxmlformats.org/presentationml/2006/main" userDrawn="1">
  <p:cSld name="4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5337764"/>
      </p:ext>
    </p:extLst>
  </p:cSld>
  <p:clrMapOvr>
    <a:masterClrMapping/>
  </p:clrMapOvr>
  <p:transition>
    <p:randomBar dir="vert"/>
  </p:transition>
</p:sldLayout>
</file>

<file path=ppt/slideLayouts/slideLayout1611.xml><?xml version="1.0" encoding="utf-8"?>
<p:sldLayout xmlns:a="http://schemas.openxmlformats.org/drawingml/2006/main" xmlns:r="http://schemas.openxmlformats.org/officeDocument/2006/relationships" xmlns:p="http://schemas.openxmlformats.org/presentationml/2006/main" userDrawn="1">
  <p:cSld name="4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8242170"/>
      </p:ext>
    </p:extLst>
  </p:cSld>
  <p:clrMapOvr>
    <a:masterClrMapping/>
  </p:clrMapOvr>
  <p:transition>
    <p:randomBar dir="vert"/>
  </p:transition>
</p:sldLayout>
</file>

<file path=ppt/slideLayouts/slideLayout1612.xml><?xml version="1.0" encoding="utf-8"?>
<p:sldLayout xmlns:a="http://schemas.openxmlformats.org/drawingml/2006/main" xmlns:r="http://schemas.openxmlformats.org/officeDocument/2006/relationships" xmlns:p="http://schemas.openxmlformats.org/presentationml/2006/main" userDrawn="1">
  <p:cSld name="4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6503999"/>
      </p:ext>
    </p:extLst>
  </p:cSld>
  <p:clrMapOvr>
    <a:masterClrMapping/>
  </p:clrMapOvr>
  <p:transition>
    <p:randomBar dir="vert"/>
  </p:transition>
</p:sldLayout>
</file>

<file path=ppt/slideLayouts/slideLayout1613.xml><?xml version="1.0" encoding="utf-8"?>
<p:sldLayout xmlns:a="http://schemas.openxmlformats.org/drawingml/2006/main" xmlns:r="http://schemas.openxmlformats.org/officeDocument/2006/relationships" xmlns:p="http://schemas.openxmlformats.org/presentationml/2006/main" userDrawn="1">
  <p:cSld name="4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3767042"/>
      </p:ext>
    </p:extLst>
  </p:cSld>
  <p:clrMapOvr>
    <a:masterClrMapping/>
  </p:clrMapOvr>
  <p:transition>
    <p:randomBar dir="vert"/>
  </p:transition>
</p:sldLayout>
</file>

<file path=ppt/slideLayouts/slideLayout1614.xml><?xml version="1.0" encoding="utf-8"?>
<p:sldLayout xmlns:a="http://schemas.openxmlformats.org/drawingml/2006/main" xmlns:r="http://schemas.openxmlformats.org/officeDocument/2006/relationships" xmlns:p="http://schemas.openxmlformats.org/presentationml/2006/main" userDrawn="1">
  <p:cSld name="5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1401689"/>
      </p:ext>
    </p:extLst>
  </p:cSld>
  <p:clrMapOvr>
    <a:masterClrMapping/>
  </p:clrMapOvr>
  <p:transition>
    <p:randomBar dir="vert"/>
  </p:transition>
</p:sldLayout>
</file>

<file path=ppt/slideLayouts/slideLayout1615.xml><?xml version="1.0" encoding="utf-8"?>
<p:sldLayout xmlns:a="http://schemas.openxmlformats.org/drawingml/2006/main" xmlns:r="http://schemas.openxmlformats.org/officeDocument/2006/relationships" xmlns:p="http://schemas.openxmlformats.org/presentationml/2006/main" userDrawn="1">
  <p:cSld name="5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95344308"/>
      </p:ext>
    </p:extLst>
  </p:cSld>
  <p:clrMapOvr>
    <a:masterClrMapping/>
  </p:clrMapOvr>
  <p:transition>
    <p:randomBar dir="vert"/>
  </p:transition>
</p:sldLayout>
</file>

<file path=ppt/slideLayouts/slideLayout1616.xml><?xml version="1.0" encoding="utf-8"?>
<p:sldLayout xmlns:a="http://schemas.openxmlformats.org/drawingml/2006/main" xmlns:r="http://schemas.openxmlformats.org/officeDocument/2006/relationships" xmlns:p="http://schemas.openxmlformats.org/presentationml/2006/main" userDrawn="1">
  <p:cSld name="5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0355159"/>
      </p:ext>
    </p:extLst>
  </p:cSld>
  <p:clrMapOvr>
    <a:masterClrMapping/>
  </p:clrMapOvr>
  <p:transition>
    <p:randomBar dir="vert"/>
  </p:transition>
</p:sldLayout>
</file>

<file path=ppt/slideLayouts/slideLayout1617.xml><?xml version="1.0" encoding="utf-8"?>
<p:sldLayout xmlns:a="http://schemas.openxmlformats.org/drawingml/2006/main" xmlns:r="http://schemas.openxmlformats.org/officeDocument/2006/relationships" xmlns:p="http://schemas.openxmlformats.org/presentationml/2006/main" userDrawn="1">
  <p:cSld name="5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925373"/>
      </p:ext>
    </p:extLst>
  </p:cSld>
  <p:clrMapOvr>
    <a:masterClrMapping/>
  </p:clrMapOvr>
  <p:transition>
    <p:randomBar dir="vert"/>
  </p:transition>
</p:sldLayout>
</file>

<file path=ppt/slideLayouts/slideLayout1618.xml><?xml version="1.0" encoding="utf-8"?>
<p:sldLayout xmlns:a="http://schemas.openxmlformats.org/drawingml/2006/main" xmlns:r="http://schemas.openxmlformats.org/officeDocument/2006/relationships" xmlns:p="http://schemas.openxmlformats.org/presentationml/2006/main" userDrawn="1">
  <p:cSld name="9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958229"/>
      </p:ext>
    </p:extLst>
  </p:cSld>
  <p:clrMapOvr>
    <a:masterClrMapping/>
  </p:clrMapOvr>
  <p:transition>
    <p:randomBar dir="vert"/>
  </p:transition>
</p:sldLayout>
</file>

<file path=ppt/slideLayouts/slideLayout1619.xml><?xml version="1.0" encoding="utf-8"?>
<p:sldLayout xmlns:a="http://schemas.openxmlformats.org/drawingml/2006/main" xmlns:r="http://schemas.openxmlformats.org/officeDocument/2006/relationships" xmlns:p="http://schemas.openxmlformats.org/presentationml/2006/main" userDrawn="1">
  <p:cSld name="7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699433600"/>
      </p:ext>
    </p:extLst>
  </p:cSld>
  <p:clrMapOvr>
    <a:masterClrMapping/>
  </p:clrMapOvr>
  <p:transition spd="slow" advClick="0" advTm="4000">
    <p:comb/>
  </p:transition>
</p:sldLayout>
</file>

<file path=ppt/slideLayouts/slideLayout1620.xml><?xml version="1.0" encoding="utf-8"?>
<p:sldLayout xmlns:a="http://schemas.openxmlformats.org/drawingml/2006/main" xmlns:r="http://schemas.openxmlformats.org/officeDocument/2006/relationships" xmlns:p="http://schemas.openxmlformats.org/presentationml/2006/main" preserve="1" userDrawn="1">
  <p:cSld name="7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8918284"/>
      </p:ext>
    </p:extLst>
  </p:cSld>
  <p:clrMapOvr>
    <a:masterClrMapping/>
  </p:clrMapOvr>
  <p:transition>
    <p:randomBar dir="vert"/>
  </p:transition>
</p:sldLayout>
</file>

<file path=ppt/slideLayouts/slideLayout1621.xml><?xml version="1.0" encoding="utf-8"?>
<p:sldLayout xmlns:a="http://schemas.openxmlformats.org/drawingml/2006/main" xmlns:r="http://schemas.openxmlformats.org/officeDocument/2006/relationships" xmlns:p="http://schemas.openxmlformats.org/presentationml/2006/main" preserve="1" userDrawn="1">
  <p:cSld name="14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3051959126"/>
      </p:ext>
    </p:extLst>
  </p:cSld>
  <p:clrMapOvr>
    <a:masterClrMapping/>
  </p:clrMapOvr>
  <p:transition>
    <p:randomBar dir="vert"/>
  </p:transition>
</p:sldLayout>
</file>

<file path=ppt/slideLayouts/slideLayout1622.xml><?xml version="1.0" encoding="utf-8"?>
<p:sldLayout xmlns:a="http://schemas.openxmlformats.org/drawingml/2006/main" xmlns:r="http://schemas.openxmlformats.org/officeDocument/2006/relationships" xmlns:p="http://schemas.openxmlformats.org/presentationml/2006/main" preserve="1" userDrawn="1">
  <p:cSld name="3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8199931"/>
      </p:ext>
    </p:extLst>
  </p:cSld>
  <p:clrMapOvr>
    <a:masterClrMapping/>
  </p:clrMapOvr>
  <p:transition>
    <p:randomBar dir="vert"/>
  </p:transition>
  <p:timing>
    <p:tnLst>
      <p:par>
        <p:cTn id="1" dur="indefinite" restart="never" nodeType="tmRoot"/>
      </p:par>
    </p:tnLst>
  </p:timing>
</p:sldLayout>
</file>

<file path=ppt/slideLayouts/slideLayout1623.xml><?xml version="1.0" encoding="utf-8"?>
<p:sldLayout xmlns:a="http://schemas.openxmlformats.org/drawingml/2006/main" xmlns:r="http://schemas.openxmlformats.org/officeDocument/2006/relationships" xmlns:p="http://schemas.openxmlformats.org/presentationml/2006/main" userDrawn="1">
  <p:cSld name="15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3854913"/>
      </p:ext>
    </p:extLst>
  </p:cSld>
  <p:clrMapOvr>
    <a:masterClrMapping/>
  </p:clrMapOvr>
  <p:transition spd="slow" advTm="3000">
    <p:random/>
  </p:transition>
</p:sldLayout>
</file>

<file path=ppt/slideLayouts/slideLayout1624.xml><?xml version="1.0" encoding="utf-8"?>
<p:sldLayout xmlns:a="http://schemas.openxmlformats.org/drawingml/2006/main" xmlns:r="http://schemas.openxmlformats.org/officeDocument/2006/relationships" xmlns:p="http://schemas.openxmlformats.org/presentationml/2006/main" userDrawn="1">
  <p:cSld name="5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969536"/>
      </p:ext>
    </p:extLst>
  </p:cSld>
  <p:clrMapOvr>
    <a:masterClrMapping/>
  </p:clrMapOvr>
  <p:transition>
    <p:randomBar dir="vert"/>
  </p:transition>
</p:sldLayout>
</file>

<file path=ppt/slideLayouts/slideLayout1625.xml><?xml version="1.0" encoding="utf-8"?>
<p:sldLayout xmlns:a="http://schemas.openxmlformats.org/drawingml/2006/main" xmlns:r="http://schemas.openxmlformats.org/officeDocument/2006/relationships" xmlns:p="http://schemas.openxmlformats.org/presentationml/2006/main" userDrawn="1">
  <p:cSld name="5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4329844"/>
      </p:ext>
    </p:extLst>
  </p:cSld>
  <p:clrMapOvr>
    <a:masterClrMapping/>
  </p:clrMapOvr>
  <p:transition>
    <p:randomBar dir="vert"/>
  </p:transition>
</p:sldLayout>
</file>

<file path=ppt/slideLayouts/slideLayout1626.xml><?xml version="1.0" encoding="utf-8"?>
<p:sldLayout xmlns:a="http://schemas.openxmlformats.org/drawingml/2006/main" xmlns:r="http://schemas.openxmlformats.org/officeDocument/2006/relationships" xmlns:p="http://schemas.openxmlformats.org/presentationml/2006/main" userDrawn="1">
  <p:cSld name="5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38818771"/>
      </p:ext>
    </p:extLst>
  </p:cSld>
  <p:clrMapOvr>
    <a:masterClrMapping/>
  </p:clrMapOvr>
  <p:transition>
    <p:randomBar dir="vert"/>
  </p:transition>
</p:sldLayout>
</file>

<file path=ppt/slideLayouts/slideLayout1627.xml><?xml version="1.0" encoding="utf-8"?>
<p:sldLayout xmlns:a="http://schemas.openxmlformats.org/drawingml/2006/main" xmlns:r="http://schemas.openxmlformats.org/officeDocument/2006/relationships" xmlns:p="http://schemas.openxmlformats.org/presentationml/2006/main" userDrawn="1">
  <p:cSld name="5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11969436"/>
      </p:ext>
    </p:extLst>
  </p:cSld>
  <p:clrMapOvr>
    <a:masterClrMapping/>
  </p:clrMapOvr>
  <p:transition>
    <p:randomBar dir="vert"/>
  </p:transition>
</p:sldLayout>
</file>

<file path=ppt/slideLayouts/slideLayout1628.xml><?xml version="1.0" encoding="utf-8"?>
<p:sldLayout xmlns:a="http://schemas.openxmlformats.org/drawingml/2006/main" xmlns:r="http://schemas.openxmlformats.org/officeDocument/2006/relationships" xmlns:p="http://schemas.openxmlformats.org/presentationml/2006/main" userDrawn="1">
  <p:cSld name="5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0586145"/>
      </p:ext>
    </p:extLst>
  </p:cSld>
  <p:clrMapOvr>
    <a:masterClrMapping/>
  </p:clrMapOvr>
  <p:transition>
    <p:randomBar dir="vert"/>
  </p:transition>
</p:sldLayout>
</file>

<file path=ppt/slideLayouts/slideLayout1629.xml><?xml version="1.0" encoding="utf-8"?>
<p:sldLayout xmlns:a="http://schemas.openxmlformats.org/drawingml/2006/main" xmlns:r="http://schemas.openxmlformats.org/officeDocument/2006/relationships" xmlns:p="http://schemas.openxmlformats.org/presentationml/2006/main" userDrawn="1">
  <p:cSld name="5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9496724"/>
      </p:ext>
    </p:extLst>
  </p:cSld>
  <p:clrMapOvr>
    <a:masterClrMapping/>
  </p:clrMapOvr>
  <p:transition>
    <p:randomBar dir="vert"/>
  </p:transition>
</p:sldLayout>
</file>

<file path=ppt/slideLayouts/slideLayout1630.xml><?xml version="1.0" encoding="utf-8"?>
<p:sldLayout xmlns:a="http://schemas.openxmlformats.org/drawingml/2006/main" xmlns:r="http://schemas.openxmlformats.org/officeDocument/2006/relationships" xmlns:p="http://schemas.openxmlformats.org/presentationml/2006/main" userDrawn="1">
  <p:cSld name="6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1193960"/>
      </p:ext>
    </p:extLst>
  </p:cSld>
  <p:clrMapOvr>
    <a:masterClrMapping/>
  </p:clrMapOvr>
  <p:transition>
    <p:randomBar dir="vert"/>
  </p:transition>
</p:sldLayout>
</file>

<file path=ppt/slideLayouts/slideLayout1631.xml><?xml version="1.0" encoding="utf-8"?>
<p:sldLayout xmlns:a="http://schemas.openxmlformats.org/drawingml/2006/main" xmlns:r="http://schemas.openxmlformats.org/officeDocument/2006/relationships" xmlns:p="http://schemas.openxmlformats.org/presentationml/2006/main" userDrawn="1">
  <p:cSld name="6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3214084"/>
      </p:ext>
    </p:extLst>
  </p:cSld>
  <p:clrMapOvr>
    <a:masterClrMapping/>
  </p:clrMapOvr>
  <p:transition>
    <p:randomBar dir="vert"/>
  </p:transition>
</p:sldLayout>
</file>

<file path=ppt/slideLayouts/slideLayout1632.xml><?xml version="1.0" encoding="utf-8"?>
<p:sldLayout xmlns:a="http://schemas.openxmlformats.org/drawingml/2006/main" xmlns:r="http://schemas.openxmlformats.org/officeDocument/2006/relationships" xmlns:p="http://schemas.openxmlformats.org/presentationml/2006/main" userDrawn="1">
  <p:cSld name="16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283579"/>
      </p:ext>
    </p:extLst>
  </p:cSld>
  <p:clrMapOvr>
    <a:masterClrMapping/>
  </p:clrMapOvr>
  <p:transition spd="slow" advTm="3000">
    <p:random/>
  </p:transition>
</p:sldLayout>
</file>

<file path=ppt/slideLayouts/slideLayout1633.xml><?xml version="1.0" encoding="utf-8"?>
<p:sldLayout xmlns:a="http://schemas.openxmlformats.org/drawingml/2006/main" xmlns:r="http://schemas.openxmlformats.org/officeDocument/2006/relationships" xmlns:p="http://schemas.openxmlformats.org/presentationml/2006/main" userDrawn="1">
  <p:cSld name="6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515903"/>
      </p:ext>
    </p:extLst>
  </p:cSld>
  <p:clrMapOvr>
    <a:masterClrMapping/>
  </p:clrMapOvr>
  <p:transition>
    <p:randomBar dir="vert"/>
  </p:transition>
</p:sldLayout>
</file>

<file path=ppt/slideLayouts/slideLayout1634.xml><?xml version="1.0" encoding="utf-8"?>
<p:sldLayout xmlns:a="http://schemas.openxmlformats.org/drawingml/2006/main" xmlns:r="http://schemas.openxmlformats.org/officeDocument/2006/relationships" xmlns:p="http://schemas.openxmlformats.org/presentationml/2006/main" userDrawn="1">
  <p:cSld name="6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4938643"/>
      </p:ext>
    </p:extLst>
  </p:cSld>
  <p:clrMapOvr>
    <a:masterClrMapping/>
  </p:clrMapOvr>
  <p:transition>
    <p:randomBar dir="vert"/>
  </p:transition>
</p:sldLayout>
</file>

<file path=ppt/slideLayouts/slideLayout1635.xml><?xml version="1.0" encoding="utf-8"?>
<p:sldLayout xmlns:a="http://schemas.openxmlformats.org/drawingml/2006/main" xmlns:r="http://schemas.openxmlformats.org/officeDocument/2006/relationships" xmlns:p="http://schemas.openxmlformats.org/presentationml/2006/main" userDrawn="1">
  <p:cSld name="6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1863485"/>
      </p:ext>
    </p:extLst>
  </p:cSld>
  <p:clrMapOvr>
    <a:masterClrMapping/>
  </p:clrMapOvr>
  <p:transition>
    <p:randomBar dir="vert"/>
  </p:transition>
</p:sldLayout>
</file>

<file path=ppt/slideLayouts/slideLayout1636.xml><?xml version="1.0" encoding="utf-8"?>
<p:sldLayout xmlns:a="http://schemas.openxmlformats.org/drawingml/2006/main" xmlns:r="http://schemas.openxmlformats.org/officeDocument/2006/relationships" xmlns:p="http://schemas.openxmlformats.org/presentationml/2006/main" userDrawn="1">
  <p:cSld name="6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6988015"/>
      </p:ext>
    </p:extLst>
  </p:cSld>
  <p:clrMapOvr>
    <a:masterClrMapping/>
  </p:clrMapOvr>
  <p:transition>
    <p:randomBar dir="vert"/>
  </p:transition>
</p:sldLayout>
</file>

<file path=ppt/slideLayouts/slideLayout1637.xml><?xml version="1.0" encoding="utf-8"?>
<p:sldLayout xmlns:a="http://schemas.openxmlformats.org/drawingml/2006/main" xmlns:r="http://schemas.openxmlformats.org/officeDocument/2006/relationships" xmlns:p="http://schemas.openxmlformats.org/presentationml/2006/main" userDrawn="1">
  <p:cSld name="6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7283147"/>
      </p:ext>
    </p:extLst>
  </p:cSld>
  <p:clrMapOvr>
    <a:masterClrMapping/>
  </p:clrMapOvr>
  <p:transition>
    <p:randomBar dir="vert"/>
  </p:transition>
</p:sldLayout>
</file>

<file path=ppt/slideLayouts/slideLayout1638.xml><?xml version="1.0" encoding="utf-8"?>
<p:sldLayout xmlns:a="http://schemas.openxmlformats.org/drawingml/2006/main" xmlns:r="http://schemas.openxmlformats.org/officeDocument/2006/relationships" xmlns:p="http://schemas.openxmlformats.org/presentationml/2006/main" userDrawn="1">
  <p:cSld name="6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8293151"/>
      </p:ext>
    </p:extLst>
  </p:cSld>
  <p:clrMapOvr>
    <a:masterClrMapping/>
  </p:clrMapOvr>
  <p:transition>
    <p:randomBar dir="vert"/>
  </p:transition>
</p:sldLayout>
</file>

<file path=ppt/slideLayouts/slideLayout1639.xml><?xml version="1.0" encoding="utf-8"?>
<p:sldLayout xmlns:a="http://schemas.openxmlformats.org/drawingml/2006/main" xmlns:r="http://schemas.openxmlformats.org/officeDocument/2006/relationships" xmlns:p="http://schemas.openxmlformats.org/presentationml/2006/main" userDrawn="1">
  <p:cSld name="6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0105068"/>
      </p:ext>
    </p:extLst>
  </p:cSld>
  <p:clrMapOvr>
    <a:masterClrMapping/>
  </p:clrMapOvr>
  <p:transition>
    <p:randomBar dir="vert"/>
  </p:transition>
</p:sldLayout>
</file>

<file path=ppt/slideLayouts/slideLayout1640.xml><?xml version="1.0" encoding="utf-8"?>
<p:sldLayout xmlns:a="http://schemas.openxmlformats.org/drawingml/2006/main" xmlns:r="http://schemas.openxmlformats.org/officeDocument/2006/relationships" xmlns:p="http://schemas.openxmlformats.org/presentationml/2006/main" userDrawn="1">
  <p:cSld name="6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3016491"/>
      </p:ext>
    </p:extLst>
  </p:cSld>
  <p:clrMapOvr>
    <a:masterClrMapping/>
  </p:clrMapOvr>
  <p:transition>
    <p:randomBar dir="vert"/>
  </p:transition>
</p:sldLayout>
</file>

<file path=ppt/slideLayouts/slideLayout1641.xml><?xml version="1.0" encoding="utf-8"?>
<p:sldLayout xmlns:a="http://schemas.openxmlformats.org/drawingml/2006/main" xmlns:r="http://schemas.openxmlformats.org/officeDocument/2006/relationships" xmlns:p="http://schemas.openxmlformats.org/presentationml/2006/main" userDrawn="1">
  <p:cSld name="9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986536"/>
      </p:ext>
    </p:extLst>
  </p:cSld>
  <p:clrMapOvr>
    <a:masterClrMapping/>
  </p:clrMapOvr>
  <p:transition>
    <p:randomBar dir="vert"/>
  </p:transition>
</p:sldLayout>
</file>

<file path=ppt/slideLayouts/slideLayout1642.xml><?xml version="1.0" encoding="utf-8"?>
<p:sldLayout xmlns:a="http://schemas.openxmlformats.org/drawingml/2006/main" xmlns:r="http://schemas.openxmlformats.org/officeDocument/2006/relationships" xmlns:p="http://schemas.openxmlformats.org/presentationml/2006/main" userDrawn="1">
  <p:cSld name="8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8207089"/>
      </p:ext>
    </p:extLst>
  </p:cSld>
  <p:clrMapOvr>
    <a:masterClrMapping/>
  </p:clrMapOvr>
  <p:transition spd="slow" advClick="0" advTm="4000">
    <p:comb/>
  </p:transition>
</p:sldLayout>
</file>

<file path=ppt/slideLayouts/slideLayout1643.xml><?xml version="1.0" encoding="utf-8"?>
<p:sldLayout xmlns:a="http://schemas.openxmlformats.org/drawingml/2006/main" xmlns:r="http://schemas.openxmlformats.org/officeDocument/2006/relationships" xmlns:p="http://schemas.openxmlformats.org/presentationml/2006/main" preserve="1" userDrawn="1">
  <p:cSld name="8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1861977"/>
      </p:ext>
    </p:extLst>
  </p:cSld>
  <p:clrMapOvr>
    <a:masterClrMapping/>
  </p:clrMapOvr>
  <p:transition>
    <p:randomBar dir="vert"/>
  </p:transition>
</p:sldLayout>
</file>

<file path=ppt/slideLayouts/slideLayout1644.xml><?xml version="1.0" encoding="utf-8"?>
<p:sldLayout xmlns:a="http://schemas.openxmlformats.org/drawingml/2006/main" xmlns:r="http://schemas.openxmlformats.org/officeDocument/2006/relationships" xmlns:p="http://schemas.openxmlformats.org/presentationml/2006/main" preserve="1" userDrawn="1">
  <p:cSld name="17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3892692484"/>
      </p:ext>
    </p:extLst>
  </p:cSld>
  <p:clrMapOvr>
    <a:masterClrMapping/>
  </p:clrMapOvr>
  <p:transition>
    <p:randomBar dir="vert"/>
  </p:transition>
</p:sldLayout>
</file>

<file path=ppt/slideLayouts/slideLayout1645.xml><?xml version="1.0" encoding="utf-8"?>
<p:sldLayout xmlns:a="http://schemas.openxmlformats.org/drawingml/2006/main" xmlns:r="http://schemas.openxmlformats.org/officeDocument/2006/relationships" xmlns:p="http://schemas.openxmlformats.org/presentationml/2006/main" preserve="1" userDrawn="1">
  <p:cSld name="3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5929721"/>
      </p:ext>
    </p:extLst>
  </p:cSld>
  <p:clrMapOvr>
    <a:masterClrMapping/>
  </p:clrMapOvr>
  <p:transition>
    <p:randomBar dir="vert"/>
  </p:transition>
  <p:timing>
    <p:tnLst>
      <p:par>
        <p:cTn id="1" dur="indefinite" restart="never" nodeType="tmRoot"/>
      </p:par>
    </p:tnLst>
  </p:timing>
</p:sldLayout>
</file>

<file path=ppt/slideLayouts/slideLayout1646.xml><?xml version="1.0" encoding="utf-8"?>
<p:sldLayout xmlns:a="http://schemas.openxmlformats.org/drawingml/2006/main" xmlns:r="http://schemas.openxmlformats.org/officeDocument/2006/relationships" xmlns:p="http://schemas.openxmlformats.org/presentationml/2006/main" userDrawn="1">
  <p:cSld name="18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1096074"/>
      </p:ext>
    </p:extLst>
  </p:cSld>
  <p:clrMapOvr>
    <a:masterClrMapping/>
  </p:clrMapOvr>
  <p:transition spd="slow" advTm="3000">
    <p:random/>
  </p:transition>
</p:sldLayout>
</file>

<file path=ppt/slideLayouts/slideLayout1647.xml><?xml version="1.0" encoding="utf-8"?>
<p:sldLayout xmlns:a="http://schemas.openxmlformats.org/drawingml/2006/main" xmlns:r="http://schemas.openxmlformats.org/officeDocument/2006/relationships" xmlns:p="http://schemas.openxmlformats.org/presentationml/2006/main" userDrawn="1">
  <p:cSld name="7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7544404"/>
      </p:ext>
    </p:extLst>
  </p:cSld>
  <p:clrMapOvr>
    <a:masterClrMapping/>
  </p:clrMapOvr>
  <p:transition>
    <p:randomBar dir="vert"/>
  </p:transition>
</p:sldLayout>
</file>

<file path=ppt/slideLayouts/slideLayout1648.xml><?xml version="1.0" encoding="utf-8"?>
<p:sldLayout xmlns:a="http://schemas.openxmlformats.org/drawingml/2006/main" xmlns:r="http://schemas.openxmlformats.org/officeDocument/2006/relationships" xmlns:p="http://schemas.openxmlformats.org/presentationml/2006/main" userDrawn="1">
  <p:cSld name="7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1537548"/>
      </p:ext>
    </p:extLst>
  </p:cSld>
  <p:clrMapOvr>
    <a:masterClrMapping/>
  </p:clrMapOvr>
  <p:transition>
    <p:randomBar dir="vert"/>
  </p:transition>
</p:sldLayout>
</file>

<file path=ppt/slideLayouts/slideLayout1649.xml><?xml version="1.0" encoding="utf-8"?>
<p:sldLayout xmlns:a="http://schemas.openxmlformats.org/drawingml/2006/main" xmlns:r="http://schemas.openxmlformats.org/officeDocument/2006/relationships" xmlns:p="http://schemas.openxmlformats.org/presentationml/2006/main" userDrawn="1">
  <p:cSld name="7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8284718"/>
      </p:ext>
    </p:extLst>
  </p:cSld>
  <p:clrMapOvr>
    <a:masterClrMapping/>
  </p:clrMapOvr>
  <p:transition>
    <p:randomBar dir="vert"/>
  </p:transition>
</p:sldLayout>
</file>

<file path=ppt/slideLayouts/slideLayout1650.xml><?xml version="1.0" encoding="utf-8"?>
<p:sldLayout xmlns:a="http://schemas.openxmlformats.org/drawingml/2006/main" xmlns:r="http://schemas.openxmlformats.org/officeDocument/2006/relationships" xmlns:p="http://schemas.openxmlformats.org/presentationml/2006/main" userDrawn="1">
  <p:cSld name="7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2123066"/>
      </p:ext>
    </p:extLst>
  </p:cSld>
  <p:clrMapOvr>
    <a:masterClrMapping/>
  </p:clrMapOvr>
  <p:transition>
    <p:randomBar dir="vert"/>
  </p:transition>
</p:sldLayout>
</file>

<file path=ppt/slideLayouts/slideLayout1651.xml><?xml version="1.0" encoding="utf-8"?>
<p:sldLayout xmlns:a="http://schemas.openxmlformats.org/drawingml/2006/main" xmlns:r="http://schemas.openxmlformats.org/officeDocument/2006/relationships" xmlns:p="http://schemas.openxmlformats.org/presentationml/2006/main" userDrawn="1">
  <p:cSld name="7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0403434"/>
      </p:ext>
    </p:extLst>
  </p:cSld>
  <p:clrMapOvr>
    <a:masterClrMapping/>
  </p:clrMapOvr>
  <p:transition>
    <p:randomBar dir="vert"/>
  </p:transition>
</p:sldLayout>
</file>

<file path=ppt/slideLayouts/slideLayout1652.xml><?xml version="1.0" encoding="utf-8"?>
<p:sldLayout xmlns:a="http://schemas.openxmlformats.org/drawingml/2006/main" xmlns:r="http://schemas.openxmlformats.org/officeDocument/2006/relationships" xmlns:p="http://schemas.openxmlformats.org/presentationml/2006/main" userDrawn="1">
  <p:cSld name="7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3023607"/>
      </p:ext>
    </p:extLst>
  </p:cSld>
  <p:clrMapOvr>
    <a:masterClrMapping/>
  </p:clrMapOvr>
  <p:transition>
    <p:randomBar dir="vert"/>
  </p:transition>
</p:sldLayout>
</file>

<file path=ppt/slideLayouts/slideLayout1653.xml><?xml version="1.0" encoding="utf-8"?>
<p:sldLayout xmlns:a="http://schemas.openxmlformats.org/drawingml/2006/main" xmlns:r="http://schemas.openxmlformats.org/officeDocument/2006/relationships" xmlns:p="http://schemas.openxmlformats.org/presentationml/2006/main" userDrawn="1">
  <p:cSld name="7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6778492"/>
      </p:ext>
    </p:extLst>
  </p:cSld>
  <p:clrMapOvr>
    <a:masterClrMapping/>
  </p:clrMapOvr>
  <p:transition>
    <p:randomBar dir="vert"/>
  </p:transition>
</p:sldLayout>
</file>

<file path=ppt/slideLayouts/slideLayout1654.xml><?xml version="1.0" encoding="utf-8"?>
<p:sldLayout xmlns:a="http://schemas.openxmlformats.org/drawingml/2006/main" xmlns:r="http://schemas.openxmlformats.org/officeDocument/2006/relationships" xmlns:p="http://schemas.openxmlformats.org/presentationml/2006/main" userDrawn="1">
  <p:cSld name="7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3515649"/>
      </p:ext>
    </p:extLst>
  </p:cSld>
  <p:clrMapOvr>
    <a:masterClrMapping/>
  </p:clrMapOvr>
  <p:transition>
    <p:randomBar dir="vert"/>
  </p:transition>
</p:sldLayout>
</file>

<file path=ppt/slideLayouts/slideLayout1655.xml><?xml version="1.0" encoding="utf-8"?>
<p:sldLayout xmlns:a="http://schemas.openxmlformats.org/drawingml/2006/main" xmlns:r="http://schemas.openxmlformats.org/officeDocument/2006/relationships" xmlns:p="http://schemas.openxmlformats.org/presentationml/2006/main" userDrawn="1">
  <p:cSld name="19_标题和内容">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32DA043D-39A3-4437-8A68-D8ABB9645D5B}"/>
              </a:ext>
            </a:extLst>
          </p:cNvPr>
          <p:cNvSpPr>
            <a:spLocks noGrp="1"/>
          </p:cNvSpPr>
          <p:nvPr>
            <p:ph type="dt" sz="half" idx="10"/>
          </p:nvPr>
        </p:nvSpPr>
        <p:spPr>
          <a:xfrm>
            <a:off x="7205133" y="6041362"/>
            <a:ext cx="911939" cy="365125"/>
          </a:xfrm>
          <a:prstGeom prst="rect">
            <a:avLst/>
          </a:prstGeom>
        </p:spPr>
        <p:txBody>
          <a:bodyPr/>
          <a:lstStyle>
            <a:lvl1pPr>
              <a:defRPr/>
            </a:lvl1pPr>
          </a:lstStyle>
          <a:p>
            <a:pPr defTabSz="914400" eaLnBrk="0" fontAlgn="base" hangingPunct="0">
              <a:spcBef>
                <a:spcPct val="0"/>
              </a:spcBef>
              <a:spcAft>
                <a:spcPct val="0"/>
              </a:spcAft>
              <a:defRPr/>
            </a:pPr>
            <a:fld id="{2BCC7A12-A6F8-4B29-B1F6-EFE54D85C9A3}" type="datetimeFigureOut">
              <a:rPr lang="zh-CN" altLang="en-US">
                <a:solidFill>
                  <a:prstClr val="black">
                    <a:tint val="75000"/>
                  </a:prstClr>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3" name="页脚占位符 4">
            <a:extLst>
              <a:ext uri="{FF2B5EF4-FFF2-40B4-BE49-F238E27FC236}">
                <a16:creationId xmlns:a16="http://schemas.microsoft.com/office/drawing/2014/main" id="{6139AD28-9736-4858-A52B-9152D3F05EAC}"/>
              </a:ext>
            </a:extLst>
          </p:cNvPr>
          <p:cNvSpPr>
            <a:spLocks noGrp="1"/>
          </p:cNvSpPr>
          <p:nvPr>
            <p:ph type="ftr" sz="quarter" idx="11"/>
          </p:nvPr>
        </p:nvSpPr>
        <p:spPr>
          <a:xfrm>
            <a:off x="677334" y="6041362"/>
            <a:ext cx="6297612" cy="365125"/>
          </a:xfrm>
          <a:prstGeom prst="rect">
            <a:avLst/>
          </a:prstGeom>
        </p:spPr>
        <p:txBody>
          <a:bodyPr/>
          <a:lstStyle>
            <a:lvl1pPr>
              <a:defRPr/>
            </a:lvl1pPr>
          </a:lstStyle>
          <a:p>
            <a:pPr defTabSz="914400" eaLnBrk="0" fontAlgn="base" hangingPunct="0">
              <a:spcBef>
                <a:spcPct val="0"/>
              </a:spcBef>
              <a:spcAft>
                <a:spcPct val="0"/>
              </a:spcAft>
              <a:defRPr/>
            </a:pPr>
            <a:endParaRPr lang="zh-CN" altLang="en-US">
              <a:solidFill>
                <a:prstClr val="black">
                  <a:tint val="75000"/>
                </a:prstClr>
              </a:solidFill>
              <a:latin typeface="Arial" panose="020B0604020202020204" pitchFamily="34" charset="0"/>
              <a:cs typeface="Arial" panose="020B0604020202020204" pitchFamily="34" charset="0"/>
            </a:endParaRPr>
          </a:p>
        </p:txBody>
      </p:sp>
      <p:sp>
        <p:nvSpPr>
          <p:cNvPr id="4" name="灯片编号占位符 5">
            <a:extLst>
              <a:ext uri="{FF2B5EF4-FFF2-40B4-BE49-F238E27FC236}">
                <a16:creationId xmlns:a16="http://schemas.microsoft.com/office/drawing/2014/main" id="{5D814785-11A4-4636-9CF4-C38FD20D9094}"/>
              </a:ext>
            </a:extLst>
          </p:cNvPr>
          <p:cNvSpPr>
            <a:spLocks noGrp="1"/>
          </p:cNvSpPr>
          <p:nvPr>
            <p:ph type="sldNum" sz="quarter" idx="12"/>
          </p:nvPr>
        </p:nvSpPr>
        <p:spPr>
          <a:xfrm>
            <a:off x="8590663" y="6041362"/>
            <a:ext cx="683339" cy="365125"/>
          </a:xfrm>
          <a:prstGeom prst="rect">
            <a:avLst/>
          </a:prstGeom>
        </p:spPr>
        <p:txBody>
          <a:bodyPr/>
          <a:lstStyle>
            <a:lvl1pPr>
              <a:defRPr/>
            </a:lvl1pPr>
          </a:lstStyle>
          <a:p>
            <a:pPr defTabSz="914400" eaLnBrk="0" fontAlgn="base" hangingPunct="0">
              <a:spcBef>
                <a:spcPct val="0"/>
              </a:spcBef>
              <a:spcAft>
                <a:spcPct val="0"/>
              </a:spcAft>
              <a:defRPr/>
            </a:pPr>
            <a:fld id="{18CB745E-AF92-4B82-9391-130056807CE7}" type="slidenum">
              <a:rPr lang="zh-CN" altLang="en-US">
                <a:solidFill>
                  <a:srgbClr val="5FCBEF"/>
                </a:solidFill>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solidFill>
                <a:srgbClr val="5FCBE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6638252"/>
      </p:ext>
    </p:extLst>
  </p:cSld>
  <p:clrMapOvr>
    <a:masterClrMapping/>
  </p:clrMapOvr>
  <p:transition spd="slow" advTm="3000">
    <p:random/>
  </p:transition>
</p:sldLayout>
</file>

<file path=ppt/slideLayouts/slideLayout1656.xml><?xml version="1.0" encoding="utf-8"?>
<p:sldLayout xmlns:a="http://schemas.openxmlformats.org/drawingml/2006/main" xmlns:r="http://schemas.openxmlformats.org/officeDocument/2006/relationships" xmlns:p="http://schemas.openxmlformats.org/presentationml/2006/main" userDrawn="1">
  <p:cSld name="7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3950508"/>
      </p:ext>
    </p:extLst>
  </p:cSld>
  <p:clrMapOvr>
    <a:masterClrMapping/>
  </p:clrMapOvr>
  <p:transition>
    <p:randomBar dir="vert"/>
  </p:transition>
</p:sldLayout>
</file>

<file path=ppt/slideLayouts/slideLayout1657.xml><?xml version="1.0" encoding="utf-8"?>
<p:sldLayout xmlns:a="http://schemas.openxmlformats.org/drawingml/2006/main" xmlns:r="http://schemas.openxmlformats.org/officeDocument/2006/relationships" xmlns:p="http://schemas.openxmlformats.org/presentationml/2006/main" userDrawn="1">
  <p:cSld name="7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5044000"/>
      </p:ext>
    </p:extLst>
  </p:cSld>
  <p:clrMapOvr>
    <a:masterClrMapping/>
  </p:clrMapOvr>
  <p:transition>
    <p:randomBar dir="vert"/>
  </p:transition>
</p:sldLayout>
</file>

<file path=ppt/slideLayouts/slideLayout1658.xml><?xml version="1.0" encoding="utf-8"?>
<p:sldLayout xmlns:a="http://schemas.openxmlformats.org/drawingml/2006/main" xmlns:r="http://schemas.openxmlformats.org/officeDocument/2006/relationships" xmlns:p="http://schemas.openxmlformats.org/presentationml/2006/main" userDrawn="1">
  <p:cSld name="8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3479832"/>
      </p:ext>
    </p:extLst>
  </p:cSld>
  <p:clrMapOvr>
    <a:masterClrMapping/>
  </p:clrMapOvr>
  <p:transition>
    <p:randomBar dir="vert"/>
  </p:transition>
</p:sldLayout>
</file>

<file path=ppt/slideLayouts/slideLayout1659.xml><?xml version="1.0" encoding="utf-8"?>
<p:sldLayout xmlns:a="http://schemas.openxmlformats.org/drawingml/2006/main" xmlns:r="http://schemas.openxmlformats.org/officeDocument/2006/relationships" xmlns:p="http://schemas.openxmlformats.org/presentationml/2006/main" userDrawn="1">
  <p:cSld name="8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44756074"/>
      </p:ext>
    </p:extLst>
  </p:cSld>
  <p:clrMapOvr>
    <a:masterClrMapping/>
  </p:clrMapOvr>
  <p:transition>
    <p:randomBar dir="vert"/>
  </p:transition>
</p:sldLayout>
</file>

<file path=ppt/slideLayouts/slideLayout1660.xml><?xml version="1.0" encoding="utf-8"?>
<p:sldLayout xmlns:a="http://schemas.openxmlformats.org/drawingml/2006/main" xmlns:r="http://schemas.openxmlformats.org/officeDocument/2006/relationships" xmlns:p="http://schemas.openxmlformats.org/presentationml/2006/main" userDrawn="1">
  <p:cSld name="8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160358"/>
      </p:ext>
    </p:extLst>
  </p:cSld>
  <p:clrMapOvr>
    <a:masterClrMapping/>
  </p:clrMapOvr>
  <p:transition>
    <p:randomBar dir="vert"/>
  </p:transition>
</p:sldLayout>
</file>

<file path=ppt/slideLayouts/slideLayout1661.xml><?xml version="1.0" encoding="utf-8"?>
<p:sldLayout xmlns:a="http://schemas.openxmlformats.org/drawingml/2006/main" xmlns:r="http://schemas.openxmlformats.org/officeDocument/2006/relationships" xmlns:p="http://schemas.openxmlformats.org/presentationml/2006/main" userDrawn="1">
  <p:cSld name="8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3735937"/>
      </p:ext>
    </p:extLst>
  </p:cSld>
  <p:clrMapOvr>
    <a:masterClrMapping/>
  </p:clrMapOvr>
  <p:transition>
    <p:randomBar dir="vert"/>
  </p:transition>
</p:sldLayout>
</file>

<file path=ppt/slideLayouts/slideLayout1662.xml><?xml version="1.0" encoding="utf-8"?>
<p:sldLayout xmlns:a="http://schemas.openxmlformats.org/drawingml/2006/main" xmlns:r="http://schemas.openxmlformats.org/officeDocument/2006/relationships" xmlns:p="http://schemas.openxmlformats.org/presentationml/2006/main" userDrawn="1">
  <p:cSld name="8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4057222"/>
      </p:ext>
    </p:extLst>
  </p:cSld>
  <p:clrMapOvr>
    <a:masterClrMapping/>
  </p:clrMapOvr>
  <p:transition>
    <p:randomBar dir="vert"/>
  </p:transition>
</p:sldLayout>
</file>

<file path=ppt/slideLayouts/slideLayout1663.xml><?xml version="1.0" encoding="utf-8"?>
<p:sldLayout xmlns:a="http://schemas.openxmlformats.org/drawingml/2006/main" xmlns:r="http://schemas.openxmlformats.org/officeDocument/2006/relationships" xmlns:p="http://schemas.openxmlformats.org/presentationml/2006/main" userDrawn="1">
  <p:cSld name="8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264853"/>
      </p:ext>
    </p:extLst>
  </p:cSld>
  <p:clrMapOvr>
    <a:masterClrMapping/>
  </p:clrMapOvr>
  <p:transition>
    <p:randomBar dir="vert"/>
  </p:transition>
</p:sldLayout>
</file>

<file path=ppt/slideLayouts/slideLayout1664.xml><?xml version="1.0" encoding="utf-8"?>
<p:sldLayout xmlns:a="http://schemas.openxmlformats.org/drawingml/2006/main" xmlns:r="http://schemas.openxmlformats.org/officeDocument/2006/relationships" xmlns:p="http://schemas.openxmlformats.org/presentationml/2006/main" userDrawn="1">
  <p:cSld name="9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8720351"/>
      </p:ext>
    </p:extLst>
  </p:cSld>
  <p:clrMapOvr>
    <a:masterClrMapping/>
  </p:clrMapOvr>
  <p:transition>
    <p:randomBar dir="vert"/>
  </p:transition>
</p:sldLayout>
</file>

<file path=ppt/slideLayouts/slideLayout1665.xml><?xml version="1.0" encoding="utf-8"?>
<p:sldLayout xmlns:a="http://schemas.openxmlformats.org/drawingml/2006/main" xmlns:r="http://schemas.openxmlformats.org/officeDocument/2006/relationships" xmlns:p="http://schemas.openxmlformats.org/presentationml/2006/main" userDrawn="1">
  <p:cSld name="9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9798829"/>
      </p:ext>
    </p:extLst>
  </p:cSld>
  <p:clrMapOvr>
    <a:masterClrMapping/>
  </p:clrMapOvr>
  <p:transition spd="slow" advClick="0" advTm="4000">
    <p:comb/>
  </p:transition>
</p:sldLayout>
</file>

<file path=ppt/slideLayouts/slideLayout1666.xml><?xml version="1.0" encoding="utf-8"?>
<p:sldLayout xmlns:a="http://schemas.openxmlformats.org/drawingml/2006/main" xmlns:r="http://schemas.openxmlformats.org/officeDocument/2006/relationships" xmlns:p="http://schemas.openxmlformats.org/presentationml/2006/main" preserve="1" userDrawn="1">
  <p:cSld name="9_标题幻灯片">
    <p:bg>
      <p:bgPr>
        <a:solidFill>
          <a:schemeClr val="accent1">
            <a:lumMod val="90000"/>
            <a:lumOff val="1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3235027"/>
      </p:ext>
    </p:extLst>
  </p:cSld>
  <p:clrMapOvr>
    <a:masterClrMapping/>
  </p:clrMapOvr>
  <p:transition>
    <p:randomBar dir="vert"/>
  </p:transition>
</p:sldLayout>
</file>

<file path=ppt/slideLayouts/slideLayout1667.xml><?xml version="1.0" encoding="utf-8"?>
<p:sldLayout xmlns:a="http://schemas.openxmlformats.org/drawingml/2006/main" xmlns:r="http://schemas.openxmlformats.org/officeDocument/2006/relationships" xmlns:p="http://schemas.openxmlformats.org/presentationml/2006/main" preserve="1" userDrawn="1">
  <p:cSld name="20_标题和内容">
    <p:spTree>
      <p:nvGrpSpPr>
        <p:cNvPr id="1" name=""/>
        <p:cNvGrpSpPr/>
        <p:nvPr/>
      </p:nvGrpSpPr>
      <p:grpSpPr>
        <a:xfrm>
          <a:off x="0" y="0"/>
          <a:ext cx="0" cy="0"/>
          <a:chOff x="0" y="0"/>
          <a:chExt cx="0" cy="0"/>
        </a:xfrm>
      </p:grpSpPr>
      <p:sp>
        <p:nvSpPr>
          <p:cNvPr id="7" name="菱形 6"/>
          <p:cNvSpPr/>
          <p:nvPr userDrawn="1"/>
        </p:nvSpPr>
        <p:spPr>
          <a:xfrm>
            <a:off x="127000" y="137026"/>
            <a:ext cx="540000" cy="540000"/>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
        <p:nvSpPr>
          <p:cNvPr id="3" name="菱形 2"/>
          <p:cNvSpPr/>
          <p:nvPr userDrawn="1"/>
        </p:nvSpPr>
        <p:spPr>
          <a:xfrm>
            <a:off x="190500" y="137026"/>
            <a:ext cx="540000" cy="540000"/>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prstClr val="white"/>
              </a:solidFill>
            </a:endParaRPr>
          </a:p>
        </p:txBody>
      </p:sp>
    </p:spTree>
    <p:extLst>
      <p:ext uri="{BB962C8B-B14F-4D97-AF65-F5344CB8AC3E}">
        <p14:creationId xmlns:p14="http://schemas.microsoft.com/office/powerpoint/2010/main" val="3478047727"/>
      </p:ext>
    </p:extLst>
  </p:cSld>
  <p:clrMapOvr>
    <a:masterClrMapping/>
  </p:clrMapOvr>
  <p:transition>
    <p:randomBar dir="vert"/>
  </p:transition>
</p:sldLayout>
</file>

<file path=ppt/slideLayouts/slideLayout1668.xml><?xml version="1.0" encoding="utf-8"?>
<p:sldLayout xmlns:a="http://schemas.openxmlformats.org/drawingml/2006/main" xmlns:r="http://schemas.openxmlformats.org/officeDocument/2006/relationships" xmlns:p="http://schemas.openxmlformats.org/presentationml/2006/main" userDrawn="1">
  <p:cSld name="9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defTabSz="914400" eaLnBrk="0" fontAlgn="base" hangingPunct="0">
              <a:spcBef>
                <a:spcPct val="0"/>
              </a:spcBef>
              <a:spcAft>
                <a:spcPct val="0"/>
              </a:spcAft>
              <a:defRPr/>
            </a:pPr>
            <a:fld id="{39ADED8E-4E0B-498D-B715-B157A890E4DE}" type="datetimeFigureOut">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2024/2/26</a:t>
            </a:fld>
            <a:endParaRPr lang="zh-CN" altLang="en-US">
              <a:latin typeface="Arial" panose="020B0604020202020204" pitchFamily="34" charset="0"/>
              <a:cs typeface="Arial" panose="020B0604020202020204" pitchFamily="34" charset="0"/>
            </a:endParaRPr>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endParaRPr lang="zh-CN" altLang="en-US">
              <a:latin typeface="Arial" panose="020B0604020202020204" pitchFamily="34" charset="0"/>
              <a:cs typeface="Arial" panose="020B0604020202020204" pitchFamily="34" charset="0"/>
            </a:endParaRPr>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defTabSz="914400" eaLnBrk="0" fontAlgn="base" hangingPunct="0">
              <a:spcBef>
                <a:spcPct val="0"/>
              </a:spcBef>
              <a:spcAft>
                <a:spcPct val="0"/>
              </a:spcAft>
              <a:defRPr/>
            </a:pPr>
            <a:fld id="{18634F15-13D2-4C0D-99FD-67E8D2F909DD}" type="slidenum">
              <a:rPr lang="zh-CN" altLang="en-US">
                <a:latin typeface="Arial" panose="020B0604020202020204" pitchFamily="34" charset="0"/>
                <a:cs typeface="Arial" panose="020B0604020202020204" pitchFamily="34" charset="0"/>
              </a:rPr>
              <a:pPr defTabSz="914400" eaLnBrk="0" fontAlgn="base" hangingPunct="0">
                <a:spcBef>
                  <a:spcPct val="0"/>
                </a:spcBef>
                <a:spcAft>
                  <a:spcPct val="0"/>
                </a:spcAft>
                <a:defRPr/>
              </a:pPr>
              <a:t>‹#›</a:t>
            </a:fld>
            <a:endParaRPr lang="zh-CN"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2006558"/>
      </p:ext>
    </p:extLst>
  </p:cSld>
  <p:clrMapOvr>
    <a:masterClrMapping/>
  </p:clrMapOvr>
  <p:transition>
    <p:randomBar dir="vert"/>
  </p:transition>
</p:sldLayout>
</file>

<file path=ppt/slideLayouts/slideLayout1669.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6869421"/>
      </p:ext>
    </p:extLst>
  </p:cSld>
  <p:clrMapOvr>
    <a:masterClrMapping/>
  </p:clrMapOvr>
  <p:transition>
    <p:randomBar dir="vert"/>
  </p:transition>
  <p:timing>
    <p:tnLst>
      <p:par>
        <p:cTn id="1" dur="indefinite" restart="never" nodeType="tmRoot"/>
      </p:par>
    </p:tnLst>
  </p:timing>
</p:sldLayout>
</file>

<file path=ppt/slideLayouts/slideLayout1670.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9926303"/>
      </p:ext>
    </p:extLst>
  </p:cSld>
  <p:clrMapOvr>
    <a:masterClrMapping/>
  </p:clrMapOvr>
  <p:transition>
    <p:randomBar dir="vert"/>
  </p:transition>
  <p:timing>
    <p:tnLst>
      <p:par>
        <p:cTn id="1" dur="indefinite" restart="never" nodeType="tmRoot"/>
      </p:par>
    </p:tnLst>
  </p:timing>
</p:sldLayout>
</file>

<file path=ppt/slideLayouts/slideLayout1671.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03352"/>
      </p:ext>
    </p:extLst>
  </p:cSld>
  <p:clrMapOvr>
    <a:masterClrMapping/>
  </p:clrMapOvr>
  <p:transition>
    <p:randomBar dir="vert"/>
  </p:transition>
  <p:timing>
    <p:tnLst>
      <p:par>
        <p:cTn id="1" dur="indefinite" restart="never" nodeType="tmRoot"/>
      </p:par>
    </p:tnLst>
  </p:timing>
</p:sldLayout>
</file>

<file path=ppt/slideLayouts/slideLayout1672.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5921657"/>
      </p:ext>
    </p:extLst>
  </p:cSld>
  <p:clrMapOvr>
    <a:masterClrMapping/>
  </p:clrMapOvr>
  <p:transition>
    <p:randomBar dir="vert"/>
  </p:transition>
  <p:timing>
    <p:tnLst>
      <p:par>
        <p:cTn id="1" dur="indefinite" restart="never" nodeType="tmRoot"/>
      </p:par>
    </p:tnLst>
  </p:timing>
</p:sldLayout>
</file>

<file path=ppt/slideLayouts/slideLayout1673.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2497677"/>
      </p:ext>
    </p:extLst>
  </p:cSld>
  <p:clrMapOvr>
    <a:masterClrMapping/>
  </p:clrMapOvr>
  <p:transition>
    <p:randomBar dir="vert"/>
  </p:transition>
  <p:timing>
    <p:tnLst>
      <p:par>
        <p:cTn id="1" dur="indefinite" restart="never" nodeType="tmRoot"/>
      </p:par>
    </p:tnLst>
  </p:timing>
</p:sldLayout>
</file>

<file path=ppt/slideLayouts/slideLayout1674.xml><?xml version="1.0" encoding="utf-8"?>
<p:sldLayout xmlns:a="http://schemas.openxmlformats.org/drawingml/2006/main" xmlns:r="http://schemas.openxmlformats.org/officeDocument/2006/relationships" xmlns:p="http://schemas.openxmlformats.org/presentationml/2006/main" preserve="1" userDrawn="1">
  <p:cSld name="8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3070256"/>
      </p:ext>
    </p:extLst>
  </p:cSld>
  <p:clrMapOvr>
    <a:masterClrMapping/>
  </p:clrMapOvr>
  <p:transition>
    <p:randomBar dir="vert"/>
  </p:transition>
  <p:timing>
    <p:tnLst>
      <p:par>
        <p:cTn id="1" dur="indefinite" restart="never" nodeType="tmRoot"/>
      </p:par>
    </p:tnLst>
  </p:timing>
</p:sldLayout>
</file>

<file path=ppt/slideLayouts/slideLayout1675.xml><?xml version="1.0" encoding="utf-8"?>
<p:sldLayout xmlns:a="http://schemas.openxmlformats.org/drawingml/2006/main" xmlns:r="http://schemas.openxmlformats.org/officeDocument/2006/relationships" xmlns:p="http://schemas.openxmlformats.org/presentationml/2006/main" preserve="1" userDrawn="1">
  <p:cSld name="8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4146325"/>
      </p:ext>
    </p:extLst>
  </p:cSld>
  <p:clrMapOvr>
    <a:masterClrMapping/>
  </p:clrMapOvr>
  <p:transition>
    <p:randomBar dir="vert"/>
  </p:transition>
  <p:timing>
    <p:tnLst>
      <p:par>
        <p:cTn id="1" dur="indefinite" restart="never" nodeType="tmRoot"/>
      </p:par>
    </p:tnLst>
  </p:timing>
</p:sldLayout>
</file>

<file path=ppt/slideLayouts/slideLayout1676.xml><?xml version="1.0" encoding="utf-8"?>
<p:sldLayout xmlns:a="http://schemas.openxmlformats.org/drawingml/2006/main" xmlns:r="http://schemas.openxmlformats.org/officeDocument/2006/relationships" xmlns:p="http://schemas.openxmlformats.org/presentationml/2006/main" preserve="1" userDrawn="1">
  <p:cSld name="8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3402964"/>
      </p:ext>
    </p:extLst>
  </p:cSld>
  <p:clrMapOvr>
    <a:masterClrMapping/>
  </p:clrMapOvr>
  <p:transition>
    <p:randomBar dir="vert"/>
  </p:transition>
  <p:timing>
    <p:tnLst>
      <p:par>
        <p:cTn id="1" dur="indefinite" restart="never" nodeType="tmRoot"/>
      </p:par>
    </p:tnLst>
  </p:timing>
</p:sldLayout>
</file>

<file path=ppt/slideLayouts/slideLayout1677.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992403335"/>
      </p:ext>
    </p:extLst>
  </p:cSld>
  <p:clrMapOvr>
    <a:masterClrMapping/>
  </p:clrMapOvr>
  <p:transition>
    <p:randomBar dir="vert"/>
  </p:transition>
  <p:timing>
    <p:tnLst>
      <p:par>
        <p:cTn id="1" dur="indefinite" restart="never" nodeType="tmRoot"/>
      </p:par>
    </p:tnLst>
  </p:timing>
</p:sldLayout>
</file>

<file path=ppt/slideLayouts/slideLayout1678.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2546646"/>
      </p:ext>
    </p:extLst>
  </p:cSld>
  <p:clrMapOvr>
    <a:masterClrMapping/>
  </p:clrMapOvr>
  <p:transition>
    <p:randomBar dir="vert"/>
  </p:transition>
  <p:timing>
    <p:tnLst>
      <p:par>
        <p:cTn id="1" dur="indefinite" restart="never" nodeType="tmRoot"/>
      </p:par>
    </p:tnLst>
  </p:timing>
</p:sldLayout>
</file>

<file path=ppt/slideLayouts/slideLayout1679.xml><?xml version="1.0" encoding="utf-8"?>
<p:sldLayout xmlns:a="http://schemas.openxmlformats.org/drawingml/2006/main" xmlns:r="http://schemas.openxmlformats.org/officeDocument/2006/relationships" xmlns:p="http://schemas.openxmlformats.org/presentationml/2006/main" preserve="1" userDrawn="1">
  <p:cSld name="3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7766901"/>
      </p:ext>
    </p:extLst>
  </p:cSld>
  <p:clrMapOvr>
    <a:masterClrMapping/>
  </p:clrMapOvr>
  <p:transition>
    <p:randomBar dir="vert"/>
  </p:transition>
  <p:timing>
    <p:tnLst>
      <p:par>
        <p:cTn id="1" dur="indefinite" restart="never" nodeType="tmRoot"/>
      </p:par>
    </p:tnLst>
  </p:timing>
</p:sldLayout>
</file>

<file path=ppt/slideLayouts/slideLayout1680.xml><?xml version="1.0" encoding="utf-8"?>
<p:sldLayout xmlns:a="http://schemas.openxmlformats.org/drawingml/2006/main" xmlns:r="http://schemas.openxmlformats.org/officeDocument/2006/relationships" xmlns:p="http://schemas.openxmlformats.org/presentationml/2006/main" preserve="1" userDrawn="1">
  <p:cSld name="3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2234061"/>
      </p:ext>
    </p:extLst>
  </p:cSld>
  <p:clrMapOvr>
    <a:masterClrMapping/>
  </p:clrMapOvr>
  <p:transition>
    <p:randomBar dir="vert"/>
  </p:transition>
  <p:timing>
    <p:tnLst>
      <p:par>
        <p:cTn id="1" dur="indefinite" restart="never" nodeType="tmRoot"/>
      </p:par>
    </p:tnLst>
  </p:timing>
</p:sldLayout>
</file>

<file path=ppt/slideLayouts/slideLayout1681.xml><?xml version="1.0" encoding="utf-8"?>
<p:sldLayout xmlns:a="http://schemas.openxmlformats.org/drawingml/2006/main" xmlns:r="http://schemas.openxmlformats.org/officeDocument/2006/relationships" xmlns:p="http://schemas.openxmlformats.org/presentationml/2006/main" userDrawn="1">
  <p:cSld name="8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1856596"/>
      </p:ext>
    </p:extLst>
  </p:cSld>
  <p:clrMapOvr>
    <a:masterClrMapping/>
  </p:clrMapOvr>
  <p:transition>
    <p:randomBar dir="vert"/>
  </p:transition>
  <p:timing>
    <p:tnLst>
      <p:par>
        <p:cTn id="1" dur="indefinite" restart="never" nodeType="tmRoot"/>
      </p:par>
    </p:tnLst>
  </p:timing>
</p:sldLayout>
</file>

<file path=ppt/slideLayouts/slideLayout1682.xml><?xml version="1.0" encoding="utf-8"?>
<p:sldLayout xmlns:a="http://schemas.openxmlformats.org/drawingml/2006/main" xmlns:r="http://schemas.openxmlformats.org/officeDocument/2006/relationships" xmlns:p="http://schemas.openxmlformats.org/presentationml/2006/main" userDrawn="1">
  <p:cSld name="9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2297582"/>
      </p:ext>
    </p:extLst>
  </p:cSld>
  <p:clrMapOvr>
    <a:masterClrMapping/>
  </p:clrMapOvr>
  <p:transition>
    <p:randomBar dir="vert"/>
  </p:transition>
  <p:timing>
    <p:tnLst>
      <p:par>
        <p:cTn id="1" dur="indefinite" restart="never" nodeType="tmRoot"/>
      </p:par>
    </p:tnLst>
  </p:timing>
</p:sldLayout>
</file>

<file path=ppt/slideLayouts/slideLayout1683.xml><?xml version="1.0" encoding="utf-8"?>
<p:sldLayout xmlns:a="http://schemas.openxmlformats.org/drawingml/2006/main" xmlns:r="http://schemas.openxmlformats.org/officeDocument/2006/relationships" xmlns:p="http://schemas.openxmlformats.org/presentationml/2006/main" userDrawn="1">
  <p:cSld name="9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5322442"/>
      </p:ext>
    </p:extLst>
  </p:cSld>
  <p:clrMapOvr>
    <a:masterClrMapping/>
  </p:clrMapOvr>
  <p:transition>
    <p:randomBar dir="vert"/>
  </p:transition>
  <p:timing>
    <p:tnLst>
      <p:par>
        <p:cTn id="1" dur="indefinite" restart="never" nodeType="tmRoot"/>
      </p:par>
    </p:tnLst>
  </p:timing>
</p:sldLayout>
</file>

<file path=ppt/slideLayouts/slideLayout1684.xml><?xml version="1.0" encoding="utf-8"?>
<p:sldLayout xmlns:a="http://schemas.openxmlformats.org/drawingml/2006/main" xmlns:r="http://schemas.openxmlformats.org/officeDocument/2006/relationships" xmlns:p="http://schemas.openxmlformats.org/presentationml/2006/main" userDrawn="1">
  <p:cSld name="9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53748172"/>
      </p:ext>
    </p:extLst>
  </p:cSld>
  <p:clrMapOvr>
    <a:masterClrMapping/>
  </p:clrMapOvr>
  <p:transition>
    <p:randomBar dir="vert"/>
  </p:transition>
  <p:timing>
    <p:tnLst>
      <p:par>
        <p:cTn id="1" dur="indefinite" restart="never" nodeType="tmRoot"/>
      </p:par>
    </p:tnLst>
  </p:timing>
</p:sldLayout>
</file>

<file path=ppt/slideLayouts/slideLayout1685.xml><?xml version="1.0" encoding="utf-8"?>
<p:sldLayout xmlns:a="http://schemas.openxmlformats.org/drawingml/2006/main" xmlns:r="http://schemas.openxmlformats.org/officeDocument/2006/relationships" xmlns:p="http://schemas.openxmlformats.org/presentationml/2006/main" userDrawn="1">
  <p:cSld name="9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1748087"/>
      </p:ext>
    </p:extLst>
  </p:cSld>
  <p:clrMapOvr>
    <a:masterClrMapping/>
  </p:clrMapOvr>
  <p:transition>
    <p:randomBar dir="vert"/>
  </p:transition>
  <p:timing>
    <p:tnLst>
      <p:par>
        <p:cTn id="1" dur="indefinite" restart="never" nodeType="tmRoot"/>
      </p:par>
    </p:tnLst>
  </p:timing>
</p:sldLayout>
</file>

<file path=ppt/slideLayouts/slideLayout1686.xml><?xml version="1.0" encoding="utf-8"?>
<p:sldLayout xmlns:a="http://schemas.openxmlformats.org/drawingml/2006/main" xmlns:r="http://schemas.openxmlformats.org/officeDocument/2006/relationships" xmlns:p="http://schemas.openxmlformats.org/presentationml/2006/main" userDrawn="1">
  <p:cSld name="9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2958305"/>
      </p:ext>
    </p:extLst>
  </p:cSld>
  <p:clrMapOvr>
    <a:masterClrMapping/>
  </p:clrMapOvr>
  <p:transition>
    <p:randomBar dir="vert"/>
  </p:transition>
  <p:timing>
    <p:tnLst>
      <p:par>
        <p:cTn id="1" dur="indefinite" restart="never" nodeType="tmRoot"/>
      </p:par>
    </p:tnLst>
  </p:timing>
</p:sldLayout>
</file>

<file path=ppt/slideLayouts/slideLayout1687.xml><?xml version="1.0" encoding="utf-8"?>
<p:sldLayout xmlns:a="http://schemas.openxmlformats.org/drawingml/2006/main" xmlns:r="http://schemas.openxmlformats.org/officeDocument/2006/relationships" xmlns:p="http://schemas.openxmlformats.org/presentationml/2006/main" userDrawn="1">
  <p:cSld name="9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7368726"/>
      </p:ext>
    </p:extLst>
  </p:cSld>
  <p:clrMapOvr>
    <a:masterClrMapping/>
  </p:clrMapOvr>
  <p:transition>
    <p:randomBar dir="vert"/>
  </p:transition>
  <p:timing>
    <p:tnLst>
      <p:par>
        <p:cTn id="1" dur="indefinite" restart="never" nodeType="tmRoot"/>
      </p:par>
    </p:tnLst>
  </p:timing>
</p:sldLayout>
</file>

<file path=ppt/slideLayouts/slideLayout1688.xml><?xml version="1.0" encoding="utf-8"?>
<p:sldLayout xmlns:a="http://schemas.openxmlformats.org/drawingml/2006/main" xmlns:r="http://schemas.openxmlformats.org/officeDocument/2006/relationships" xmlns:p="http://schemas.openxmlformats.org/presentationml/2006/main" userDrawn="1">
  <p:cSld name="9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7208848"/>
      </p:ext>
    </p:extLst>
  </p:cSld>
  <p:clrMapOvr>
    <a:masterClrMapping/>
  </p:clrMapOvr>
  <p:transition>
    <p:randomBar dir="vert"/>
  </p:transition>
  <p:timing>
    <p:tnLst>
      <p:par>
        <p:cTn id="1" dur="indefinite" restart="never" nodeType="tmRoot"/>
      </p:par>
    </p:tnLst>
  </p:timing>
</p:sldLayout>
</file>

<file path=ppt/slideLayouts/slideLayout1689.xml><?xml version="1.0" encoding="utf-8"?>
<p:sldLayout xmlns:a="http://schemas.openxmlformats.org/drawingml/2006/main" xmlns:r="http://schemas.openxmlformats.org/officeDocument/2006/relationships" xmlns:p="http://schemas.openxmlformats.org/presentationml/2006/main" showMasterSp="0" preserve="1" userDrawn="1">
  <p:cSld name="99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338782"/>
      </p:ext>
    </p:extLst>
  </p:cSld>
  <p:clrMapOvr>
    <a:masterClrMapping/>
  </p:clrMapOvr>
  <p:transition>
    <p:randomBar dir="vert"/>
  </p:transition>
  <p:timing>
    <p:tnLst>
      <p:par>
        <p:cTn id="1" dur="indefinite" restart="never" nodeType="tmRoot"/>
      </p:par>
    </p:tnLst>
  </p:timing>
</p:sldLayout>
</file>

<file path=ppt/slideLayouts/slideLayout1690.xml><?xml version="1.0" encoding="utf-8"?>
<p:sldLayout xmlns:a="http://schemas.openxmlformats.org/drawingml/2006/main" xmlns:r="http://schemas.openxmlformats.org/officeDocument/2006/relationships" xmlns:p="http://schemas.openxmlformats.org/presentationml/2006/main" preserve="1" userDrawn="1">
  <p:cSld name="10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244686340"/>
      </p:ext>
    </p:extLst>
  </p:cSld>
  <p:clrMapOvr>
    <a:masterClrMapping/>
  </p:clrMapOvr>
  <p:transition>
    <p:randomBar dir="vert"/>
  </p:transition>
  <p:timing>
    <p:tnLst>
      <p:par>
        <p:cTn id="1" dur="indefinite" restart="never" nodeType="tmRoot"/>
      </p:par>
    </p:tnLst>
  </p:timing>
</p:sldLayout>
</file>

<file path=ppt/slideLayouts/slideLayout1691.xml><?xml version="1.0" encoding="utf-8"?>
<p:sldLayout xmlns:a="http://schemas.openxmlformats.org/drawingml/2006/main" xmlns:r="http://schemas.openxmlformats.org/officeDocument/2006/relationships" xmlns:p="http://schemas.openxmlformats.org/presentationml/2006/main" preserve="1" userDrawn="1">
  <p:cSld name="101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243169182"/>
      </p:ext>
    </p:extLst>
  </p:cSld>
  <p:clrMapOvr>
    <a:masterClrMapping/>
  </p:clrMapOvr>
  <p:transition>
    <p:randomBar dir="vert"/>
  </p:transition>
  <p:timing>
    <p:tnLst>
      <p:par>
        <p:cTn id="1" dur="indefinite" restart="never" nodeType="tmRoot"/>
      </p:par>
    </p:tnLst>
  </p:timing>
</p:sldLayout>
</file>

<file path=ppt/slideLayouts/slideLayout1692.xml><?xml version="1.0" encoding="utf-8"?>
<p:sldLayout xmlns:a="http://schemas.openxmlformats.org/drawingml/2006/main" xmlns:r="http://schemas.openxmlformats.org/officeDocument/2006/relationships" xmlns:p="http://schemas.openxmlformats.org/presentationml/2006/main" preserve="1" userDrawn="1">
  <p:cSld name="102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3633855393"/>
      </p:ext>
    </p:extLst>
  </p:cSld>
  <p:clrMapOvr>
    <a:masterClrMapping/>
  </p:clrMapOvr>
  <p:transition>
    <p:randomBar dir="vert"/>
  </p:transition>
  <p:timing>
    <p:tnLst>
      <p:par>
        <p:cTn id="1" dur="indefinite" restart="never" nodeType="tmRoot"/>
      </p:par>
    </p:tnLst>
  </p:timing>
</p:sldLayout>
</file>

<file path=ppt/slideLayouts/slideLayout1693.xml><?xml version="1.0" encoding="utf-8"?>
<p:sldLayout xmlns:a="http://schemas.openxmlformats.org/drawingml/2006/main" xmlns:r="http://schemas.openxmlformats.org/officeDocument/2006/relationships" xmlns:p="http://schemas.openxmlformats.org/presentationml/2006/main" preserve="1" userDrawn="1">
  <p:cSld name="103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27179346"/>
      </p:ext>
    </p:extLst>
  </p:cSld>
  <p:clrMapOvr>
    <a:masterClrMapping/>
  </p:clrMapOvr>
  <p:transition>
    <p:randomBar dir="vert"/>
  </p:transition>
  <p:timing>
    <p:tnLst>
      <p:par>
        <p:cTn id="1" dur="indefinite" restart="never" nodeType="tmRoot"/>
      </p:par>
    </p:tnLst>
  </p:timing>
</p:sldLayout>
</file>

<file path=ppt/slideLayouts/slideLayout1694.xml><?xml version="1.0" encoding="utf-8"?>
<p:sldLayout xmlns:a="http://schemas.openxmlformats.org/drawingml/2006/main" xmlns:r="http://schemas.openxmlformats.org/officeDocument/2006/relationships" xmlns:p="http://schemas.openxmlformats.org/presentationml/2006/main" preserve="1" userDrawn="1">
  <p:cSld name="10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93360365"/>
      </p:ext>
    </p:extLst>
  </p:cSld>
  <p:clrMapOvr>
    <a:masterClrMapping/>
  </p:clrMapOvr>
  <p:transition>
    <p:randomBar dir="vert"/>
  </p:transition>
  <p:timing>
    <p:tnLst>
      <p:par>
        <p:cTn id="1" dur="indefinite" restart="never" nodeType="tmRoot"/>
      </p:par>
    </p:tnLst>
  </p:timing>
</p:sldLayout>
</file>

<file path=ppt/slideLayouts/slideLayout1695.xml><?xml version="1.0" encoding="utf-8"?>
<p:sldLayout xmlns:a="http://schemas.openxmlformats.org/drawingml/2006/main" xmlns:r="http://schemas.openxmlformats.org/officeDocument/2006/relationships" xmlns:p="http://schemas.openxmlformats.org/presentationml/2006/main" preserve="1" userDrawn="1">
  <p:cSld name="105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648597934"/>
      </p:ext>
    </p:extLst>
  </p:cSld>
  <p:clrMapOvr>
    <a:masterClrMapping/>
  </p:clrMapOvr>
  <p:transition>
    <p:randomBar dir="vert"/>
  </p:transition>
  <p:timing>
    <p:tnLst>
      <p:par>
        <p:cTn id="1" dur="indefinite" restart="never" nodeType="tmRoot"/>
      </p:par>
    </p:tnLst>
  </p:timing>
</p:sldLayout>
</file>

<file path=ppt/slideLayouts/slideLayout1696.xml><?xml version="1.0" encoding="utf-8"?>
<p:sldLayout xmlns:a="http://schemas.openxmlformats.org/drawingml/2006/main" xmlns:r="http://schemas.openxmlformats.org/officeDocument/2006/relationships" xmlns:p="http://schemas.openxmlformats.org/presentationml/2006/main" userDrawn="1">
  <p:cSld name="10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081971339"/>
      </p:ext>
    </p:extLst>
  </p:cSld>
  <p:clrMapOvr>
    <a:masterClrMapping/>
  </p:clrMapOvr>
  <p:transition>
    <p:randomBar dir="vert"/>
  </p:transition>
</p:sldLayout>
</file>

<file path=ppt/slideLayouts/slideLayout1697.xml><?xml version="1.0" encoding="utf-8"?>
<p:sldLayout xmlns:a="http://schemas.openxmlformats.org/drawingml/2006/main" xmlns:r="http://schemas.openxmlformats.org/officeDocument/2006/relationships" xmlns:p="http://schemas.openxmlformats.org/presentationml/2006/main" preserve="1" userDrawn="1">
  <p:cSld name="4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3666240"/>
      </p:ext>
    </p:extLst>
  </p:cSld>
  <p:clrMapOvr>
    <a:masterClrMapping/>
  </p:clrMapOvr>
  <p:transition>
    <p:randomBar dir="vert"/>
  </p:transition>
  <p:timing>
    <p:tnLst>
      <p:par>
        <p:cTn id="1" dur="indefinite" restart="never" nodeType="tmRoot"/>
      </p:par>
    </p:tnLst>
  </p:timing>
</p:sldLayout>
</file>

<file path=ppt/slideLayouts/slideLayout1698.xml><?xml version="1.0" encoding="utf-8"?>
<p:sldLayout xmlns:a="http://schemas.openxmlformats.org/drawingml/2006/main" xmlns:r="http://schemas.openxmlformats.org/officeDocument/2006/relationships" xmlns:p="http://schemas.openxmlformats.org/presentationml/2006/main" userDrawn="1">
  <p:cSld name="10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680208143"/>
      </p:ext>
    </p:extLst>
  </p:cSld>
  <p:clrMapOvr>
    <a:masterClrMapping/>
  </p:clrMapOvr>
  <p:transition>
    <p:randomBar dir="vert"/>
  </p:transition>
</p:sldLayout>
</file>

<file path=ppt/slideLayouts/slideLayout1699.xml><?xml version="1.0" encoding="utf-8"?>
<p:sldLayout xmlns:a="http://schemas.openxmlformats.org/drawingml/2006/main" xmlns:r="http://schemas.openxmlformats.org/officeDocument/2006/relationships" xmlns:p="http://schemas.openxmlformats.org/presentationml/2006/main" preserve="1" userDrawn="1">
  <p:cSld name="4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7459386"/>
      </p:ext>
    </p:extLst>
  </p:cSld>
  <p:clrMapOvr>
    <a:masterClrMapping/>
  </p:clrMapOvr>
  <p:transition>
    <p:randomBar dir="vert"/>
  </p:transition>
  <p:timing>
    <p:tnLst>
      <p:par>
        <p:cTn id="1" dur="indefinite" restart="never" nodeType="tmRoot"/>
      </p:par>
    </p:tnLst>
  </p:timing>
</p:sldLayout>
</file>

<file path=ppt/slideLayouts/slideLayout1700.xml><?xml version="1.0" encoding="utf-8"?>
<p:sldLayout xmlns:a="http://schemas.openxmlformats.org/drawingml/2006/main" xmlns:r="http://schemas.openxmlformats.org/officeDocument/2006/relationships" xmlns:p="http://schemas.openxmlformats.org/presentationml/2006/main" userDrawn="1">
  <p:cSld name="10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61716434"/>
      </p:ext>
    </p:extLst>
  </p:cSld>
  <p:clrMapOvr>
    <a:masterClrMapping/>
  </p:clrMapOvr>
  <p:transition>
    <p:randomBar dir="vert"/>
  </p:transition>
</p:sldLayout>
</file>

<file path=ppt/slideLayouts/slideLayout1701.xml><?xml version="1.0" encoding="utf-8"?>
<p:sldLayout xmlns:a="http://schemas.openxmlformats.org/drawingml/2006/main" xmlns:r="http://schemas.openxmlformats.org/officeDocument/2006/relationships" xmlns:p="http://schemas.openxmlformats.org/presentationml/2006/main" preserve="1" userDrawn="1">
  <p:cSld name="4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4844733"/>
      </p:ext>
    </p:extLst>
  </p:cSld>
  <p:clrMapOvr>
    <a:masterClrMapping/>
  </p:clrMapOvr>
  <p:transition>
    <p:randomBar dir="vert"/>
  </p:transition>
  <p:timing>
    <p:tnLst>
      <p:par>
        <p:cTn id="1" dur="indefinite" restart="never" nodeType="tmRoot"/>
      </p:par>
    </p:tnLst>
  </p:timing>
</p:sldLayout>
</file>

<file path=ppt/slideLayouts/slideLayout1702.xml><?xml version="1.0" encoding="utf-8"?>
<p:sldLayout xmlns:a="http://schemas.openxmlformats.org/drawingml/2006/main" xmlns:r="http://schemas.openxmlformats.org/officeDocument/2006/relationships" xmlns:p="http://schemas.openxmlformats.org/presentationml/2006/main" userDrawn="1">
  <p:cSld name="10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846232614"/>
      </p:ext>
    </p:extLst>
  </p:cSld>
  <p:clrMapOvr>
    <a:masterClrMapping/>
  </p:clrMapOvr>
  <p:transition>
    <p:randomBar dir="vert"/>
  </p:transition>
</p:sldLayout>
</file>

<file path=ppt/slideLayouts/slideLayout1703.xml><?xml version="1.0" encoding="utf-8"?>
<p:sldLayout xmlns:a="http://schemas.openxmlformats.org/drawingml/2006/main" xmlns:r="http://schemas.openxmlformats.org/officeDocument/2006/relationships" xmlns:p="http://schemas.openxmlformats.org/presentationml/2006/main" preserve="1" userDrawn="1">
  <p:cSld name="4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1587704"/>
      </p:ext>
    </p:extLst>
  </p:cSld>
  <p:clrMapOvr>
    <a:masterClrMapping/>
  </p:clrMapOvr>
  <p:transition>
    <p:randomBar dir="vert"/>
  </p:transition>
  <p:timing>
    <p:tnLst>
      <p:par>
        <p:cTn id="1" dur="indefinite" restart="never" nodeType="tmRoot"/>
      </p:par>
    </p:tnLst>
  </p:timing>
</p:sldLayout>
</file>

<file path=ppt/slideLayouts/slideLayout1704.xml><?xml version="1.0" encoding="utf-8"?>
<p:sldLayout xmlns:a="http://schemas.openxmlformats.org/drawingml/2006/main" xmlns:r="http://schemas.openxmlformats.org/officeDocument/2006/relationships" xmlns:p="http://schemas.openxmlformats.org/presentationml/2006/main" userDrawn="1">
  <p:cSld name="11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080092532"/>
      </p:ext>
    </p:extLst>
  </p:cSld>
  <p:clrMapOvr>
    <a:masterClrMapping/>
  </p:clrMapOvr>
  <p:transition>
    <p:randomBar dir="vert"/>
  </p:transition>
</p:sldLayout>
</file>

<file path=ppt/slideLayouts/slideLayout1705.xml><?xml version="1.0" encoding="utf-8"?>
<p:sldLayout xmlns:a="http://schemas.openxmlformats.org/drawingml/2006/main" xmlns:r="http://schemas.openxmlformats.org/officeDocument/2006/relationships" xmlns:p="http://schemas.openxmlformats.org/presentationml/2006/main" preserve="1" userDrawn="1">
  <p:cSld name="4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637390"/>
      </p:ext>
    </p:extLst>
  </p:cSld>
  <p:clrMapOvr>
    <a:masterClrMapping/>
  </p:clrMapOvr>
  <p:transition>
    <p:randomBar dir="vert"/>
  </p:transition>
  <p:timing>
    <p:tnLst>
      <p:par>
        <p:cTn id="1" dur="indefinite" restart="never" nodeType="tmRoot"/>
      </p:par>
    </p:tnLst>
  </p:timing>
</p:sldLayout>
</file>

<file path=ppt/slideLayouts/slideLayout1706.xml><?xml version="1.0" encoding="utf-8"?>
<p:sldLayout xmlns:a="http://schemas.openxmlformats.org/drawingml/2006/main" xmlns:r="http://schemas.openxmlformats.org/officeDocument/2006/relationships" xmlns:p="http://schemas.openxmlformats.org/presentationml/2006/main" showMasterSp="0" preserve="1" userDrawn="1">
  <p:cSld name="111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9884616"/>
      </p:ext>
    </p:extLst>
  </p:cSld>
  <p:clrMapOvr>
    <a:masterClrMapping/>
  </p:clrMapOvr>
  <p:transition>
    <p:randomBar dir="vert"/>
  </p:transition>
  <p:timing>
    <p:tnLst>
      <p:par>
        <p:cTn id="1" dur="indefinite" restart="never" nodeType="tmRoot"/>
      </p:par>
    </p:tnLst>
  </p:timing>
</p:sldLayout>
</file>

<file path=ppt/slideLayouts/slideLayout1707.xml><?xml version="1.0" encoding="utf-8"?>
<p:sldLayout xmlns:a="http://schemas.openxmlformats.org/drawingml/2006/main" xmlns:r="http://schemas.openxmlformats.org/officeDocument/2006/relationships" xmlns:p="http://schemas.openxmlformats.org/presentationml/2006/main" preserve="1" userDrawn="1">
  <p:cSld name="112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56409708"/>
      </p:ext>
    </p:extLst>
  </p:cSld>
  <p:clrMapOvr>
    <a:masterClrMapping/>
  </p:clrMapOvr>
  <p:transition>
    <p:randomBar dir="vert"/>
  </p:transition>
  <p:timing>
    <p:tnLst>
      <p:par>
        <p:cTn id="1" dur="indefinite" restart="never" nodeType="tmRoot"/>
      </p:par>
    </p:tnLst>
  </p:timing>
</p:sldLayout>
</file>

<file path=ppt/slideLayouts/slideLayout1708.xml><?xml version="1.0" encoding="utf-8"?>
<p:sldLayout xmlns:a="http://schemas.openxmlformats.org/drawingml/2006/main" xmlns:r="http://schemas.openxmlformats.org/officeDocument/2006/relationships" xmlns:p="http://schemas.openxmlformats.org/presentationml/2006/main" preserve="1" userDrawn="1">
  <p:cSld name="113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64970199"/>
      </p:ext>
    </p:extLst>
  </p:cSld>
  <p:clrMapOvr>
    <a:masterClrMapping/>
  </p:clrMapOvr>
  <p:transition>
    <p:randomBar dir="vert"/>
  </p:transition>
  <p:timing>
    <p:tnLst>
      <p:par>
        <p:cTn id="1" dur="indefinite" restart="never" nodeType="tmRoot"/>
      </p:par>
    </p:tnLst>
  </p:timing>
</p:sldLayout>
</file>

<file path=ppt/slideLayouts/slideLayout1709.xml><?xml version="1.0" encoding="utf-8"?>
<p:sldLayout xmlns:a="http://schemas.openxmlformats.org/drawingml/2006/main" xmlns:r="http://schemas.openxmlformats.org/officeDocument/2006/relationships" xmlns:p="http://schemas.openxmlformats.org/presentationml/2006/main" preserve="1" userDrawn="1">
  <p:cSld name="114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987565921"/>
      </p:ext>
    </p:extLst>
  </p:cSld>
  <p:clrMapOvr>
    <a:masterClrMapping/>
  </p:clrMapOvr>
  <p:transition>
    <p:randomBar dir="vert"/>
  </p:transition>
  <p:timing>
    <p:tnLst>
      <p:par>
        <p:cTn id="1" dur="indefinite" restart="never" nodeType="tmRoot"/>
      </p:par>
    </p:tnLst>
  </p:timing>
</p:sldLayout>
</file>

<file path=ppt/slideLayouts/slideLayout1710.xml><?xml version="1.0" encoding="utf-8"?>
<p:sldLayout xmlns:a="http://schemas.openxmlformats.org/drawingml/2006/main" xmlns:r="http://schemas.openxmlformats.org/officeDocument/2006/relationships" xmlns:p="http://schemas.openxmlformats.org/presentationml/2006/main" preserve="1" userDrawn="1">
  <p:cSld name="115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90653799"/>
      </p:ext>
    </p:extLst>
  </p:cSld>
  <p:clrMapOvr>
    <a:masterClrMapping/>
  </p:clrMapOvr>
  <p:transition>
    <p:randomBar dir="vert"/>
  </p:transition>
  <p:timing>
    <p:tnLst>
      <p:par>
        <p:cTn id="1" dur="indefinite" restart="never" nodeType="tmRoot"/>
      </p:par>
    </p:tnLst>
  </p:timing>
</p:sldLayout>
</file>

<file path=ppt/slideLayouts/slideLayout1711.xml><?xml version="1.0" encoding="utf-8"?>
<p:sldLayout xmlns:a="http://schemas.openxmlformats.org/drawingml/2006/main" xmlns:r="http://schemas.openxmlformats.org/officeDocument/2006/relationships" xmlns:p="http://schemas.openxmlformats.org/presentationml/2006/main" preserve="1" userDrawn="1">
  <p:cSld name="11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18368195"/>
      </p:ext>
    </p:extLst>
  </p:cSld>
  <p:clrMapOvr>
    <a:masterClrMapping/>
  </p:clrMapOvr>
  <p:transition>
    <p:randomBar dir="vert"/>
  </p:transition>
  <p:timing>
    <p:tnLst>
      <p:par>
        <p:cTn id="1" dur="indefinite" restart="never" nodeType="tmRoot"/>
      </p:par>
    </p:tnLst>
  </p:timing>
</p:sldLayout>
</file>

<file path=ppt/slideLayouts/slideLayout1712.xml><?xml version="1.0" encoding="utf-8"?>
<p:sldLayout xmlns:a="http://schemas.openxmlformats.org/drawingml/2006/main" xmlns:r="http://schemas.openxmlformats.org/officeDocument/2006/relationships" xmlns:p="http://schemas.openxmlformats.org/presentationml/2006/main" preserve="1" userDrawn="1">
  <p:cSld name="117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373967356"/>
      </p:ext>
    </p:extLst>
  </p:cSld>
  <p:clrMapOvr>
    <a:masterClrMapping/>
  </p:clrMapOvr>
  <p:transition>
    <p:randomBar dir="vert"/>
  </p:transition>
  <p:timing>
    <p:tnLst>
      <p:par>
        <p:cTn id="1" dur="indefinite" restart="never" nodeType="tmRoot"/>
      </p:par>
    </p:tnLst>
  </p:timing>
</p:sldLayout>
</file>

<file path=ppt/slideLayouts/slideLayout1713.xml><?xml version="1.0" encoding="utf-8"?>
<p:sldLayout xmlns:a="http://schemas.openxmlformats.org/drawingml/2006/main" xmlns:r="http://schemas.openxmlformats.org/officeDocument/2006/relationships" xmlns:p="http://schemas.openxmlformats.org/presentationml/2006/main" userDrawn="1">
  <p:cSld name="11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304077024"/>
      </p:ext>
    </p:extLst>
  </p:cSld>
  <p:clrMapOvr>
    <a:masterClrMapping/>
  </p:clrMapOvr>
  <p:transition>
    <p:randomBar dir="vert"/>
  </p:transition>
</p:sldLayout>
</file>

<file path=ppt/slideLayouts/slideLayout1714.xml><?xml version="1.0" encoding="utf-8"?>
<p:sldLayout xmlns:a="http://schemas.openxmlformats.org/drawingml/2006/main" xmlns:r="http://schemas.openxmlformats.org/officeDocument/2006/relationships" xmlns:p="http://schemas.openxmlformats.org/presentationml/2006/main" preserve="1" userDrawn="1">
  <p:cSld name="4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6196842"/>
      </p:ext>
    </p:extLst>
  </p:cSld>
  <p:clrMapOvr>
    <a:masterClrMapping/>
  </p:clrMapOvr>
  <p:transition>
    <p:randomBar dir="vert"/>
  </p:transition>
  <p:timing>
    <p:tnLst>
      <p:par>
        <p:cTn id="1" dur="indefinite" restart="never" nodeType="tmRoot"/>
      </p:par>
    </p:tnLst>
  </p:timing>
</p:sldLayout>
</file>

<file path=ppt/slideLayouts/slideLayout1715.xml><?xml version="1.0" encoding="utf-8"?>
<p:sldLayout xmlns:a="http://schemas.openxmlformats.org/drawingml/2006/main" xmlns:r="http://schemas.openxmlformats.org/officeDocument/2006/relationships" xmlns:p="http://schemas.openxmlformats.org/presentationml/2006/main" userDrawn="1">
  <p:cSld name="1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640231479"/>
      </p:ext>
    </p:extLst>
  </p:cSld>
  <p:clrMapOvr>
    <a:masterClrMapping/>
  </p:clrMapOvr>
  <p:transition>
    <p:randomBar dir="vert"/>
  </p:transition>
</p:sldLayout>
</file>

<file path=ppt/slideLayouts/slideLayout1716.xml><?xml version="1.0" encoding="utf-8"?>
<p:sldLayout xmlns:a="http://schemas.openxmlformats.org/drawingml/2006/main" xmlns:r="http://schemas.openxmlformats.org/officeDocument/2006/relationships" xmlns:p="http://schemas.openxmlformats.org/presentationml/2006/main" preserve="1" userDrawn="1">
  <p:cSld name="4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7181776"/>
      </p:ext>
    </p:extLst>
  </p:cSld>
  <p:clrMapOvr>
    <a:masterClrMapping/>
  </p:clrMapOvr>
  <p:transition>
    <p:randomBar dir="vert"/>
  </p:transition>
  <p:timing>
    <p:tnLst>
      <p:par>
        <p:cTn id="1" dur="indefinite" restart="never" nodeType="tmRoot"/>
      </p:par>
    </p:tnLst>
  </p:timing>
</p:sldLayout>
</file>

<file path=ppt/slideLayouts/slideLayout1717.xml><?xml version="1.0" encoding="utf-8"?>
<p:sldLayout xmlns:a="http://schemas.openxmlformats.org/drawingml/2006/main" xmlns:r="http://schemas.openxmlformats.org/officeDocument/2006/relationships" xmlns:p="http://schemas.openxmlformats.org/presentationml/2006/main" userDrawn="1">
  <p:cSld name="1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596530243"/>
      </p:ext>
    </p:extLst>
  </p:cSld>
  <p:clrMapOvr>
    <a:masterClrMapping/>
  </p:clrMapOvr>
  <p:transition>
    <p:randomBar dir="vert"/>
  </p:transition>
</p:sldLayout>
</file>

<file path=ppt/slideLayouts/slideLayout1718.xml><?xml version="1.0" encoding="utf-8"?>
<p:sldLayout xmlns:a="http://schemas.openxmlformats.org/drawingml/2006/main" xmlns:r="http://schemas.openxmlformats.org/officeDocument/2006/relationships" xmlns:p="http://schemas.openxmlformats.org/presentationml/2006/main" preserve="1" userDrawn="1">
  <p:cSld name="4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2942600"/>
      </p:ext>
    </p:extLst>
  </p:cSld>
  <p:clrMapOvr>
    <a:masterClrMapping/>
  </p:clrMapOvr>
  <p:transition>
    <p:randomBar dir="vert"/>
  </p:transition>
  <p:timing>
    <p:tnLst>
      <p:par>
        <p:cTn id="1" dur="indefinite" restart="never" nodeType="tmRoot"/>
      </p:par>
    </p:tnLst>
  </p:timing>
</p:sldLayout>
</file>

<file path=ppt/slideLayouts/slideLayout1719.xml><?xml version="1.0" encoding="utf-8"?>
<p:sldLayout xmlns:a="http://schemas.openxmlformats.org/drawingml/2006/main" xmlns:r="http://schemas.openxmlformats.org/officeDocument/2006/relationships" xmlns:p="http://schemas.openxmlformats.org/presentationml/2006/main" userDrawn="1">
  <p:cSld name="12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698141302"/>
      </p:ext>
    </p:extLst>
  </p:cSld>
  <p:clrMapOvr>
    <a:masterClrMapping/>
  </p:clrMapOvr>
  <p:transition>
    <p:randomBar dir="vert"/>
  </p:transition>
</p:sldLayout>
</file>

<file path=ppt/slideLayouts/slideLayout1720.xml><?xml version="1.0" encoding="utf-8"?>
<p:sldLayout xmlns:a="http://schemas.openxmlformats.org/drawingml/2006/main" xmlns:r="http://schemas.openxmlformats.org/officeDocument/2006/relationships" xmlns:p="http://schemas.openxmlformats.org/presentationml/2006/main" preserve="1" userDrawn="1">
  <p:cSld name="4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2000656"/>
      </p:ext>
    </p:extLst>
  </p:cSld>
  <p:clrMapOvr>
    <a:masterClrMapping/>
  </p:clrMapOvr>
  <p:transition>
    <p:randomBar dir="vert"/>
  </p:transition>
  <p:timing>
    <p:tnLst>
      <p:par>
        <p:cTn id="1" dur="indefinite" restart="never" nodeType="tmRoot"/>
      </p:par>
    </p:tnLst>
  </p:timing>
</p:sldLayout>
</file>

<file path=ppt/slideLayouts/slideLayout1721.xml><?xml version="1.0" encoding="utf-8"?>
<p:sldLayout xmlns:a="http://schemas.openxmlformats.org/drawingml/2006/main" xmlns:r="http://schemas.openxmlformats.org/officeDocument/2006/relationships" xmlns:p="http://schemas.openxmlformats.org/presentationml/2006/main" userDrawn="1">
  <p:cSld name="1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202311395"/>
      </p:ext>
    </p:extLst>
  </p:cSld>
  <p:clrMapOvr>
    <a:masterClrMapping/>
  </p:clrMapOvr>
  <p:transition>
    <p:randomBar dir="vert"/>
  </p:transition>
</p:sldLayout>
</file>

<file path=ppt/slideLayouts/slideLayout1722.xml><?xml version="1.0" encoding="utf-8"?>
<p:sldLayout xmlns:a="http://schemas.openxmlformats.org/drawingml/2006/main" xmlns:r="http://schemas.openxmlformats.org/officeDocument/2006/relationships" xmlns:p="http://schemas.openxmlformats.org/presentationml/2006/main" preserve="1" userDrawn="1">
  <p:cSld name="4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1106481"/>
      </p:ext>
    </p:extLst>
  </p:cSld>
  <p:clrMapOvr>
    <a:masterClrMapping/>
  </p:clrMapOvr>
  <p:transition>
    <p:randomBar dir="vert"/>
  </p:transition>
  <p:timing>
    <p:tnLst>
      <p:par>
        <p:cTn id="1" dur="indefinite" restart="never" nodeType="tmRoot"/>
      </p:par>
    </p:tnLst>
  </p:timing>
</p:sldLayout>
</file>

<file path=ppt/slideLayouts/slideLayout1723.xml><?xml version="1.0" encoding="utf-8"?>
<p:sldLayout xmlns:a="http://schemas.openxmlformats.org/drawingml/2006/main" xmlns:r="http://schemas.openxmlformats.org/officeDocument/2006/relationships" xmlns:p="http://schemas.openxmlformats.org/presentationml/2006/main" userDrawn="1">
  <p:cSld name="123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rPr>
              <a:pPr defTabSz="914377"/>
              <a:t>2024/2/26</a:t>
            </a:fld>
            <a:endParaRPr lang="zh-CN" altLang="en-US" sz="1867">
              <a:solidFill>
                <a:prstClr val="black">
                  <a:tint val="75000"/>
                </a:prstClr>
              </a:solidFill>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rPr>
              <a:pPr defTabSz="914377"/>
              <a:t>‹#›</a:t>
            </a:fld>
            <a:endParaRPr lang="zh-CN" altLang="en-US" sz="1867">
              <a:solidFill>
                <a:prstClr val="black">
                  <a:tint val="75000"/>
                </a:prstClr>
              </a:solidFill>
            </a:endParaRPr>
          </a:p>
        </p:txBody>
      </p:sp>
    </p:spTree>
    <p:extLst>
      <p:ext uri="{BB962C8B-B14F-4D97-AF65-F5344CB8AC3E}">
        <p14:creationId xmlns:p14="http://schemas.microsoft.com/office/powerpoint/2010/main" val="3418317314"/>
      </p:ext>
    </p:extLst>
  </p:cSld>
  <p:clrMapOvr>
    <a:masterClrMapping/>
  </p:clrMapOvr>
  <p:transition>
    <p:randomBar dir="vert"/>
  </p:transition>
  <p:timing>
    <p:tnLst>
      <p:par>
        <p:cTn id="1" dur="indefinite" restart="never" nodeType="tmRoot"/>
      </p:par>
    </p:tnLst>
  </p:timing>
</p:sldLayout>
</file>

<file path=ppt/slideLayouts/slideLayout1724.xml><?xml version="1.0" encoding="utf-8"?>
<p:sldLayout xmlns:a="http://schemas.openxmlformats.org/drawingml/2006/main" xmlns:r="http://schemas.openxmlformats.org/officeDocument/2006/relationships" xmlns:p="http://schemas.openxmlformats.org/presentationml/2006/main" userDrawn="1">
  <p:cSld name="12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66498756"/>
      </p:ext>
    </p:extLst>
  </p:cSld>
  <p:clrMapOvr>
    <a:masterClrMapping/>
  </p:clrMapOvr>
  <p:transition>
    <p:randomBar dir="vert"/>
  </p:transition>
</p:sldLayout>
</file>

<file path=ppt/slideLayouts/slideLayout1725.xml><?xml version="1.0" encoding="utf-8"?>
<p:sldLayout xmlns:a="http://schemas.openxmlformats.org/drawingml/2006/main" xmlns:r="http://schemas.openxmlformats.org/officeDocument/2006/relationships" xmlns:p="http://schemas.openxmlformats.org/presentationml/2006/main" preserve="1" userDrawn="1">
  <p:cSld name="10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2650922"/>
      </p:ext>
    </p:extLst>
  </p:cSld>
  <p:clrMapOvr>
    <a:masterClrMapping/>
  </p:clrMapOvr>
  <p:transition>
    <p:randomBar dir="vert"/>
  </p:transition>
</p:sldLayout>
</file>

<file path=ppt/slideLayouts/slideLayout1726.xml><?xml version="1.0" encoding="utf-8"?>
<p:sldLayout xmlns:a="http://schemas.openxmlformats.org/drawingml/2006/main" xmlns:r="http://schemas.openxmlformats.org/officeDocument/2006/relationships" xmlns:p="http://schemas.openxmlformats.org/presentationml/2006/main" preserve="1" userDrawn="1">
  <p:cSld name="21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8586550"/>
      </p:ext>
    </p:extLst>
  </p:cSld>
  <p:clrMapOvr>
    <a:masterClrMapping/>
  </p:clrMapOvr>
  <p:transition>
    <p:randomBar dir="vert"/>
  </p:transition>
</p:sldLayout>
</file>

<file path=ppt/slideLayouts/slideLayout1727.xml><?xml version="1.0" encoding="utf-8"?>
<p:sldLayout xmlns:a="http://schemas.openxmlformats.org/drawingml/2006/main" xmlns:r="http://schemas.openxmlformats.org/officeDocument/2006/relationships" xmlns:p="http://schemas.openxmlformats.org/presentationml/2006/main" preserve="1" userDrawn="1">
  <p:cSld name="10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714535"/>
      </p:ext>
    </p:extLst>
  </p:cSld>
  <p:clrMapOvr>
    <a:masterClrMapping/>
  </p:clrMapOvr>
  <p:transition>
    <p:randomBar dir="vert"/>
  </p:transition>
</p:sldLayout>
</file>

<file path=ppt/slideLayouts/slideLayout1728.xml><?xml version="1.0" encoding="utf-8"?>
<p:sldLayout xmlns:a="http://schemas.openxmlformats.org/drawingml/2006/main" xmlns:r="http://schemas.openxmlformats.org/officeDocument/2006/relationships" xmlns:p="http://schemas.openxmlformats.org/presentationml/2006/main" userDrawn="1">
  <p:cSld name="12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616275292"/>
      </p:ext>
    </p:extLst>
  </p:cSld>
  <p:clrMapOvr>
    <a:masterClrMapping/>
  </p:clrMapOvr>
  <p:transition>
    <p:randomBar dir="vert"/>
  </p:transition>
</p:sldLayout>
</file>

<file path=ppt/slideLayouts/slideLayout1729.xml><?xml version="1.0" encoding="utf-8"?>
<p:sldLayout xmlns:a="http://schemas.openxmlformats.org/drawingml/2006/main" xmlns:r="http://schemas.openxmlformats.org/officeDocument/2006/relationships" xmlns:p="http://schemas.openxmlformats.org/presentationml/2006/main" userDrawn="1">
  <p:cSld name="12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992147300"/>
      </p:ext>
    </p:extLst>
  </p:cSld>
  <p:clrMapOvr>
    <a:masterClrMapping/>
  </p:clrMapOvr>
  <p:transition>
    <p:randomBar dir="vert"/>
  </p:transition>
</p:sldLayout>
</file>

<file path=ppt/slideLayouts/slideLayout1730.xml><?xml version="1.0" encoding="utf-8"?>
<p:sldLayout xmlns:a="http://schemas.openxmlformats.org/drawingml/2006/main" xmlns:r="http://schemas.openxmlformats.org/officeDocument/2006/relationships" xmlns:p="http://schemas.openxmlformats.org/presentationml/2006/main" userDrawn="1">
  <p:cSld name="2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9695726"/>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731.xml><?xml version="1.0" encoding="utf-8"?>
<p:sldLayout xmlns:a="http://schemas.openxmlformats.org/drawingml/2006/main" xmlns:r="http://schemas.openxmlformats.org/officeDocument/2006/relationships" xmlns:p="http://schemas.openxmlformats.org/presentationml/2006/main" userDrawn="1">
  <p:cSld name="12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691247779"/>
      </p:ext>
    </p:extLst>
  </p:cSld>
  <p:clrMapOvr>
    <a:masterClrMapping/>
  </p:clrMapOvr>
  <p:transition>
    <p:randomBar dir="vert"/>
  </p:transition>
</p:sldLayout>
</file>

<file path=ppt/slideLayouts/slideLayout1732.xml><?xml version="1.0" encoding="utf-8"?>
<p:sldLayout xmlns:a="http://schemas.openxmlformats.org/drawingml/2006/main" xmlns:r="http://schemas.openxmlformats.org/officeDocument/2006/relationships" xmlns:p="http://schemas.openxmlformats.org/presentationml/2006/main" preserve="1" userDrawn="1">
  <p:cSld name="11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8065586"/>
      </p:ext>
    </p:extLst>
  </p:cSld>
  <p:clrMapOvr>
    <a:masterClrMapping/>
  </p:clrMapOvr>
  <p:transition>
    <p:randomBar dir="vert"/>
  </p:transition>
</p:sldLayout>
</file>

<file path=ppt/slideLayouts/slideLayout1733.xml><?xml version="1.0" encoding="utf-8"?>
<p:sldLayout xmlns:a="http://schemas.openxmlformats.org/drawingml/2006/main" xmlns:r="http://schemas.openxmlformats.org/officeDocument/2006/relationships" xmlns:p="http://schemas.openxmlformats.org/presentationml/2006/main" preserve="1" userDrawn="1">
  <p:cSld name="23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726364"/>
      </p:ext>
    </p:extLst>
  </p:cSld>
  <p:clrMapOvr>
    <a:masterClrMapping/>
  </p:clrMapOvr>
  <p:transition>
    <p:randomBar dir="vert"/>
  </p:transition>
</p:sldLayout>
</file>

<file path=ppt/slideLayouts/slideLayout1734.xml><?xml version="1.0" encoding="utf-8"?>
<p:sldLayout xmlns:a="http://schemas.openxmlformats.org/drawingml/2006/main" xmlns:r="http://schemas.openxmlformats.org/officeDocument/2006/relationships" xmlns:p="http://schemas.openxmlformats.org/presentationml/2006/main" preserve="1" userDrawn="1">
  <p:cSld name="11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4190602"/>
      </p:ext>
    </p:extLst>
  </p:cSld>
  <p:clrMapOvr>
    <a:masterClrMapping/>
  </p:clrMapOvr>
  <p:transition>
    <p:randomBar dir="vert"/>
  </p:transition>
</p:sldLayout>
</file>

<file path=ppt/slideLayouts/slideLayout1735.xml><?xml version="1.0" encoding="utf-8"?>
<p:sldLayout xmlns:a="http://schemas.openxmlformats.org/drawingml/2006/main" xmlns:r="http://schemas.openxmlformats.org/officeDocument/2006/relationships" xmlns:p="http://schemas.openxmlformats.org/presentationml/2006/main" preserve="1" userDrawn="1">
  <p:cSld name="12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2103139"/>
      </p:ext>
    </p:extLst>
  </p:cSld>
  <p:clrMapOvr>
    <a:masterClrMapping/>
  </p:clrMapOvr>
  <p:transition>
    <p:randomBar dir="vert"/>
  </p:transition>
</p:sldLayout>
</file>

<file path=ppt/slideLayouts/slideLayout1736.xml><?xml version="1.0" encoding="utf-8"?>
<p:sldLayout xmlns:a="http://schemas.openxmlformats.org/drawingml/2006/main" xmlns:r="http://schemas.openxmlformats.org/officeDocument/2006/relationships" xmlns:p="http://schemas.openxmlformats.org/presentationml/2006/main" preserve="1" userDrawn="1">
  <p:cSld name="24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220505"/>
      </p:ext>
    </p:extLst>
  </p:cSld>
  <p:clrMapOvr>
    <a:masterClrMapping/>
  </p:clrMapOvr>
  <p:transition>
    <p:randomBar dir="vert"/>
  </p:transition>
</p:sldLayout>
</file>

<file path=ppt/slideLayouts/slideLayout1737.xml><?xml version="1.0" encoding="utf-8"?>
<p:sldLayout xmlns:a="http://schemas.openxmlformats.org/drawingml/2006/main" xmlns:r="http://schemas.openxmlformats.org/officeDocument/2006/relationships" xmlns:p="http://schemas.openxmlformats.org/presentationml/2006/main" preserve="1" userDrawn="1">
  <p:cSld name="12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6952273"/>
      </p:ext>
    </p:extLst>
  </p:cSld>
  <p:clrMapOvr>
    <a:masterClrMapping/>
  </p:clrMapOvr>
  <p:transition>
    <p:randomBar dir="vert"/>
  </p:transition>
</p:sldLayout>
</file>

<file path=ppt/slideLayouts/slideLayout1738.xml><?xml version="1.0" encoding="utf-8"?>
<p:sldLayout xmlns:a="http://schemas.openxmlformats.org/drawingml/2006/main" xmlns:r="http://schemas.openxmlformats.org/officeDocument/2006/relationships" xmlns:p="http://schemas.openxmlformats.org/presentationml/2006/main" userDrawn="1">
  <p:cSld name="12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DD22C65B-FAC9-421A-9391-569306C0644A}"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BEBC0E72-BF06-4A19-B2CD-574FB1E7DA1E}" type="slidenum">
              <a:rPr lang="zh-CN" altLang="en-US"/>
              <a:pPr defTabSz="914400">
                <a:defRPr/>
              </a:pPr>
              <a:t>‹#›</a:t>
            </a:fld>
            <a:endParaRPr lang="zh-CN" altLang="en-US"/>
          </a:p>
        </p:txBody>
      </p:sp>
    </p:spTree>
    <p:extLst>
      <p:ext uri="{BB962C8B-B14F-4D97-AF65-F5344CB8AC3E}">
        <p14:creationId xmlns:p14="http://schemas.microsoft.com/office/powerpoint/2010/main" val="716745709"/>
      </p:ext>
    </p:extLst>
  </p:cSld>
  <p:clrMapOvr>
    <a:masterClrMapping/>
  </p:clrMapOvr>
  <p:transition>
    <p:randomBar dir="vert"/>
  </p:transition>
</p:sldLayout>
</file>

<file path=ppt/slideLayouts/slideLayout1739.xml><?xml version="1.0" encoding="utf-8"?>
<p:sldLayout xmlns:a="http://schemas.openxmlformats.org/drawingml/2006/main" xmlns:r="http://schemas.openxmlformats.org/officeDocument/2006/relationships" xmlns:p="http://schemas.openxmlformats.org/presentationml/2006/main" userDrawn="1">
  <p:cSld name="12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663" y="6042025"/>
            <a:ext cx="911225"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60329089-014F-40B7-AF9F-C11F97BF94C2}"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677863" y="6042025"/>
            <a:ext cx="62976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589963" y="6042025"/>
            <a:ext cx="684212" cy="365125"/>
          </a:xfrm>
          <a:prstGeom prst="rect">
            <a:avLst/>
          </a:prstGeom>
        </p:spPr>
        <p:txBody>
          <a:bodyPr/>
          <a:lstStyle>
            <a:lvl1pPr eaLnBrk="0" hangingPunct="0">
              <a:spcBef>
                <a:spcPct val="0"/>
              </a:spcBef>
              <a:defRPr>
                <a:solidFill>
                  <a:prstClr val="black">
                    <a:tint val="75000"/>
                  </a:prstClr>
                </a:solidFill>
                <a:latin typeface="Arial" panose="020B0604020202020204" pitchFamily="34" charset="0"/>
              </a:defRPr>
            </a:lvl1pPr>
          </a:lstStyle>
          <a:p>
            <a:pPr defTabSz="914400">
              <a:defRPr/>
            </a:pPr>
            <a:fld id="{C06FD32C-10E6-4306-A8A9-F7761EEB30E2}" type="slidenum">
              <a:rPr lang="zh-CN" altLang="en-US"/>
              <a:pPr defTabSz="914400">
                <a:defRPr/>
              </a:pPr>
              <a:t>‹#›</a:t>
            </a:fld>
            <a:endParaRPr lang="zh-CN" altLang="en-US"/>
          </a:p>
        </p:txBody>
      </p:sp>
    </p:spTree>
    <p:extLst>
      <p:ext uri="{BB962C8B-B14F-4D97-AF65-F5344CB8AC3E}">
        <p14:creationId xmlns:p14="http://schemas.microsoft.com/office/powerpoint/2010/main" val="2097986238"/>
      </p:ext>
    </p:extLst>
  </p:cSld>
  <p:clrMapOvr>
    <a:masterClrMapping/>
  </p:clrMapOvr>
  <p:transition>
    <p:randomBar dir="vert"/>
  </p:transition>
</p:sldLayout>
</file>

<file path=ppt/slideLayouts/slideLayout1740.xml><?xml version="1.0" encoding="utf-8"?>
<p:sldLayout xmlns:a="http://schemas.openxmlformats.org/drawingml/2006/main" xmlns:r="http://schemas.openxmlformats.org/officeDocument/2006/relationships" xmlns:p="http://schemas.openxmlformats.org/presentationml/2006/main" preserve="1" userDrawn="1">
  <p:cSld name="13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1612820"/>
      </p:ext>
    </p:extLst>
  </p:cSld>
  <p:clrMapOvr>
    <a:masterClrMapping/>
  </p:clrMapOvr>
  <p:transition>
    <p:randomBar dir="vert"/>
  </p:transition>
</p:sldLayout>
</file>

<file path=ppt/slideLayouts/slideLayout1741.xml><?xml version="1.0" encoding="utf-8"?>
<p:sldLayout xmlns:a="http://schemas.openxmlformats.org/drawingml/2006/main" xmlns:r="http://schemas.openxmlformats.org/officeDocument/2006/relationships" xmlns:p="http://schemas.openxmlformats.org/presentationml/2006/main" preserve="1" userDrawn="1">
  <p:cSld name="25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2786523"/>
      </p:ext>
    </p:extLst>
  </p:cSld>
  <p:clrMapOvr>
    <a:masterClrMapping/>
  </p:clrMapOvr>
  <p:transition>
    <p:randomBar dir="vert"/>
  </p:transition>
</p:sldLayout>
</file>

<file path=ppt/slideLayouts/slideLayout1742.xml><?xml version="1.0" encoding="utf-8"?>
<p:sldLayout xmlns:a="http://schemas.openxmlformats.org/drawingml/2006/main" xmlns:r="http://schemas.openxmlformats.org/officeDocument/2006/relationships" xmlns:p="http://schemas.openxmlformats.org/presentationml/2006/main" preserve="1" userDrawn="1">
  <p:cSld name="13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009005"/>
      </p:ext>
    </p:extLst>
  </p:cSld>
  <p:clrMapOvr>
    <a:masterClrMapping/>
  </p:clrMapOvr>
  <p:transition>
    <p:randomBar dir="vert"/>
  </p:transition>
</p:sldLayout>
</file>

<file path=ppt/slideLayouts/slideLayout1743.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0103022"/>
      </p:ext>
    </p:extLst>
  </p:cSld>
  <p:clrMapOvr>
    <a:masterClrMapping/>
  </p:clrMapOvr>
  <p:transition>
    <p:randomBar dir="vert"/>
  </p:transition>
  <p:timing>
    <p:tnLst>
      <p:par>
        <p:cTn id="1" dur="indefinite" restart="never" nodeType="tmRoot"/>
      </p:par>
    </p:tnLst>
  </p:timing>
</p:sldLayout>
</file>

<file path=ppt/slideLayouts/slideLayout1744.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568186695"/>
      </p:ext>
    </p:extLst>
  </p:cSld>
  <p:clrMapOvr>
    <a:masterClrMapping/>
  </p:clrMapOvr>
  <p:transition>
    <p:randomBar dir="vert"/>
  </p:transition>
  <p:timing>
    <p:tnLst>
      <p:par>
        <p:cTn id="1" dur="indefinite" restart="never" nodeType="tmRoot"/>
      </p:par>
    </p:tnLst>
  </p:timing>
</p:sldLayout>
</file>

<file path=ppt/slideLayouts/slideLayout1745.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3891139"/>
      </p:ext>
    </p:extLst>
  </p:cSld>
  <p:clrMapOvr>
    <a:masterClrMapping/>
  </p:clrMapOvr>
  <p:transition>
    <p:randomBar dir="vert"/>
  </p:transition>
  <p:timing>
    <p:tnLst>
      <p:par>
        <p:cTn id="1" dur="indefinite" restart="never" nodeType="tmRoot"/>
      </p:par>
    </p:tnLst>
  </p:timing>
</p:sldLayout>
</file>

<file path=ppt/slideLayouts/slideLayout1746.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517247198"/>
      </p:ext>
    </p:extLst>
  </p:cSld>
  <p:clrMapOvr>
    <a:masterClrMapping/>
  </p:clrMapOvr>
  <p:transition>
    <p:randomBar dir="vert"/>
  </p:transition>
  <p:timing>
    <p:tnLst>
      <p:par>
        <p:cTn id="1" dur="indefinite" restart="never" nodeType="tmRoot"/>
      </p:par>
    </p:tnLst>
  </p:timing>
</p:sldLayout>
</file>

<file path=ppt/slideLayouts/slideLayout1747.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183833991"/>
      </p:ext>
    </p:extLst>
  </p:cSld>
  <p:clrMapOvr>
    <a:masterClrMapping/>
  </p:clrMapOvr>
  <p:transition>
    <p:randomBar dir="vert"/>
  </p:transition>
  <p:timing>
    <p:tnLst>
      <p:par>
        <p:cTn id="1" dur="indefinite" restart="never" nodeType="tmRoot"/>
      </p:par>
    </p:tnLst>
  </p:timing>
</p:sldLayout>
</file>

<file path=ppt/slideLayouts/slideLayout1748.xml><?xml version="1.0" encoding="utf-8"?>
<p:sldLayout xmlns:a="http://schemas.openxmlformats.org/drawingml/2006/main" xmlns:r="http://schemas.openxmlformats.org/officeDocument/2006/relationships" xmlns:p="http://schemas.openxmlformats.org/presentationml/2006/main" preserve="1" userDrawn="1">
  <p:cSld name="9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2498305"/>
      </p:ext>
    </p:extLst>
  </p:cSld>
  <p:clrMapOvr>
    <a:masterClrMapping/>
  </p:clrMapOvr>
  <p:transition>
    <p:randomBar dir="vert"/>
  </p:transition>
  <p:timing>
    <p:tnLst>
      <p:par>
        <p:cTn id="1" dur="indefinite" restart="never" nodeType="tmRoot"/>
      </p:par>
    </p:tnLst>
  </p:timing>
</p:sldLayout>
</file>

<file path=ppt/slideLayouts/slideLayout1749.xml><?xml version="1.0" encoding="utf-8"?>
<p:sldLayout xmlns:a="http://schemas.openxmlformats.org/drawingml/2006/main" xmlns:r="http://schemas.openxmlformats.org/officeDocument/2006/relationships" xmlns:p="http://schemas.openxmlformats.org/presentationml/2006/main" preserve="1" userDrawn="1">
  <p:cSld name="9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9969585"/>
      </p:ext>
    </p:extLst>
  </p:cSld>
  <p:clrMapOvr>
    <a:masterClrMapping/>
  </p:clrMapOvr>
  <p:transition>
    <p:randomBar dir="vert"/>
  </p:transition>
  <p:timing>
    <p:tnLst>
      <p:par>
        <p:cTn id="1" dur="indefinite" restart="never" nodeType="tmRoot"/>
      </p:par>
    </p:tnLst>
  </p:timing>
</p:sldLayout>
</file>

<file path=ppt/slideLayouts/slideLayout1750.xml><?xml version="1.0" encoding="utf-8"?>
<p:sldLayout xmlns:a="http://schemas.openxmlformats.org/drawingml/2006/main" xmlns:r="http://schemas.openxmlformats.org/officeDocument/2006/relationships" xmlns:p="http://schemas.openxmlformats.org/presentationml/2006/main" preserve="1" userDrawn="1">
  <p:cSld name="9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2650116"/>
      </p:ext>
    </p:extLst>
  </p:cSld>
  <p:clrMapOvr>
    <a:masterClrMapping/>
  </p:clrMapOvr>
  <p:transition>
    <p:randomBar dir="vert"/>
  </p:transition>
  <p:timing>
    <p:tnLst>
      <p:par>
        <p:cTn id="1" dur="indefinite" restart="never" nodeType="tmRoot"/>
      </p:par>
    </p:tnLst>
  </p:timing>
</p:sldLayout>
</file>

<file path=ppt/slideLayouts/slideLayout1751.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7441993"/>
      </p:ext>
    </p:extLst>
  </p:cSld>
  <p:clrMapOvr>
    <a:masterClrMapping/>
  </p:clrMapOvr>
  <p:transition>
    <p:randomBar dir="vert"/>
  </p:transition>
  <p:timing>
    <p:tnLst>
      <p:par>
        <p:cTn id="1" dur="indefinite" restart="never" nodeType="tmRoot"/>
      </p:par>
    </p:tnLst>
  </p:timing>
</p:sldLayout>
</file>

<file path=ppt/slideLayouts/slideLayout1752.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549673"/>
      </p:ext>
    </p:extLst>
  </p:cSld>
  <p:clrMapOvr>
    <a:masterClrMapping/>
  </p:clrMapOvr>
  <p:transition>
    <p:randomBar dir="vert"/>
  </p:transition>
  <p:timing>
    <p:tnLst>
      <p:par>
        <p:cTn id="1" dur="indefinite" restart="never" nodeType="tmRoot"/>
      </p:par>
    </p:tnLst>
  </p:timing>
</p:sldLayout>
</file>

<file path=ppt/slideLayouts/slideLayout1753.xml><?xml version="1.0" encoding="utf-8"?>
<p:sldLayout xmlns:a="http://schemas.openxmlformats.org/drawingml/2006/main" xmlns:r="http://schemas.openxmlformats.org/officeDocument/2006/relationships" xmlns:p="http://schemas.openxmlformats.org/presentationml/2006/main" preserve="1" userDrawn="1">
  <p:cSld name="4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6465759"/>
      </p:ext>
    </p:extLst>
  </p:cSld>
  <p:clrMapOvr>
    <a:masterClrMapping/>
  </p:clrMapOvr>
  <p:transition>
    <p:randomBar dir="vert"/>
  </p:transition>
  <p:timing>
    <p:tnLst>
      <p:par>
        <p:cTn id="1" dur="indefinite" restart="never" nodeType="tmRoot"/>
      </p:par>
    </p:tnLst>
  </p:timing>
</p:sldLayout>
</file>

<file path=ppt/slideLayouts/slideLayout1754.xml><?xml version="1.0" encoding="utf-8"?>
<p:sldLayout xmlns:a="http://schemas.openxmlformats.org/drawingml/2006/main" xmlns:r="http://schemas.openxmlformats.org/officeDocument/2006/relationships" xmlns:p="http://schemas.openxmlformats.org/presentationml/2006/main" preserve="1" userDrawn="1">
  <p:cSld name="4_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5602135"/>
      </p:ext>
    </p:extLst>
  </p:cSld>
  <p:clrMapOvr>
    <a:masterClrMapping/>
  </p:clrMapOvr>
  <p:transition>
    <p:randomBar dir="vert"/>
  </p:transition>
  <p:timing>
    <p:tnLst>
      <p:par>
        <p:cTn id="1" dur="indefinite" restart="never" nodeType="tmRoot"/>
      </p:par>
    </p:tnLst>
  </p:timing>
</p:sldLayout>
</file>

<file path=ppt/slideLayouts/slideLayout1755.xml><?xml version="1.0" encoding="utf-8"?>
<p:sldLayout xmlns:a="http://schemas.openxmlformats.org/drawingml/2006/main" xmlns:r="http://schemas.openxmlformats.org/officeDocument/2006/relationships" xmlns:p="http://schemas.openxmlformats.org/presentationml/2006/main" userDrawn="1">
  <p:cSld name="10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0807828"/>
      </p:ext>
    </p:extLst>
  </p:cSld>
  <p:clrMapOvr>
    <a:masterClrMapping/>
  </p:clrMapOvr>
  <p:transition>
    <p:randomBar dir="vert"/>
  </p:transition>
  <p:timing>
    <p:tnLst>
      <p:par>
        <p:cTn id="1" dur="indefinite" restart="never" nodeType="tmRoot"/>
      </p:par>
    </p:tnLst>
  </p:timing>
</p:sldLayout>
</file>

<file path=ppt/slideLayouts/slideLayout1756.xml><?xml version="1.0" encoding="utf-8"?>
<p:sldLayout xmlns:a="http://schemas.openxmlformats.org/drawingml/2006/main" xmlns:r="http://schemas.openxmlformats.org/officeDocument/2006/relationships" xmlns:p="http://schemas.openxmlformats.org/presentationml/2006/main" userDrawn="1">
  <p:cSld name="10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7320863"/>
      </p:ext>
    </p:extLst>
  </p:cSld>
  <p:clrMapOvr>
    <a:masterClrMapping/>
  </p:clrMapOvr>
  <p:transition>
    <p:randomBar dir="vert"/>
  </p:transition>
  <p:timing>
    <p:tnLst>
      <p:par>
        <p:cTn id="1" dur="indefinite" restart="never" nodeType="tmRoot"/>
      </p:par>
    </p:tnLst>
  </p:timing>
</p:sldLayout>
</file>

<file path=ppt/slideLayouts/slideLayout1757.xml><?xml version="1.0" encoding="utf-8"?>
<p:sldLayout xmlns:a="http://schemas.openxmlformats.org/drawingml/2006/main" xmlns:r="http://schemas.openxmlformats.org/officeDocument/2006/relationships" xmlns:p="http://schemas.openxmlformats.org/presentationml/2006/main" userDrawn="1">
  <p:cSld name="10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01558559"/>
      </p:ext>
    </p:extLst>
  </p:cSld>
  <p:clrMapOvr>
    <a:masterClrMapping/>
  </p:clrMapOvr>
  <p:transition>
    <p:randomBar dir="vert"/>
  </p:transition>
  <p:timing>
    <p:tnLst>
      <p:par>
        <p:cTn id="1" dur="indefinite" restart="never" nodeType="tmRoot"/>
      </p:par>
    </p:tnLst>
  </p:timing>
</p:sldLayout>
</file>

<file path=ppt/slideLayouts/slideLayout1758.xml><?xml version="1.0" encoding="utf-8"?>
<p:sldLayout xmlns:a="http://schemas.openxmlformats.org/drawingml/2006/main" xmlns:r="http://schemas.openxmlformats.org/officeDocument/2006/relationships" xmlns:p="http://schemas.openxmlformats.org/presentationml/2006/main" userDrawn="1">
  <p:cSld name="10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4631473"/>
      </p:ext>
    </p:extLst>
  </p:cSld>
  <p:clrMapOvr>
    <a:masterClrMapping/>
  </p:clrMapOvr>
  <p:transition>
    <p:randomBar dir="vert"/>
  </p:transition>
  <p:timing>
    <p:tnLst>
      <p:par>
        <p:cTn id="1" dur="indefinite" restart="never" nodeType="tmRoot"/>
      </p:par>
    </p:tnLst>
  </p:timing>
</p:sldLayout>
</file>

<file path=ppt/slideLayouts/slideLayout1759.xml><?xml version="1.0" encoding="utf-8"?>
<p:sldLayout xmlns:a="http://schemas.openxmlformats.org/drawingml/2006/main" xmlns:r="http://schemas.openxmlformats.org/officeDocument/2006/relationships" xmlns:p="http://schemas.openxmlformats.org/presentationml/2006/main" userDrawn="1">
  <p:cSld name="10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1982909"/>
      </p:ext>
    </p:extLst>
  </p:cSld>
  <p:clrMapOvr>
    <a:masterClrMapping/>
  </p:clrMapOvr>
  <p:transition>
    <p:randomBar dir="vert"/>
  </p:transition>
  <p:timing>
    <p:tnLst>
      <p:par>
        <p:cTn id="1" dur="indefinite" restart="never" nodeType="tmRoot"/>
      </p:par>
    </p:tnLst>
  </p:timing>
</p:sldLayout>
</file>

<file path=ppt/slideLayouts/slideLayout1760.xml><?xml version="1.0" encoding="utf-8"?>
<p:sldLayout xmlns:a="http://schemas.openxmlformats.org/drawingml/2006/main" xmlns:r="http://schemas.openxmlformats.org/officeDocument/2006/relationships" xmlns:p="http://schemas.openxmlformats.org/presentationml/2006/main" userDrawn="1">
  <p:cSld name="10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25701"/>
      </p:ext>
    </p:extLst>
  </p:cSld>
  <p:clrMapOvr>
    <a:masterClrMapping/>
  </p:clrMapOvr>
  <p:transition>
    <p:randomBar dir="vert"/>
  </p:transition>
  <p:timing>
    <p:tnLst>
      <p:par>
        <p:cTn id="1" dur="indefinite" restart="never" nodeType="tmRoot"/>
      </p:par>
    </p:tnLst>
  </p:timing>
</p:sldLayout>
</file>

<file path=ppt/slideLayouts/slideLayout1761.xml><?xml version="1.0" encoding="utf-8"?>
<p:sldLayout xmlns:a="http://schemas.openxmlformats.org/drawingml/2006/main" xmlns:r="http://schemas.openxmlformats.org/officeDocument/2006/relationships" xmlns:p="http://schemas.openxmlformats.org/presentationml/2006/main" userDrawn="1">
  <p:cSld name="10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69231256"/>
      </p:ext>
    </p:extLst>
  </p:cSld>
  <p:clrMapOvr>
    <a:masterClrMapping/>
  </p:clrMapOvr>
  <p:transition>
    <p:randomBar dir="vert"/>
  </p:transition>
  <p:timing>
    <p:tnLst>
      <p:par>
        <p:cTn id="1" dur="indefinite" restart="never" nodeType="tmRoot"/>
      </p:par>
    </p:tnLst>
  </p:timing>
</p:sldLayout>
</file>

<file path=ppt/slideLayouts/slideLayout1762.xml><?xml version="1.0" encoding="utf-8"?>
<p:sldLayout xmlns:a="http://schemas.openxmlformats.org/drawingml/2006/main" xmlns:r="http://schemas.openxmlformats.org/officeDocument/2006/relationships" xmlns:p="http://schemas.openxmlformats.org/presentationml/2006/main" userDrawn="1">
  <p:cSld name="10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7083944"/>
      </p:ext>
    </p:extLst>
  </p:cSld>
  <p:clrMapOvr>
    <a:masterClrMapping/>
  </p:clrMapOvr>
  <p:transition>
    <p:randomBar dir="vert"/>
  </p:transition>
  <p:timing>
    <p:tnLst>
      <p:par>
        <p:cTn id="1" dur="indefinite" restart="never" nodeType="tmRoot"/>
      </p:par>
    </p:tnLst>
  </p:timing>
</p:sldLayout>
</file>

<file path=ppt/slideLayouts/slideLayout1763.xml><?xml version="1.0" encoding="utf-8"?>
<p:sldLayout xmlns:a="http://schemas.openxmlformats.org/drawingml/2006/main" xmlns:r="http://schemas.openxmlformats.org/officeDocument/2006/relationships" xmlns:p="http://schemas.openxmlformats.org/presentationml/2006/main" showMasterSp="0" preserve="1" userDrawn="1">
  <p:cSld name="130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9097026"/>
      </p:ext>
    </p:extLst>
  </p:cSld>
  <p:clrMapOvr>
    <a:masterClrMapping/>
  </p:clrMapOvr>
  <p:transition>
    <p:randomBar dir="vert"/>
  </p:transition>
  <p:timing>
    <p:tnLst>
      <p:par>
        <p:cTn id="1" dur="indefinite" restart="never" nodeType="tmRoot"/>
      </p:par>
    </p:tnLst>
  </p:timing>
</p:sldLayout>
</file>

<file path=ppt/slideLayouts/slideLayout1764.xml><?xml version="1.0" encoding="utf-8"?>
<p:sldLayout xmlns:a="http://schemas.openxmlformats.org/drawingml/2006/main" xmlns:r="http://schemas.openxmlformats.org/officeDocument/2006/relationships" xmlns:p="http://schemas.openxmlformats.org/presentationml/2006/main" preserve="1" userDrawn="1">
  <p:cSld name="13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46864112"/>
      </p:ext>
    </p:extLst>
  </p:cSld>
  <p:clrMapOvr>
    <a:masterClrMapping/>
  </p:clrMapOvr>
  <p:transition>
    <p:randomBar dir="vert"/>
  </p:transition>
  <p:timing>
    <p:tnLst>
      <p:par>
        <p:cTn id="1" dur="indefinite" restart="never" nodeType="tmRoot"/>
      </p:par>
    </p:tnLst>
  </p:timing>
</p:sldLayout>
</file>

<file path=ppt/slideLayouts/slideLayout1765.xml><?xml version="1.0" encoding="utf-8"?>
<p:sldLayout xmlns:a="http://schemas.openxmlformats.org/drawingml/2006/main" xmlns:r="http://schemas.openxmlformats.org/officeDocument/2006/relationships" xmlns:p="http://schemas.openxmlformats.org/presentationml/2006/main" preserve="1" userDrawn="1">
  <p:cSld name="132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22487907"/>
      </p:ext>
    </p:extLst>
  </p:cSld>
  <p:clrMapOvr>
    <a:masterClrMapping/>
  </p:clrMapOvr>
  <p:transition>
    <p:randomBar dir="vert"/>
  </p:transition>
  <p:timing>
    <p:tnLst>
      <p:par>
        <p:cTn id="1" dur="indefinite" restart="never" nodeType="tmRoot"/>
      </p:par>
    </p:tnLst>
  </p:timing>
</p:sldLayout>
</file>

<file path=ppt/slideLayouts/slideLayout1766.xml><?xml version="1.0" encoding="utf-8"?>
<p:sldLayout xmlns:a="http://schemas.openxmlformats.org/drawingml/2006/main" xmlns:r="http://schemas.openxmlformats.org/officeDocument/2006/relationships" xmlns:p="http://schemas.openxmlformats.org/presentationml/2006/main" preserve="1" userDrawn="1">
  <p:cSld name="133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44188356"/>
      </p:ext>
    </p:extLst>
  </p:cSld>
  <p:clrMapOvr>
    <a:masterClrMapping/>
  </p:clrMapOvr>
  <p:transition>
    <p:randomBar dir="vert"/>
  </p:transition>
  <p:timing>
    <p:tnLst>
      <p:par>
        <p:cTn id="1" dur="indefinite" restart="never" nodeType="tmRoot"/>
      </p:par>
    </p:tnLst>
  </p:timing>
</p:sldLayout>
</file>

<file path=ppt/slideLayouts/slideLayout1767.xml><?xml version="1.0" encoding="utf-8"?>
<p:sldLayout xmlns:a="http://schemas.openxmlformats.org/drawingml/2006/main" xmlns:r="http://schemas.openxmlformats.org/officeDocument/2006/relationships" xmlns:p="http://schemas.openxmlformats.org/presentationml/2006/main" preserve="1" userDrawn="1">
  <p:cSld name="134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155879208"/>
      </p:ext>
    </p:extLst>
  </p:cSld>
  <p:clrMapOvr>
    <a:masterClrMapping/>
  </p:clrMapOvr>
  <p:transition>
    <p:randomBar dir="vert"/>
  </p:transition>
  <p:timing>
    <p:tnLst>
      <p:par>
        <p:cTn id="1" dur="indefinite" restart="never" nodeType="tmRoot"/>
      </p:par>
    </p:tnLst>
  </p:timing>
</p:sldLayout>
</file>

<file path=ppt/slideLayouts/slideLayout1768.xml><?xml version="1.0" encoding="utf-8"?>
<p:sldLayout xmlns:a="http://schemas.openxmlformats.org/drawingml/2006/main" xmlns:r="http://schemas.openxmlformats.org/officeDocument/2006/relationships" xmlns:p="http://schemas.openxmlformats.org/presentationml/2006/main" preserve="1" userDrawn="1">
  <p:cSld name="13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563407732"/>
      </p:ext>
    </p:extLst>
  </p:cSld>
  <p:clrMapOvr>
    <a:masterClrMapping/>
  </p:clrMapOvr>
  <p:transition>
    <p:randomBar dir="vert"/>
  </p:transition>
  <p:timing>
    <p:tnLst>
      <p:par>
        <p:cTn id="1" dur="indefinite" restart="never" nodeType="tmRoot"/>
      </p:par>
    </p:tnLst>
  </p:timing>
</p:sldLayout>
</file>

<file path=ppt/slideLayouts/slideLayout1769.xml><?xml version="1.0" encoding="utf-8"?>
<p:sldLayout xmlns:a="http://schemas.openxmlformats.org/drawingml/2006/main" xmlns:r="http://schemas.openxmlformats.org/officeDocument/2006/relationships" xmlns:p="http://schemas.openxmlformats.org/presentationml/2006/main" preserve="1" userDrawn="1">
  <p:cSld name="136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126921369"/>
      </p:ext>
    </p:extLst>
  </p:cSld>
  <p:clrMapOvr>
    <a:masterClrMapping/>
  </p:clrMapOvr>
  <p:transition>
    <p:randomBar dir="vert"/>
  </p:transition>
  <p:timing>
    <p:tnLst>
      <p:par>
        <p:cTn id="1" dur="indefinite" restart="never" nodeType="tmRoot"/>
      </p:par>
    </p:tnLst>
  </p:timing>
</p:sldLayout>
</file>

<file path=ppt/slideLayouts/slideLayout1770.xml><?xml version="1.0" encoding="utf-8"?>
<p:sldLayout xmlns:a="http://schemas.openxmlformats.org/drawingml/2006/main" xmlns:r="http://schemas.openxmlformats.org/officeDocument/2006/relationships" xmlns:p="http://schemas.openxmlformats.org/presentationml/2006/main" userDrawn="1">
  <p:cSld name="13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400750014"/>
      </p:ext>
    </p:extLst>
  </p:cSld>
  <p:clrMapOvr>
    <a:masterClrMapping/>
  </p:clrMapOvr>
  <p:transition>
    <p:randomBar dir="vert"/>
  </p:transition>
</p:sldLayout>
</file>

<file path=ppt/slideLayouts/slideLayout1771.xml><?xml version="1.0" encoding="utf-8"?>
<p:sldLayout xmlns:a="http://schemas.openxmlformats.org/drawingml/2006/main" xmlns:r="http://schemas.openxmlformats.org/officeDocument/2006/relationships" xmlns:p="http://schemas.openxmlformats.org/presentationml/2006/main" preserve="1" userDrawn="1">
  <p:cSld name="5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7039439"/>
      </p:ext>
    </p:extLst>
  </p:cSld>
  <p:clrMapOvr>
    <a:masterClrMapping/>
  </p:clrMapOvr>
  <p:transition>
    <p:randomBar dir="vert"/>
  </p:transition>
  <p:timing>
    <p:tnLst>
      <p:par>
        <p:cTn id="1" dur="indefinite" restart="never" nodeType="tmRoot"/>
      </p:par>
    </p:tnLst>
  </p:timing>
</p:sldLayout>
</file>

<file path=ppt/slideLayouts/slideLayout1772.xml><?xml version="1.0" encoding="utf-8"?>
<p:sldLayout xmlns:a="http://schemas.openxmlformats.org/drawingml/2006/main" xmlns:r="http://schemas.openxmlformats.org/officeDocument/2006/relationships" xmlns:p="http://schemas.openxmlformats.org/presentationml/2006/main" userDrawn="1">
  <p:cSld name="13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999142212"/>
      </p:ext>
    </p:extLst>
  </p:cSld>
  <p:clrMapOvr>
    <a:masterClrMapping/>
  </p:clrMapOvr>
  <p:transition>
    <p:randomBar dir="vert"/>
  </p:transition>
</p:sldLayout>
</file>

<file path=ppt/slideLayouts/slideLayout1773.xml><?xml version="1.0" encoding="utf-8"?>
<p:sldLayout xmlns:a="http://schemas.openxmlformats.org/drawingml/2006/main" xmlns:r="http://schemas.openxmlformats.org/officeDocument/2006/relationships" xmlns:p="http://schemas.openxmlformats.org/presentationml/2006/main" preserve="1" userDrawn="1">
  <p:cSld name="5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7715047"/>
      </p:ext>
    </p:extLst>
  </p:cSld>
  <p:clrMapOvr>
    <a:masterClrMapping/>
  </p:clrMapOvr>
  <p:transition>
    <p:randomBar dir="vert"/>
  </p:transition>
  <p:timing>
    <p:tnLst>
      <p:par>
        <p:cTn id="1" dur="indefinite" restart="never" nodeType="tmRoot"/>
      </p:par>
    </p:tnLst>
  </p:timing>
</p:sldLayout>
</file>

<file path=ppt/slideLayouts/slideLayout1774.xml><?xml version="1.0" encoding="utf-8"?>
<p:sldLayout xmlns:a="http://schemas.openxmlformats.org/drawingml/2006/main" xmlns:r="http://schemas.openxmlformats.org/officeDocument/2006/relationships" xmlns:p="http://schemas.openxmlformats.org/presentationml/2006/main" userDrawn="1">
  <p:cSld name="13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077241680"/>
      </p:ext>
    </p:extLst>
  </p:cSld>
  <p:clrMapOvr>
    <a:masterClrMapping/>
  </p:clrMapOvr>
  <p:transition>
    <p:randomBar dir="vert"/>
  </p:transition>
</p:sldLayout>
</file>

<file path=ppt/slideLayouts/slideLayout1775.xml><?xml version="1.0" encoding="utf-8"?>
<p:sldLayout xmlns:a="http://schemas.openxmlformats.org/drawingml/2006/main" xmlns:r="http://schemas.openxmlformats.org/officeDocument/2006/relationships" xmlns:p="http://schemas.openxmlformats.org/presentationml/2006/main" preserve="1" userDrawn="1">
  <p:cSld name="5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4611558"/>
      </p:ext>
    </p:extLst>
  </p:cSld>
  <p:clrMapOvr>
    <a:masterClrMapping/>
  </p:clrMapOvr>
  <p:transition>
    <p:randomBar dir="vert"/>
  </p:transition>
  <p:timing>
    <p:tnLst>
      <p:par>
        <p:cTn id="1" dur="indefinite" restart="never" nodeType="tmRoot"/>
      </p:par>
    </p:tnLst>
  </p:timing>
</p:sldLayout>
</file>

<file path=ppt/slideLayouts/slideLayout1776.xml><?xml version="1.0" encoding="utf-8"?>
<p:sldLayout xmlns:a="http://schemas.openxmlformats.org/drawingml/2006/main" xmlns:r="http://schemas.openxmlformats.org/officeDocument/2006/relationships" xmlns:p="http://schemas.openxmlformats.org/presentationml/2006/main" userDrawn="1">
  <p:cSld name="14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63651390"/>
      </p:ext>
    </p:extLst>
  </p:cSld>
  <p:clrMapOvr>
    <a:masterClrMapping/>
  </p:clrMapOvr>
  <p:transition>
    <p:randomBar dir="vert"/>
  </p:transition>
</p:sldLayout>
</file>

<file path=ppt/slideLayouts/slideLayout1777.xml><?xml version="1.0" encoding="utf-8"?>
<p:sldLayout xmlns:a="http://schemas.openxmlformats.org/drawingml/2006/main" xmlns:r="http://schemas.openxmlformats.org/officeDocument/2006/relationships" xmlns:p="http://schemas.openxmlformats.org/presentationml/2006/main" preserve="1" userDrawn="1">
  <p:cSld name="5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8650657"/>
      </p:ext>
    </p:extLst>
  </p:cSld>
  <p:clrMapOvr>
    <a:masterClrMapping/>
  </p:clrMapOvr>
  <p:transition>
    <p:randomBar dir="vert"/>
  </p:transition>
  <p:timing>
    <p:tnLst>
      <p:par>
        <p:cTn id="1" dur="indefinite" restart="never" nodeType="tmRoot"/>
      </p:par>
    </p:tnLst>
  </p:timing>
</p:sldLayout>
</file>

<file path=ppt/slideLayouts/slideLayout1778.xml><?xml version="1.0" encoding="utf-8"?>
<p:sldLayout xmlns:a="http://schemas.openxmlformats.org/drawingml/2006/main" xmlns:r="http://schemas.openxmlformats.org/officeDocument/2006/relationships" xmlns:p="http://schemas.openxmlformats.org/presentationml/2006/main" userDrawn="1">
  <p:cSld name="14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152434453"/>
      </p:ext>
    </p:extLst>
  </p:cSld>
  <p:clrMapOvr>
    <a:masterClrMapping/>
  </p:clrMapOvr>
  <p:transition>
    <p:randomBar dir="vert"/>
  </p:transition>
</p:sldLayout>
</file>

<file path=ppt/slideLayouts/slideLayout1779.xml><?xml version="1.0" encoding="utf-8"?>
<p:sldLayout xmlns:a="http://schemas.openxmlformats.org/drawingml/2006/main" xmlns:r="http://schemas.openxmlformats.org/officeDocument/2006/relationships" xmlns:p="http://schemas.openxmlformats.org/presentationml/2006/main" preserve="1" userDrawn="1">
  <p:cSld name="5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8313555"/>
      </p:ext>
    </p:extLst>
  </p:cSld>
  <p:clrMapOvr>
    <a:masterClrMapping/>
  </p:clrMapOvr>
  <p:transition>
    <p:randomBar dir="vert"/>
  </p:transition>
  <p:timing>
    <p:tnLst>
      <p:par>
        <p:cTn id="1" dur="indefinite" restart="never" nodeType="tmRoot"/>
      </p:par>
    </p:tnLst>
  </p:timing>
</p:sldLayout>
</file>

<file path=ppt/slideLayouts/slideLayout1780.xml><?xml version="1.0" encoding="utf-8"?>
<p:sldLayout xmlns:a="http://schemas.openxmlformats.org/drawingml/2006/main" xmlns:r="http://schemas.openxmlformats.org/officeDocument/2006/relationships" xmlns:p="http://schemas.openxmlformats.org/presentationml/2006/main" showMasterSp="0" preserve="1" userDrawn="1">
  <p:cSld name="142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3962485"/>
      </p:ext>
    </p:extLst>
  </p:cSld>
  <p:clrMapOvr>
    <a:masterClrMapping/>
  </p:clrMapOvr>
  <p:transition>
    <p:randomBar dir="vert"/>
  </p:transition>
  <p:timing>
    <p:tnLst>
      <p:par>
        <p:cTn id="1" dur="indefinite" restart="never" nodeType="tmRoot"/>
      </p:par>
    </p:tnLst>
  </p:timing>
</p:sldLayout>
</file>

<file path=ppt/slideLayouts/slideLayout1781.xml><?xml version="1.0" encoding="utf-8"?>
<p:sldLayout xmlns:a="http://schemas.openxmlformats.org/drawingml/2006/main" xmlns:r="http://schemas.openxmlformats.org/officeDocument/2006/relationships" xmlns:p="http://schemas.openxmlformats.org/presentationml/2006/main" preserve="1" userDrawn="1">
  <p:cSld name="143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1" y="2055814"/>
            <a:ext cx="3357563" cy="1733551"/>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1" y="4005266"/>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96399844"/>
      </p:ext>
    </p:extLst>
  </p:cSld>
  <p:clrMapOvr>
    <a:masterClrMapping/>
  </p:clrMapOvr>
  <p:transition>
    <p:randomBar dir="vert"/>
  </p:transition>
  <p:timing>
    <p:tnLst>
      <p:par>
        <p:cTn id="1" dur="indefinite" restart="never" nodeType="tmRoot"/>
      </p:par>
    </p:tnLst>
  </p:timing>
</p:sldLayout>
</file>

<file path=ppt/slideLayouts/slideLayout1782.xml><?xml version="1.0" encoding="utf-8"?>
<p:sldLayout xmlns:a="http://schemas.openxmlformats.org/drawingml/2006/main" xmlns:r="http://schemas.openxmlformats.org/officeDocument/2006/relationships" xmlns:p="http://schemas.openxmlformats.org/presentationml/2006/main" preserve="1" userDrawn="1">
  <p:cSld name="144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2" y="2895601"/>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088093140"/>
      </p:ext>
    </p:extLst>
  </p:cSld>
  <p:clrMapOvr>
    <a:masterClrMapping/>
  </p:clrMapOvr>
  <p:transition>
    <p:randomBar dir="vert"/>
  </p:transition>
  <p:timing>
    <p:tnLst>
      <p:par>
        <p:cTn id="1" dur="indefinite" restart="never" nodeType="tmRoot"/>
      </p:par>
    </p:tnLst>
  </p:timing>
</p:sldLayout>
</file>

<file path=ppt/slideLayouts/slideLayout1783.xml><?xml version="1.0" encoding="utf-8"?>
<p:sldLayout xmlns:a="http://schemas.openxmlformats.org/drawingml/2006/main" xmlns:r="http://schemas.openxmlformats.org/officeDocument/2006/relationships" xmlns:p="http://schemas.openxmlformats.org/presentationml/2006/main" preserve="1" userDrawn="1">
  <p:cSld name="145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1"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5"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3305390122"/>
      </p:ext>
    </p:extLst>
  </p:cSld>
  <p:clrMapOvr>
    <a:masterClrMapping/>
  </p:clrMapOvr>
  <p:transition>
    <p:randomBar dir="vert"/>
  </p:transition>
  <p:timing>
    <p:tnLst>
      <p:par>
        <p:cTn id="1" dur="indefinite" restart="never" nodeType="tmRoot"/>
      </p:par>
    </p:tnLst>
  </p:timing>
</p:sldLayout>
</file>

<file path=ppt/slideLayouts/slideLayout1784.xml><?xml version="1.0" encoding="utf-8"?>
<p:sldLayout xmlns:a="http://schemas.openxmlformats.org/drawingml/2006/main" xmlns:r="http://schemas.openxmlformats.org/officeDocument/2006/relationships" xmlns:p="http://schemas.openxmlformats.org/presentationml/2006/main" preserve="1" userDrawn="1">
  <p:cSld name="146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8" y="1882721"/>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241123214"/>
      </p:ext>
    </p:extLst>
  </p:cSld>
  <p:clrMapOvr>
    <a:masterClrMapping/>
  </p:clrMapOvr>
  <p:transition>
    <p:randomBar dir="vert"/>
  </p:transition>
  <p:timing>
    <p:tnLst>
      <p:par>
        <p:cTn id="1" dur="indefinite" restart="never" nodeType="tmRoot"/>
      </p:par>
    </p:tnLst>
  </p:timing>
</p:sldLayout>
</file>

<file path=ppt/slideLayouts/slideLayout1785.xml><?xml version="1.0" encoding="utf-8"?>
<p:sldLayout xmlns:a="http://schemas.openxmlformats.org/drawingml/2006/main" xmlns:r="http://schemas.openxmlformats.org/officeDocument/2006/relationships" xmlns:p="http://schemas.openxmlformats.org/presentationml/2006/main" preserve="1" userDrawn="1">
  <p:cSld name="14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7" y="1840521"/>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43042857"/>
      </p:ext>
    </p:extLst>
  </p:cSld>
  <p:clrMapOvr>
    <a:masterClrMapping/>
  </p:clrMapOvr>
  <p:transition>
    <p:randomBar dir="vert"/>
  </p:transition>
  <p:timing>
    <p:tnLst>
      <p:par>
        <p:cTn id="1" dur="indefinite" restart="never" nodeType="tmRoot"/>
      </p:par>
    </p:tnLst>
  </p:timing>
</p:sldLayout>
</file>

<file path=ppt/slideLayouts/slideLayout1786.xml><?xml version="1.0" encoding="utf-8"?>
<p:sldLayout xmlns:a="http://schemas.openxmlformats.org/drawingml/2006/main" xmlns:r="http://schemas.openxmlformats.org/officeDocument/2006/relationships" xmlns:p="http://schemas.openxmlformats.org/presentationml/2006/main" preserve="1" userDrawn="1">
  <p:cSld name="148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5"/>
            <a:ext cx="4869099"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472145665"/>
      </p:ext>
    </p:extLst>
  </p:cSld>
  <p:clrMapOvr>
    <a:masterClrMapping/>
  </p:clrMapOvr>
  <p:transition>
    <p:randomBar dir="vert"/>
  </p:transition>
  <p:timing>
    <p:tnLst>
      <p:par>
        <p:cTn id="1" dur="indefinite" restart="never" nodeType="tmRoot"/>
      </p:par>
    </p:tnLst>
  </p:timing>
</p:sldLayout>
</file>

<file path=ppt/slideLayouts/slideLayout1787.xml><?xml version="1.0" encoding="utf-8"?>
<p:sldLayout xmlns:a="http://schemas.openxmlformats.org/drawingml/2006/main" xmlns:r="http://schemas.openxmlformats.org/officeDocument/2006/relationships" xmlns:p="http://schemas.openxmlformats.org/presentationml/2006/main" userDrawn="1">
  <p:cSld name="14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339585134"/>
      </p:ext>
    </p:extLst>
  </p:cSld>
  <p:clrMapOvr>
    <a:masterClrMapping/>
  </p:clrMapOvr>
  <p:transition>
    <p:randomBar dir="vert"/>
  </p:transition>
</p:sldLayout>
</file>

<file path=ppt/slideLayouts/slideLayout1788.xml><?xml version="1.0" encoding="utf-8"?>
<p:sldLayout xmlns:a="http://schemas.openxmlformats.org/drawingml/2006/main" xmlns:r="http://schemas.openxmlformats.org/officeDocument/2006/relationships" xmlns:p="http://schemas.openxmlformats.org/presentationml/2006/main" preserve="1" userDrawn="1">
  <p:cSld name="5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4115249"/>
      </p:ext>
    </p:extLst>
  </p:cSld>
  <p:clrMapOvr>
    <a:masterClrMapping/>
  </p:clrMapOvr>
  <p:transition>
    <p:randomBar dir="vert"/>
  </p:transition>
  <p:timing>
    <p:tnLst>
      <p:par>
        <p:cTn id="1" dur="indefinite" restart="never" nodeType="tmRoot"/>
      </p:par>
    </p:tnLst>
  </p:timing>
</p:sldLayout>
</file>

<file path=ppt/slideLayouts/slideLayout1789.xml><?xml version="1.0" encoding="utf-8"?>
<p:sldLayout xmlns:a="http://schemas.openxmlformats.org/drawingml/2006/main" xmlns:r="http://schemas.openxmlformats.org/officeDocument/2006/relationships" xmlns:p="http://schemas.openxmlformats.org/presentationml/2006/main" userDrawn="1">
  <p:cSld name="15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922927759"/>
      </p:ext>
    </p:extLst>
  </p:cSld>
  <p:clrMapOvr>
    <a:masterClrMapping/>
  </p:clrMapOvr>
  <p:transition>
    <p:randomBar dir="vert"/>
  </p:transition>
</p:sldLayout>
</file>

<file path=ppt/slideLayouts/slideLayout1790.xml><?xml version="1.0" encoding="utf-8"?>
<p:sldLayout xmlns:a="http://schemas.openxmlformats.org/drawingml/2006/main" xmlns:r="http://schemas.openxmlformats.org/officeDocument/2006/relationships" xmlns:p="http://schemas.openxmlformats.org/presentationml/2006/main" preserve="1" userDrawn="1">
  <p:cSld name="5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3073065"/>
      </p:ext>
    </p:extLst>
  </p:cSld>
  <p:clrMapOvr>
    <a:masterClrMapping/>
  </p:clrMapOvr>
  <p:transition>
    <p:randomBar dir="vert"/>
  </p:transition>
  <p:timing>
    <p:tnLst>
      <p:par>
        <p:cTn id="1" dur="indefinite" restart="never" nodeType="tmRoot"/>
      </p:par>
    </p:tnLst>
  </p:timing>
</p:sldLayout>
</file>

<file path=ppt/slideLayouts/slideLayout1791.xml><?xml version="1.0" encoding="utf-8"?>
<p:sldLayout xmlns:a="http://schemas.openxmlformats.org/drawingml/2006/main" xmlns:r="http://schemas.openxmlformats.org/officeDocument/2006/relationships" xmlns:p="http://schemas.openxmlformats.org/presentationml/2006/main" userDrawn="1">
  <p:cSld name="15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363989531"/>
      </p:ext>
    </p:extLst>
  </p:cSld>
  <p:clrMapOvr>
    <a:masterClrMapping/>
  </p:clrMapOvr>
  <p:transition>
    <p:randomBar dir="vert"/>
  </p:transition>
</p:sldLayout>
</file>

<file path=ppt/slideLayouts/slideLayout1792.xml><?xml version="1.0" encoding="utf-8"?>
<p:sldLayout xmlns:a="http://schemas.openxmlformats.org/drawingml/2006/main" xmlns:r="http://schemas.openxmlformats.org/officeDocument/2006/relationships" xmlns:p="http://schemas.openxmlformats.org/presentationml/2006/main" preserve="1" userDrawn="1">
  <p:cSld name="5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8067705"/>
      </p:ext>
    </p:extLst>
  </p:cSld>
  <p:clrMapOvr>
    <a:masterClrMapping/>
  </p:clrMapOvr>
  <p:transition>
    <p:randomBar dir="vert"/>
  </p:transition>
  <p:timing>
    <p:tnLst>
      <p:par>
        <p:cTn id="1" dur="indefinite" restart="never" nodeType="tmRoot"/>
      </p:par>
    </p:tnLst>
  </p:timing>
</p:sldLayout>
</file>

<file path=ppt/slideLayouts/slideLayout1793.xml><?xml version="1.0" encoding="utf-8"?>
<p:sldLayout xmlns:a="http://schemas.openxmlformats.org/drawingml/2006/main" xmlns:r="http://schemas.openxmlformats.org/officeDocument/2006/relationships" xmlns:p="http://schemas.openxmlformats.org/presentationml/2006/main" userDrawn="1">
  <p:cSld name="15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182221202"/>
      </p:ext>
    </p:extLst>
  </p:cSld>
  <p:clrMapOvr>
    <a:masterClrMapping/>
  </p:clrMapOvr>
  <p:transition>
    <p:randomBar dir="vert"/>
  </p:transition>
</p:sldLayout>
</file>

<file path=ppt/slideLayouts/slideLayout1794.xml><?xml version="1.0" encoding="utf-8"?>
<p:sldLayout xmlns:a="http://schemas.openxmlformats.org/drawingml/2006/main" xmlns:r="http://schemas.openxmlformats.org/officeDocument/2006/relationships" xmlns:p="http://schemas.openxmlformats.org/presentationml/2006/main" preserve="1" userDrawn="1">
  <p:cSld name="5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6661737"/>
      </p:ext>
    </p:extLst>
  </p:cSld>
  <p:clrMapOvr>
    <a:masterClrMapping/>
  </p:clrMapOvr>
  <p:transition>
    <p:randomBar dir="vert"/>
  </p:transition>
  <p:timing>
    <p:tnLst>
      <p:par>
        <p:cTn id="1" dur="indefinite" restart="never" nodeType="tmRoot"/>
      </p:par>
    </p:tnLst>
  </p:timing>
</p:sldLayout>
</file>

<file path=ppt/slideLayouts/slideLayout1795.xml><?xml version="1.0" encoding="utf-8"?>
<p:sldLayout xmlns:a="http://schemas.openxmlformats.org/drawingml/2006/main" xmlns:r="http://schemas.openxmlformats.org/officeDocument/2006/relationships" xmlns:p="http://schemas.openxmlformats.org/presentationml/2006/main" userDrawn="1">
  <p:cSld name="15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574885148"/>
      </p:ext>
    </p:extLst>
  </p:cSld>
  <p:clrMapOvr>
    <a:masterClrMapping/>
  </p:clrMapOvr>
  <p:transition>
    <p:randomBar dir="vert"/>
  </p:transition>
</p:sldLayout>
</file>

<file path=ppt/slideLayouts/slideLayout1796.xml><?xml version="1.0" encoding="utf-8"?>
<p:sldLayout xmlns:a="http://schemas.openxmlformats.org/drawingml/2006/main" xmlns:r="http://schemas.openxmlformats.org/officeDocument/2006/relationships" xmlns:p="http://schemas.openxmlformats.org/presentationml/2006/main" preserve="1" userDrawn="1">
  <p:cSld name="5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3146590"/>
      </p:ext>
    </p:extLst>
  </p:cSld>
  <p:clrMapOvr>
    <a:masterClrMapping/>
  </p:clrMapOvr>
  <p:transition>
    <p:randomBar dir="vert"/>
  </p:transition>
  <p:timing>
    <p:tnLst>
      <p:par>
        <p:cTn id="1" dur="indefinite" restart="never" nodeType="tmRoot"/>
      </p:par>
    </p:tnLst>
  </p:timing>
</p:sldLayout>
</file>

<file path=ppt/slideLayouts/slideLayout1797.xml><?xml version="1.0" encoding="utf-8"?>
<p:sldLayout xmlns:a="http://schemas.openxmlformats.org/drawingml/2006/main" xmlns:r="http://schemas.openxmlformats.org/officeDocument/2006/relationships" xmlns:p="http://schemas.openxmlformats.org/presentationml/2006/main" userDrawn="1">
  <p:cSld name="154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1"/>
            <a:ext cx="2743200" cy="365125"/>
          </a:xfrm>
          <a:prstGeom prst="rect">
            <a:avLst/>
          </a:prstGeom>
        </p:spPr>
        <p:txBody>
          <a:bodyPr/>
          <a:lstStyle/>
          <a:p>
            <a:pPr defTabSz="914377"/>
            <a:fld id="{32BF82D2-7A68-459D-A996-9BDDA2518FA4}" type="datetimeFigureOut">
              <a:rPr lang="zh-CN" altLang="en-US" sz="1867" smtClean="0">
                <a:solidFill>
                  <a:prstClr val="black">
                    <a:tint val="75000"/>
                  </a:prstClr>
                </a:solidFill>
              </a:rPr>
              <a:pPr defTabSz="914377"/>
              <a:t>2024/2/26</a:t>
            </a:fld>
            <a:endParaRPr lang="zh-CN" altLang="en-US" sz="1867">
              <a:solidFill>
                <a:prstClr val="black">
                  <a:tint val="75000"/>
                </a:prstClr>
              </a:solidFill>
            </a:endParaRPr>
          </a:p>
        </p:txBody>
      </p:sp>
      <p:sp>
        <p:nvSpPr>
          <p:cNvPr id="4" name="页脚占位符 3"/>
          <p:cNvSpPr>
            <a:spLocks noGrp="1"/>
          </p:cNvSpPr>
          <p:nvPr>
            <p:ph type="ftr" sz="quarter" idx="11"/>
          </p:nvPr>
        </p:nvSpPr>
        <p:spPr>
          <a:xfrm>
            <a:off x="4038600" y="6356351"/>
            <a:ext cx="4114800" cy="365125"/>
          </a:xfrm>
          <a:prstGeom prst="rect">
            <a:avLst/>
          </a:prstGeom>
        </p:spPr>
        <p:txBody>
          <a:bodyPr/>
          <a:lstStyle/>
          <a:p>
            <a:pPr defTabSz="914377"/>
            <a:endParaRPr lang="zh-CN" altLang="en-US" sz="1867">
              <a:solidFill>
                <a:prstClr val="black">
                  <a:tint val="75000"/>
                </a:prstClr>
              </a:solidFill>
            </a:endParaRPr>
          </a:p>
        </p:txBody>
      </p:sp>
      <p:sp>
        <p:nvSpPr>
          <p:cNvPr id="5" name="灯片编号占位符 4"/>
          <p:cNvSpPr>
            <a:spLocks noGrp="1"/>
          </p:cNvSpPr>
          <p:nvPr>
            <p:ph type="sldNum" sz="quarter" idx="12"/>
          </p:nvPr>
        </p:nvSpPr>
        <p:spPr>
          <a:xfrm>
            <a:off x="8610600" y="6356351"/>
            <a:ext cx="2743200" cy="365125"/>
          </a:xfrm>
          <a:prstGeom prst="rect">
            <a:avLst/>
          </a:prstGeom>
        </p:spPr>
        <p:txBody>
          <a:bodyPr/>
          <a:lstStyle/>
          <a:p>
            <a:pPr defTabSz="914377"/>
            <a:fld id="{3E01EE5D-26FB-46D5-A381-ECFB35BF1D34}" type="slidenum">
              <a:rPr lang="zh-CN" altLang="en-US" sz="1867" smtClean="0">
                <a:solidFill>
                  <a:prstClr val="black">
                    <a:tint val="75000"/>
                  </a:prstClr>
                </a:solidFill>
              </a:rPr>
              <a:pPr defTabSz="914377"/>
              <a:t>‹#›</a:t>
            </a:fld>
            <a:endParaRPr lang="zh-CN" altLang="en-US" sz="1867">
              <a:solidFill>
                <a:prstClr val="black">
                  <a:tint val="75000"/>
                </a:prstClr>
              </a:solidFill>
            </a:endParaRPr>
          </a:p>
        </p:txBody>
      </p:sp>
    </p:spTree>
    <p:extLst>
      <p:ext uri="{BB962C8B-B14F-4D97-AF65-F5344CB8AC3E}">
        <p14:creationId xmlns:p14="http://schemas.microsoft.com/office/powerpoint/2010/main" val="639682561"/>
      </p:ext>
    </p:extLst>
  </p:cSld>
  <p:clrMapOvr>
    <a:masterClrMapping/>
  </p:clrMapOvr>
  <p:transition>
    <p:randomBar dir="vert"/>
  </p:transition>
  <p:timing>
    <p:tnLst>
      <p:par>
        <p:cTn id="1" dur="indefinite" restart="never" nodeType="tmRoot"/>
      </p:par>
    </p:tnLst>
  </p:timing>
</p:sldLayout>
</file>

<file path=ppt/slideLayouts/slideLayout1798.xml><?xml version="1.0" encoding="utf-8"?>
<p:sldLayout xmlns:a="http://schemas.openxmlformats.org/drawingml/2006/main" xmlns:r="http://schemas.openxmlformats.org/officeDocument/2006/relationships" xmlns:p="http://schemas.openxmlformats.org/presentationml/2006/main" userDrawn="1">
  <p:cSld name="15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mn-cs"/>
              </a:defRPr>
            </a:lvl1pPr>
          </a:lstStyle>
          <a:p>
            <a:pPr defTabSz="914377">
              <a:defRPr/>
            </a:pPr>
            <a:fld id="{0C6303A0-9065-42AF-906A-DE1E800FE257}"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mn-cs"/>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mn-cs"/>
              </a:defRPr>
            </a:lvl1pPr>
          </a:lstStyle>
          <a:p>
            <a:pPr defTabSz="914377">
              <a:defRPr/>
            </a:pPr>
            <a:fld id="{2AD3D7CA-7BD8-4738-B6AB-718737AA462A}"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2946489236"/>
      </p:ext>
    </p:extLst>
  </p:cSld>
  <p:clrMapOvr>
    <a:masterClrMapping/>
  </p:clrMapOvr>
  <p:transition>
    <p:randomBar dir="vert"/>
  </p:transition>
</p:sldLayout>
</file>

<file path=ppt/slideLayouts/slideLayout1799.xml><?xml version="1.0" encoding="utf-8"?>
<p:sldLayout xmlns:a="http://schemas.openxmlformats.org/drawingml/2006/main" xmlns:r="http://schemas.openxmlformats.org/officeDocument/2006/relationships" xmlns:p="http://schemas.openxmlformats.org/presentationml/2006/main" preserve="1" userDrawn="1">
  <p:cSld name="14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8296910"/>
      </p:ext>
    </p:extLst>
  </p:cSld>
  <p:clrMapOvr>
    <a:masterClrMapping/>
  </p:clrMapOvr>
  <p:transition>
    <p:randomBar dir="vert"/>
  </p:transition>
</p:sldLayout>
</file>

<file path=ppt/slideLayouts/slideLayout1800.xml><?xml version="1.0" encoding="utf-8"?>
<p:sldLayout xmlns:a="http://schemas.openxmlformats.org/drawingml/2006/main" xmlns:r="http://schemas.openxmlformats.org/officeDocument/2006/relationships" xmlns:p="http://schemas.openxmlformats.org/presentationml/2006/main" preserve="1" userDrawn="1">
  <p:cSld name="26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49" y="2"/>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8810689"/>
      </p:ext>
    </p:extLst>
  </p:cSld>
  <p:clrMapOvr>
    <a:masterClrMapping/>
  </p:clrMapOvr>
  <p:transition>
    <p:randomBar dir="vert"/>
  </p:transition>
</p:sldLayout>
</file>

<file path=ppt/slideLayouts/slideLayout1801.xml><?xml version="1.0" encoding="utf-8"?>
<p:sldLayout xmlns:a="http://schemas.openxmlformats.org/drawingml/2006/main" xmlns:r="http://schemas.openxmlformats.org/officeDocument/2006/relationships" xmlns:p="http://schemas.openxmlformats.org/presentationml/2006/main" preserve="1" userDrawn="1">
  <p:cSld name="14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2"/>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9345750"/>
      </p:ext>
    </p:extLst>
  </p:cSld>
  <p:clrMapOvr>
    <a:masterClrMapping/>
  </p:clrMapOvr>
  <p:transition>
    <p:randomBar dir="vert"/>
  </p:transition>
</p:sldLayout>
</file>

<file path=ppt/slideLayouts/slideLayout1802.xml><?xml version="1.0" encoding="utf-8"?>
<p:sldLayout xmlns:a="http://schemas.openxmlformats.org/drawingml/2006/main" xmlns:r="http://schemas.openxmlformats.org/officeDocument/2006/relationships" xmlns:p="http://schemas.openxmlformats.org/presentationml/2006/main" userDrawn="1">
  <p:cSld name="15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3ACFC516-0EBD-4852-9DFD-FFC809B16810}"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377">
              <a:defRPr/>
            </a:pPr>
            <a:fld id="{855DB59F-0B7A-4009-ADD8-CBB6E0E22669}"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073734354"/>
      </p:ext>
    </p:extLst>
  </p:cSld>
  <p:clrMapOvr>
    <a:masterClrMapping/>
  </p:clrMapOvr>
  <p:transition>
    <p:randomBar dir="vert"/>
  </p:transition>
</p:sldLayout>
</file>

<file path=ppt/slideLayouts/slideLayout1803.xml><?xml version="1.0" encoding="utf-8"?>
<p:sldLayout xmlns:a="http://schemas.openxmlformats.org/drawingml/2006/main" xmlns:r="http://schemas.openxmlformats.org/officeDocument/2006/relationships" xmlns:p="http://schemas.openxmlformats.org/presentationml/2006/main" userDrawn="1">
  <p:cSld name="15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smtClean="0">
                <a:solidFill>
                  <a:prstClr val="black">
                    <a:tint val="75000"/>
                  </a:prstClr>
                </a:solidFill>
              </a:defRPr>
            </a:lvl1pPr>
          </a:lstStyle>
          <a:p>
            <a:pPr defTabSz="914377">
              <a:defRPr/>
            </a:pPr>
            <a:fld id="{39ADED8E-4E0B-498D-B715-B157A890E4DE}" type="datetimeFigureOut">
              <a:rPr lang="zh-CN" altLang="en-US" sz="1867"/>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18634F15-13D2-4C0D-99FD-67E8D2F909DD}"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402526250"/>
      </p:ext>
    </p:extLst>
  </p:cSld>
  <p:clrMapOvr>
    <a:masterClrMapping/>
  </p:clrMapOvr>
  <p:transition>
    <p:randomBar dir="vert"/>
  </p:transition>
</p:sldLayout>
</file>

<file path=ppt/slideLayouts/slideLayout1804.xml><?xml version="1.0" encoding="utf-8"?>
<p:sldLayout xmlns:a="http://schemas.openxmlformats.org/drawingml/2006/main" xmlns:r="http://schemas.openxmlformats.org/officeDocument/2006/relationships" xmlns:p="http://schemas.openxmlformats.org/presentationml/2006/main" userDrawn="1">
  <p:cSld name="27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1999422"/>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805.xml><?xml version="1.0" encoding="utf-8"?>
<p:sldLayout xmlns:a="http://schemas.openxmlformats.org/drawingml/2006/main" xmlns:r="http://schemas.openxmlformats.org/officeDocument/2006/relationships" xmlns:p="http://schemas.openxmlformats.org/presentationml/2006/main" userDrawn="1">
  <p:cSld name="15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1"/>
            <a:ext cx="2743200" cy="365125"/>
          </a:xfrm>
          <a:prstGeom prst="rect">
            <a:avLst/>
          </a:prstGeom>
        </p:spPr>
        <p:txBody>
          <a:bodyPr/>
          <a:lstStyle>
            <a:lvl1pPr>
              <a:defRPr>
                <a:solidFill>
                  <a:prstClr val="black">
                    <a:tint val="75000"/>
                  </a:prstClr>
                </a:solidFill>
              </a:defRPr>
            </a:lvl1pPr>
          </a:lstStyle>
          <a:p>
            <a:pPr defTabSz="914377">
              <a:defRPr/>
            </a:pPr>
            <a:fld id="{233108B3-3C5F-434E-B7C6-124BB30C5988}" type="datetimeFigureOut">
              <a:rPr lang="zh-CN" altLang="en-US" sz="1867" smtClean="0"/>
              <a:pPr defTabSz="914377">
                <a:defRPr/>
              </a:pPr>
              <a:t>2024/2/26</a:t>
            </a:fld>
            <a:endParaRPr lang="zh-CN" altLang="en-US" sz="1867"/>
          </a:p>
        </p:txBody>
      </p:sp>
      <p:sp>
        <p:nvSpPr>
          <p:cNvPr id="3" name="页脚占位符 3"/>
          <p:cNvSpPr>
            <a:spLocks noGrp="1"/>
          </p:cNvSpPr>
          <p:nvPr>
            <p:ph type="ftr" sz="quarter" idx="11"/>
          </p:nvPr>
        </p:nvSpPr>
        <p:spPr>
          <a:xfrm>
            <a:off x="4038600" y="6356351"/>
            <a:ext cx="4114800" cy="365125"/>
          </a:xfrm>
          <a:prstGeom prst="rect">
            <a:avLst/>
          </a:prstGeom>
        </p:spPr>
        <p:txBody>
          <a:bodyPr/>
          <a:lstStyle>
            <a:lvl1pPr>
              <a:defRPr>
                <a:solidFill>
                  <a:prstClr val="black">
                    <a:tint val="75000"/>
                  </a:prstClr>
                </a:solidFill>
              </a:defRPr>
            </a:lvl1pPr>
          </a:lstStyle>
          <a:p>
            <a:pPr defTabSz="914377">
              <a:defRPr/>
            </a:pPr>
            <a:endParaRPr lang="zh-CN" altLang="en-US" sz="1867"/>
          </a:p>
        </p:txBody>
      </p:sp>
      <p:sp>
        <p:nvSpPr>
          <p:cNvPr id="4" name="灯片编号占位符 4"/>
          <p:cNvSpPr>
            <a:spLocks noGrp="1"/>
          </p:cNvSpPr>
          <p:nvPr>
            <p:ph type="sldNum" sz="quarter" idx="12"/>
          </p:nvPr>
        </p:nvSpPr>
        <p:spPr>
          <a:xfrm>
            <a:off x="8610600" y="6356351"/>
            <a:ext cx="2743200" cy="365125"/>
          </a:xfrm>
          <a:prstGeom prst="rect">
            <a:avLst/>
          </a:prstGeom>
        </p:spPr>
        <p:txBody>
          <a:bodyPr/>
          <a:lstStyle>
            <a:lvl1pPr>
              <a:defRPr>
                <a:solidFill>
                  <a:prstClr val="black">
                    <a:tint val="75000"/>
                  </a:prstClr>
                </a:solidFill>
              </a:defRPr>
            </a:lvl1pPr>
          </a:lstStyle>
          <a:p>
            <a:pPr defTabSz="914377">
              <a:defRPr/>
            </a:pPr>
            <a:fld id="{0FCC38CE-CFED-41E2-93E2-A213294AFB8B}" type="slidenum">
              <a:rPr lang="zh-CN" altLang="en-US" sz="1867" smtClean="0"/>
              <a:pPr defTabSz="914377">
                <a:defRPr/>
              </a:pPr>
              <a:t>‹#›</a:t>
            </a:fld>
            <a:endParaRPr lang="zh-CN" altLang="en-US" sz="1867"/>
          </a:p>
        </p:txBody>
      </p:sp>
    </p:spTree>
    <p:extLst>
      <p:ext uri="{BB962C8B-B14F-4D97-AF65-F5344CB8AC3E}">
        <p14:creationId xmlns:p14="http://schemas.microsoft.com/office/powerpoint/2010/main" val="1080043654"/>
      </p:ext>
    </p:extLst>
  </p:cSld>
  <p:clrMapOvr>
    <a:masterClrMapping/>
  </p:clrMapOvr>
  <p:transition>
    <p:randomBar dir="vert"/>
  </p:transition>
</p:sldLayout>
</file>

<file path=ppt/slideLayouts/slideLayout1806.xml><?xml version="1.0" encoding="utf-8"?>
<p:sldLayout xmlns:a="http://schemas.openxmlformats.org/drawingml/2006/main" xmlns:r="http://schemas.openxmlformats.org/officeDocument/2006/relationships" xmlns:p="http://schemas.openxmlformats.org/presentationml/2006/main" userDrawn="1">
  <p:cSld name="15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3977236584"/>
      </p:ext>
    </p:extLst>
  </p:cSld>
  <p:clrMapOvr>
    <a:masterClrMapping/>
  </p:clrMapOvr>
  <p:transition>
    <p:randomBar dir="vert"/>
  </p:transition>
</p:sldLayout>
</file>

<file path=ppt/slideLayouts/slideLayout1807.xml><?xml version="1.0" encoding="utf-8"?>
<p:sldLayout xmlns:a="http://schemas.openxmlformats.org/drawingml/2006/main" xmlns:r="http://schemas.openxmlformats.org/officeDocument/2006/relationships" xmlns:p="http://schemas.openxmlformats.org/presentationml/2006/main" preserve="1" userDrawn="1">
  <p:cSld name="6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1270836"/>
      </p:ext>
    </p:extLst>
  </p:cSld>
  <p:clrMapOvr>
    <a:masterClrMapping/>
  </p:clrMapOvr>
  <p:transition>
    <p:randomBar dir="vert"/>
  </p:transition>
  <p:timing>
    <p:tnLst>
      <p:par>
        <p:cTn id="1" dur="indefinite" restart="never" nodeType="tmRoot"/>
      </p:par>
    </p:tnLst>
  </p:timing>
</p:sldLayout>
</file>

<file path=ppt/slideLayouts/slideLayout1808.xml><?xml version="1.0" encoding="utf-8"?>
<p:sldLayout xmlns:a="http://schemas.openxmlformats.org/drawingml/2006/main" xmlns:r="http://schemas.openxmlformats.org/officeDocument/2006/relationships" xmlns:p="http://schemas.openxmlformats.org/presentationml/2006/main" userDrawn="1">
  <p:cSld name="16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951259084"/>
      </p:ext>
    </p:extLst>
  </p:cSld>
  <p:clrMapOvr>
    <a:masterClrMapping/>
  </p:clrMapOvr>
  <p:transition>
    <p:randomBar dir="vert"/>
  </p:transition>
</p:sldLayout>
</file>

<file path=ppt/slideLayouts/slideLayout1809.xml><?xml version="1.0" encoding="utf-8"?>
<p:sldLayout xmlns:a="http://schemas.openxmlformats.org/drawingml/2006/main" xmlns:r="http://schemas.openxmlformats.org/officeDocument/2006/relationships" xmlns:p="http://schemas.openxmlformats.org/presentationml/2006/main" preserve="1" userDrawn="1">
  <p:cSld name="6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827039"/>
      </p:ext>
    </p:extLst>
  </p:cSld>
  <p:clrMapOvr>
    <a:masterClrMapping/>
  </p:clrMapOvr>
  <p:transition>
    <p:randomBar dir="vert"/>
  </p:transition>
  <p:timing>
    <p:tnLst>
      <p:par>
        <p:cTn id="1" dur="indefinite" restart="never" nodeType="tmRoot"/>
      </p:par>
    </p:tnLst>
  </p:timing>
</p:sldLayout>
</file>

<file path=ppt/slideLayouts/slideLayout1810.xml><?xml version="1.0" encoding="utf-8"?>
<p:sldLayout xmlns:a="http://schemas.openxmlformats.org/drawingml/2006/main" xmlns:r="http://schemas.openxmlformats.org/officeDocument/2006/relationships" xmlns:p="http://schemas.openxmlformats.org/presentationml/2006/main" userDrawn="1">
  <p:cSld name="16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560662296"/>
      </p:ext>
    </p:extLst>
  </p:cSld>
  <p:clrMapOvr>
    <a:masterClrMapping/>
  </p:clrMapOvr>
  <p:transition>
    <p:randomBar dir="vert"/>
  </p:transition>
</p:sldLayout>
</file>

<file path=ppt/slideLayouts/slideLayout1811.xml><?xml version="1.0" encoding="utf-8"?>
<p:sldLayout xmlns:a="http://schemas.openxmlformats.org/drawingml/2006/main" xmlns:r="http://schemas.openxmlformats.org/officeDocument/2006/relationships" xmlns:p="http://schemas.openxmlformats.org/presentationml/2006/main" preserve="1" userDrawn="1">
  <p:cSld name="6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138460"/>
      </p:ext>
    </p:extLst>
  </p:cSld>
  <p:clrMapOvr>
    <a:masterClrMapping/>
  </p:clrMapOvr>
  <p:transition>
    <p:randomBar dir="vert"/>
  </p:transition>
  <p:timing>
    <p:tnLst>
      <p:par>
        <p:cTn id="1" dur="indefinite" restart="never" nodeType="tmRoot"/>
      </p:par>
    </p:tnLst>
  </p:timing>
</p:sldLayout>
</file>

<file path=ppt/slideLayouts/slideLayout1812.xml><?xml version="1.0" encoding="utf-8"?>
<p:sldLayout xmlns:a="http://schemas.openxmlformats.org/drawingml/2006/main" xmlns:r="http://schemas.openxmlformats.org/officeDocument/2006/relationships" xmlns:p="http://schemas.openxmlformats.org/presentationml/2006/main" userDrawn="1">
  <p:cSld name="16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1942425152"/>
      </p:ext>
    </p:extLst>
  </p:cSld>
  <p:clrMapOvr>
    <a:masterClrMapping/>
  </p:clrMapOvr>
  <p:transition>
    <p:randomBar dir="vert"/>
  </p:transition>
</p:sldLayout>
</file>

<file path=ppt/slideLayouts/slideLayout1813.xml><?xml version="1.0" encoding="utf-8"?>
<p:sldLayout xmlns:a="http://schemas.openxmlformats.org/drawingml/2006/main" xmlns:r="http://schemas.openxmlformats.org/officeDocument/2006/relationships" xmlns:p="http://schemas.openxmlformats.org/presentationml/2006/main" preserve="1" userDrawn="1">
  <p:cSld name="6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565509894"/>
      </p:ext>
    </p:extLst>
  </p:cSld>
  <p:clrMapOvr>
    <a:masterClrMapping/>
  </p:clrMapOvr>
  <p:transition>
    <p:randomBar dir="vert"/>
  </p:transition>
  <p:timing>
    <p:tnLst>
      <p:par>
        <p:cTn id="1" dur="indefinite" restart="never" nodeType="tmRoot"/>
      </p:par>
    </p:tnLst>
  </p:timing>
</p:sldLayout>
</file>

<file path=ppt/slideLayouts/slideLayout1814.xml><?xml version="1.0" encoding="utf-8"?>
<p:sldLayout xmlns:a="http://schemas.openxmlformats.org/drawingml/2006/main" xmlns:r="http://schemas.openxmlformats.org/officeDocument/2006/relationships" xmlns:p="http://schemas.openxmlformats.org/presentationml/2006/main" userDrawn="1">
  <p:cSld name="16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7205133" y="6041362"/>
            <a:ext cx="911939" cy="365125"/>
          </a:xfrm>
          <a:prstGeom prst="rect">
            <a:avLst/>
          </a:prstGeom>
        </p:spPr>
        <p:txBody>
          <a:bodyPr/>
          <a:lstStyle>
            <a:lvl1pPr>
              <a:defRPr smtClean="0">
                <a:solidFill>
                  <a:prstClr val="black">
                    <a:tint val="75000"/>
                  </a:prstClr>
                </a:solidFill>
              </a:defRPr>
            </a:lvl1pPr>
          </a:lstStyle>
          <a:p>
            <a:pPr>
              <a:defRPr/>
            </a:pPr>
            <a:fld id="{39ADED8E-4E0B-498D-B715-B157A890E4DE}" type="datetimeFigureOut">
              <a:rPr lang="zh-CN" altLang="en-US"/>
              <a:pPr>
                <a:defRPr/>
              </a:pPr>
              <a:t>2024/2/26</a:t>
            </a:fld>
            <a:endParaRPr lang="zh-CN" altLang="en-US"/>
          </a:p>
        </p:txBody>
      </p:sp>
      <p:sp>
        <p:nvSpPr>
          <p:cNvPr id="3" name="页脚占位符 3"/>
          <p:cNvSpPr>
            <a:spLocks noGrp="1"/>
          </p:cNvSpPr>
          <p:nvPr>
            <p:ph type="ftr" sz="quarter" idx="11"/>
          </p:nvPr>
        </p:nvSpPr>
        <p:spPr>
          <a:xfrm>
            <a:off x="677334" y="6041362"/>
            <a:ext cx="6297612" cy="365125"/>
          </a:xfrm>
          <a:prstGeom prst="rect">
            <a:avLst/>
          </a:prstGeom>
        </p:spPr>
        <p:txBody>
          <a:bodyPr/>
          <a:lstStyle>
            <a:lvl1pPr>
              <a:defRPr>
                <a:solidFill>
                  <a:prstClr val="black">
                    <a:tint val="75000"/>
                  </a:prstClr>
                </a:solidFill>
              </a:defRPr>
            </a:lvl1pPr>
          </a:lstStyle>
          <a:p>
            <a:pPr>
              <a:defRPr/>
            </a:pPr>
            <a:endParaRPr lang="zh-CN" altLang="en-US"/>
          </a:p>
        </p:txBody>
      </p:sp>
      <p:sp>
        <p:nvSpPr>
          <p:cNvPr id="4" name="灯片编号占位符 4"/>
          <p:cNvSpPr>
            <a:spLocks noGrp="1"/>
          </p:cNvSpPr>
          <p:nvPr>
            <p:ph type="sldNum" sz="quarter" idx="12"/>
          </p:nvPr>
        </p:nvSpPr>
        <p:spPr>
          <a:xfrm>
            <a:off x="8590663" y="6041362"/>
            <a:ext cx="683339" cy="365125"/>
          </a:xfrm>
          <a:prstGeom prst="rect">
            <a:avLst/>
          </a:prstGeom>
        </p:spPr>
        <p:txBody>
          <a:bodyPr/>
          <a:lstStyle>
            <a:lvl1pPr>
              <a:defRPr>
                <a:solidFill>
                  <a:prstClr val="black">
                    <a:tint val="75000"/>
                  </a:prstClr>
                </a:solidFill>
              </a:defRPr>
            </a:lvl1pPr>
          </a:lstStyle>
          <a:p>
            <a:pPr>
              <a:defRPr/>
            </a:pPr>
            <a:fld id="{18634F15-13D2-4C0D-99FD-67E8D2F909DD}" type="slidenum">
              <a:rPr lang="zh-CN" altLang="en-US"/>
              <a:pPr>
                <a:defRPr/>
              </a:pPr>
              <a:t>‹#›</a:t>
            </a:fld>
            <a:endParaRPr lang="zh-CN" altLang="en-US"/>
          </a:p>
        </p:txBody>
      </p:sp>
    </p:spTree>
    <p:extLst>
      <p:ext uri="{BB962C8B-B14F-4D97-AF65-F5344CB8AC3E}">
        <p14:creationId xmlns:p14="http://schemas.microsoft.com/office/powerpoint/2010/main" val="4070833904"/>
      </p:ext>
    </p:extLst>
  </p:cSld>
  <p:clrMapOvr>
    <a:masterClrMapping/>
  </p:clrMapOvr>
  <p:transition>
    <p:randomBar dir="vert"/>
  </p:transition>
</p:sldLayout>
</file>

<file path=ppt/slideLayouts/slideLayout1815.xml><?xml version="1.0" encoding="utf-8"?>
<p:sldLayout xmlns:a="http://schemas.openxmlformats.org/drawingml/2006/main" xmlns:r="http://schemas.openxmlformats.org/officeDocument/2006/relationships" xmlns:p="http://schemas.openxmlformats.org/presentationml/2006/main" preserve="1" userDrawn="1">
  <p:cSld name="6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730789"/>
      </p:ext>
    </p:extLst>
  </p:cSld>
  <p:clrMapOvr>
    <a:masterClrMapping/>
  </p:clrMapOvr>
  <p:transition>
    <p:randomBar dir="vert"/>
  </p:transition>
  <p:timing>
    <p:tnLst>
      <p:par>
        <p:cTn id="1" dur="indefinite" restart="never" nodeType="tmRoot"/>
      </p:par>
    </p:tnLst>
  </p:timing>
</p:sldLayout>
</file>

<file path=ppt/slideLayouts/slideLayout1816.xml><?xml version="1.0" encoding="utf-8"?>
<p:sldLayout xmlns:a="http://schemas.openxmlformats.org/drawingml/2006/main" xmlns:r="http://schemas.openxmlformats.org/officeDocument/2006/relationships" xmlns:p="http://schemas.openxmlformats.org/presentationml/2006/main" showMasterSp="0" preserve="1" userDrawn="1">
  <p:cSld name="164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7073421"/>
      </p:ext>
    </p:extLst>
  </p:cSld>
  <p:clrMapOvr>
    <a:masterClrMapping/>
  </p:clrMapOvr>
  <p:transition>
    <p:randomBar dir="vert"/>
  </p:transition>
  <p:timing>
    <p:tnLst>
      <p:par>
        <p:cTn id="1" dur="indefinite" restart="never" nodeType="tmRoot"/>
      </p:par>
    </p:tnLst>
  </p:timing>
</p:sldLayout>
</file>

<file path=ppt/slideLayouts/slideLayout1817.xml><?xml version="1.0" encoding="utf-8"?>
<p:sldLayout xmlns:a="http://schemas.openxmlformats.org/drawingml/2006/main" xmlns:r="http://schemas.openxmlformats.org/officeDocument/2006/relationships" xmlns:p="http://schemas.openxmlformats.org/presentationml/2006/main" preserve="1" userDrawn="1">
  <p:cSld name="16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0354631"/>
      </p:ext>
    </p:extLst>
  </p:cSld>
  <p:clrMapOvr>
    <a:masterClrMapping/>
  </p:clrMapOvr>
  <p:transition>
    <p:randomBar dir="vert"/>
  </p:transition>
  <p:timing>
    <p:tnLst>
      <p:par>
        <p:cTn id="1" dur="indefinite" restart="never" nodeType="tmRoot"/>
      </p:par>
    </p:tnLst>
  </p:timing>
</p:sldLayout>
</file>

<file path=ppt/slideLayouts/slideLayout1818.xml><?xml version="1.0" encoding="utf-8"?>
<p:sldLayout xmlns:a="http://schemas.openxmlformats.org/drawingml/2006/main" xmlns:r="http://schemas.openxmlformats.org/officeDocument/2006/relationships" xmlns:p="http://schemas.openxmlformats.org/presentationml/2006/main" preserve="1" userDrawn="1">
  <p:cSld name="166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598481440"/>
      </p:ext>
    </p:extLst>
  </p:cSld>
  <p:clrMapOvr>
    <a:masterClrMapping/>
  </p:clrMapOvr>
  <p:transition>
    <p:randomBar dir="vert"/>
  </p:transition>
  <p:timing>
    <p:tnLst>
      <p:par>
        <p:cTn id="1" dur="indefinite" restart="never" nodeType="tmRoot"/>
      </p:par>
    </p:tnLst>
  </p:timing>
</p:sldLayout>
</file>

<file path=ppt/slideLayouts/slideLayout1819.xml><?xml version="1.0" encoding="utf-8"?>
<p:sldLayout xmlns:a="http://schemas.openxmlformats.org/drawingml/2006/main" xmlns:r="http://schemas.openxmlformats.org/officeDocument/2006/relationships" xmlns:p="http://schemas.openxmlformats.org/presentationml/2006/main" preserve="1" userDrawn="1">
  <p:cSld name="167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782009416"/>
      </p:ext>
    </p:extLst>
  </p:cSld>
  <p:clrMapOvr>
    <a:masterClrMapping/>
  </p:clrMapOvr>
  <p:transition>
    <p:randomBar dir="vert"/>
  </p:transition>
  <p:timing>
    <p:tnLst>
      <p:par>
        <p:cTn id="1" dur="indefinite" restart="never" nodeType="tmRoot"/>
      </p:par>
    </p:tnLst>
  </p:timing>
</p:sldLayout>
</file>

<file path=ppt/slideLayouts/slideLayout1820.xml><?xml version="1.0" encoding="utf-8"?>
<p:sldLayout xmlns:a="http://schemas.openxmlformats.org/drawingml/2006/main" xmlns:r="http://schemas.openxmlformats.org/officeDocument/2006/relationships" xmlns:p="http://schemas.openxmlformats.org/presentationml/2006/main" preserve="1" userDrawn="1">
  <p:cSld name="168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179250727"/>
      </p:ext>
    </p:extLst>
  </p:cSld>
  <p:clrMapOvr>
    <a:masterClrMapping/>
  </p:clrMapOvr>
  <p:transition>
    <p:randomBar dir="vert"/>
  </p:transition>
  <p:timing>
    <p:tnLst>
      <p:par>
        <p:cTn id="1" dur="indefinite" restart="never" nodeType="tmRoot"/>
      </p:par>
    </p:tnLst>
  </p:timing>
</p:sldLayout>
</file>

<file path=ppt/slideLayouts/slideLayout1821.xml><?xml version="1.0" encoding="utf-8"?>
<p:sldLayout xmlns:a="http://schemas.openxmlformats.org/drawingml/2006/main" xmlns:r="http://schemas.openxmlformats.org/officeDocument/2006/relationships" xmlns:p="http://schemas.openxmlformats.org/presentationml/2006/main" preserve="1" userDrawn="1">
  <p:cSld name="169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28545344"/>
      </p:ext>
    </p:extLst>
  </p:cSld>
  <p:clrMapOvr>
    <a:masterClrMapping/>
  </p:clrMapOvr>
  <p:transition>
    <p:randomBar dir="vert"/>
  </p:transition>
  <p:timing>
    <p:tnLst>
      <p:par>
        <p:cTn id="1" dur="indefinite" restart="never" nodeType="tmRoot"/>
      </p:par>
    </p:tnLst>
  </p:timing>
</p:sldLayout>
</file>

<file path=ppt/slideLayouts/slideLayout1822.xml><?xml version="1.0" encoding="utf-8"?>
<p:sldLayout xmlns:a="http://schemas.openxmlformats.org/drawingml/2006/main" xmlns:r="http://schemas.openxmlformats.org/officeDocument/2006/relationships" xmlns:p="http://schemas.openxmlformats.org/presentationml/2006/main" preserve="1" userDrawn="1">
  <p:cSld name="170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793591145"/>
      </p:ext>
    </p:extLst>
  </p:cSld>
  <p:clrMapOvr>
    <a:masterClrMapping/>
  </p:clrMapOvr>
  <p:transition>
    <p:randomBar dir="vert"/>
  </p:transition>
  <p:timing>
    <p:tnLst>
      <p:par>
        <p:cTn id="1" dur="indefinite" restart="never" nodeType="tmRoot"/>
      </p:par>
    </p:tnLst>
  </p:timing>
</p:sldLayout>
</file>

<file path=ppt/slideLayouts/slideLayout1823.xml><?xml version="1.0" encoding="utf-8"?>
<p:sldLayout xmlns:a="http://schemas.openxmlformats.org/drawingml/2006/main" xmlns:r="http://schemas.openxmlformats.org/officeDocument/2006/relationships" xmlns:p="http://schemas.openxmlformats.org/presentationml/2006/main" userDrawn="1">
  <p:cSld name="17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4247451639"/>
      </p:ext>
    </p:extLst>
  </p:cSld>
  <p:clrMapOvr>
    <a:masterClrMapping/>
  </p:clrMapOvr>
  <p:transition>
    <p:randomBar dir="vert"/>
  </p:transition>
</p:sldLayout>
</file>

<file path=ppt/slideLayouts/slideLayout1824.xml><?xml version="1.0" encoding="utf-8"?>
<p:sldLayout xmlns:a="http://schemas.openxmlformats.org/drawingml/2006/main" xmlns:r="http://schemas.openxmlformats.org/officeDocument/2006/relationships" xmlns:p="http://schemas.openxmlformats.org/presentationml/2006/main" preserve="1" userDrawn="1">
  <p:cSld name="6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942322525"/>
      </p:ext>
    </p:extLst>
  </p:cSld>
  <p:clrMapOvr>
    <a:masterClrMapping/>
  </p:clrMapOvr>
  <p:transition>
    <p:randomBar dir="vert"/>
  </p:transition>
  <p:timing>
    <p:tnLst>
      <p:par>
        <p:cTn id="1" dur="indefinite" restart="never" nodeType="tmRoot"/>
      </p:par>
    </p:tnLst>
  </p:timing>
</p:sldLayout>
</file>

<file path=ppt/slideLayouts/slideLayout1825.xml><?xml version="1.0" encoding="utf-8"?>
<p:sldLayout xmlns:a="http://schemas.openxmlformats.org/drawingml/2006/main" xmlns:r="http://schemas.openxmlformats.org/officeDocument/2006/relationships" xmlns:p="http://schemas.openxmlformats.org/presentationml/2006/main" userDrawn="1">
  <p:cSld name="17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3278208318"/>
      </p:ext>
    </p:extLst>
  </p:cSld>
  <p:clrMapOvr>
    <a:masterClrMapping/>
  </p:clrMapOvr>
  <p:transition>
    <p:randomBar dir="vert"/>
  </p:transition>
</p:sldLayout>
</file>

<file path=ppt/slideLayouts/slideLayout1826.xml><?xml version="1.0" encoding="utf-8"?>
<p:sldLayout xmlns:a="http://schemas.openxmlformats.org/drawingml/2006/main" xmlns:r="http://schemas.openxmlformats.org/officeDocument/2006/relationships" xmlns:p="http://schemas.openxmlformats.org/presentationml/2006/main" preserve="1" userDrawn="1">
  <p:cSld name="6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655792689"/>
      </p:ext>
    </p:extLst>
  </p:cSld>
  <p:clrMapOvr>
    <a:masterClrMapping/>
  </p:clrMapOvr>
  <p:transition>
    <p:randomBar dir="vert"/>
  </p:transition>
  <p:timing>
    <p:tnLst>
      <p:par>
        <p:cTn id="1" dur="indefinite" restart="never" nodeType="tmRoot"/>
      </p:par>
    </p:tnLst>
  </p:timing>
</p:sldLayout>
</file>

<file path=ppt/slideLayouts/slideLayout1827.xml><?xml version="1.0" encoding="utf-8"?>
<p:sldLayout xmlns:a="http://schemas.openxmlformats.org/drawingml/2006/main" xmlns:r="http://schemas.openxmlformats.org/officeDocument/2006/relationships" xmlns:p="http://schemas.openxmlformats.org/presentationml/2006/main" userDrawn="1">
  <p:cSld name="17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1474191165"/>
      </p:ext>
    </p:extLst>
  </p:cSld>
  <p:clrMapOvr>
    <a:masterClrMapping/>
  </p:clrMapOvr>
  <p:transition>
    <p:randomBar dir="vert"/>
  </p:transition>
</p:sldLayout>
</file>

<file path=ppt/slideLayouts/slideLayout1828.xml><?xml version="1.0" encoding="utf-8"?>
<p:sldLayout xmlns:a="http://schemas.openxmlformats.org/drawingml/2006/main" xmlns:r="http://schemas.openxmlformats.org/officeDocument/2006/relationships" xmlns:p="http://schemas.openxmlformats.org/presentationml/2006/main" preserve="1" userDrawn="1">
  <p:cSld name="6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3024060"/>
      </p:ext>
    </p:extLst>
  </p:cSld>
  <p:clrMapOvr>
    <a:masterClrMapping/>
  </p:clrMapOvr>
  <p:transition>
    <p:randomBar dir="vert"/>
  </p:transition>
  <p:timing>
    <p:tnLst>
      <p:par>
        <p:cTn id="1" dur="indefinite" restart="never" nodeType="tmRoot"/>
      </p:par>
    </p:tnLst>
  </p:timing>
</p:sldLayout>
</file>

<file path=ppt/slideLayouts/slideLayout1829.xml><?xml version="1.0" encoding="utf-8"?>
<p:sldLayout xmlns:a="http://schemas.openxmlformats.org/drawingml/2006/main" xmlns:r="http://schemas.openxmlformats.org/officeDocument/2006/relationships" xmlns:p="http://schemas.openxmlformats.org/presentationml/2006/main" userDrawn="1">
  <p:cSld name="17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4183570727"/>
      </p:ext>
    </p:extLst>
  </p:cSld>
  <p:clrMapOvr>
    <a:masterClrMapping/>
  </p:clrMapOvr>
  <p:transition>
    <p:randomBar dir="vert"/>
  </p:transition>
</p:sldLayout>
</file>

<file path=ppt/slideLayouts/slideLayout1830.xml><?xml version="1.0" encoding="utf-8"?>
<p:sldLayout xmlns:a="http://schemas.openxmlformats.org/drawingml/2006/main" xmlns:r="http://schemas.openxmlformats.org/officeDocument/2006/relationships" xmlns:p="http://schemas.openxmlformats.org/presentationml/2006/main" preserve="1" userDrawn="1">
  <p:cSld name="6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8319308"/>
      </p:ext>
    </p:extLst>
  </p:cSld>
  <p:clrMapOvr>
    <a:masterClrMapping/>
  </p:clrMapOvr>
  <p:transition>
    <p:randomBar dir="vert"/>
  </p:transition>
  <p:timing>
    <p:tnLst>
      <p:par>
        <p:cTn id="1" dur="indefinite" restart="never" nodeType="tmRoot"/>
      </p:par>
    </p:tnLst>
  </p:timing>
</p:sldLayout>
</file>

<file path=ppt/slideLayouts/slideLayout1831.xml><?xml version="1.0" encoding="utf-8"?>
<p:sldLayout xmlns:a="http://schemas.openxmlformats.org/drawingml/2006/main" xmlns:r="http://schemas.openxmlformats.org/officeDocument/2006/relationships" xmlns:p="http://schemas.openxmlformats.org/presentationml/2006/main" userDrawn="1">
  <p:cSld name="17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2200082400"/>
      </p:ext>
    </p:extLst>
  </p:cSld>
  <p:clrMapOvr>
    <a:masterClrMapping/>
  </p:clrMapOvr>
  <p:transition>
    <p:randomBar dir="vert"/>
  </p:transition>
</p:sldLayout>
</file>

<file path=ppt/slideLayouts/slideLayout1832.xml><?xml version="1.0" encoding="utf-8"?>
<p:sldLayout xmlns:a="http://schemas.openxmlformats.org/drawingml/2006/main" xmlns:r="http://schemas.openxmlformats.org/officeDocument/2006/relationships" xmlns:p="http://schemas.openxmlformats.org/presentationml/2006/main" preserve="1" userDrawn="1">
  <p:cSld name="6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212058"/>
      </p:ext>
    </p:extLst>
  </p:cSld>
  <p:clrMapOvr>
    <a:masterClrMapping/>
  </p:clrMapOvr>
  <p:transition>
    <p:randomBar dir="vert"/>
  </p:transition>
  <p:timing>
    <p:tnLst>
      <p:par>
        <p:cTn id="1" dur="indefinite" restart="never" nodeType="tmRoot"/>
      </p:par>
    </p:tnLst>
  </p:timing>
</p:sldLayout>
</file>

<file path=ppt/slideLayouts/slideLayout1833.xml><?xml version="1.0" encoding="utf-8"?>
<p:sldLayout xmlns:a="http://schemas.openxmlformats.org/drawingml/2006/main" xmlns:r="http://schemas.openxmlformats.org/officeDocument/2006/relationships" xmlns:p="http://schemas.openxmlformats.org/presentationml/2006/main" showMasterSp="0" preserve="1" userDrawn="1">
  <p:cSld name="176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9462207"/>
      </p:ext>
    </p:extLst>
  </p:cSld>
  <p:clrMapOvr>
    <a:masterClrMapping/>
  </p:clrMapOvr>
  <p:transition>
    <p:randomBar dir="vert"/>
  </p:transition>
  <p:timing>
    <p:tnLst>
      <p:par>
        <p:cTn id="1" dur="indefinite" restart="never" nodeType="tmRoot"/>
      </p:par>
    </p:tnLst>
  </p:timing>
</p:sldLayout>
</file>

<file path=ppt/slideLayouts/slideLayout1834.xml><?xml version="1.0" encoding="utf-8"?>
<p:sldLayout xmlns:a="http://schemas.openxmlformats.org/drawingml/2006/main" xmlns:r="http://schemas.openxmlformats.org/officeDocument/2006/relationships" xmlns:p="http://schemas.openxmlformats.org/presentationml/2006/main" preserve="1" userDrawn="1">
  <p:cSld name="177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621606175"/>
      </p:ext>
    </p:extLst>
  </p:cSld>
  <p:clrMapOvr>
    <a:masterClrMapping/>
  </p:clrMapOvr>
  <p:transition>
    <p:randomBar dir="vert"/>
  </p:transition>
  <p:timing>
    <p:tnLst>
      <p:par>
        <p:cTn id="1" dur="indefinite" restart="never" nodeType="tmRoot"/>
      </p:par>
    </p:tnLst>
  </p:timing>
</p:sldLayout>
</file>

<file path=ppt/slideLayouts/slideLayout1835.xml><?xml version="1.0" encoding="utf-8"?>
<p:sldLayout xmlns:a="http://schemas.openxmlformats.org/drawingml/2006/main" xmlns:r="http://schemas.openxmlformats.org/officeDocument/2006/relationships" xmlns:p="http://schemas.openxmlformats.org/presentationml/2006/main" preserve="1" userDrawn="1">
  <p:cSld name="178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1308456871"/>
      </p:ext>
    </p:extLst>
  </p:cSld>
  <p:clrMapOvr>
    <a:masterClrMapping/>
  </p:clrMapOvr>
  <p:transition>
    <p:randomBar dir="vert"/>
  </p:transition>
  <p:timing>
    <p:tnLst>
      <p:par>
        <p:cTn id="1" dur="indefinite" restart="never" nodeType="tmRoot"/>
      </p:par>
    </p:tnLst>
  </p:timing>
</p:sldLayout>
</file>

<file path=ppt/slideLayouts/slideLayout1836.xml><?xml version="1.0" encoding="utf-8"?>
<p:sldLayout xmlns:a="http://schemas.openxmlformats.org/drawingml/2006/main" xmlns:r="http://schemas.openxmlformats.org/officeDocument/2006/relationships" xmlns:p="http://schemas.openxmlformats.org/presentationml/2006/main" preserve="1" userDrawn="1">
  <p:cSld name="179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wrap="square">
            <a:noAutofit/>
          </a:bodyPr>
          <a:lstStyle/>
          <a:p>
            <a:endParaRPr lang="zh-CN" altLang="en-US"/>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158867152"/>
      </p:ext>
    </p:extLst>
  </p:cSld>
  <p:clrMapOvr>
    <a:masterClrMapping/>
  </p:clrMapOvr>
  <p:transition>
    <p:randomBar dir="vert"/>
  </p:transition>
  <p:timing>
    <p:tnLst>
      <p:par>
        <p:cTn id="1" dur="indefinite" restart="never" nodeType="tmRoot"/>
      </p:par>
    </p:tnLst>
  </p:timing>
</p:sldLayout>
</file>

<file path=ppt/slideLayouts/slideLayout1837.xml><?xml version="1.0" encoding="utf-8"?>
<p:sldLayout xmlns:a="http://schemas.openxmlformats.org/drawingml/2006/main" xmlns:r="http://schemas.openxmlformats.org/officeDocument/2006/relationships" xmlns:p="http://schemas.openxmlformats.org/presentationml/2006/main" preserve="1" userDrawn="1">
  <p:cSld name="180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05984450"/>
      </p:ext>
    </p:extLst>
  </p:cSld>
  <p:clrMapOvr>
    <a:masterClrMapping/>
  </p:clrMapOvr>
  <p:transition>
    <p:randomBar dir="vert"/>
  </p:transition>
  <p:timing>
    <p:tnLst>
      <p:par>
        <p:cTn id="1" dur="indefinite" restart="never" nodeType="tmRoot"/>
      </p:par>
    </p:tnLst>
  </p:timing>
</p:sldLayout>
</file>

<file path=ppt/slideLayouts/slideLayout1838.xml><?xml version="1.0" encoding="utf-8"?>
<p:sldLayout xmlns:a="http://schemas.openxmlformats.org/drawingml/2006/main" xmlns:r="http://schemas.openxmlformats.org/officeDocument/2006/relationships" xmlns:p="http://schemas.openxmlformats.org/presentationml/2006/main" preserve="1" userDrawn="1">
  <p:cSld name="181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3602523058"/>
      </p:ext>
    </p:extLst>
  </p:cSld>
  <p:clrMapOvr>
    <a:masterClrMapping/>
  </p:clrMapOvr>
  <p:transition>
    <p:randomBar dir="vert"/>
  </p:transition>
  <p:timing>
    <p:tnLst>
      <p:par>
        <p:cTn id="1" dur="indefinite" restart="never" nodeType="tmRoot"/>
      </p:par>
    </p:tnLst>
  </p:timing>
</p:sldLayout>
</file>

<file path=ppt/slideLayouts/slideLayout1839.xml><?xml version="1.0" encoding="utf-8"?>
<p:sldLayout xmlns:a="http://schemas.openxmlformats.org/drawingml/2006/main" xmlns:r="http://schemas.openxmlformats.org/officeDocument/2006/relationships" xmlns:p="http://schemas.openxmlformats.org/presentationml/2006/main" preserve="1" userDrawn="1">
  <p:cSld name="182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wrap="square">
            <a:noAutofit/>
          </a:bodyPr>
          <a:lstStyle/>
          <a:p>
            <a:endParaRPr lang="zh-CN" altLang="en-US"/>
          </a:p>
        </p:txBody>
      </p:sp>
    </p:spTree>
    <p:extLst>
      <p:ext uri="{BB962C8B-B14F-4D97-AF65-F5344CB8AC3E}">
        <p14:creationId xmlns:p14="http://schemas.microsoft.com/office/powerpoint/2010/main" val="2305306160"/>
      </p:ext>
    </p:extLst>
  </p:cSld>
  <p:clrMapOvr>
    <a:masterClrMapping/>
  </p:clrMapOvr>
  <p:transition>
    <p:randomBar dir="vert"/>
  </p:transition>
  <p:timing>
    <p:tnLst>
      <p:par>
        <p:cTn id="1" dur="indefinite" restart="never" nodeType="tmRoot"/>
      </p:par>
    </p:tnLst>
  </p:timing>
</p:sldLayout>
</file>

<file path=ppt/slideLayouts/slideLayout1840.xml><?xml version="1.0" encoding="utf-8"?>
<p:sldLayout xmlns:a="http://schemas.openxmlformats.org/drawingml/2006/main" xmlns:r="http://schemas.openxmlformats.org/officeDocument/2006/relationships" xmlns:p="http://schemas.openxmlformats.org/presentationml/2006/main" userDrawn="1">
  <p:cSld name="18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2022171079"/>
      </p:ext>
    </p:extLst>
  </p:cSld>
  <p:clrMapOvr>
    <a:masterClrMapping/>
  </p:clrMapOvr>
  <p:transition>
    <p:randomBar dir="vert"/>
  </p:transition>
</p:sldLayout>
</file>

<file path=ppt/slideLayouts/slideLayout1841.xml><?xml version="1.0" encoding="utf-8"?>
<p:sldLayout xmlns:a="http://schemas.openxmlformats.org/drawingml/2006/main" xmlns:r="http://schemas.openxmlformats.org/officeDocument/2006/relationships" xmlns:p="http://schemas.openxmlformats.org/presentationml/2006/main" preserve="1" userDrawn="1">
  <p:cSld name="7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8872361"/>
      </p:ext>
    </p:extLst>
  </p:cSld>
  <p:clrMapOvr>
    <a:masterClrMapping/>
  </p:clrMapOvr>
  <p:transition>
    <p:randomBar dir="vert"/>
  </p:transition>
  <p:timing>
    <p:tnLst>
      <p:par>
        <p:cTn id="1" dur="indefinite" restart="never" nodeType="tmRoot"/>
      </p:par>
    </p:tnLst>
  </p:timing>
</p:sldLayout>
</file>

<file path=ppt/slideLayouts/slideLayout1842.xml><?xml version="1.0" encoding="utf-8"?>
<p:sldLayout xmlns:a="http://schemas.openxmlformats.org/drawingml/2006/main" xmlns:r="http://schemas.openxmlformats.org/officeDocument/2006/relationships" xmlns:p="http://schemas.openxmlformats.org/presentationml/2006/main" userDrawn="1">
  <p:cSld name="18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3393869604"/>
      </p:ext>
    </p:extLst>
  </p:cSld>
  <p:clrMapOvr>
    <a:masterClrMapping/>
  </p:clrMapOvr>
  <p:transition>
    <p:randomBar dir="vert"/>
  </p:transition>
</p:sldLayout>
</file>

<file path=ppt/slideLayouts/slideLayout1843.xml><?xml version="1.0" encoding="utf-8"?>
<p:sldLayout xmlns:a="http://schemas.openxmlformats.org/drawingml/2006/main" xmlns:r="http://schemas.openxmlformats.org/officeDocument/2006/relationships" xmlns:p="http://schemas.openxmlformats.org/presentationml/2006/main" preserve="1" userDrawn="1">
  <p:cSld name="7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9507968"/>
      </p:ext>
    </p:extLst>
  </p:cSld>
  <p:clrMapOvr>
    <a:masterClrMapping/>
  </p:clrMapOvr>
  <p:transition>
    <p:randomBar dir="vert"/>
  </p:transition>
  <p:timing>
    <p:tnLst>
      <p:par>
        <p:cTn id="1" dur="indefinite" restart="never" nodeType="tmRoot"/>
      </p:par>
    </p:tnLst>
  </p:timing>
</p:sldLayout>
</file>

<file path=ppt/slideLayouts/slideLayout1844.xml><?xml version="1.0" encoding="utf-8"?>
<p:sldLayout xmlns:a="http://schemas.openxmlformats.org/drawingml/2006/main" xmlns:r="http://schemas.openxmlformats.org/officeDocument/2006/relationships" xmlns:p="http://schemas.openxmlformats.org/presentationml/2006/main" userDrawn="1">
  <p:cSld name="18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2348624553"/>
      </p:ext>
    </p:extLst>
  </p:cSld>
  <p:clrMapOvr>
    <a:masterClrMapping/>
  </p:clrMapOvr>
  <p:transition>
    <p:randomBar dir="vert"/>
  </p:transition>
</p:sldLayout>
</file>

<file path=ppt/slideLayouts/slideLayout1845.xml><?xml version="1.0" encoding="utf-8"?>
<p:sldLayout xmlns:a="http://schemas.openxmlformats.org/drawingml/2006/main" xmlns:r="http://schemas.openxmlformats.org/officeDocument/2006/relationships" xmlns:p="http://schemas.openxmlformats.org/presentationml/2006/main" preserve="1" userDrawn="1">
  <p:cSld name="7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2772950"/>
      </p:ext>
    </p:extLst>
  </p:cSld>
  <p:clrMapOvr>
    <a:masterClrMapping/>
  </p:clrMapOvr>
  <p:transition>
    <p:randomBar dir="vert"/>
  </p:transition>
  <p:timing>
    <p:tnLst>
      <p:par>
        <p:cTn id="1" dur="indefinite" restart="never" nodeType="tmRoot"/>
      </p:par>
    </p:tnLst>
  </p:timing>
</p:sldLayout>
</file>

<file path=ppt/slideLayouts/slideLayout1846.xml><?xml version="1.0" encoding="utf-8"?>
<p:sldLayout xmlns:a="http://schemas.openxmlformats.org/drawingml/2006/main" xmlns:r="http://schemas.openxmlformats.org/officeDocument/2006/relationships" xmlns:p="http://schemas.openxmlformats.org/presentationml/2006/main" userDrawn="1">
  <p:cSld name="18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2213665026"/>
      </p:ext>
    </p:extLst>
  </p:cSld>
  <p:clrMapOvr>
    <a:masterClrMapping/>
  </p:clrMapOvr>
  <p:transition>
    <p:randomBar dir="vert"/>
  </p:transition>
</p:sldLayout>
</file>

<file path=ppt/slideLayouts/slideLayout1847.xml><?xml version="1.0" encoding="utf-8"?>
<p:sldLayout xmlns:a="http://schemas.openxmlformats.org/drawingml/2006/main" xmlns:r="http://schemas.openxmlformats.org/officeDocument/2006/relationships" xmlns:p="http://schemas.openxmlformats.org/presentationml/2006/main" preserve="1" userDrawn="1">
  <p:cSld name="7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753387130"/>
      </p:ext>
    </p:extLst>
  </p:cSld>
  <p:clrMapOvr>
    <a:masterClrMapping/>
  </p:clrMapOvr>
  <p:transition>
    <p:randomBar dir="vert"/>
  </p:transition>
  <p:timing>
    <p:tnLst>
      <p:par>
        <p:cTn id="1" dur="indefinite" restart="never" nodeType="tmRoot"/>
      </p:par>
    </p:tnLst>
  </p:timing>
</p:sldLayout>
</file>

<file path=ppt/slideLayouts/slideLayout1848.xml><?xml version="1.0" encoding="utf-8"?>
<p:sldLayout xmlns:a="http://schemas.openxmlformats.org/drawingml/2006/main" xmlns:r="http://schemas.openxmlformats.org/officeDocument/2006/relationships" xmlns:p="http://schemas.openxmlformats.org/presentationml/2006/main" userDrawn="1">
  <p:cSld name="18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3864094748"/>
      </p:ext>
    </p:extLst>
  </p:cSld>
  <p:clrMapOvr>
    <a:masterClrMapping/>
  </p:clrMapOvr>
  <p:transition>
    <p:randomBar dir="vert"/>
  </p:transition>
</p:sldLayout>
</file>

<file path=ppt/slideLayouts/slideLayout1849.xml><?xml version="1.0" encoding="utf-8"?>
<p:sldLayout xmlns:a="http://schemas.openxmlformats.org/drawingml/2006/main" xmlns:r="http://schemas.openxmlformats.org/officeDocument/2006/relationships" xmlns:p="http://schemas.openxmlformats.org/presentationml/2006/main" preserve="1" userDrawn="1">
  <p:cSld name="7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6342615"/>
      </p:ext>
    </p:extLst>
  </p:cSld>
  <p:clrMapOvr>
    <a:masterClrMapping/>
  </p:clrMapOvr>
  <p:transition>
    <p:randomBar dir="vert"/>
  </p:transition>
  <p:timing>
    <p:tnLst>
      <p:par>
        <p:cTn id="1" dur="indefinite" restart="never" nodeType="tmRoot"/>
      </p:par>
    </p:tnLst>
  </p:timing>
</p:sldLayout>
</file>

<file path=ppt/slideLayouts/slideLayout1850.xml><?xml version="1.0" encoding="utf-8"?>
<p:sldLayout xmlns:a="http://schemas.openxmlformats.org/drawingml/2006/main" xmlns:r="http://schemas.openxmlformats.org/officeDocument/2006/relationships" xmlns:p="http://schemas.openxmlformats.org/presentationml/2006/main" userDrawn="1">
  <p:cSld name="188_自定义版式">
    <p:spTree>
      <p:nvGrpSpPr>
        <p:cNvPr id="1" name=""/>
        <p:cNvGrpSpPr/>
        <p:nvPr/>
      </p:nvGrpSpPr>
      <p:grpSpPr>
        <a:xfrm>
          <a:off x="0" y="0"/>
          <a:ext cx="0" cy="0"/>
          <a:chOff x="0" y="0"/>
          <a:chExt cx="0" cy="0"/>
        </a:xfrm>
      </p:grpSpPr>
      <p:sp>
        <p:nvSpPr>
          <p:cNvPr id="3" name="日期占位符 2"/>
          <p:cNvSpPr>
            <a:spLocks noGrp="1"/>
          </p:cNvSpPr>
          <p:nvPr>
            <p:ph type="dt" sz="half" idx="10"/>
          </p:nvPr>
        </p:nvSpPr>
        <p:spPr>
          <a:xfrm>
            <a:off x="838200" y="6356350"/>
            <a:ext cx="2743200" cy="365125"/>
          </a:xfrm>
          <a:prstGeom prst="rect">
            <a:avLst/>
          </a:prstGeom>
        </p:spPr>
        <p:txBody>
          <a:bodyPr/>
          <a:lstStyle/>
          <a:p>
            <a:pPr defTabSz="914400"/>
            <a:fld id="{32BF82D2-7A68-459D-A996-9BDDA2518FA4}" type="datetimeFigureOut">
              <a:rPr lang="zh-CN" altLang="en-US" smtClean="0">
                <a:solidFill>
                  <a:prstClr val="black">
                    <a:tint val="75000"/>
                  </a:prstClr>
                </a:solidFill>
              </a:rPr>
              <a:pPr defTabSz="914400"/>
              <a:t>2024/2/26</a:t>
            </a:fld>
            <a:endParaRPr lang="zh-CN" altLang="en-US">
              <a:solidFill>
                <a:prstClr val="black">
                  <a:tint val="75000"/>
                </a:prstClr>
              </a:solidFill>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pPr defTabSz="914400"/>
            <a:endParaRPr lang="zh-CN" altLang="en-US">
              <a:solidFill>
                <a:prstClr val="black">
                  <a:tint val="75000"/>
                </a:prstClr>
              </a:solidFill>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pPr defTabSz="914400"/>
            <a:fld id="{3E01EE5D-26FB-46D5-A381-ECFB35BF1D34}" type="slidenum">
              <a:rPr lang="zh-CN" altLang="en-US" smtClean="0">
                <a:solidFill>
                  <a:prstClr val="black">
                    <a:tint val="75000"/>
                  </a:prstClr>
                </a:solidFill>
              </a:rPr>
              <a:pPr defTabSz="914400"/>
              <a:t>‹#›</a:t>
            </a:fld>
            <a:endParaRPr lang="zh-CN" altLang="en-US">
              <a:solidFill>
                <a:prstClr val="black">
                  <a:tint val="75000"/>
                </a:prstClr>
              </a:solidFill>
            </a:endParaRPr>
          </a:p>
        </p:txBody>
      </p:sp>
    </p:spTree>
    <p:extLst>
      <p:ext uri="{BB962C8B-B14F-4D97-AF65-F5344CB8AC3E}">
        <p14:creationId xmlns:p14="http://schemas.microsoft.com/office/powerpoint/2010/main" val="993208507"/>
      </p:ext>
    </p:extLst>
  </p:cSld>
  <p:clrMapOvr>
    <a:masterClrMapping/>
  </p:clrMapOvr>
  <p:transition>
    <p:randomBar dir="vert"/>
  </p:transition>
  <p:timing>
    <p:tnLst>
      <p:par>
        <p:cTn id="1" dur="indefinite" restart="never" nodeType="tmRoot"/>
      </p:par>
    </p:tnLst>
  </p:timing>
</p:sldLayout>
</file>

<file path=ppt/slideLayouts/slideLayout1851.xml><?xml version="1.0" encoding="utf-8"?>
<p:sldLayout xmlns:a="http://schemas.openxmlformats.org/drawingml/2006/main" xmlns:r="http://schemas.openxmlformats.org/officeDocument/2006/relationships" xmlns:p="http://schemas.openxmlformats.org/presentationml/2006/main" userDrawn="1">
  <p:cSld name="18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mn-cs"/>
              </a:defRPr>
            </a:lvl1pPr>
          </a:lstStyle>
          <a:p>
            <a:pPr defTabSz="914400">
              <a:defRPr/>
            </a:pPr>
            <a:fld id="{0C6303A0-9065-42AF-906A-DE1E800FE257}"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mn-cs"/>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mn-cs"/>
              </a:defRPr>
            </a:lvl1pPr>
          </a:lstStyle>
          <a:p>
            <a:pPr defTabSz="914400">
              <a:defRPr/>
            </a:pPr>
            <a:fld id="{2AD3D7CA-7BD8-4738-B6AB-718737AA462A}" type="slidenum">
              <a:rPr lang="zh-CN" altLang="en-US"/>
              <a:pPr defTabSz="914400">
                <a:defRPr/>
              </a:pPr>
              <a:t>‹#›</a:t>
            </a:fld>
            <a:endParaRPr lang="zh-CN" altLang="en-US"/>
          </a:p>
        </p:txBody>
      </p:sp>
    </p:spTree>
    <p:extLst>
      <p:ext uri="{BB962C8B-B14F-4D97-AF65-F5344CB8AC3E}">
        <p14:creationId xmlns:p14="http://schemas.microsoft.com/office/powerpoint/2010/main" val="1954467769"/>
      </p:ext>
    </p:extLst>
  </p:cSld>
  <p:clrMapOvr>
    <a:masterClrMapping/>
  </p:clrMapOvr>
  <p:transition>
    <p:randomBar dir="vert"/>
  </p:transition>
</p:sldLayout>
</file>

<file path=ppt/slideLayouts/slideLayout1852.xml><?xml version="1.0" encoding="utf-8"?>
<p:sldLayout xmlns:a="http://schemas.openxmlformats.org/drawingml/2006/main" xmlns:r="http://schemas.openxmlformats.org/officeDocument/2006/relationships" xmlns:p="http://schemas.openxmlformats.org/presentationml/2006/main" preserve="1" userDrawn="1">
  <p:cSld name="15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1" y="0"/>
            <a:ext cx="126619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6453326"/>
      </p:ext>
    </p:extLst>
  </p:cSld>
  <p:clrMapOvr>
    <a:masterClrMapping/>
  </p:clrMapOvr>
  <p:transition>
    <p:randomBar dir="vert"/>
  </p:transition>
</p:sldLayout>
</file>

<file path=ppt/slideLayouts/slideLayout1853.xml><?xml version="1.0" encoding="utf-8"?>
<p:sldLayout xmlns:a="http://schemas.openxmlformats.org/drawingml/2006/main" xmlns:r="http://schemas.openxmlformats.org/officeDocument/2006/relationships" xmlns:p="http://schemas.openxmlformats.org/presentationml/2006/main" preserve="1" userDrawn="1">
  <p:cSld name="28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34950" y="1"/>
            <a:ext cx="12700001" cy="6878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447484"/>
      </p:ext>
    </p:extLst>
  </p:cSld>
  <p:clrMapOvr>
    <a:masterClrMapping/>
  </p:clrMapOvr>
  <p:transition>
    <p:randomBar dir="vert"/>
  </p:transition>
</p:sldLayout>
</file>

<file path=ppt/slideLayouts/slideLayout1854.xml><?xml version="1.0" encoding="utf-8"?>
<p:sldLayout xmlns:a="http://schemas.openxmlformats.org/drawingml/2006/main" xmlns:r="http://schemas.openxmlformats.org/officeDocument/2006/relationships" xmlns:p="http://schemas.openxmlformats.org/presentationml/2006/main" preserve="1" userDrawn="1">
  <p:cSld name="15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75267" y="-455613"/>
            <a:ext cx="14293851" cy="774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4139418"/>
      </p:ext>
    </p:extLst>
  </p:cSld>
  <p:clrMapOvr>
    <a:masterClrMapping/>
  </p:clrMapOvr>
  <p:transition>
    <p:randomBar dir="vert"/>
  </p:transition>
</p:sldLayout>
</file>

<file path=ppt/slideLayouts/slideLayout1855.xml><?xml version="1.0" encoding="utf-8"?>
<p:sldLayout xmlns:a="http://schemas.openxmlformats.org/drawingml/2006/main" xmlns:r="http://schemas.openxmlformats.org/officeDocument/2006/relationships" xmlns:p="http://schemas.openxmlformats.org/presentationml/2006/main" userDrawn="1">
  <p:cSld name="19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3ACFC516-0EBD-4852-9DFD-FFC809B16810}"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cs typeface="Arial" panose="020B0604020202020204" pitchFamily="34" charset="0"/>
              </a:defRPr>
            </a:lvl1pPr>
          </a:lstStyle>
          <a:p>
            <a:pPr defTabSz="914400">
              <a:defRPr/>
            </a:pPr>
            <a:fld id="{855DB59F-0B7A-4009-ADD8-CBB6E0E22669}" type="slidenum">
              <a:rPr lang="zh-CN" altLang="en-US"/>
              <a:pPr defTabSz="914400">
                <a:defRPr/>
              </a:pPr>
              <a:t>‹#›</a:t>
            </a:fld>
            <a:endParaRPr lang="zh-CN" altLang="en-US"/>
          </a:p>
        </p:txBody>
      </p:sp>
    </p:spTree>
    <p:extLst>
      <p:ext uri="{BB962C8B-B14F-4D97-AF65-F5344CB8AC3E}">
        <p14:creationId xmlns:p14="http://schemas.microsoft.com/office/powerpoint/2010/main" val="2761942995"/>
      </p:ext>
    </p:extLst>
  </p:cSld>
  <p:clrMapOvr>
    <a:masterClrMapping/>
  </p:clrMapOvr>
  <p:transition>
    <p:randomBar dir="vert"/>
  </p:transition>
</p:sldLayout>
</file>

<file path=ppt/slideLayouts/slideLayout1856.xml><?xml version="1.0" encoding="utf-8"?>
<p:sldLayout xmlns:a="http://schemas.openxmlformats.org/drawingml/2006/main" xmlns:r="http://schemas.openxmlformats.org/officeDocument/2006/relationships" xmlns:p="http://schemas.openxmlformats.org/presentationml/2006/main" userDrawn="1">
  <p:cSld name="19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smtClean="0">
                <a:solidFill>
                  <a:prstClr val="black">
                    <a:tint val="75000"/>
                  </a:prstClr>
                </a:solidFill>
              </a:defRPr>
            </a:lvl1pPr>
          </a:lstStyle>
          <a:p>
            <a:pPr defTabSz="914400">
              <a:defRPr/>
            </a:pPr>
            <a:fld id="{39ADED8E-4E0B-498D-B715-B157A890E4DE}"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18634F15-13D2-4C0D-99FD-67E8D2F909DD}" type="slidenum">
              <a:rPr lang="zh-CN" altLang="en-US"/>
              <a:pPr defTabSz="914400">
                <a:defRPr/>
              </a:pPr>
              <a:t>‹#›</a:t>
            </a:fld>
            <a:endParaRPr lang="zh-CN" altLang="en-US"/>
          </a:p>
        </p:txBody>
      </p:sp>
    </p:spTree>
    <p:extLst>
      <p:ext uri="{BB962C8B-B14F-4D97-AF65-F5344CB8AC3E}">
        <p14:creationId xmlns:p14="http://schemas.microsoft.com/office/powerpoint/2010/main" val="1380439700"/>
      </p:ext>
    </p:extLst>
  </p:cSld>
  <p:clrMapOvr>
    <a:masterClrMapping/>
  </p:clrMapOvr>
  <p:transition>
    <p:randomBar dir="vert"/>
  </p:transition>
</p:sldLayout>
</file>

<file path=ppt/slideLayouts/slideLayout1857.xml><?xml version="1.0" encoding="utf-8"?>
<p:sldLayout xmlns:a="http://schemas.openxmlformats.org/drawingml/2006/main" xmlns:r="http://schemas.openxmlformats.org/officeDocument/2006/relationships" xmlns:p="http://schemas.openxmlformats.org/presentationml/2006/main" userDrawn="1">
  <p:cSld name="29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2434926"/>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Layouts/slideLayout1858.xml><?xml version="1.0" encoding="utf-8"?>
<p:sldLayout xmlns:a="http://schemas.openxmlformats.org/drawingml/2006/main" xmlns:r="http://schemas.openxmlformats.org/officeDocument/2006/relationships" xmlns:p="http://schemas.openxmlformats.org/presentationml/2006/main" userDrawn="1">
  <p:cSld name="19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a:defRPr>
                <a:solidFill>
                  <a:prstClr val="black">
                    <a:tint val="75000"/>
                  </a:prstClr>
                </a:solidFill>
              </a:defRPr>
            </a:lvl1pPr>
          </a:lstStyle>
          <a:p>
            <a:pPr defTabSz="914400">
              <a:defRPr/>
            </a:pPr>
            <a:fld id="{233108B3-3C5F-434E-B7C6-124BB30C5988}"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a:defRPr>
                <a:solidFill>
                  <a:prstClr val="black">
                    <a:tint val="75000"/>
                  </a:prstClr>
                </a:solidFill>
              </a:defRPr>
            </a:lvl1pPr>
          </a:lstStyle>
          <a:p>
            <a:pPr defTabSz="914400">
              <a:defRPr/>
            </a:pPr>
            <a:fld id="{0FCC38CE-CFED-41E2-93E2-A213294AFB8B}" type="slidenum">
              <a:rPr lang="zh-CN" altLang="en-US"/>
              <a:pPr defTabSz="914400">
                <a:defRPr/>
              </a:pPr>
              <a:t>‹#›</a:t>
            </a:fld>
            <a:endParaRPr lang="zh-CN" altLang="en-US"/>
          </a:p>
        </p:txBody>
      </p:sp>
    </p:spTree>
    <p:extLst>
      <p:ext uri="{BB962C8B-B14F-4D97-AF65-F5344CB8AC3E}">
        <p14:creationId xmlns:p14="http://schemas.microsoft.com/office/powerpoint/2010/main" val="2471221337"/>
      </p:ext>
    </p:extLst>
  </p:cSld>
  <p:clrMapOvr>
    <a:masterClrMapping/>
  </p:clrMapOvr>
  <p:transition>
    <p:randomBar dir="vert"/>
  </p:transition>
</p:sldLayout>
</file>

<file path=ppt/slideLayouts/slideLayout1859.xml><?xml version="1.0" encoding="utf-8"?>
<p:sldLayout xmlns:a="http://schemas.openxmlformats.org/drawingml/2006/main" xmlns:r="http://schemas.openxmlformats.org/officeDocument/2006/relationships" xmlns:p="http://schemas.openxmlformats.org/presentationml/2006/main" showMasterSp="0" preserve="1" userDrawn="1">
  <p:cSld name="193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887372417"/>
      </p:ext>
    </p:extLst>
  </p:cSld>
  <p:clrMapOvr>
    <a:masterClrMapping/>
  </p:clrMapOvr>
  <p:transition>
    <p:randomBar dir="vert"/>
  </p:transition>
</p:sldLayout>
</file>

<file path=ppt/slideLayouts/slideLayout1860.xml><?xml version="1.0" encoding="utf-8"?>
<p:sldLayout xmlns:a="http://schemas.openxmlformats.org/drawingml/2006/main" xmlns:r="http://schemas.openxmlformats.org/officeDocument/2006/relationships" xmlns:p="http://schemas.openxmlformats.org/presentationml/2006/main" preserve="1" userDrawn="1">
  <p:cSld name="194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198331400"/>
      </p:ext>
    </p:extLst>
  </p:cSld>
  <p:clrMapOvr>
    <a:masterClrMapping/>
  </p:clrMapOvr>
  <p:transition>
    <p:randomBar dir="vert"/>
  </p:transition>
</p:sldLayout>
</file>

<file path=ppt/slideLayouts/slideLayout1861.xml><?xml version="1.0" encoding="utf-8"?>
<p:sldLayout xmlns:a="http://schemas.openxmlformats.org/drawingml/2006/main" xmlns:r="http://schemas.openxmlformats.org/officeDocument/2006/relationships" xmlns:p="http://schemas.openxmlformats.org/presentationml/2006/main" preserve="1" userDrawn="1">
  <p:cSld name="195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086899197"/>
      </p:ext>
    </p:extLst>
  </p:cSld>
  <p:clrMapOvr>
    <a:masterClrMapping/>
  </p:clrMapOvr>
  <p:transition>
    <p:randomBar dir="vert"/>
  </p:transition>
</p:sldLayout>
</file>

<file path=ppt/slideLayouts/slideLayout1862.xml><?xml version="1.0" encoding="utf-8"?>
<p:sldLayout xmlns:a="http://schemas.openxmlformats.org/drawingml/2006/main" xmlns:r="http://schemas.openxmlformats.org/officeDocument/2006/relationships" xmlns:p="http://schemas.openxmlformats.org/presentationml/2006/main" preserve="1" userDrawn="1">
  <p:cSld name="196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rtlCol="0">
            <a:noAutofit/>
          </a:bodyPr>
          <a:lstStyle/>
          <a:p>
            <a:pPr lvl="0"/>
            <a:endParaRPr lang="zh-CN" altLang="en-US" noProof="0"/>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573817106"/>
      </p:ext>
    </p:extLst>
  </p:cSld>
  <p:clrMapOvr>
    <a:masterClrMapping/>
  </p:clrMapOvr>
  <p:transition>
    <p:randomBar dir="vert"/>
  </p:transition>
</p:sldLayout>
</file>

<file path=ppt/slideLayouts/slideLayout1863.xml><?xml version="1.0" encoding="utf-8"?>
<p:sldLayout xmlns:a="http://schemas.openxmlformats.org/drawingml/2006/main" xmlns:r="http://schemas.openxmlformats.org/officeDocument/2006/relationships" xmlns:p="http://schemas.openxmlformats.org/presentationml/2006/main" preserve="1" userDrawn="1">
  <p:cSld name="197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608047528"/>
      </p:ext>
    </p:extLst>
  </p:cSld>
  <p:clrMapOvr>
    <a:masterClrMapping/>
  </p:clrMapOvr>
  <p:transition>
    <p:randomBar dir="vert"/>
  </p:transition>
</p:sldLayout>
</file>

<file path=ppt/slideLayouts/slideLayout1864.xml><?xml version="1.0" encoding="utf-8"?>
<p:sldLayout xmlns:a="http://schemas.openxmlformats.org/drawingml/2006/main" xmlns:r="http://schemas.openxmlformats.org/officeDocument/2006/relationships" xmlns:p="http://schemas.openxmlformats.org/presentationml/2006/main" preserve="1" userDrawn="1">
  <p:cSld name="198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780551029"/>
      </p:ext>
    </p:extLst>
  </p:cSld>
  <p:clrMapOvr>
    <a:masterClrMapping/>
  </p:clrMapOvr>
  <p:transition>
    <p:randomBar dir="vert"/>
  </p:transition>
</p:sldLayout>
</file>

<file path=ppt/slideLayouts/slideLayout1865.xml><?xml version="1.0" encoding="utf-8"?>
<p:sldLayout xmlns:a="http://schemas.openxmlformats.org/drawingml/2006/main" xmlns:r="http://schemas.openxmlformats.org/officeDocument/2006/relationships" xmlns:p="http://schemas.openxmlformats.org/presentationml/2006/main" preserve="1" userDrawn="1">
  <p:cSld name="199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211834023"/>
      </p:ext>
    </p:extLst>
  </p:cSld>
  <p:clrMapOvr>
    <a:masterClrMapping/>
  </p:clrMapOvr>
  <p:transition>
    <p:randomBar dir="vert"/>
  </p:transition>
</p:sldLayout>
</file>

<file path=ppt/slideLayouts/slideLayout1866.xml><?xml version="1.0" encoding="utf-8"?>
<p:sldLayout xmlns:a="http://schemas.openxmlformats.org/drawingml/2006/main" xmlns:r="http://schemas.openxmlformats.org/officeDocument/2006/relationships" xmlns:p="http://schemas.openxmlformats.org/presentationml/2006/main" userDrawn="1">
  <p:cSld name="20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C1F66C1E-8BBB-45D9-B05F-5B47EA3C5016}"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73DB09E1-0499-4349-A5DD-6FC4457040E5}" type="slidenum">
              <a:rPr lang="zh-CN" altLang="en-US"/>
              <a:pPr>
                <a:defRPr/>
              </a:pPr>
              <a:t>‹#›</a:t>
            </a:fld>
            <a:endParaRPr lang="zh-CN" altLang="en-US"/>
          </a:p>
        </p:txBody>
      </p:sp>
    </p:spTree>
    <p:extLst>
      <p:ext uri="{BB962C8B-B14F-4D97-AF65-F5344CB8AC3E}">
        <p14:creationId xmlns:p14="http://schemas.microsoft.com/office/powerpoint/2010/main" val="2845177162"/>
      </p:ext>
    </p:extLst>
  </p:cSld>
  <p:clrMapOvr>
    <a:masterClrMapping/>
  </p:clrMapOvr>
  <p:transition>
    <p:randomBar dir="vert"/>
  </p:transition>
</p:sldLayout>
</file>

<file path=ppt/slideLayouts/slideLayout1867.xml><?xml version="1.0" encoding="utf-8"?>
<p:sldLayout xmlns:a="http://schemas.openxmlformats.org/drawingml/2006/main" xmlns:r="http://schemas.openxmlformats.org/officeDocument/2006/relationships" xmlns:p="http://schemas.openxmlformats.org/presentationml/2006/main" preserve="1" userDrawn="1">
  <p:cSld name="75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8209296"/>
      </p:ext>
    </p:extLst>
  </p:cSld>
  <p:clrMapOvr>
    <a:masterClrMapping/>
  </p:clrMapOvr>
  <p:transition>
    <p:randomBar dir="vert"/>
  </p:transition>
</p:sldLayout>
</file>

<file path=ppt/slideLayouts/slideLayout1868.xml><?xml version="1.0" encoding="utf-8"?>
<p:sldLayout xmlns:a="http://schemas.openxmlformats.org/drawingml/2006/main" xmlns:r="http://schemas.openxmlformats.org/officeDocument/2006/relationships" xmlns:p="http://schemas.openxmlformats.org/presentationml/2006/main" userDrawn="1">
  <p:cSld name="20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C23436DF-DB2A-4038-BAF1-07AEEF95834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A850D65F-1DA4-4CEC-8718-30D142268E5E}" type="slidenum">
              <a:rPr lang="zh-CN" altLang="en-US"/>
              <a:pPr>
                <a:defRPr/>
              </a:pPr>
              <a:t>‹#›</a:t>
            </a:fld>
            <a:endParaRPr lang="zh-CN" altLang="en-US"/>
          </a:p>
        </p:txBody>
      </p:sp>
    </p:spTree>
    <p:extLst>
      <p:ext uri="{BB962C8B-B14F-4D97-AF65-F5344CB8AC3E}">
        <p14:creationId xmlns:p14="http://schemas.microsoft.com/office/powerpoint/2010/main" val="260473091"/>
      </p:ext>
    </p:extLst>
  </p:cSld>
  <p:clrMapOvr>
    <a:masterClrMapping/>
  </p:clrMapOvr>
  <p:transition>
    <p:randomBar dir="vert"/>
  </p:transition>
</p:sldLayout>
</file>

<file path=ppt/slideLayouts/slideLayout1869.xml><?xml version="1.0" encoding="utf-8"?>
<p:sldLayout xmlns:a="http://schemas.openxmlformats.org/drawingml/2006/main" xmlns:r="http://schemas.openxmlformats.org/officeDocument/2006/relationships" xmlns:p="http://schemas.openxmlformats.org/presentationml/2006/main" preserve="1" userDrawn="1">
  <p:cSld name="76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453547"/>
      </p:ext>
    </p:extLst>
  </p:cSld>
  <p:clrMapOvr>
    <a:masterClrMapping/>
  </p:clrMapOvr>
  <p:transition>
    <p:randomBar dir="vert"/>
  </p:transition>
</p:sldLayout>
</file>

<file path=ppt/slideLayouts/slideLayout1870.xml><?xml version="1.0" encoding="utf-8"?>
<p:sldLayout xmlns:a="http://schemas.openxmlformats.org/drawingml/2006/main" xmlns:r="http://schemas.openxmlformats.org/officeDocument/2006/relationships" xmlns:p="http://schemas.openxmlformats.org/presentationml/2006/main" userDrawn="1">
  <p:cSld name="20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4D4B0954-0789-48CC-A8F5-C9137E3E9F72}"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95401FC-AD89-4F99-8D99-AF2DF0E49340}" type="slidenum">
              <a:rPr lang="zh-CN" altLang="en-US"/>
              <a:pPr>
                <a:defRPr/>
              </a:pPr>
              <a:t>‹#›</a:t>
            </a:fld>
            <a:endParaRPr lang="zh-CN" altLang="en-US"/>
          </a:p>
        </p:txBody>
      </p:sp>
    </p:spTree>
    <p:extLst>
      <p:ext uri="{BB962C8B-B14F-4D97-AF65-F5344CB8AC3E}">
        <p14:creationId xmlns:p14="http://schemas.microsoft.com/office/powerpoint/2010/main" val="1015900061"/>
      </p:ext>
    </p:extLst>
  </p:cSld>
  <p:clrMapOvr>
    <a:masterClrMapping/>
  </p:clrMapOvr>
  <p:transition>
    <p:randomBar dir="vert"/>
  </p:transition>
</p:sldLayout>
</file>

<file path=ppt/slideLayouts/slideLayout1871.xml><?xml version="1.0" encoding="utf-8"?>
<p:sldLayout xmlns:a="http://schemas.openxmlformats.org/drawingml/2006/main" xmlns:r="http://schemas.openxmlformats.org/officeDocument/2006/relationships" xmlns:p="http://schemas.openxmlformats.org/presentationml/2006/main" preserve="1" userDrawn="1">
  <p:cSld name="77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3684734"/>
      </p:ext>
    </p:extLst>
  </p:cSld>
  <p:clrMapOvr>
    <a:masterClrMapping/>
  </p:clrMapOvr>
  <p:transition>
    <p:randomBar dir="vert"/>
  </p:transition>
</p:sldLayout>
</file>

<file path=ppt/slideLayouts/slideLayout1872.xml><?xml version="1.0" encoding="utf-8"?>
<p:sldLayout xmlns:a="http://schemas.openxmlformats.org/drawingml/2006/main" xmlns:r="http://schemas.openxmlformats.org/officeDocument/2006/relationships" xmlns:p="http://schemas.openxmlformats.org/presentationml/2006/main" userDrawn="1">
  <p:cSld name="20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8F4EFA5-8EC9-4DB3-BA74-4C5EF3B66203}"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73C26F04-D23C-4AB1-9E4D-52FD3B524F6C}" type="slidenum">
              <a:rPr lang="zh-CN" altLang="en-US"/>
              <a:pPr>
                <a:defRPr/>
              </a:pPr>
              <a:t>‹#›</a:t>
            </a:fld>
            <a:endParaRPr lang="zh-CN" altLang="en-US"/>
          </a:p>
        </p:txBody>
      </p:sp>
    </p:spTree>
    <p:extLst>
      <p:ext uri="{BB962C8B-B14F-4D97-AF65-F5344CB8AC3E}">
        <p14:creationId xmlns:p14="http://schemas.microsoft.com/office/powerpoint/2010/main" val="3040814059"/>
      </p:ext>
    </p:extLst>
  </p:cSld>
  <p:clrMapOvr>
    <a:masterClrMapping/>
  </p:clrMapOvr>
  <p:transition>
    <p:randomBar dir="vert"/>
  </p:transition>
</p:sldLayout>
</file>

<file path=ppt/slideLayouts/slideLayout1873.xml><?xml version="1.0" encoding="utf-8"?>
<p:sldLayout xmlns:a="http://schemas.openxmlformats.org/drawingml/2006/main" xmlns:r="http://schemas.openxmlformats.org/officeDocument/2006/relationships" xmlns:p="http://schemas.openxmlformats.org/presentationml/2006/main" preserve="1" userDrawn="1">
  <p:cSld name="78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6951089"/>
      </p:ext>
    </p:extLst>
  </p:cSld>
  <p:clrMapOvr>
    <a:masterClrMapping/>
  </p:clrMapOvr>
  <p:transition>
    <p:randomBar dir="vert"/>
  </p:transition>
</p:sldLayout>
</file>

<file path=ppt/slideLayouts/slideLayout1874.xml><?xml version="1.0" encoding="utf-8"?>
<p:sldLayout xmlns:a="http://schemas.openxmlformats.org/drawingml/2006/main" xmlns:r="http://schemas.openxmlformats.org/officeDocument/2006/relationships" xmlns:p="http://schemas.openxmlformats.org/presentationml/2006/main" userDrawn="1">
  <p:cSld name="20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AA93B39-59D5-422D-80B2-577FE3B4942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E3569EF3-805F-43FF-BCD0-19E904F0BA76}" type="slidenum">
              <a:rPr lang="zh-CN" altLang="en-US"/>
              <a:pPr>
                <a:defRPr/>
              </a:pPr>
              <a:t>‹#›</a:t>
            </a:fld>
            <a:endParaRPr lang="zh-CN" altLang="en-US"/>
          </a:p>
        </p:txBody>
      </p:sp>
    </p:spTree>
    <p:extLst>
      <p:ext uri="{BB962C8B-B14F-4D97-AF65-F5344CB8AC3E}">
        <p14:creationId xmlns:p14="http://schemas.microsoft.com/office/powerpoint/2010/main" val="463220561"/>
      </p:ext>
    </p:extLst>
  </p:cSld>
  <p:clrMapOvr>
    <a:masterClrMapping/>
  </p:clrMapOvr>
  <p:transition>
    <p:randomBar dir="vert"/>
  </p:transition>
</p:sldLayout>
</file>

<file path=ppt/slideLayouts/slideLayout1875.xml><?xml version="1.0" encoding="utf-8"?>
<p:sldLayout xmlns:a="http://schemas.openxmlformats.org/drawingml/2006/main" xmlns:r="http://schemas.openxmlformats.org/officeDocument/2006/relationships" xmlns:p="http://schemas.openxmlformats.org/presentationml/2006/main" preserve="1" userDrawn="1">
  <p:cSld name="79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9056895"/>
      </p:ext>
    </p:extLst>
  </p:cSld>
  <p:clrMapOvr>
    <a:masterClrMapping/>
  </p:clrMapOvr>
  <p:transition>
    <p:randomBar dir="vert"/>
  </p:transition>
</p:sldLayout>
</file>

<file path=ppt/slideLayouts/slideLayout1876.xml><?xml version="1.0" encoding="utf-8"?>
<p:sldLayout xmlns:a="http://schemas.openxmlformats.org/drawingml/2006/main" xmlns:r="http://schemas.openxmlformats.org/officeDocument/2006/relationships" xmlns:p="http://schemas.openxmlformats.org/presentationml/2006/main" showMasterSp="0" preserve="1" userDrawn="1">
  <p:cSld name="205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7208457"/>
      </p:ext>
    </p:extLst>
  </p:cSld>
  <p:clrMapOvr>
    <a:masterClrMapping/>
  </p:clrMapOvr>
  <p:transition>
    <p:randomBar dir="vert"/>
  </p:transition>
</p:sldLayout>
</file>

<file path=ppt/slideLayouts/slideLayout1877.xml><?xml version="1.0" encoding="utf-8"?>
<p:sldLayout xmlns:a="http://schemas.openxmlformats.org/drawingml/2006/main" xmlns:r="http://schemas.openxmlformats.org/officeDocument/2006/relationships" xmlns:p="http://schemas.openxmlformats.org/presentationml/2006/main" preserve="1" userDrawn="1">
  <p:cSld name="206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536700" y="2055813"/>
            <a:ext cx="3357563" cy="1733550"/>
          </a:xfrm>
          <a:custGeom>
            <a:avLst/>
            <a:gdLst>
              <a:gd name="connsiteX0" fmla="*/ 0 w 3357563"/>
              <a:gd name="connsiteY0" fmla="*/ 0 h 1733550"/>
              <a:gd name="connsiteX1" fmla="*/ 3357563 w 3357563"/>
              <a:gd name="connsiteY1" fmla="*/ 0 h 1733550"/>
              <a:gd name="connsiteX2" fmla="*/ 3357563 w 3357563"/>
              <a:gd name="connsiteY2" fmla="*/ 1733550 h 1733550"/>
              <a:gd name="connsiteX3" fmla="*/ 0 w 3357563"/>
              <a:gd name="connsiteY3" fmla="*/ 1733550 h 1733550"/>
            </a:gdLst>
            <a:ahLst/>
            <a:cxnLst>
              <a:cxn ang="0">
                <a:pos x="connsiteX0" y="connsiteY0"/>
              </a:cxn>
              <a:cxn ang="0">
                <a:pos x="connsiteX1" y="connsiteY1"/>
              </a:cxn>
              <a:cxn ang="0">
                <a:pos x="connsiteX2" y="connsiteY2"/>
              </a:cxn>
              <a:cxn ang="0">
                <a:pos x="connsiteX3" y="connsiteY3"/>
              </a:cxn>
            </a:cxnLst>
            <a:rect l="l" t="t" r="r" b="b"/>
            <a:pathLst>
              <a:path w="3357563" h="1733550">
                <a:moveTo>
                  <a:pt x="0" y="0"/>
                </a:moveTo>
                <a:lnTo>
                  <a:pt x="3357563" y="0"/>
                </a:lnTo>
                <a:lnTo>
                  <a:pt x="3357563" y="1733550"/>
                </a:lnTo>
                <a:lnTo>
                  <a:pt x="0" y="1733550"/>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1536700" y="4005264"/>
            <a:ext cx="3357563" cy="1643063"/>
          </a:xfrm>
          <a:custGeom>
            <a:avLst/>
            <a:gdLst>
              <a:gd name="connsiteX0" fmla="*/ 0 w 3357563"/>
              <a:gd name="connsiteY0" fmla="*/ 0 h 1643063"/>
              <a:gd name="connsiteX1" fmla="*/ 3357563 w 3357563"/>
              <a:gd name="connsiteY1" fmla="*/ 0 h 1643063"/>
              <a:gd name="connsiteX2" fmla="*/ 3357563 w 3357563"/>
              <a:gd name="connsiteY2" fmla="*/ 1643063 h 1643063"/>
              <a:gd name="connsiteX3" fmla="*/ 0 w 3357563"/>
              <a:gd name="connsiteY3" fmla="*/ 1643063 h 1643063"/>
            </a:gdLst>
            <a:ahLst/>
            <a:cxnLst>
              <a:cxn ang="0">
                <a:pos x="connsiteX0" y="connsiteY0"/>
              </a:cxn>
              <a:cxn ang="0">
                <a:pos x="connsiteX1" y="connsiteY1"/>
              </a:cxn>
              <a:cxn ang="0">
                <a:pos x="connsiteX2" y="connsiteY2"/>
              </a:cxn>
              <a:cxn ang="0">
                <a:pos x="connsiteX3" y="connsiteY3"/>
              </a:cxn>
            </a:cxnLst>
            <a:rect l="l" t="t" r="r" b="b"/>
            <a:pathLst>
              <a:path w="3357563" h="1643063">
                <a:moveTo>
                  <a:pt x="0" y="0"/>
                </a:moveTo>
                <a:lnTo>
                  <a:pt x="3357563" y="0"/>
                </a:lnTo>
                <a:lnTo>
                  <a:pt x="3357563" y="1643063"/>
                </a:lnTo>
                <a:lnTo>
                  <a:pt x="0" y="164306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209532976"/>
      </p:ext>
    </p:extLst>
  </p:cSld>
  <p:clrMapOvr>
    <a:masterClrMapping/>
  </p:clrMapOvr>
  <p:transition>
    <p:randomBar dir="vert"/>
  </p:transition>
</p:sldLayout>
</file>

<file path=ppt/slideLayouts/slideLayout1878.xml><?xml version="1.0" encoding="utf-8"?>
<p:sldLayout xmlns:a="http://schemas.openxmlformats.org/drawingml/2006/main" xmlns:r="http://schemas.openxmlformats.org/officeDocument/2006/relationships" xmlns:p="http://schemas.openxmlformats.org/presentationml/2006/main" preserve="1" userDrawn="1">
  <p:cSld name="207_自定义版式">
    <p:spTree>
      <p:nvGrpSpPr>
        <p:cNvPr id="1" name=""/>
        <p:cNvGrpSpPr/>
        <p:nvPr/>
      </p:nvGrpSpPr>
      <p:grpSpPr>
        <a:xfrm>
          <a:off x="0" y="0"/>
          <a:ext cx="0" cy="0"/>
          <a:chOff x="0" y="0"/>
          <a:chExt cx="0" cy="0"/>
        </a:xfrm>
      </p:grpSpPr>
      <p:sp>
        <p:nvSpPr>
          <p:cNvPr id="15" name="图片占位符 14"/>
          <p:cNvSpPr>
            <a:spLocks noGrp="1"/>
          </p:cNvSpPr>
          <p:nvPr>
            <p:ph type="pic" sz="quarter" idx="10"/>
          </p:nvPr>
        </p:nvSpPr>
        <p:spPr>
          <a:xfrm>
            <a:off x="2133481" y="2895600"/>
            <a:ext cx="7925036" cy="3097212"/>
          </a:xfrm>
          <a:custGeom>
            <a:avLst/>
            <a:gdLst>
              <a:gd name="connsiteX0" fmla="*/ 7183790 w 7925036"/>
              <a:gd name="connsiteY0" fmla="*/ 1616275 h 3097212"/>
              <a:gd name="connsiteX1" fmla="*/ 7925036 w 7925036"/>
              <a:gd name="connsiteY1" fmla="*/ 2356744 h 3097212"/>
              <a:gd name="connsiteX2" fmla="*/ 7183790 w 7925036"/>
              <a:gd name="connsiteY2" fmla="*/ 3097212 h 3097212"/>
              <a:gd name="connsiteX3" fmla="*/ 6442543 w 7925036"/>
              <a:gd name="connsiteY3" fmla="*/ 2356744 h 3097212"/>
              <a:gd name="connsiteX4" fmla="*/ 3942686 w 7925036"/>
              <a:gd name="connsiteY4" fmla="*/ 1616275 h 3097212"/>
              <a:gd name="connsiteX5" fmla="*/ 4683931 w 7925036"/>
              <a:gd name="connsiteY5" fmla="*/ 2356744 h 3097212"/>
              <a:gd name="connsiteX6" fmla="*/ 3942686 w 7925036"/>
              <a:gd name="connsiteY6" fmla="*/ 3097212 h 3097212"/>
              <a:gd name="connsiteX7" fmla="*/ 3201438 w 7925036"/>
              <a:gd name="connsiteY7" fmla="*/ 2356744 h 3097212"/>
              <a:gd name="connsiteX8" fmla="*/ 741248 w 7925036"/>
              <a:gd name="connsiteY8" fmla="*/ 1616275 h 3097212"/>
              <a:gd name="connsiteX9" fmla="*/ 1482494 w 7925036"/>
              <a:gd name="connsiteY9" fmla="*/ 2356744 h 3097212"/>
              <a:gd name="connsiteX10" fmla="*/ 741248 w 7925036"/>
              <a:gd name="connsiteY10" fmla="*/ 3097212 h 3097212"/>
              <a:gd name="connsiteX11" fmla="*/ 1 w 7925036"/>
              <a:gd name="connsiteY11" fmla="*/ 2356744 h 3097212"/>
              <a:gd name="connsiteX12" fmla="*/ 5537959 w 7925036"/>
              <a:gd name="connsiteY12" fmla="*/ 6223 h 3097212"/>
              <a:gd name="connsiteX13" fmla="*/ 7076454 w 7925036"/>
              <a:gd name="connsiteY13" fmla="*/ 1545496 h 3097212"/>
              <a:gd name="connsiteX14" fmla="*/ 5537959 w 7925036"/>
              <a:gd name="connsiteY14" fmla="*/ 3084768 h 3097212"/>
              <a:gd name="connsiteX15" fmla="*/ 3999465 w 7925036"/>
              <a:gd name="connsiteY15" fmla="*/ 1545496 h 3097212"/>
              <a:gd name="connsiteX16" fmla="*/ 2340410 w 7925036"/>
              <a:gd name="connsiteY16" fmla="*/ 6223 h 3097212"/>
              <a:gd name="connsiteX17" fmla="*/ 3879683 w 7925036"/>
              <a:gd name="connsiteY17" fmla="*/ 1545496 h 3097212"/>
              <a:gd name="connsiteX18" fmla="*/ 2340410 w 7925036"/>
              <a:gd name="connsiteY18" fmla="*/ 3084768 h 3097212"/>
              <a:gd name="connsiteX19" fmla="*/ 801137 w 7925036"/>
              <a:gd name="connsiteY19" fmla="*/ 1545496 h 3097212"/>
              <a:gd name="connsiteX20" fmla="*/ 7183790 w 7925036"/>
              <a:gd name="connsiteY20" fmla="*/ 0 h 3097212"/>
              <a:gd name="connsiteX21" fmla="*/ 7925036 w 7925036"/>
              <a:gd name="connsiteY21" fmla="*/ 741247 h 3097212"/>
              <a:gd name="connsiteX22" fmla="*/ 7183790 w 7925036"/>
              <a:gd name="connsiteY22" fmla="*/ 1482493 h 3097212"/>
              <a:gd name="connsiteX23" fmla="*/ 6442543 w 7925036"/>
              <a:gd name="connsiteY23" fmla="*/ 741247 h 3097212"/>
              <a:gd name="connsiteX24" fmla="*/ 3942686 w 7925036"/>
              <a:gd name="connsiteY24" fmla="*/ 0 h 3097212"/>
              <a:gd name="connsiteX25" fmla="*/ 4683931 w 7925036"/>
              <a:gd name="connsiteY25" fmla="*/ 741247 h 3097212"/>
              <a:gd name="connsiteX26" fmla="*/ 3942686 w 7925036"/>
              <a:gd name="connsiteY26" fmla="*/ 1482493 h 3097212"/>
              <a:gd name="connsiteX27" fmla="*/ 3201438 w 7925036"/>
              <a:gd name="connsiteY27" fmla="*/ 741247 h 3097212"/>
              <a:gd name="connsiteX28" fmla="*/ 741247 w 7925036"/>
              <a:gd name="connsiteY28" fmla="*/ 0 h 3097212"/>
              <a:gd name="connsiteX29" fmla="*/ 1482493 w 7925036"/>
              <a:gd name="connsiteY29" fmla="*/ 741247 h 3097212"/>
              <a:gd name="connsiteX30" fmla="*/ 741247 w 7925036"/>
              <a:gd name="connsiteY30" fmla="*/ 1482493 h 3097212"/>
              <a:gd name="connsiteX31" fmla="*/ 0 w 7925036"/>
              <a:gd name="connsiteY31" fmla="*/ 741247 h 309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925036" h="3097212">
                <a:moveTo>
                  <a:pt x="7183790" y="1616275"/>
                </a:moveTo>
                <a:lnTo>
                  <a:pt x="7925036" y="2356744"/>
                </a:lnTo>
                <a:lnTo>
                  <a:pt x="7183790" y="3097212"/>
                </a:lnTo>
                <a:lnTo>
                  <a:pt x="6442543" y="2356744"/>
                </a:lnTo>
                <a:close/>
                <a:moveTo>
                  <a:pt x="3942686" y="1616275"/>
                </a:moveTo>
                <a:lnTo>
                  <a:pt x="4683931" y="2356744"/>
                </a:lnTo>
                <a:lnTo>
                  <a:pt x="3942686" y="3097212"/>
                </a:lnTo>
                <a:lnTo>
                  <a:pt x="3201438" y="2356744"/>
                </a:lnTo>
                <a:close/>
                <a:moveTo>
                  <a:pt x="741248" y="1616275"/>
                </a:moveTo>
                <a:lnTo>
                  <a:pt x="1482494" y="2356744"/>
                </a:lnTo>
                <a:lnTo>
                  <a:pt x="741248" y="3097212"/>
                </a:lnTo>
                <a:lnTo>
                  <a:pt x="1" y="2356744"/>
                </a:lnTo>
                <a:close/>
                <a:moveTo>
                  <a:pt x="5537959" y="6223"/>
                </a:moveTo>
                <a:lnTo>
                  <a:pt x="7076454" y="1545496"/>
                </a:lnTo>
                <a:lnTo>
                  <a:pt x="5537959" y="3084768"/>
                </a:lnTo>
                <a:lnTo>
                  <a:pt x="3999465" y="1545496"/>
                </a:lnTo>
                <a:close/>
                <a:moveTo>
                  <a:pt x="2340410" y="6223"/>
                </a:moveTo>
                <a:lnTo>
                  <a:pt x="3879683" y="1545496"/>
                </a:lnTo>
                <a:lnTo>
                  <a:pt x="2340410" y="3084768"/>
                </a:lnTo>
                <a:lnTo>
                  <a:pt x="801137" y="1545496"/>
                </a:lnTo>
                <a:close/>
                <a:moveTo>
                  <a:pt x="7183790" y="0"/>
                </a:moveTo>
                <a:lnTo>
                  <a:pt x="7925036" y="741247"/>
                </a:lnTo>
                <a:lnTo>
                  <a:pt x="7183790" y="1482493"/>
                </a:lnTo>
                <a:lnTo>
                  <a:pt x="6442543" y="741247"/>
                </a:lnTo>
                <a:close/>
                <a:moveTo>
                  <a:pt x="3942686" y="0"/>
                </a:moveTo>
                <a:lnTo>
                  <a:pt x="4683931" y="741247"/>
                </a:lnTo>
                <a:lnTo>
                  <a:pt x="3942686" y="1482493"/>
                </a:lnTo>
                <a:lnTo>
                  <a:pt x="3201438" y="741247"/>
                </a:lnTo>
                <a:close/>
                <a:moveTo>
                  <a:pt x="741247" y="0"/>
                </a:moveTo>
                <a:lnTo>
                  <a:pt x="1482493" y="741247"/>
                </a:lnTo>
                <a:lnTo>
                  <a:pt x="741247" y="1482493"/>
                </a:lnTo>
                <a:lnTo>
                  <a:pt x="0" y="74124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2111236391"/>
      </p:ext>
    </p:extLst>
  </p:cSld>
  <p:clrMapOvr>
    <a:masterClrMapping/>
  </p:clrMapOvr>
  <p:transition>
    <p:randomBar dir="vert"/>
  </p:transition>
</p:sldLayout>
</file>

<file path=ppt/slideLayouts/slideLayout1879.xml><?xml version="1.0" encoding="utf-8"?>
<p:sldLayout xmlns:a="http://schemas.openxmlformats.org/drawingml/2006/main" xmlns:r="http://schemas.openxmlformats.org/officeDocument/2006/relationships" xmlns:p="http://schemas.openxmlformats.org/presentationml/2006/main" preserve="1" userDrawn="1">
  <p:cSld name="208_自定义版式">
    <p:spTree>
      <p:nvGrpSpPr>
        <p:cNvPr id="1" name=""/>
        <p:cNvGrpSpPr/>
        <p:nvPr/>
      </p:nvGrpSpPr>
      <p:grpSpPr>
        <a:xfrm>
          <a:off x="0" y="0"/>
          <a:ext cx="0" cy="0"/>
          <a:chOff x="0" y="0"/>
          <a:chExt cx="0" cy="0"/>
        </a:xfrm>
      </p:grpSpPr>
      <p:sp>
        <p:nvSpPr>
          <p:cNvPr id="11" name="图片占位符 10"/>
          <p:cNvSpPr>
            <a:spLocks noGrp="1"/>
          </p:cNvSpPr>
          <p:nvPr>
            <p:ph type="pic" sz="quarter" idx="10"/>
          </p:nvPr>
        </p:nvSpPr>
        <p:spPr>
          <a:xfrm>
            <a:off x="1602560"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
        <p:nvSpPr>
          <p:cNvPr id="12" name="图片占位符 11"/>
          <p:cNvSpPr>
            <a:spLocks noGrp="1"/>
          </p:cNvSpPr>
          <p:nvPr>
            <p:ph type="pic" sz="quarter" idx="11"/>
          </p:nvPr>
        </p:nvSpPr>
        <p:spPr>
          <a:xfrm>
            <a:off x="4739200" y="2349501"/>
            <a:ext cx="2713605" cy="1871664"/>
          </a:xfrm>
          <a:custGeom>
            <a:avLst/>
            <a:gdLst>
              <a:gd name="connsiteX0" fmla="*/ 395183 w 2713605"/>
              <a:gd name="connsiteY0" fmla="*/ 0 h 1871664"/>
              <a:gd name="connsiteX1" fmla="*/ 2713605 w 2713605"/>
              <a:gd name="connsiteY1" fmla="*/ 0 h 1871664"/>
              <a:gd name="connsiteX2" fmla="*/ 2713605 w 2713605"/>
              <a:gd name="connsiteY2" fmla="*/ 1476481 h 1871664"/>
              <a:gd name="connsiteX3" fmla="*/ 2318422 w 2713605"/>
              <a:gd name="connsiteY3" fmla="*/ 1871664 h 1871664"/>
              <a:gd name="connsiteX4" fmla="*/ 0 w 2713605"/>
              <a:gd name="connsiteY4" fmla="*/ 1871664 h 1871664"/>
              <a:gd name="connsiteX5" fmla="*/ 0 w 2713605"/>
              <a:gd name="connsiteY5" fmla="*/ 395183 h 1871664"/>
              <a:gd name="connsiteX6" fmla="*/ 395183 w 2713605"/>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3605" h="1871664">
                <a:moveTo>
                  <a:pt x="395183" y="0"/>
                </a:moveTo>
                <a:lnTo>
                  <a:pt x="2713605" y="0"/>
                </a:lnTo>
                <a:lnTo>
                  <a:pt x="2713605" y="1476481"/>
                </a:lnTo>
                <a:cubicBezTo>
                  <a:pt x="2713605" y="1694735"/>
                  <a:pt x="2536676" y="1871664"/>
                  <a:pt x="2318422" y="1871664"/>
                </a:cubicBezTo>
                <a:lnTo>
                  <a:pt x="0" y="1871664"/>
                </a:lnTo>
                <a:lnTo>
                  <a:pt x="0" y="395183"/>
                </a:lnTo>
                <a:cubicBezTo>
                  <a:pt x="0" y="176929"/>
                  <a:pt x="176929" y="0"/>
                  <a:pt x="395183" y="0"/>
                </a:cubicBezTo>
                <a:close/>
              </a:path>
            </a:pathLst>
          </a:custGeom>
        </p:spPr>
        <p:txBody>
          <a:bodyPr rtlCol="0">
            <a:noAutofit/>
          </a:bodyPr>
          <a:lstStyle/>
          <a:p>
            <a:pPr lvl="0"/>
            <a:endParaRPr lang="zh-CN" altLang="en-US" noProof="0"/>
          </a:p>
        </p:txBody>
      </p:sp>
      <p:sp>
        <p:nvSpPr>
          <p:cNvPr id="13" name="图片占位符 12"/>
          <p:cNvSpPr>
            <a:spLocks noGrp="1"/>
          </p:cNvSpPr>
          <p:nvPr>
            <p:ph type="pic" sz="quarter" idx="12"/>
          </p:nvPr>
        </p:nvSpPr>
        <p:spPr>
          <a:xfrm>
            <a:off x="7873774" y="2349501"/>
            <a:ext cx="2715668" cy="1871664"/>
          </a:xfrm>
          <a:custGeom>
            <a:avLst/>
            <a:gdLst>
              <a:gd name="connsiteX0" fmla="*/ 378694 w 2715668"/>
              <a:gd name="connsiteY0" fmla="*/ 0 h 1871664"/>
              <a:gd name="connsiteX1" fmla="*/ 2715668 w 2715668"/>
              <a:gd name="connsiteY1" fmla="*/ 0 h 1871664"/>
              <a:gd name="connsiteX2" fmla="*/ 2715668 w 2715668"/>
              <a:gd name="connsiteY2" fmla="*/ 1492970 h 1871664"/>
              <a:gd name="connsiteX3" fmla="*/ 2336974 w 2715668"/>
              <a:gd name="connsiteY3" fmla="*/ 1871664 h 1871664"/>
              <a:gd name="connsiteX4" fmla="*/ 0 w 2715668"/>
              <a:gd name="connsiteY4" fmla="*/ 1871664 h 1871664"/>
              <a:gd name="connsiteX5" fmla="*/ 0 w 2715668"/>
              <a:gd name="connsiteY5" fmla="*/ 378694 h 1871664"/>
              <a:gd name="connsiteX6" fmla="*/ 378694 w 2715668"/>
              <a:gd name="connsiteY6" fmla="*/ 0 h 1871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15668" h="1871664">
                <a:moveTo>
                  <a:pt x="378694" y="0"/>
                </a:moveTo>
                <a:lnTo>
                  <a:pt x="2715668" y="0"/>
                </a:lnTo>
                <a:lnTo>
                  <a:pt x="2715668" y="1492970"/>
                </a:lnTo>
                <a:cubicBezTo>
                  <a:pt x="2715668" y="1702117"/>
                  <a:pt x="2546121" y="1871664"/>
                  <a:pt x="2336974" y="1871664"/>
                </a:cubicBezTo>
                <a:lnTo>
                  <a:pt x="0" y="1871664"/>
                </a:lnTo>
                <a:lnTo>
                  <a:pt x="0" y="378694"/>
                </a:lnTo>
                <a:cubicBezTo>
                  <a:pt x="0" y="169547"/>
                  <a:pt x="169547" y="0"/>
                  <a:pt x="378694" y="0"/>
                </a:cubicBez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3082382637"/>
      </p:ext>
    </p:extLst>
  </p:cSld>
  <p:clrMapOvr>
    <a:masterClrMapping/>
  </p:clrMapOvr>
  <p:transition>
    <p:randomBar dir="vert"/>
  </p:transition>
</p:sldLayout>
</file>

<file path=ppt/slideLayouts/slideLayout1880.xml><?xml version="1.0" encoding="utf-8"?>
<p:sldLayout xmlns:a="http://schemas.openxmlformats.org/drawingml/2006/main" xmlns:r="http://schemas.openxmlformats.org/officeDocument/2006/relationships" xmlns:p="http://schemas.openxmlformats.org/presentationml/2006/main" preserve="1" userDrawn="1">
  <p:cSld name="209_自定义版式">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274237" y="1882720"/>
            <a:ext cx="4921473" cy="4154963"/>
          </a:xfrm>
          <a:custGeom>
            <a:avLst/>
            <a:gdLst>
              <a:gd name="connsiteX0" fmla="*/ 2132019 w 4921473"/>
              <a:gd name="connsiteY0" fmla="*/ 3483422 h 4154963"/>
              <a:gd name="connsiteX1" fmla="*/ 2796098 w 4921473"/>
              <a:gd name="connsiteY1" fmla="*/ 3483422 h 4154963"/>
              <a:gd name="connsiteX2" fmla="*/ 2796098 w 4921473"/>
              <a:gd name="connsiteY2" fmla="*/ 4154963 h 4154963"/>
              <a:gd name="connsiteX3" fmla="*/ 2132019 w 4921473"/>
              <a:gd name="connsiteY3" fmla="*/ 4154963 h 4154963"/>
              <a:gd name="connsiteX4" fmla="*/ 1427727 w 4921473"/>
              <a:gd name="connsiteY4" fmla="*/ 2801561 h 4154963"/>
              <a:gd name="connsiteX5" fmla="*/ 2078049 w 4921473"/>
              <a:gd name="connsiteY5" fmla="*/ 2801561 h 4154963"/>
              <a:gd name="connsiteX6" fmla="*/ 2078049 w 4921473"/>
              <a:gd name="connsiteY6" fmla="*/ 3463573 h 4154963"/>
              <a:gd name="connsiteX7" fmla="*/ 1427727 w 4921473"/>
              <a:gd name="connsiteY7" fmla="*/ 3463573 h 4154963"/>
              <a:gd name="connsiteX8" fmla="*/ 3556472 w 4921473"/>
              <a:gd name="connsiteY8" fmla="*/ 2086542 h 4154963"/>
              <a:gd name="connsiteX9" fmla="*/ 4224225 w 4921473"/>
              <a:gd name="connsiteY9" fmla="*/ 2086542 h 4154963"/>
              <a:gd name="connsiteX10" fmla="*/ 4224225 w 4921473"/>
              <a:gd name="connsiteY10" fmla="*/ 2744336 h 4154963"/>
              <a:gd name="connsiteX11" fmla="*/ 3556472 w 4921473"/>
              <a:gd name="connsiteY11" fmla="*/ 2744336 h 4154963"/>
              <a:gd name="connsiteX12" fmla="*/ 2124359 w 4921473"/>
              <a:gd name="connsiteY12" fmla="*/ 2086542 h 4154963"/>
              <a:gd name="connsiteX13" fmla="*/ 2792112 w 4921473"/>
              <a:gd name="connsiteY13" fmla="*/ 2086542 h 4154963"/>
              <a:gd name="connsiteX14" fmla="*/ 3510162 w 4921473"/>
              <a:gd name="connsiteY14" fmla="*/ 2086542 h 4154963"/>
              <a:gd name="connsiteX15" fmla="*/ 3510162 w 4921473"/>
              <a:gd name="connsiteY15" fmla="*/ 2845120 h 4154963"/>
              <a:gd name="connsiteX16" fmla="*/ 3508423 w 4921473"/>
              <a:gd name="connsiteY16" fmla="*/ 2845120 h 4154963"/>
              <a:gd name="connsiteX17" fmla="*/ 3508423 w 4921473"/>
              <a:gd name="connsiteY17" fmla="*/ 3442112 h 4154963"/>
              <a:gd name="connsiteX18" fmla="*/ 2128032 w 4921473"/>
              <a:gd name="connsiteY18" fmla="*/ 3442112 h 4154963"/>
              <a:gd name="connsiteX19" fmla="*/ 2128032 w 4921473"/>
              <a:gd name="connsiteY19" fmla="*/ 2785541 h 4154963"/>
              <a:gd name="connsiteX20" fmla="*/ 2124359 w 4921473"/>
              <a:gd name="connsiteY20" fmla="*/ 2785541 h 4154963"/>
              <a:gd name="connsiteX21" fmla="*/ 686466 w 4921473"/>
              <a:gd name="connsiteY21" fmla="*/ 1377147 h 4154963"/>
              <a:gd name="connsiteX22" fmla="*/ 2078049 w 4921473"/>
              <a:gd name="connsiteY22" fmla="*/ 1377147 h 4154963"/>
              <a:gd name="connsiteX23" fmla="*/ 2078049 w 4921473"/>
              <a:gd name="connsiteY23" fmla="*/ 2757537 h 4154963"/>
              <a:gd name="connsiteX24" fmla="*/ 686466 w 4921473"/>
              <a:gd name="connsiteY24" fmla="*/ 2757537 h 4154963"/>
              <a:gd name="connsiteX25" fmla="*/ 1 w 4921473"/>
              <a:gd name="connsiteY25" fmla="*/ 1373614 h 4154963"/>
              <a:gd name="connsiteX26" fmla="*/ 652889 w 4921473"/>
              <a:gd name="connsiteY26" fmla="*/ 1373614 h 4154963"/>
              <a:gd name="connsiteX27" fmla="*/ 652889 w 4921473"/>
              <a:gd name="connsiteY27" fmla="*/ 2045230 h 4154963"/>
              <a:gd name="connsiteX28" fmla="*/ 1 w 4921473"/>
              <a:gd name="connsiteY28" fmla="*/ 2045230 h 4154963"/>
              <a:gd name="connsiteX29" fmla="*/ 2123130 w 4921473"/>
              <a:gd name="connsiteY29" fmla="*/ 682259 h 4154963"/>
              <a:gd name="connsiteX30" fmla="*/ 2790883 w 4921473"/>
              <a:gd name="connsiteY30" fmla="*/ 682259 h 4154963"/>
              <a:gd name="connsiteX31" fmla="*/ 2790883 w 4921473"/>
              <a:gd name="connsiteY31" fmla="*/ 1370536 h 4154963"/>
              <a:gd name="connsiteX32" fmla="*/ 2794979 w 4921473"/>
              <a:gd name="connsiteY32" fmla="*/ 1370536 h 4154963"/>
              <a:gd name="connsiteX33" fmla="*/ 2794979 w 4921473"/>
              <a:gd name="connsiteY33" fmla="*/ 2042152 h 4154963"/>
              <a:gd name="connsiteX34" fmla="*/ 2119034 w 4921473"/>
              <a:gd name="connsiteY34" fmla="*/ 2042152 h 4154963"/>
              <a:gd name="connsiteX35" fmla="*/ 2119034 w 4921473"/>
              <a:gd name="connsiteY35" fmla="*/ 1370536 h 4154963"/>
              <a:gd name="connsiteX36" fmla="*/ 2123130 w 4921473"/>
              <a:gd name="connsiteY36" fmla="*/ 1370536 h 4154963"/>
              <a:gd name="connsiteX37" fmla="*/ 2835964 w 4921473"/>
              <a:gd name="connsiteY37" fmla="*/ 1 h 4154963"/>
              <a:gd name="connsiteX38" fmla="*/ 4216355 w 4921473"/>
              <a:gd name="connsiteY38" fmla="*/ 1 h 4154963"/>
              <a:gd name="connsiteX39" fmla="*/ 4216355 w 4921473"/>
              <a:gd name="connsiteY39" fmla="*/ 682258 h 4154963"/>
              <a:gd name="connsiteX40" fmla="*/ 4921473 w 4921473"/>
              <a:gd name="connsiteY40" fmla="*/ 682258 h 4154963"/>
              <a:gd name="connsiteX41" fmla="*/ 4921473 w 4921473"/>
              <a:gd name="connsiteY41" fmla="*/ 2045230 h 4154963"/>
              <a:gd name="connsiteX42" fmla="*/ 4216355 w 4921473"/>
              <a:gd name="connsiteY42" fmla="*/ 2045230 h 4154963"/>
              <a:gd name="connsiteX43" fmla="*/ 3541082 w 4921473"/>
              <a:gd name="connsiteY43" fmla="*/ 2045230 h 4154963"/>
              <a:gd name="connsiteX44" fmla="*/ 2835964 w 4921473"/>
              <a:gd name="connsiteY44" fmla="*/ 2045230 h 4154963"/>
              <a:gd name="connsiteX45" fmla="*/ 689754 w 4921473"/>
              <a:gd name="connsiteY45" fmla="*/ 0 h 4154963"/>
              <a:gd name="connsiteX46" fmla="*/ 1421146 w 4921473"/>
              <a:gd name="connsiteY46" fmla="*/ 0 h 4154963"/>
              <a:gd name="connsiteX47" fmla="*/ 1576973 w 4921473"/>
              <a:gd name="connsiteY47" fmla="*/ 0 h 4154963"/>
              <a:gd name="connsiteX48" fmla="*/ 2078048 w 4921473"/>
              <a:gd name="connsiteY48" fmla="*/ 0 h 4154963"/>
              <a:gd name="connsiteX49" fmla="*/ 2078048 w 4921473"/>
              <a:gd name="connsiteY49" fmla="*/ 1327683 h 4154963"/>
              <a:gd name="connsiteX50" fmla="*/ 1427726 w 4921473"/>
              <a:gd name="connsiteY50" fmla="*/ 1327683 h 4154963"/>
              <a:gd name="connsiteX51" fmla="*/ 1421146 w 4921473"/>
              <a:gd name="connsiteY51" fmla="*/ 1327683 h 4154963"/>
              <a:gd name="connsiteX52" fmla="*/ 0 w 4921473"/>
              <a:gd name="connsiteY52" fmla="*/ 1327683 h 4154963"/>
              <a:gd name="connsiteX53" fmla="*/ 0 w 4921473"/>
              <a:gd name="connsiteY53" fmla="*/ 682257 h 4154963"/>
              <a:gd name="connsiteX54" fmla="*/ 689754 w 4921473"/>
              <a:gd name="connsiteY54" fmla="*/ 682257 h 415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921473" h="4154963">
                <a:moveTo>
                  <a:pt x="2132019" y="3483422"/>
                </a:moveTo>
                <a:lnTo>
                  <a:pt x="2796098" y="3483422"/>
                </a:lnTo>
                <a:lnTo>
                  <a:pt x="2796098" y="4154963"/>
                </a:lnTo>
                <a:lnTo>
                  <a:pt x="2132019" y="4154963"/>
                </a:lnTo>
                <a:close/>
                <a:moveTo>
                  <a:pt x="1427727" y="2801561"/>
                </a:moveTo>
                <a:lnTo>
                  <a:pt x="2078049" y="2801561"/>
                </a:lnTo>
                <a:lnTo>
                  <a:pt x="2078049" y="3463573"/>
                </a:lnTo>
                <a:lnTo>
                  <a:pt x="1427727" y="3463573"/>
                </a:lnTo>
                <a:close/>
                <a:moveTo>
                  <a:pt x="3556472" y="2086542"/>
                </a:moveTo>
                <a:lnTo>
                  <a:pt x="4224225" y="2086542"/>
                </a:lnTo>
                <a:lnTo>
                  <a:pt x="4224225" y="2744336"/>
                </a:lnTo>
                <a:lnTo>
                  <a:pt x="3556472" y="2744336"/>
                </a:lnTo>
                <a:close/>
                <a:moveTo>
                  <a:pt x="2124359" y="2086542"/>
                </a:moveTo>
                <a:lnTo>
                  <a:pt x="2792112" y="2086542"/>
                </a:lnTo>
                <a:lnTo>
                  <a:pt x="3510162" y="2086542"/>
                </a:lnTo>
                <a:lnTo>
                  <a:pt x="3510162" y="2845120"/>
                </a:lnTo>
                <a:lnTo>
                  <a:pt x="3508423" y="2845120"/>
                </a:lnTo>
                <a:lnTo>
                  <a:pt x="3508423" y="3442112"/>
                </a:lnTo>
                <a:lnTo>
                  <a:pt x="2128032" y="3442112"/>
                </a:lnTo>
                <a:lnTo>
                  <a:pt x="2128032" y="2785541"/>
                </a:lnTo>
                <a:lnTo>
                  <a:pt x="2124359" y="2785541"/>
                </a:lnTo>
                <a:close/>
                <a:moveTo>
                  <a:pt x="686466" y="1377147"/>
                </a:moveTo>
                <a:lnTo>
                  <a:pt x="2078049" y="1377147"/>
                </a:lnTo>
                <a:lnTo>
                  <a:pt x="2078049" y="2757537"/>
                </a:lnTo>
                <a:lnTo>
                  <a:pt x="686466" y="2757537"/>
                </a:lnTo>
                <a:close/>
                <a:moveTo>
                  <a:pt x="1" y="1373614"/>
                </a:moveTo>
                <a:lnTo>
                  <a:pt x="652889" y="1373614"/>
                </a:lnTo>
                <a:lnTo>
                  <a:pt x="652889" y="2045230"/>
                </a:lnTo>
                <a:lnTo>
                  <a:pt x="1" y="2045230"/>
                </a:lnTo>
                <a:close/>
                <a:moveTo>
                  <a:pt x="2123130" y="682259"/>
                </a:moveTo>
                <a:lnTo>
                  <a:pt x="2790883" y="682259"/>
                </a:lnTo>
                <a:lnTo>
                  <a:pt x="2790883" y="1370536"/>
                </a:lnTo>
                <a:lnTo>
                  <a:pt x="2794979" y="1370536"/>
                </a:lnTo>
                <a:lnTo>
                  <a:pt x="2794979" y="2042152"/>
                </a:lnTo>
                <a:lnTo>
                  <a:pt x="2119034" y="2042152"/>
                </a:lnTo>
                <a:lnTo>
                  <a:pt x="2119034" y="1370536"/>
                </a:lnTo>
                <a:lnTo>
                  <a:pt x="2123130" y="1370536"/>
                </a:lnTo>
                <a:close/>
                <a:moveTo>
                  <a:pt x="2835964" y="1"/>
                </a:moveTo>
                <a:lnTo>
                  <a:pt x="4216355" y="1"/>
                </a:lnTo>
                <a:lnTo>
                  <a:pt x="4216355" y="682258"/>
                </a:lnTo>
                <a:lnTo>
                  <a:pt x="4921473" y="682258"/>
                </a:lnTo>
                <a:lnTo>
                  <a:pt x="4921473" y="2045230"/>
                </a:lnTo>
                <a:lnTo>
                  <a:pt x="4216355" y="2045230"/>
                </a:lnTo>
                <a:lnTo>
                  <a:pt x="3541082" y="2045230"/>
                </a:lnTo>
                <a:lnTo>
                  <a:pt x="2835964" y="2045230"/>
                </a:lnTo>
                <a:close/>
                <a:moveTo>
                  <a:pt x="689754" y="0"/>
                </a:moveTo>
                <a:lnTo>
                  <a:pt x="1421146" y="0"/>
                </a:lnTo>
                <a:lnTo>
                  <a:pt x="1576973" y="0"/>
                </a:lnTo>
                <a:lnTo>
                  <a:pt x="2078048" y="0"/>
                </a:lnTo>
                <a:lnTo>
                  <a:pt x="2078048" y="1327683"/>
                </a:lnTo>
                <a:lnTo>
                  <a:pt x="1427726" y="1327683"/>
                </a:lnTo>
                <a:lnTo>
                  <a:pt x="1421146" y="1327683"/>
                </a:lnTo>
                <a:lnTo>
                  <a:pt x="0" y="1327683"/>
                </a:lnTo>
                <a:lnTo>
                  <a:pt x="0" y="682257"/>
                </a:lnTo>
                <a:lnTo>
                  <a:pt x="689754" y="682257"/>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666210014"/>
      </p:ext>
    </p:extLst>
  </p:cSld>
  <p:clrMapOvr>
    <a:masterClrMapping/>
  </p:clrMapOvr>
  <p:transition>
    <p:randomBar dir="vert"/>
  </p:transition>
</p:sldLayout>
</file>

<file path=ppt/slideLayouts/slideLayout1881.xml><?xml version="1.0" encoding="utf-8"?>
<p:sldLayout xmlns:a="http://schemas.openxmlformats.org/drawingml/2006/main" xmlns:r="http://schemas.openxmlformats.org/officeDocument/2006/relationships" xmlns:p="http://schemas.openxmlformats.org/presentationml/2006/main" preserve="1" userDrawn="1">
  <p:cSld name="210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16447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
        <p:nvSpPr>
          <p:cNvPr id="9" name="图片占位符 8"/>
          <p:cNvSpPr>
            <a:spLocks noGrp="1"/>
          </p:cNvSpPr>
          <p:nvPr>
            <p:ph type="pic" sz="quarter" idx="11"/>
          </p:nvPr>
        </p:nvSpPr>
        <p:spPr>
          <a:xfrm>
            <a:off x="6610486" y="1840519"/>
            <a:ext cx="2240221" cy="2330857"/>
          </a:xfrm>
          <a:custGeom>
            <a:avLst/>
            <a:gdLst>
              <a:gd name="connsiteX0" fmla="*/ 251798 w 2240221"/>
              <a:gd name="connsiteY0" fmla="*/ 0 h 2330857"/>
              <a:gd name="connsiteX1" fmla="*/ 2240221 w 2240221"/>
              <a:gd name="connsiteY1" fmla="*/ 239393 h 2330857"/>
              <a:gd name="connsiteX2" fmla="*/ 1988423 w 2240221"/>
              <a:gd name="connsiteY2" fmla="*/ 2330857 h 2330857"/>
              <a:gd name="connsiteX3" fmla="*/ 0 w 2240221"/>
              <a:gd name="connsiteY3" fmla="*/ 2091464 h 2330857"/>
            </a:gdLst>
            <a:ahLst/>
            <a:cxnLst>
              <a:cxn ang="0">
                <a:pos x="connsiteX0" y="connsiteY0"/>
              </a:cxn>
              <a:cxn ang="0">
                <a:pos x="connsiteX1" y="connsiteY1"/>
              </a:cxn>
              <a:cxn ang="0">
                <a:pos x="connsiteX2" y="connsiteY2"/>
              </a:cxn>
              <a:cxn ang="0">
                <a:pos x="connsiteX3" y="connsiteY3"/>
              </a:cxn>
            </a:cxnLst>
            <a:rect l="l" t="t" r="r" b="b"/>
            <a:pathLst>
              <a:path w="2240221" h="2330857">
                <a:moveTo>
                  <a:pt x="251798" y="0"/>
                </a:moveTo>
                <a:lnTo>
                  <a:pt x="2240221" y="239393"/>
                </a:lnTo>
                <a:lnTo>
                  <a:pt x="1988423" y="2330857"/>
                </a:lnTo>
                <a:lnTo>
                  <a:pt x="0" y="2091464"/>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745266781"/>
      </p:ext>
    </p:extLst>
  </p:cSld>
  <p:clrMapOvr>
    <a:masterClrMapping/>
  </p:clrMapOvr>
  <p:transition>
    <p:randomBar dir="vert"/>
  </p:transition>
</p:sldLayout>
</file>

<file path=ppt/slideLayouts/slideLayout1882.xml><?xml version="1.0" encoding="utf-8"?>
<p:sldLayout xmlns:a="http://schemas.openxmlformats.org/drawingml/2006/main" xmlns:r="http://schemas.openxmlformats.org/officeDocument/2006/relationships" xmlns:p="http://schemas.openxmlformats.org/presentationml/2006/main" preserve="1" userDrawn="1">
  <p:cSld name="211_自定义版式">
    <p:spTree>
      <p:nvGrpSpPr>
        <p:cNvPr id="1" name=""/>
        <p:cNvGrpSpPr/>
        <p:nvPr/>
      </p:nvGrpSpPr>
      <p:grpSpPr>
        <a:xfrm>
          <a:off x="0" y="0"/>
          <a:ext cx="0" cy="0"/>
          <a:chOff x="0" y="0"/>
          <a:chExt cx="0" cy="0"/>
        </a:xfrm>
      </p:grpSpPr>
      <p:sp>
        <p:nvSpPr>
          <p:cNvPr id="12" name="图片占位符 11"/>
          <p:cNvSpPr>
            <a:spLocks noGrp="1"/>
          </p:cNvSpPr>
          <p:nvPr>
            <p:ph type="pic" sz="quarter" idx="10"/>
          </p:nvPr>
        </p:nvSpPr>
        <p:spPr>
          <a:xfrm>
            <a:off x="5767387" y="1886744"/>
            <a:ext cx="4869098" cy="3459956"/>
          </a:xfrm>
          <a:custGeom>
            <a:avLst/>
            <a:gdLst>
              <a:gd name="connsiteX0" fmla="*/ 2473924 w 4869098"/>
              <a:gd name="connsiteY0" fmla="*/ 2213541 h 3459956"/>
              <a:gd name="connsiteX1" fmla="*/ 4869098 w 4869098"/>
              <a:gd name="connsiteY1" fmla="*/ 2456172 h 3459956"/>
              <a:gd name="connsiteX2" fmla="*/ 4869098 w 4869098"/>
              <a:gd name="connsiteY2" fmla="*/ 3459956 h 3459956"/>
              <a:gd name="connsiteX3" fmla="*/ 2473924 w 4869098"/>
              <a:gd name="connsiteY3" fmla="*/ 3453172 h 3459956"/>
              <a:gd name="connsiteX4" fmla="*/ 2473924 w 4869098"/>
              <a:gd name="connsiteY4" fmla="*/ 2213541 h 3459956"/>
              <a:gd name="connsiteX5" fmla="*/ 2398636 w 4869098"/>
              <a:gd name="connsiteY5" fmla="*/ 2213541 h 3459956"/>
              <a:gd name="connsiteX6" fmla="*/ 2398636 w 4869098"/>
              <a:gd name="connsiteY6" fmla="*/ 3453172 h 3459956"/>
              <a:gd name="connsiteX7" fmla="*/ 3462 w 4869098"/>
              <a:gd name="connsiteY7" fmla="*/ 3459956 h 3459956"/>
              <a:gd name="connsiteX8" fmla="*/ 3462 w 4869098"/>
              <a:gd name="connsiteY8" fmla="*/ 2456172 h 3459956"/>
              <a:gd name="connsiteX9" fmla="*/ 4869098 w 4869098"/>
              <a:gd name="connsiteY9" fmla="*/ 1030600 h 3459956"/>
              <a:gd name="connsiteX10" fmla="*/ 4869098 w 4869098"/>
              <a:gd name="connsiteY10" fmla="*/ 2410890 h 3459956"/>
              <a:gd name="connsiteX11" fmla="*/ 2472425 w 4869098"/>
              <a:gd name="connsiteY11" fmla="*/ 2162533 h 3459956"/>
              <a:gd name="connsiteX12" fmla="*/ 2469749 w 4869098"/>
              <a:gd name="connsiteY12" fmla="*/ 1267319 h 3459956"/>
              <a:gd name="connsiteX13" fmla="*/ 0 w 4869098"/>
              <a:gd name="connsiteY13" fmla="*/ 1030600 h 3459956"/>
              <a:gd name="connsiteX14" fmla="*/ 2399349 w 4869098"/>
              <a:gd name="connsiteY14" fmla="*/ 1267319 h 3459956"/>
              <a:gd name="connsiteX15" fmla="*/ 2396673 w 4869098"/>
              <a:gd name="connsiteY15" fmla="*/ 2162533 h 3459956"/>
              <a:gd name="connsiteX16" fmla="*/ 0 w 4869098"/>
              <a:gd name="connsiteY16" fmla="*/ 2410890 h 3459956"/>
              <a:gd name="connsiteX17" fmla="*/ 0 w 4869098"/>
              <a:gd name="connsiteY17" fmla="*/ 0 h 3459956"/>
              <a:gd name="connsiteX18" fmla="*/ 4869098 w 4869098"/>
              <a:gd name="connsiteY18" fmla="*/ 0 h 3459956"/>
              <a:gd name="connsiteX19" fmla="*/ 4869098 w 4869098"/>
              <a:gd name="connsiteY19" fmla="*/ 980164 h 3459956"/>
              <a:gd name="connsiteX20" fmla="*/ 2423170 w 4869098"/>
              <a:gd name="connsiteY20" fmla="*/ 1221025 h 3459956"/>
              <a:gd name="connsiteX21" fmla="*/ 0 w 4869098"/>
              <a:gd name="connsiteY21" fmla="*/ 979523 h 345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9098" h="3459956">
                <a:moveTo>
                  <a:pt x="2473924" y="2213541"/>
                </a:moveTo>
                <a:lnTo>
                  <a:pt x="4869098" y="2456172"/>
                </a:lnTo>
                <a:lnTo>
                  <a:pt x="4869098" y="3459956"/>
                </a:lnTo>
                <a:lnTo>
                  <a:pt x="2473924" y="3453172"/>
                </a:lnTo>
                <a:cubicBezTo>
                  <a:pt x="2476395" y="3046117"/>
                  <a:pt x="2471453" y="2620596"/>
                  <a:pt x="2473924" y="2213541"/>
                </a:cubicBezTo>
                <a:close/>
                <a:moveTo>
                  <a:pt x="2398636" y="2213541"/>
                </a:moveTo>
                <a:cubicBezTo>
                  <a:pt x="2401108" y="2620596"/>
                  <a:pt x="2396165" y="3046117"/>
                  <a:pt x="2398636" y="3453172"/>
                </a:cubicBezTo>
                <a:lnTo>
                  <a:pt x="3462" y="3459956"/>
                </a:lnTo>
                <a:lnTo>
                  <a:pt x="3462" y="2456172"/>
                </a:lnTo>
                <a:close/>
                <a:moveTo>
                  <a:pt x="4869098" y="1030600"/>
                </a:moveTo>
                <a:lnTo>
                  <a:pt x="4869098" y="2410890"/>
                </a:lnTo>
                <a:lnTo>
                  <a:pt x="2472425" y="2162533"/>
                </a:lnTo>
                <a:cubicBezTo>
                  <a:pt x="2471533" y="1864128"/>
                  <a:pt x="2470641" y="1565723"/>
                  <a:pt x="2469749" y="1267319"/>
                </a:cubicBezTo>
                <a:close/>
                <a:moveTo>
                  <a:pt x="0" y="1030600"/>
                </a:moveTo>
                <a:lnTo>
                  <a:pt x="2399349" y="1267319"/>
                </a:lnTo>
                <a:cubicBezTo>
                  <a:pt x="2398457" y="1565723"/>
                  <a:pt x="2397565" y="1864128"/>
                  <a:pt x="2396673" y="2162533"/>
                </a:cubicBezTo>
                <a:lnTo>
                  <a:pt x="0" y="2410890"/>
                </a:lnTo>
                <a:close/>
                <a:moveTo>
                  <a:pt x="0" y="0"/>
                </a:moveTo>
                <a:lnTo>
                  <a:pt x="4869098" y="0"/>
                </a:lnTo>
                <a:lnTo>
                  <a:pt x="4869098" y="980164"/>
                </a:lnTo>
                <a:lnTo>
                  <a:pt x="2423170" y="1221025"/>
                </a:lnTo>
                <a:lnTo>
                  <a:pt x="0" y="979523"/>
                </a:lnTo>
                <a:close/>
              </a:path>
            </a:pathLst>
          </a:custGeom>
        </p:spPr>
        <p:txBody>
          <a:bodyPr rtlCol="0">
            <a:noAutofit/>
          </a:bodyPr>
          <a:lstStyle/>
          <a:p>
            <a:pPr lvl="0"/>
            <a:endParaRPr lang="zh-CN" altLang="en-US" noProof="0"/>
          </a:p>
        </p:txBody>
      </p:sp>
    </p:spTree>
    <p:extLst>
      <p:ext uri="{BB962C8B-B14F-4D97-AF65-F5344CB8AC3E}">
        <p14:creationId xmlns:p14="http://schemas.microsoft.com/office/powerpoint/2010/main" val="1454634840"/>
      </p:ext>
    </p:extLst>
  </p:cSld>
  <p:clrMapOvr>
    <a:masterClrMapping/>
  </p:clrMapOvr>
  <p:transition>
    <p:randomBar dir="vert"/>
  </p:transition>
</p:sldLayout>
</file>

<file path=ppt/slideLayouts/slideLayout1883.xml><?xml version="1.0" encoding="utf-8"?>
<p:sldLayout xmlns:a="http://schemas.openxmlformats.org/drawingml/2006/main" xmlns:r="http://schemas.openxmlformats.org/officeDocument/2006/relationships" xmlns:p="http://schemas.openxmlformats.org/presentationml/2006/main" userDrawn="1">
  <p:cSld name="21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D460D46-B0D5-4132-AD8F-813461EA5BD1}"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01E04C3-982C-4A01-A444-B2D0CD51FADC}" type="slidenum">
              <a:rPr lang="zh-CN" altLang="en-US"/>
              <a:pPr>
                <a:defRPr/>
              </a:pPr>
              <a:t>‹#›</a:t>
            </a:fld>
            <a:endParaRPr lang="zh-CN" altLang="en-US"/>
          </a:p>
        </p:txBody>
      </p:sp>
    </p:spTree>
    <p:extLst>
      <p:ext uri="{BB962C8B-B14F-4D97-AF65-F5344CB8AC3E}">
        <p14:creationId xmlns:p14="http://schemas.microsoft.com/office/powerpoint/2010/main" val="3028245184"/>
      </p:ext>
    </p:extLst>
  </p:cSld>
  <p:clrMapOvr>
    <a:masterClrMapping/>
  </p:clrMapOvr>
  <p:transition>
    <p:randomBar dir="vert"/>
  </p:transition>
</p:sldLayout>
</file>

<file path=ppt/slideLayouts/slideLayout1884.xml><?xml version="1.0" encoding="utf-8"?>
<p:sldLayout xmlns:a="http://schemas.openxmlformats.org/drawingml/2006/main" xmlns:r="http://schemas.openxmlformats.org/officeDocument/2006/relationships" xmlns:p="http://schemas.openxmlformats.org/presentationml/2006/main" preserve="1" userDrawn="1">
  <p:cSld name="80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78789386"/>
      </p:ext>
    </p:extLst>
  </p:cSld>
  <p:clrMapOvr>
    <a:masterClrMapping/>
  </p:clrMapOvr>
  <p:transition>
    <p:randomBar dir="vert"/>
  </p:transition>
</p:sldLayout>
</file>

<file path=ppt/slideLayouts/slideLayout1885.xml><?xml version="1.0" encoding="utf-8"?>
<p:sldLayout xmlns:a="http://schemas.openxmlformats.org/drawingml/2006/main" xmlns:r="http://schemas.openxmlformats.org/officeDocument/2006/relationships" xmlns:p="http://schemas.openxmlformats.org/presentationml/2006/main" userDrawn="1">
  <p:cSld name="21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9BA8612B-1752-4BC5-A899-04E84A0BBC3C}"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F8F55A5-3625-4D47-825D-3C297B1BD580}" type="slidenum">
              <a:rPr lang="zh-CN" altLang="en-US"/>
              <a:pPr>
                <a:defRPr/>
              </a:pPr>
              <a:t>‹#›</a:t>
            </a:fld>
            <a:endParaRPr lang="zh-CN" altLang="en-US"/>
          </a:p>
        </p:txBody>
      </p:sp>
    </p:spTree>
    <p:extLst>
      <p:ext uri="{BB962C8B-B14F-4D97-AF65-F5344CB8AC3E}">
        <p14:creationId xmlns:p14="http://schemas.microsoft.com/office/powerpoint/2010/main" val="3839582695"/>
      </p:ext>
    </p:extLst>
  </p:cSld>
  <p:clrMapOvr>
    <a:masterClrMapping/>
  </p:clrMapOvr>
  <p:transition>
    <p:randomBar dir="vert"/>
  </p:transition>
</p:sldLayout>
</file>

<file path=ppt/slideLayouts/slideLayout1886.xml><?xml version="1.0" encoding="utf-8"?>
<p:sldLayout xmlns:a="http://schemas.openxmlformats.org/drawingml/2006/main" xmlns:r="http://schemas.openxmlformats.org/officeDocument/2006/relationships" xmlns:p="http://schemas.openxmlformats.org/presentationml/2006/main" preserve="1" userDrawn="1">
  <p:cSld name="81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4573354"/>
      </p:ext>
    </p:extLst>
  </p:cSld>
  <p:clrMapOvr>
    <a:masterClrMapping/>
  </p:clrMapOvr>
  <p:transition>
    <p:randomBar dir="vert"/>
  </p:transition>
</p:sldLayout>
</file>

<file path=ppt/slideLayouts/slideLayout1887.xml><?xml version="1.0" encoding="utf-8"?>
<p:sldLayout xmlns:a="http://schemas.openxmlformats.org/drawingml/2006/main" xmlns:r="http://schemas.openxmlformats.org/officeDocument/2006/relationships" xmlns:p="http://schemas.openxmlformats.org/presentationml/2006/main" userDrawn="1">
  <p:cSld name="21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0774ED04-9A4D-4F58-89B4-8A0565C5482E}"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0D1C31C-F7F5-4C6A-AAAE-B87954A02004}" type="slidenum">
              <a:rPr lang="zh-CN" altLang="en-US"/>
              <a:pPr>
                <a:defRPr/>
              </a:pPr>
              <a:t>‹#›</a:t>
            </a:fld>
            <a:endParaRPr lang="zh-CN" altLang="en-US"/>
          </a:p>
        </p:txBody>
      </p:sp>
    </p:spTree>
    <p:extLst>
      <p:ext uri="{BB962C8B-B14F-4D97-AF65-F5344CB8AC3E}">
        <p14:creationId xmlns:p14="http://schemas.microsoft.com/office/powerpoint/2010/main" val="207369305"/>
      </p:ext>
    </p:extLst>
  </p:cSld>
  <p:clrMapOvr>
    <a:masterClrMapping/>
  </p:clrMapOvr>
  <p:transition>
    <p:randomBar dir="vert"/>
  </p:transition>
</p:sldLayout>
</file>

<file path=ppt/slideLayouts/slideLayout1888.xml><?xml version="1.0" encoding="utf-8"?>
<p:sldLayout xmlns:a="http://schemas.openxmlformats.org/drawingml/2006/main" xmlns:r="http://schemas.openxmlformats.org/officeDocument/2006/relationships" xmlns:p="http://schemas.openxmlformats.org/presentationml/2006/main" preserve="1" userDrawn="1">
  <p:cSld name="82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5421373"/>
      </p:ext>
    </p:extLst>
  </p:cSld>
  <p:clrMapOvr>
    <a:masterClrMapping/>
  </p:clrMapOvr>
  <p:transition>
    <p:randomBar dir="vert"/>
  </p:transition>
</p:sldLayout>
</file>

<file path=ppt/slideLayouts/slideLayout1889.xml><?xml version="1.0" encoding="utf-8"?>
<p:sldLayout xmlns:a="http://schemas.openxmlformats.org/drawingml/2006/main" xmlns:r="http://schemas.openxmlformats.org/officeDocument/2006/relationships" xmlns:p="http://schemas.openxmlformats.org/presentationml/2006/main" userDrawn="1">
  <p:cSld name="215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B37FBE6-EE01-4622-8875-2B5DE15A8039}"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9BAE2A17-A3A5-4E41-8788-DE56708CDC9A}" type="slidenum">
              <a:rPr lang="zh-CN" altLang="en-US"/>
              <a:pPr>
                <a:defRPr/>
              </a:pPr>
              <a:t>‹#›</a:t>
            </a:fld>
            <a:endParaRPr lang="zh-CN" altLang="en-US"/>
          </a:p>
        </p:txBody>
      </p:sp>
    </p:spTree>
    <p:extLst>
      <p:ext uri="{BB962C8B-B14F-4D97-AF65-F5344CB8AC3E}">
        <p14:creationId xmlns:p14="http://schemas.microsoft.com/office/powerpoint/2010/main" val="2208900664"/>
      </p:ext>
    </p:extLst>
  </p:cSld>
  <p:clrMapOvr>
    <a:masterClrMapping/>
  </p:clrMapOvr>
  <p:transition>
    <p:randomBar dir="vert"/>
  </p:transition>
</p:sldLayout>
</file>

<file path=ppt/slideLayouts/slideLayout1890.xml><?xml version="1.0" encoding="utf-8"?>
<p:sldLayout xmlns:a="http://schemas.openxmlformats.org/drawingml/2006/main" xmlns:r="http://schemas.openxmlformats.org/officeDocument/2006/relationships" xmlns:p="http://schemas.openxmlformats.org/presentationml/2006/main" preserve="1" userDrawn="1">
  <p:cSld name="83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7070819"/>
      </p:ext>
    </p:extLst>
  </p:cSld>
  <p:clrMapOvr>
    <a:masterClrMapping/>
  </p:clrMapOvr>
  <p:transition>
    <p:randomBar dir="vert"/>
  </p:transition>
</p:sldLayout>
</file>

<file path=ppt/slideLayouts/slideLayout1891.xml><?xml version="1.0" encoding="utf-8"?>
<p:sldLayout xmlns:a="http://schemas.openxmlformats.org/drawingml/2006/main" xmlns:r="http://schemas.openxmlformats.org/officeDocument/2006/relationships" xmlns:p="http://schemas.openxmlformats.org/presentationml/2006/main" userDrawn="1">
  <p:cSld name="216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1E799BA9-C7FD-4E54-8B5F-43A743A1BC4C}"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FC6EBAE5-6302-4B97-B4E9-AE8ECA6DDFB3}" type="slidenum">
              <a:rPr lang="zh-CN" altLang="en-US"/>
              <a:pPr>
                <a:defRPr/>
              </a:pPr>
              <a:t>‹#›</a:t>
            </a:fld>
            <a:endParaRPr lang="zh-CN" altLang="en-US"/>
          </a:p>
        </p:txBody>
      </p:sp>
    </p:spTree>
    <p:extLst>
      <p:ext uri="{BB962C8B-B14F-4D97-AF65-F5344CB8AC3E}">
        <p14:creationId xmlns:p14="http://schemas.microsoft.com/office/powerpoint/2010/main" val="2005215607"/>
      </p:ext>
    </p:extLst>
  </p:cSld>
  <p:clrMapOvr>
    <a:masterClrMapping/>
  </p:clrMapOvr>
  <p:transition>
    <p:randomBar dir="vert"/>
  </p:transition>
</p:sldLayout>
</file>

<file path=ppt/slideLayouts/slideLayout1892.xml><?xml version="1.0" encoding="utf-8"?>
<p:sldLayout xmlns:a="http://schemas.openxmlformats.org/drawingml/2006/main" xmlns:r="http://schemas.openxmlformats.org/officeDocument/2006/relationships" xmlns:p="http://schemas.openxmlformats.org/presentationml/2006/main" preserve="1" userDrawn="1">
  <p:cSld name="84_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4446726"/>
      </p:ext>
    </p:extLst>
  </p:cSld>
  <p:clrMapOvr>
    <a:masterClrMapping/>
  </p:clrMapOvr>
  <p:transition>
    <p:randomBar dir="vert"/>
  </p:transition>
</p:sldLayout>
</file>

<file path=ppt/slideLayouts/slideLayout1893.xml><?xml version="1.0" encoding="utf-8"?>
<p:sldLayout xmlns:a="http://schemas.openxmlformats.org/drawingml/2006/main" xmlns:r="http://schemas.openxmlformats.org/officeDocument/2006/relationships" xmlns:p="http://schemas.openxmlformats.org/presentationml/2006/main" userDrawn="1">
  <p:cSld name="217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fld id="{644EC6E1-C519-4DBB-81AA-AE32E6245E22}" type="datetimeFigureOut">
              <a:rPr lang="zh-CN" altLang="en-US">
                <a:solidFill>
                  <a:srgbClr val="5F5F5F"/>
                </a:solidFill>
              </a:rPr>
              <a:pPr>
                <a:defRPr/>
              </a:pPr>
              <a:t>2024/2/26</a:t>
            </a:fld>
            <a:endParaRPr lang="zh-CN" altLang="en-US">
              <a:solidFill>
                <a:srgbClr val="5F5F5F"/>
              </a:solidFill>
            </a:endParaRPr>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endParaRPr lang="zh-CN" altLang="en-US">
              <a:solidFill>
                <a:srgbClr val="5F5F5F"/>
              </a:solidFill>
            </a:endParaRPr>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latin typeface="Arial" panose="020B0604020202020204" pitchFamily="34" charset="0"/>
                <a:cs typeface="Arial" panose="020B0604020202020204" pitchFamily="34" charset="0"/>
              </a:defRPr>
            </a:lvl1pPr>
          </a:lstStyle>
          <a:p>
            <a:pPr>
              <a:defRPr/>
            </a:pPr>
            <a:fld id="{50CE6E8A-E724-4305-BC68-4C5C9379D97B}" type="slidenum">
              <a:rPr lang="zh-CN" altLang="en-US">
                <a:solidFill>
                  <a:srgbClr val="5F5F5F"/>
                </a:solidFill>
              </a:rPr>
              <a:pPr>
                <a:defRPr/>
              </a:pPr>
              <a:t>‹#›</a:t>
            </a:fld>
            <a:endParaRPr lang="zh-CN" altLang="en-US">
              <a:solidFill>
                <a:srgbClr val="5F5F5F"/>
              </a:solidFill>
            </a:endParaRPr>
          </a:p>
        </p:txBody>
      </p:sp>
    </p:spTree>
    <p:extLst>
      <p:ext uri="{BB962C8B-B14F-4D97-AF65-F5344CB8AC3E}">
        <p14:creationId xmlns:p14="http://schemas.microsoft.com/office/powerpoint/2010/main" val="1087644948"/>
      </p:ext>
    </p:extLst>
  </p:cSld>
  <p:clrMapOvr>
    <a:masterClrMapping/>
  </p:clrMapOvr>
  <p:transition>
    <p:randomBar dir="vert"/>
  </p:transition>
</p:sldLayout>
</file>

<file path=ppt/slideLayouts/slideLayout1894.xml><?xml version="1.0" encoding="utf-8"?>
<p:sldLayout xmlns:a="http://schemas.openxmlformats.org/drawingml/2006/main" xmlns:r="http://schemas.openxmlformats.org/officeDocument/2006/relationships" xmlns:p="http://schemas.openxmlformats.org/presentationml/2006/main" userDrawn="1">
  <p:cSld name="218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fld id="{7C80CA46-1D22-462F-922F-367BD8090FC2}"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mn-cs"/>
              </a:defRPr>
            </a:lvl1pPr>
          </a:lstStyle>
          <a:p>
            <a:pPr>
              <a:defRPr/>
            </a:pPr>
            <a:fld id="{9220B2E4-E6C1-4709-8A7F-068D425CE2F3}" type="slidenum">
              <a:rPr lang="zh-CN" altLang="en-US"/>
              <a:pPr>
                <a:defRPr/>
              </a:pPr>
              <a:t>‹#›</a:t>
            </a:fld>
            <a:endParaRPr lang="zh-CN" altLang="en-US"/>
          </a:p>
        </p:txBody>
      </p:sp>
    </p:spTree>
    <p:extLst>
      <p:ext uri="{BB962C8B-B14F-4D97-AF65-F5344CB8AC3E}">
        <p14:creationId xmlns:p14="http://schemas.microsoft.com/office/powerpoint/2010/main" val="675446467"/>
      </p:ext>
    </p:extLst>
  </p:cSld>
  <p:clrMapOvr>
    <a:masterClrMapping/>
  </p:clrMapOvr>
  <p:transition>
    <p:randomBar dir="vert"/>
  </p:transition>
</p:sldLayout>
</file>

<file path=ppt/slideLayouts/slideLayout1895.xml><?xml version="1.0" encoding="utf-8"?>
<p:sldLayout xmlns:a="http://schemas.openxmlformats.org/drawingml/2006/main" xmlns:r="http://schemas.openxmlformats.org/officeDocument/2006/relationships" xmlns:p="http://schemas.openxmlformats.org/presentationml/2006/main" preserve="1" userDrawn="1">
  <p:cSld name="16_标题幻灯片">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661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642592"/>
      </p:ext>
    </p:extLst>
  </p:cSld>
  <p:clrMapOvr>
    <a:masterClrMapping/>
  </p:clrMapOvr>
  <p:transition>
    <p:randomBar dir="vert"/>
  </p:transition>
</p:sldLayout>
</file>

<file path=ppt/slideLayouts/slideLayout1896.xml><?xml version="1.0" encoding="utf-8"?>
<p:sldLayout xmlns:a="http://schemas.openxmlformats.org/drawingml/2006/main" xmlns:r="http://schemas.openxmlformats.org/officeDocument/2006/relationships" xmlns:p="http://schemas.openxmlformats.org/presentationml/2006/main" preserve="1" userDrawn="1">
  <p:cSld name="30_标题和内容">
    <p:spTree>
      <p:nvGrpSpPr>
        <p:cNvPr id="1" name=""/>
        <p:cNvGrpSpPr/>
        <p:nvPr/>
      </p:nvGrpSpPr>
      <p:grpSpPr>
        <a:xfrm>
          <a:off x="0" y="0"/>
          <a:ext cx="0" cy="0"/>
          <a:chOff x="0" y="0"/>
          <a:chExt cx="0" cy="0"/>
        </a:xfrm>
      </p:grpSpPr>
      <p:pic>
        <p:nvPicPr>
          <p:cNvPr id="2" name="图片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34950" y="0"/>
            <a:ext cx="12700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6218537"/>
      </p:ext>
    </p:extLst>
  </p:cSld>
  <p:clrMapOvr>
    <a:masterClrMapping/>
  </p:clrMapOvr>
  <p:transition>
    <p:randomBar dir="vert"/>
  </p:transition>
</p:sldLayout>
</file>

<file path=ppt/slideLayouts/slideLayout1897.xml><?xml version="1.0" encoding="utf-8"?>
<p:sldLayout xmlns:a="http://schemas.openxmlformats.org/drawingml/2006/main" xmlns:r="http://schemas.openxmlformats.org/officeDocument/2006/relationships" xmlns:p="http://schemas.openxmlformats.org/presentationml/2006/main" preserve="1" userDrawn="1">
  <p:cSld name="16_节标题">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4738" y="-455613"/>
            <a:ext cx="14293851" cy="774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9672261"/>
      </p:ext>
    </p:extLst>
  </p:cSld>
  <p:clrMapOvr>
    <a:masterClrMapping/>
  </p:clrMapOvr>
  <p:transition>
    <p:randomBar dir="vert"/>
  </p:transition>
</p:sldLayout>
</file>

<file path=ppt/slideLayouts/slideLayout1898.xml><?xml version="1.0" encoding="utf-8"?>
<p:sldLayout xmlns:a="http://schemas.openxmlformats.org/drawingml/2006/main" xmlns:r="http://schemas.openxmlformats.org/officeDocument/2006/relationships" xmlns:p="http://schemas.openxmlformats.org/presentationml/2006/main" userDrawn="1">
  <p:cSld name="219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F3454FFD-B089-4CE3-A8DA-EF486325D05D}"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D04EE65B-E6C4-4E6E-9F1A-3BD6FA8AB0CE}" type="slidenum">
              <a:rPr lang="zh-CN" altLang="en-US"/>
              <a:pPr>
                <a:defRPr/>
              </a:pPr>
              <a:t>‹#›</a:t>
            </a:fld>
            <a:endParaRPr lang="zh-CN" altLang="en-US"/>
          </a:p>
        </p:txBody>
      </p:sp>
    </p:spTree>
    <p:extLst>
      <p:ext uri="{BB962C8B-B14F-4D97-AF65-F5344CB8AC3E}">
        <p14:creationId xmlns:p14="http://schemas.microsoft.com/office/powerpoint/2010/main" val="3762734403"/>
      </p:ext>
    </p:extLst>
  </p:cSld>
  <p:clrMapOvr>
    <a:masterClrMapping/>
  </p:clrMapOvr>
  <p:transition>
    <p:randomBar dir="vert"/>
  </p:transition>
</p:sldLayout>
</file>

<file path=ppt/slideLayouts/slideLayout1899.xml><?xml version="1.0" encoding="utf-8"?>
<p:sldLayout xmlns:a="http://schemas.openxmlformats.org/drawingml/2006/main" xmlns:r="http://schemas.openxmlformats.org/officeDocument/2006/relationships" xmlns:p="http://schemas.openxmlformats.org/presentationml/2006/main" userDrawn="1">
  <p:cSld name="220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2CB60C95-F0FB-4A4C-97A2-4B7D26577555}"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B456159D-9635-46A2-BFDC-CF1E90E64D52}" type="slidenum">
              <a:rPr lang="zh-CN" altLang="en-US"/>
              <a:pPr>
                <a:defRPr/>
              </a:pPr>
              <a:t>‹#›</a:t>
            </a:fld>
            <a:endParaRPr lang="zh-CN" altLang="en-US"/>
          </a:p>
        </p:txBody>
      </p:sp>
    </p:spTree>
    <p:extLst>
      <p:ext uri="{BB962C8B-B14F-4D97-AF65-F5344CB8AC3E}">
        <p14:creationId xmlns:p14="http://schemas.microsoft.com/office/powerpoint/2010/main" val="1137890895"/>
      </p:ext>
    </p:extLst>
  </p:cSld>
  <p:clrMapOvr>
    <a:masterClrMapping/>
  </p:clrMapOvr>
  <p:transition>
    <p:randomBar dir="vert"/>
  </p:transition>
</p:sldLayout>
</file>

<file path=ppt/slideLayouts/slideLayout1900.xml><?xml version="1.0" encoding="utf-8"?>
<p:sldLayout xmlns:a="http://schemas.openxmlformats.org/drawingml/2006/main" xmlns:r="http://schemas.openxmlformats.org/officeDocument/2006/relationships" xmlns:p="http://schemas.openxmlformats.org/presentationml/2006/main" userDrawn="1">
  <p:cSld name="3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5113035"/>
      </p:ext>
    </p:extLst>
  </p:cSld>
  <p:clrMapOvr>
    <a:masterClrMapping/>
  </p:clrMapOvr>
  <p:transition spd="slow" advClick="0" advTm="0">
    <p:random/>
  </p:transition>
</p:sldLayout>
</file>

<file path=ppt/slideLayouts/slideLayout1901.xml><?xml version="1.0" encoding="utf-8"?>
<p:sldLayout xmlns:a="http://schemas.openxmlformats.org/drawingml/2006/main" xmlns:r="http://schemas.openxmlformats.org/officeDocument/2006/relationships" xmlns:p="http://schemas.openxmlformats.org/presentationml/2006/main" userDrawn="1">
  <p:cSld name="221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8382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87805AC1-D4A9-4F68-86E2-6E97848130C7}" type="datetimeFigureOut">
              <a:rPr lang="zh-CN" altLang="en-US"/>
              <a:pPr>
                <a:defRPr/>
              </a:pPr>
              <a:t>2024/2/26</a:t>
            </a:fld>
            <a:endParaRPr lang="zh-CN" altLang="en-US"/>
          </a:p>
        </p:txBody>
      </p:sp>
      <p:sp>
        <p:nvSpPr>
          <p:cNvPr id="3" name="页脚占位符 3"/>
          <p:cNvSpPr>
            <a:spLocks noGrp="1"/>
          </p:cNvSpPr>
          <p:nvPr>
            <p:ph type="ftr" sz="quarter" idx="11"/>
          </p:nvPr>
        </p:nvSpPr>
        <p:spPr>
          <a:xfrm>
            <a:off x="4038600" y="6356350"/>
            <a:ext cx="41148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endParaRPr lang="zh-CN" altLang="en-US"/>
          </a:p>
        </p:txBody>
      </p:sp>
      <p:sp>
        <p:nvSpPr>
          <p:cNvPr id="4" name="灯片编号占位符 4"/>
          <p:cNvSpPr>
            <a:spLocks noGrp="1"/>
          </p:cNvSpPr>
          <p:nvPr>
            <p:ph type="sldNum" sz="quarter" idx="12"/>
          </p:nvPr>
        </p:nvSpPr>
        <p:spPr>
          <a:xfrm>
            <a:off x="8610600" y="6356350"/>
            <a:ext cx="2743200" cy="365125"/>
          </a:xfrm>
          <a:prstGeom prst="rect">
            <a:avLst/>
          </a:prstGeom>
        </p:spPr>
        <p:txBody>
          <a:bodyPr/>
          <a:lstStyle>
            <a:lvl1pPr defTabSz="914400" eaLnBrk="0" fontAlgn="base" hangingPunct="0">
              <a:spcBef>
                <a:spcPct val="0"/>
              </a:spcBef>
              <a:spcAft>
                <a:spcPct val="0"/>
              </a:spcAft>
              <a:defRPr>
                <a:solidFill>
                  <a:prstClr val="black">
                    <a:tint val="75000"/>
                  </a:prstClr>
                </a:solidFill>
                <a:latin typeface="Arial" panose="020B0604020202020204" pitchFamily="34" charset="0"/>
                <a:cs typeface="Arial" panose="020B0604020202020204" pitchFamily="34" charset="0"/>
              </a:defRPr>
            </a:lvl1pPr>
          </a:lstStyle>
          <a:p>
            <a:pPr>
              <a:defRPr/>
            </a:pPr>
            <a:fld id="{355443B7-D7C5-44C2-9C7C-5E40BAA06C09}" type="slidenum">
              <a:rPr lang="zh-CN" altLang="en-US"/>
              <a:pPr>
                <a:defRPr/>
              </a:pPr>
              <a:t>‹#›</a:t>
            </a:fld>
            <a:endParaRPr lang="zh-CN" altLang="en-US"/>
          </a:p>
        </p:txBody>
      </p:sp>
    </p:spTree>
    <p:extLst>
      <p:ext uri="{BB962C8B-B14F-4D97-AF65-F5344CB8AC3E}">
        <p14:creationId xmlns:p14="http://schemas.microsoft.com/office/powerpoint/2010/main" val="255511144"/>
      </p:ext>
    </p:extLst>
  </p:cSld>
  <p:clrMapOvr>
    <a:masterClrMapping/>
  </p:clrMapOvr>
  <p:transition>
    <p:randomBar dir="vert"/>
  </p:transition>
</p:sldLayout>
</file>

<file path=ppt/slideLayouts/slideLayout1902.xml><?xml version="1.0" encoding="utf-8"?>
<p:sldLayout xmlns:a="http://schemas.openxmlformats.org/drawingml/2006/main" xmlns:r="http://schemas.openxmlformats.org/officeDocument/2006/relationships" xmlns:p="http://schemas.openxmlformats.org/presentationml/2006/main" userDrawn="1">
  <p:cSld name="32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79301680"/>
      </p:ext>
    </p:extLst>
  </p:cSld>
  <p:clrMapOvr>
    <a:masterClrMapping/>
  </p:clrMapOvr>
  <p:transition spd="slow" advTm="3000"/>
</p:sldLayout>
</file>

<file path=ppt/slideLayouts/slideLayout1903.xml><?xml version="1.0" encoding="utf-8"?>
<p:sldLayout xmlns:a="http://schemas.openxmlformats.org/drawingml/2006/main" xmlns:r="http://schemas.openxmlformats.org/officeDocument/2006/relationships" xmlns:p="http://schemas.openxmlformats.org/presentationml/2006/main" userDrawn="1">
  <p:cSld name="33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7785100"/>
      </p:ext>
    </p:extLst>
  </p:cSld>
  <p:clrMapOvr>
    <a:masterClrMapping/>
  </p:clrMapOvr>
  <p:transition spd="slow" advTm="3000"/>
</p:sldLayout>
</file>

<file path=ppt/slideLayouts/slideLayout1904.xml><?xml version="1.0" encoding="utf-8"?>
<p:sldLayout xmlns:a="http://schemas.openxmlformats.org/drawingml/2006/main" xmlns:r="http://schemas.openxmlformats.org/officeDocument/2006/relationships" xmlns:p="http://schemas.openxmlformats.org/presentationml/2006/main" userDrawn="1">
  <p:cSld name="34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5863670"/>
      </p:ext>
    </p:extLst>
  </p:cSld>
  <p:clrMapOvr>
    <a:masterClrMapping/>
  </p:clrMapOvr>
  <p:transition spd="slow" advTm="3000"/>
</p:sldLayout>
</file>

<file path=ppt/slideLayouts/slideLayout1905.xml><?xml version="1.0" encoding="utf-8"?>
<p:sldLayout xmlns:a="http://schemas.openxmlformats.org/drawingml/2006/main" xmlns:r="http://schemas.openxmlformats.org/officeDocument/2006/relationships" xmlns:p="http://schemas.openxmlformats.org/presentationml/2006/main" userDrawn="1">
  <p:cSld name="35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5433019"/>
      </p:ext>
    </p:extLst>
  </p:cSld>
  <p:clrMapOvr>
    <a:masterClrMapping/>
  </p:clrMapOvr>
  <p:transition spd="slow" advTm="3000"/>
</p:sldLayout>
</file>

<file path=ppt/slideLayouts/slideLayout1906.xml><?xml version="1.0" encoding="utf-8"?>
<p:sldLayout xmlns:a="http://schemas.openxmlformats.org/drawingml/2006/main" xmlns:r="http://schemas.openxmlformats.org/officeDocument/2006/relationships" xmlns:p="http://schemas.openxmlformats.org/presentationml/2006/main" userDrawn="1">
  <p:cSld name="222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defTabSz="914400">
              <a:defRPr/>
            </a:pPr>
            <a:fld id="{4CDA8070-059C-4F3C-A068-86AFC34CA4B4}"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defTabSz="914400">
              <a:defRPr/>
            </a:pPr>
            <a:fld id="{C9DE14A8-2A1F-4869-96E5-E9F882D10420}" type="slidenum">
              <a:rPr lang="zh-CN" altLang="en-US"/>
              <a:pPr defTabSz="914400">
                <a:defRPr/>
              </a:pPr>
              <a:t>‹#›</a:t>
            </a:fld>
            <a:endParaRPr lang="zh-CN" altLang="en-US"/>
          </a:p>
        </p:txBody>
      </p:sp>
    </p:spTree>
    <p:extLst>
      <p:ext uri="{BB962C8B-B14F-4D97-AF65-F5344CB8AC3E}">
        <p14:creationId xmlns:p14="http://schemas.microsoft.com/office/powerpoint/2010/main" val="980557321"/>
      </p:ext>
    </p:extLst>
  </p:cSld>
  <p:clrMapOvr>
    <a:masterClrMapping/>
  </p:clrMapOvr>
  <p:transition>
    <p:randomBar dir="vert"/>
  </p:transition>
</p:sldLayout>
</file>

<file path=ppt/slideLayouts/slideLayout1907.xml><?xml version="1.0" encoding="utf-8"?>
<p:sldLayout xmlns:a="http://schemas.openxmlformats.org/drawingml/2006/main" xmlns:r="http://schemas.openxmlformats.org/officeDocument/2006/relationships" xmlns:p="http://schemas.openxmlformats.org/presentationml/2006/main" userDrawn="1">
  <p:cSld name="36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5394956"/>
      </p:ext>
    </p:extLst>
  </p:cSld>
  <p:clrMapOvr>
    <a:masterClrMapping/>
  </p:clrMapOvr>
  <p:transition spd="slow" advTm="3000"/>
</p:sldLayout>
</file>

<file path=ppt/slideLayouts/slideLayout1908.xml><?xml version="1.0" encoding="utf-8"?>
<p:sldLayout xmlns:a="http://schemas.openxmlformats.org/drawingml/2006/main" xmlns:r="http://schemas.openxmlformats.org/officeDocument/2006/relationships" xmlns:p="http://schemas.openxmlformats.org/presentationml/2006/main" userDrawn="1">
  <p:cSld name="37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6936110"/>
      </p:ext>
    </p:extLst>
  </p:cSld>
  <p:clrMapOvr>
    <a:masterClrMapping/>
  </p:clrMapOvr>
  <p:transition spd="slow" advTm="3000"/>
</p:sldLayout>
</file>

<file path=ppt/slideLayouts/slideLayout1909.xml><?xml version="1.0" encoding="utf-8"?>
<p:sldLayout xmlns:a="http://schemas.openxmlformats.org/drawingml/2006/main" xmlns:r="http://schemas.openxmlformats.org/officeDocument/2006/relationships" xmlns:p="http://schemas.openxmlformats.org/presentationml/2006/main" userDrawn="1">
  <p:cSld name="38_标题和内容">
    <p:spTree>
      <p:nvGrpSpPr>
        <p:cNvPr id="1" name=""/>
        <p:cNvGrpSpPr/>
        <p:nvPr/>
      </p:nvGrpSpPr>
      <p:grpSpPr>
        <a:xfrm>
          <a:off x="0" y="0"/>
          <a:ext cx="0" cy="0"/>
          <a:chOff x="0" y="0"/>
          <a:chExt cx="0" cy="0"/>
        </a:xfrm>
      </p:grpSpPr>
      <p:pic>
        <p:nvPicPr>
          <p:cNvPr id="2" name="图片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2917660"/>
      </p:ext>
    </p:extLst>
  </p:cSld>
  <p:clrMapOvr>
    <a:masterClrMapping/>
  </p:clrMapOvr>
  <p:transition spd="slow" advTm="3000"/>
</p:sldLayout>
</file>

<file path=ppt/slideLayouts/slideLayout1910.xml><?xml version="1.0" encoding="utf-8"?>
<p:sldLayout xmlns:a="http://schemas.openxmlformats.org/drawingml/2006/main" xmlns:r="http://schemas.openxmlformats.org/officeDocument/2006/relationships" xmlns:p="http://schemas.openxmlformats.org/presentationml/2006/main" userDrawn="1">
  <p:cSld name="223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defTabSz="914400">
              <a:defRPr/>
            </a:pPr>
            <a:fld id="{56E7164F-3667-412E-A5C0-643EAB470707}"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defTabSz="914400">
              <a:defRPr/>
            </a:pPr>
            <a:fld id="{C1D2C381-12BF-42B5-89B7-5B6399C4A878}" type="slidenum">
              <a:rPr lang="zh-CN" altLang="en-US"/>
              <a:pPr defTabSz="914400">
                <a:defRPr/>
              </a:pPr>
              <a:t>‹#›</a:t>
            </a:fld>
            <a:endParaRPr lang="zh-CN" altLang="en-US"/>
          </a:p>
        </p:txBody>
      </p:sp>
    </p:spTree>
    <p:extLst>
      <p:ext uri="{BB962C8B-B14F-4D97-AF65-F5344CB8AC3E}">
        <p14:creationId xmlns:p14="http://schemas.microsoft.com/office/powerpoint/2010/main" val="2549950292"/>
      </p:ext>
    </p:extLst>
  </p:cSld>
  <p:clrMapOvr>
    <a:masterClrMapping/>
  </p:clrMapOvr>
  <p:transition>
    <p:randomBar dir="vert"/>
  </p:transition>
</p:sldLayout>
</file>

<file path=ppt/slideLayouts/slideLayout1911.xml><?xml version="1.0" encoding="utf-8"?>
<p:sldLayout xmlns:a="http://schemas.openxmlformats.org/drawingml/2006/main" xmlns:r="http://schemas.openxmlformats.org/officeDocument/2006/relationships" xmlns:p="http://schemas.openxmlformats.org/presentationml/2006/main" userDrawn="1">
  <p:cSld name="39_标题和内容">
    <p:spTree>
      <p:nvGrpSpPr>
        <p:cNvPr id="1" name=""/>
        <p:cNvGrpSpPr/>
        <p:nvPr/>
      </p:nvGrpSpPr>
      <p:grpSpPr>
        <a:xfrm>
          <a:off x="0" y="0"/>
          <a:ext cx="0" cy="0"/>
          <a:chOff x="0" y="0"/>
          <a:chExt cx="0" cy="0"/>
        </a:xfrm>
      </p:grpSpPr>
      <p:sp>
        <p:nvSpPr>
          <p:cNvPr id="2" name="日期占位符 3">
            <a:extLst/>
          </p:cNvPr>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defTabSz="914400">
              <a:defRPr/>
            </a:pPr>
            <a:fld id="{41DA6BB8-AF5A-4B91-AFE1-D93F861760A2}" type="datetimeFigureOut">
              <a:rPr lang="zh-CN" altLang="en-US"/>
              <a:pPr defTabSz="914400">
                <a:defRPr/>
              </a:pPr>
              <a:t>2024/2/26</a:t>
            </a:fld>
            <a:endParaRPr lang="zh-CN" altLang="en-US"/>
          </a:p>
        </p:txBody>
      </p:sp>
      <p:sp>
        <p:nvSpPr>
          <p:cNvPr id="3" name="页脚占位符 4">
            <a:extLst/>
          </p:cNvPr>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5">
            <a:extLst/>
          </p:cNvPr>
          <p:cNvSpPr>
            <a:spLocks noGrp="1"/>
          </p:cNvSpPr>
          <p:nvPr>
            <p:ph type="sldNum" sz="quarter" idx="12"/>
          </p:nvPr>
        </p:nvSpPr>
        <p:spPr>
          <a:xfrm>
            <a:off x="531813" y="787400"/>
            <a:ext cx="779462" cy="365125"/>
          </a:xfrm>
          <a:prstGeom prst="rect">
            <a:avLst/>
          </a:prstGeom>
        </p:spPr>
        <p:txBody>
          <a:bodyPr/>
          <a:lstStyle>
            <a:lvl1pPr>
              <a:defRPr>
                <a:solidFill>
                  <a:srgbClr val="5FCBEF"/>
                </a:solidFill>
              </a:defRPr>
            </a:lvl1pPr>
          </a:lstStyle>
          <a:p>
            <a:pPr defTabSz="914400">
              <a:defRPr/>
            </a:pPr>
            <a:fld id="{8CFEF501-16EE-4871-A301-9904672EADFD}" type="slidenum">
              <a:rPr lang="zh-CN" altLang="en-US"/>
              <a:pPr defTabSz="914400">
                <a:defRPr/>
              </a:pPr>
              <a:t>‹#›</a:t>
            </a:fld>
            <a:endParaRPr lang="zh-CN" altLang="en-US"/>
          </a:p>
        </p:txBody>
      </p:sp>
    </p:spTree>
    <p:extLst>
      <p:ext uri="{BB962C8B-B14F-4D97-AF65-F5344CB8AC3E}">
        <p14:creationId xmlns:p14="http://schemas.microsoft.com/office/powerpoint/2010/main" val="1899035788"/>
      </p:ext>
    </p:extLst>
  </p:cSld>
  <p:clrMapOvr>
    <a:masterClrMapping/>
  </p:clrMapOvr>
  <p:transition spd="slow" advTm="3000">
    <p:random/>
  </p:transition>
</p:sldLayout>
</file>

<file path=ppt/slideLayouts/slideLayout1912.xml><?xml version="1.0" encoding="utf-8"?>
<p:sldLayout xmlns:a="http://schemas.openxmlformats.org/drawingml/2006/main" xmlns:r="http://schemas.openxmlformats.org/officeDocument/2006/relationships" xmlns:p="http://schemas.openxmlformats.org/presentationml/2006/main" userDrawn="1">
  <p:cSld name="108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3279983"/>
      </p:ext>
    </p:extLst>
  </p:cSld>
  <p:clrMapOvr>
    <a:masterClrMapping/>
  </p:clrMapOvr>
  <p:transition>
    <p:randomBar dir="vert"/>
  </p:transition>
</p:sldLayout>
</file>

<file path=ppt/slideLayouts/slideLayout1913.xml><?xml version="1.0" encoding="utf-8"?>
<p:sldLayout xmlns:a="http://schemas.openxmlformats.org/drawingml/2006/main" xmlns:r="http://schemas.openxmlformats.org/officeDocument/2006/relationships" xmlns:p="http://schemas.openxmlformats.org/presentationml/2006/main" userDrawn="1">
  <p:cSld name="10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4204415"/>
      </p:ext>
    </p:extLst>
  </p:cSld>
  <p:clrMapOvr>
    <a:masterClrMapping/>
  </p:clrMapOvr>
  <p:transition>
    <p:randomBar dir="vert"/>
  </p:transition>
</p:sldLayout>
</file>

<file path=ppt/slideLayouts/slideLayout1914.xml><?xml version="1.0" encoding="utf-8"?>
<p:sldLayout xmlns:a="http://schemas.openxmlformats.org/drawingml/2006/main" xmlns:r="http://schemas.openxmlformats.org/officeDocument/2006/relationships" xmlns:p="http://schemas.openxmlformats.org/presentationml/2006/main" userDrawn="1">
  <p:cSld name="110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83520649"/>
      </p:ext>
    </p:extLst>
  </p:cSld>
  <p:clrMapOvr>
    <a:masterClrMapping/>
  </p:clrMapOvr>
  <p:transition>
    <p:randomBar dir="vert"/>
  </p:transition>
</p:sldLayout>
</file>

<file path=ppt/slideLayouts/slideLayout1915.xml><?xml version="1.0" encoding="utf-8"?>
<p:sldLayout xmlns:a="http://schemas.openxmlformats.org/drawingml/2006/main" xmlns:r="http://schemas.openxmlformats.org/officeDocument/2006/relationships" xmlns:p="http://schemas.openxmlformats.org/presentationml/2006/main" userDrawn="1">
  <p:cSld name="11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5955302"/>
      </p:ext>
    </p:extLst>
  </p:cSld>
  <p:clrMapOvr>
    <a:masterClrMapping/>
  </p:clrMapOvr>
  <p:transition>
    <p:randomBar dir="vert"/>
  </p:transition>
</p:sldLayout>
</file>

<file path=ppt/slideLayouts/slideLayout1916.xml><?xml version="1.0" encoding="utf-8"?>
<p:sldLayout xmlns:a="http://schemas.openxmlformats.org/drawingml/2006/main" xmlns:r="http://schemas.openxmlformats.org/officeDocument/2006/relationships" xmlns:p="http://schemas.openxmlformats.org/presentationml/2006/main" userDrawn="1">
  <p:cSld name="11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6428076"/>
      </p:ext>
    </p:extLst>
  </p:cSld>
  <p:clrMapOvr>
    <a:masterClrMapping/>
  </p:clrMapOvr>
  <p:transition>
    <p:randomBar dir="vert"/>
  </p:transition>
</p:sldLayout>
</file>

<file path=ppt/slideLayouts/slideLayout1917.xml><?xml version="1.0" encoding="utf-8"?>
<p:sldLayout xmlns:a="http://schemas.openxmlformats.org/drawingml/2006/main" xmlns:r="http://schemas.openxmlformats.org/officeDocument/2006/relationships" xmlns:p="http://schemas.openxmlformats.org/presentationml/2006/main" userDrawn="1">
  <p:cSld name="11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254893"/>
      </p:ext>
    </p:extLst>
  </p:cSld>
  <p:clrMapOvr>
    <a:masterClrMapping/>
  </p:clrMapOvr>
  <p:transition>
    <p:randomBar dir="vert"/>
  </p:transition>
</p:sldLayout>
</file>

<file path=ppt/slideLayouts/slideLayout1918.xml><?xml version="1.0" encoding="utf-8"?>
<p:sldLayout xmlns:a="http://schemas.openxmlformats.org/drawingml/2006/main" xmlns:r="http://schemas.openxmlformats.org/officeDocument/2006/relationships" xmlns:p="http://schemas.openxmlformats.org/presentationml/2006/main" userDrawn="1">
  <p:cSld name="114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5107571"/>
      </p:ext>
    </p:extLst>
  </p:cSld>
  <p:clrMapOvr>
    <a:masterClrMapping/>
  </p:clrMapOvr>
  <p:transition>
    <p:randomBar dir="vert"/>
  </p:transition>
</p:sldLayout>
</file>

<file path=ppt/slideLayouts/slideLayout1919.xml><?xml version="1.0" encoding="utf-8"?>
<p:sldLayout xmlns:a="http://schemas.openxmlformats.org/drawingml/2006/main" xmlns:r="http://schemas.openxmlformats.org/officeDocument/2006/relationships" xmlns:p="http://schemas.openxmlformats.org/presentationml/2006/main" userDrawn="1">
  <p:cSld name="115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1325530"/>
      </p:ext>
    </p:extLst>
  </p:cSld>
  <p:clrMapOvr>
    <a:masterClrMapping/>
  </p:clrMapOvr>
  <p:transition>
    <p:randomBar dir="vert"/>
  </p:transition>
</p:sldLayout>
</file>

<file path=ppt/slideLayouts/slideLayout1920.xml><?xml version="1.0" encoding="utf-8"?>
<p:sldLayout xmlns:a="http://schemas.openxmlformats.org/drawingml/2006/main" xmlns:r="http://schemas.openxmlformats.org/officeDocument/2006/relationships" xmlns:p="http://schemas.openxmlformats.org/presentationml/2006/main" userDrawn="1">
  <p:cSld name="224_自定义版式">
    <p:spTree>
      <p:nvGrpSpPr>
        <p:cNvPr id="1" name=""/>
        <p:cNvGrpSpPr/>
        <p:nvPr/>
      </p:nvGrpSpPr>
      <p:grpSpPr>
        <a:xfrm>
          <a:off x="0" y="0"/>
          <a:ext cx="0" cy="0"/>
          <a:chOff x="0" y="0"/>
          <a:chExt cx="0" cy="0"/>
        </a:xfrm>
      </p:grpSpPr>
      <p:sp>
        <p:nvSpPr>
          <p:cNvPr id="2" name="日期占位符 2"/>
          <p:cNvSpPr>
            <a:spLocks noGrp="1"/>
          </p:cNvSpPr>
          <p:nvPr>
            <p:ph type="dt" sz="half" idx="10"/>
          </p:nvPr>
        </p:nvSpPr>
        <p:spPr>
          <a:xfrm>
            <a:off x="10361613" y="6130925"/>
            <a:ext cx="1146175" cy="369888"/>
          </a:xfrm>
          <a:prstGeom prst="rect">
            <a:avLst/>
          </a:prstGeom>
        </p:spPr>
        <p:txBody>
          <a:bodyPr/>
          <a:lstStyle>
            <a:lvl1pPr>
              <a:defRPr>
                <a:solidFill>
                  <a:prstClr val="black">
                    <a:tint val="75000"/>
                  </a:prstClr>
                </a:solidFill>
              </a:defRPr>
            </a:lvl1pPr>
          </a:lstStyle>
          <a:p>
            <a:pPr defTabSz="914400">
              <a:defRPr/>
            </a:pPr>
            <a:fld id="{3324BB3B-6859-43AA-B08E-A63FA89D3510}" type="datetimeFigureOut">
              <a:rPr lang="zh-CN" altLang="en-US"/>
              <a:pPr defTabSz="914400">
                <a:defRPr/>
              </a:pPr>
              <a:t>2024/2/26</a:t>
            </a:fld>
            <a:endParaRPr lang="zh-CN" altLang="en-US"/>
          </a:p>
        </p:txBody>
      </p:sp>
      <p:sp>
        <p:nvSpPr>
          <p:cNvPr id="3" name="页脚占位符 3"/>
          <p:cNvSpPr>
            <a:spLocks noGrp="1"/>
          </p:cNvSpPr>
          <p:nvPr>
            <p:ph type="ftr" sz="quarter" idx="11"/>
          </p:nvPr>
        </p:nvSpPr>
        <p:spPr>
          <a:xfrm>
            <a:off x="2589213" y="6135688"/>
            <a:ext cx="7620000" cy="365125"/>
          </a:xfrm>
          <a:prstGeom prst="rect">
            <a:avLst/>
          </a:prstGeom>
        </p:spPr>
        <p:txBody>
          <a:bodyPr/>
          <a:lstStyle>
            <a:lvl1pPr>
              <a:defRPr>
                <a:solidFill>
                  <a:prstClr val="black">
                    <a:tint val="75000"/>
                  </a:prstClr>
                </a:solidFill>
              </a:defRPr>
            </a:lvl1pPr>
          </a:lstStyle>
          <a:p>
            <a:pPr defTabSz="914400">
              <a:defRPr/>
            </a:pPr>
            <a:endParaRPr lang="zh-CN" altLang="en-US"/>
          </a:p>
        </p:txBody>
      </p:sp>
      <p:sp>
        <p:nvSpPr>
          <p:cNvPr id="4" name="灯片编号占位符 4"/>
          <p:cNvSpPr>
            <a:spLocks noGrp="1"/>
          </p:cNvSpPr>
          <p:nvPr>
            <p:ph type="sldNum" sz="quarter" idx="12"/>
          </p:nvPr>
        </p:nvSpPr>
        <p:spPr>
          <a:xfrm>
            <a:off x="531813" y="787400"/>
            <a:ext cx="779462" cy="365125"/>
          </a:xfrm>
          <a:prstGeom prst="rect">
            <a:avLst/>
          </a:prstGeom>
        </p:spPr>
        <p:txBody>
          <a:bodyPr/>
          <a:lstStyle>
            <a:lvl1pPr>
              <a:defRPr>
                <a:solidFill>
                  <a:prstClr val="black">
                    <a:tint val="75000"/>
                  </a:prstClr>
                </a:solidFill>
              </a:defRPr>
            </a:lvl1pPr>
          </a:lstStyle>
          <a:p>
            <a:pPr defTabSz="914400">
              <a:defRPr/>
            </a:pPr>
            <a:fld id="{06C9C6BF-AE5F-48AC-9B04-58943A873D4E}" type="slidenum">
              <a:rPr lang="zh-CN" altLang="en-US"/>
              <a:pPr defTabSz="914400">
                <a:defRPr/>
              </a:pPr>
              <a:t>‹#›</a:t>
            </a:fld>
            <a:endParaRPr lang="zh-CN" altLang="en-US"/>
          </a:p>
        </p:txBody>
      </p:sp>
    </p:spTree>
    <p:extLst>
      <p:ext uri="{BB962C8B-B14F-4D97-AF65-F5344CB8AC3E}">
        <p14:creationId xmlns:p14="http://schemas.microsoft.com/office/powerpoint/2010/main" val="3450709464"/>
      </p:ext>
    </p:extLst>
  </p:cSld>
  <p:clrMapOvr>
    <a:masterClrMapping/>
  </p:clrMapOvr>
  <p:transition>
    <p:randomBar dir="vert"/>
  </p:transition>
</p:sldLayout>
</file>

<file path=ppt/slideLayouts/slideLayout19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14C4357-4527-4A6F-8FC0-A5E3D696D97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5018427"/>
      </p:ext>
    </p:extLst>
  </p:cSld>
  <p:clrMapOvr>
    <a:masterClrMapping/>
  </p:clrMapOvr>
  <p:transition>
    <p:randomBar dir="vert"/>
  </p:transition>
</p:sldLayout>
</file>

<file path=ppt/slideLayouts/slideLayout19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FE2CF07-AA09-4F84-AF7C-19256C76E82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7922037"/>
      </p:ext>
    </p:extLst>
  </p:cSld>
  <p:clrMapOvr>
    <a:masterClrMapping/>
  </p:clrMapOvr>
  <p:transition>
    <p:randomBar dir="vert"/>
  </p:transition>
</p:sldLayout>
</file>

<file path=ppt/slideLayouts/slideLayout19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96516AC-313E-4608-9742-C335A814F6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84595205"/>
      </p:ext>
    </p:extLst>
  </p:cSld>
  <p:clrMapOvr>
    <a:masterClrMapping/>
  </p:clrMapOvr>
  <p:transition>
    <p:randomBar dir="vert"/>
  </p:transition>
</p:sldLayout>
</file>

<file path=ppt/slideLayouts/slideLayout19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DF0C99E-C4F9-4DAB-AB94-365632577A0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2104976"/>
      </p:ext>
    </p:extLst>
  </p:cSld>
  <p:clrMapOvr>
    <a:masterClrMapping/>
  </p:clrMapOvr>
  <p:transition>
    <p:randomBar dir="vert"/>
  </p:transition>
</p:sldLayout>
</file>

<file path=ppt/slideLayouts/slideLayout19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DDDF32A-0D3B-4C75-8DD7-AA48D6922FA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55201782"/>
      </p:ext>
    </p:extLst>
  </p:cSld>
  <p:clrMapOvr>
    <a:masterClrMapping/>
  </p:clrMapOvr>
  <p:transition>
    <p:randomBar dir="vert"/>
  </p:transition>
</p:sldLayout>
</file>

<file path=ppt/slideLayouts/slideLayout19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1043E404-FC01-4AA8-BA2C-0B43F9F465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86044736"/>
      </p:ext>
    </p:extLst>
  </p:cSld>
  <p:clrMapOvr>
    <a:masterClrMapping/>
  </p:clrMapOvr>
  <p:transition>
    <p:randomBar dir="vert"/>
  </p:transition>
</p:sldLayout>
</file>

<file path=ppt/slideLayouts/slideLayout19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C82B273-D1F6-4A9F-B39B-4CB0975525D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62452389"/>
      </p:ext>
    </p:extLst>
  </p:cSld>
  <p:clrMapOvr>
    <a:masterClrMapping/>
  </p:clrMapOvr>
  <p:transition>
    <p:randomBar dir="vert"/>
  </p:transition>
</p:sldLayout>
</file>

<file path=ppt/slideLayouts/slideLayout19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2FB2E-4EC8-4834-B1D2-76071FCAAD5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9536854"/>
      </p:ext>
    </p:extLst>
  </p:cSld>
  <p:clrMapOvr>
    <a:masterClrMapping/>
  </p:clrMapOvr>
  <p:transition>
    <p:randomBar dir="vert"/>
  </p:transition>
</p:sldLayout>
</file>

<file path=ppt/slideLayouts/slideLayout19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1ADDCB5-33A6-452D-A1F1-9622C8FF3C4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34882409"/>
      </p:ext>
    </p:extLst>
  </p:cSld>
  <p:clrMapOvr>
    <a:masterClrMapping/>
  </p:clrMapOvr>
  <p:transition>
    <p:randomBar dir="vert"/>
  </p:transition>
</p:sldLayout>
</file>

<file path=ppt/slideLayouts/slideLayout19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F6D1EBA-6041-4BF5-8ECE-C912A55FA93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3378662"/>
      </p:ext>
    </p:extLst>
  </p:cSld>
  <p:clrMapOvr>
    <a:masterClrMapping/>
  </p:clrMapOvr>
  <p:transition>
    <p:randomBar dir="vert"/>
  </p:transition>
</p:sldLayout>
</file>

<file path=ppt/slideLayouts/slideLayout19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735837B-5167-4CAC-B53D-C2801750461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34675694"/>
      </p:ext>
    </p:extLst>
  </p:cSld>
  <p:clrMapOvr>
    <a:masterClrMapping/>
  </p:clrMapOvr>
  <p:transition>
    <p:randomBar dir="vert"/>
  </p:transition>
</p:sldLayout>
</file>

<file path=ppt/slideLayouts/slideLayout193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C187384-1631-427A-8C6B-43ABBF2F17C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46236243"/>
      </p:ext>
    </p:extLst>
  </p:cSld>
  <p:clrMapOvr>
    <a:masterClrMapping/>
  </p:clrMapOvr>
  <p:transition>
    <p:randomBar dir="vert"/>
  </p:transition>
</p:sldLayout>
</file>

<file path=ppt/slideLayouts/slideLayout19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91A101E-7F99-4523-821B-B2614CA888A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65187162"/>
      </p:ext>
    </p:extLst>
  </p:cSld>
  <p:clrMapOvr>
    <a:masterClrMapping/>
  </p:clrMapOvr>
  <p:transition>
    <p:randomBar dir="vert"/>
  </p:transition>
</p:sldLayout>
</file>

<file path=ppt/slideLayouts/slideLayout19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E2A0F91-5076-4430-8218-73C5D7B51D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4856152"/>
      </p:ext>
    </p:extLst>
  </p:cSld>
  <p:clrMapOvr>
    <a:masterClrMapping/>
  </p:clrMapOvr>
  <p:transition>
    <p:randomBar dir="vert"/>
  </p:transition>
</p:sldLayout>
</file>

<file path=ppt/slideLayouts/slideLayout19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B8DF6D4B-9C7B-460B-AA51-29F54F75F55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01342"/>
      </p:ext>
    </p:extLst>
  </p:cSld>
  <p:clrMapOvr>
    <a:masterClrMapping/>
  </p:clrMapOvr>
  <p:transition>
    <p:randomBar dir="vert"/>
  </p:transition>
</p:sldLayout>
</file>

<file path=ppt/slideLayouts/slideLayout19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67132697-1A3C-4A69-A049-B399AB04664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0666300"/>
      </p:ext>
    </p:extLst>
  </p:cSld>
  <p:clrMapOvr>
    <a:masterClrMapping/>
  </p:clrMapOvr>
  <p:transition>
    <p:randomBar dir="vert"/>
  </p:transition>
</p:sldLayout>
</file>

<file path=ppt/slideLayouts/slideLayout19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C4B9269F-A3F9-4D7E-ADED-6313BC2271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4035848"/>
      </p:ext>
    </p:extLst>
  </p:cSld>
  <p:clrMapOvr>
    <a:masterClrMapping/>
  </p:clrMapOvr>
  <p:transition>
    <p:randomBar dir="vert"/>
  </p:transition>
</p:sldLayout>
</file>

<file path=ppt/slideLayouts/slideLayout19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C6791A69-4D07-462A-A25F-0293CB8FCD8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8838926"/>
      </p:ext>
    </p:extLst>
  </p:cSld>
  <p:clrMapOvr>
    <a:masterClrMapping/>
  </p:clrMapOvr>
  <p:transition>
    <p:randomBar dir="vert"/>
  </p:transition>
</p:sldLayout>
</file>

<file path=ppt/slideLayouts/slideLayout19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75F51B0-C60F-4C71-8B4A-833BC69102F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8932568"/>
      </p:ext>
    </p:extLst>
  </p:cSld>
  <p:clrMapOvr>
    <a:masterClrMapping/>
  </p:clrMapOvr>
  <p:transition>
    <p:randomBar dir="vert"/>
  </p:transition>
</p:sldLayout>
</file>

<file path=ppt/slideLayouts/slideLayout19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AA32DF86-A0CE-45EB-AB20-D6A66189522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78993179"/>
      </p:ext>
    </p:extLst>
  </p:cSld>
  <p:clrMapOvr>
    <a:masterClrMapping/>
  </p:clrMapOvr>
  <p:transition>
    <p:randomBar dir="vert"/>
  </p:transition>
</p:sldLayout>
</file>

<file path=ppt/slideLayouts/slideLayout19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45AC0F22-8884-4D3D-887C-71EA153F2FA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2931358"/>
      </p:ext>
    </p:extLst>
  </p:cSld>
  <p:clrMapOvr>
    <a:masterClrMapping/>
  </p:clrMapOvr>
  <p:transition>
    <p:randomBar dir="vert"/>
  </p:transition>
</p:sldLayout>
</file>

<file path=ppt/slideLayouts/slideLayout19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80DD8B8-DA44-4CDB-88E9-80DC07BBE16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7238013"/>
      </p:ext>
    </p:extLst>
  </p:cSld>
  <p:clrMapOvr>
    <a:masterClrMapping/>
  </p:clrMapOvr>
  <p:transition>
    <p:randomBar dir="vert"/>
  </p:transition>
</p:sldLayout>
</file>

<file path=ppt/slideLayouts/slideLayout19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C5FFC57-4A2A-466E-BDA7-CBCC25FE2B7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86827002"/>
      </p:ext>
    </p:extLst>
  </p:cSld>
  <p:clrMapOvr>
    <a:masterClrMapping/>
  </p:clrMapOvr>
  <p:transition>
    <p:randomBar dir="vert"/>
  </p:transition>
</p:sldLayout>
</file>

<file path=ppt/slideLayouts/slideLayout19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91A101E-7F99-4523-821B-B2614CA888A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6555765"/>
      </p:ext>
    </p:extLst>
  </p:cSld>
  <p:clrMapOvr>
    <a:masterClrMapping/>
  </p:clrMapOvr>
  <p:transition>
    <p:randomBar dir="vert"/>
  </p:transition>
</p:sldLayout>
</file>

<file path=ppt/slideLayouts/slideLayout19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E2A0F91-5076-4430-8218-73C5D7B51D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7041532"/>
      </p:ext>
    </p:extLst>
  </p:cSld>
  <p:clrMapOvr>
    <a:masterClrMapping/>
  </p:clrMapOvr>
  <p:transition>
    <p:randomBar dir="vert"/>
  </p:transition>
</p:sldLayout>
</file>

<file path=ppt/slideLayouts/slideLayout19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B8DF6D4B-9C7B-460B-AA51-29F54F75F55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35168320"/>
      </p:ext>
    </p:extLst>
  </p:cSld>
  <p:clrMapOvr>
    <a:masterClrMapping/>
  </p:clrMapOvr>
  <p:transition>
    <p:randomBar dir="vert"/>
  </p:transition>
</p:sldLayout>
</file>

<file path=ppt/slideLayouts/slideLayout19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67132697-1A3C-4A69-A049-B399AB04664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11358657"/>
      </p:ext>
    </p:extLst>
  </p:cSld>
  <p:clrMapOvr>
    <a:masterClrMapping/>
  </p:clrMapOvr>
  <p:transition>
    <p:randomBar dir="vert"/>
  </p:transition>
</p:sldLayout>
</file>

<file path=ppt/slideLayouts/slideLayout19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C4B9269F-A3F9-4D7E-ADED-6313BC2271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23522542"/>
      </p:ext>
    </p:extLst>
  </p:cSld>
  <p:clrMapOvr>
    <a:masterClrMapping/>
  </p:clrMapOvr>
  <p:transition>
    <p:randomBar dir="vert"/>
  </p:transition>
</p:sldLayout>
</file>

<file path=ppt/slideLayouts/slideLayout19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C6791A69-4D07-462A-A25F-0293CB8FCD8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6771310"/>
      </p:ext>
    </p:extLst>
  </p:cSld>
  <p:clrMapOvr>
    <a:masterClrMapping/>
  </p:clrMapOvr>
  <p:transition>
    <p:randomBar dir="vert"/>
  </p:transition>
</p:sldLayout>
</file>

<file path=ppt/slideLayouts/slideLayout19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75F51B0-C60F-4C71-8B4A-833BC69102F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4696319"/>
      </p:ext>
    </p:extLst>
  </p:cSld>
  <p:clrMapOvr>
    <a:masterClrMapping/>
  </p:clrMapOvr>
  <p:transition>
    <p:randomBar dir="vert"/>
  </p:transition>
</p:sldLayout>
</file>

<file path=ppt/slideLayouts/slideLayout19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AA32DF86-A0CE-45EB-AB20-D6A66189522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955838"/>
      </p:ext>
    </p:extLst>
  </p:cSld>
  <p:clrMapOvr>
    <a:masterClrMapping/>
  </p:clrMapOvr>
  <p:transition>
    <p:randomBar dir="vert"/>
  </p:transition>
</p:sldLayout>
</file>

<file path=ppt/slideLayouts/slideLayout19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45AC0F22-8884-4D3D-887C-71EA153F2FA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4327736"/>
      </p:ext>
    </p:extLst>
  </p:cSld>
  <p:clrMapOvr>
    <a:masterClrMapping/>
  </p:clrMapOvr>
  <p:transition>
    <p:randomBar dir="vert"/>
  </p:transition>
</p:sldLayout>
</file>

<file path=ppt/slideLayouts/slideLayout19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80DD8B8-DA44-4CDB-88E9-80DC07BBE16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78280741"/>
      </p:ext>
    </p:extLst>
  </p:cSld>
  <p:clrMapOvr>
    <a:masterClrMapping/>
  </p:clrMapOvr>
  <p:transition>
    <p:randomBar dir="vert"/>
  </p:transition>
</p:sldLayout>
</file>

<file path=ppt/slideLayouts/slideLayout19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C5FFC57-4A2A-466E-BDA7-CBCC25FE2B7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12752715"/>
      </p:ext>
    </p:extLst>
  </p:cSld>
  <p:clrMapOvr>
    <a:masterClrMapping/>
  </p:clrMapOvr>
  <p:transition>
    <p:randomBar dir="vert"/>
  </p:transition>
</p:sldLayout>
</file>

<file path=ppt/slideLayouts/slideLayout19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14C4357-4527-4A6F-8FC0-A5E3D696D97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3427326"/>
      </p:ext>
    </p:extLst>
  </p:cSld>
  <p:clrMapOvr>
    <a:masterClrMapping/>
  </p:clrMapOvr>
  <p:transition>
    <p:randomBar dir="vert"/>
  </p:transition>
</p:sldLayout>
</file>

<file path=ppt/slideLayouts/slideLayout19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FE2CF07-AA09-4F84-AF7C-19256C76E82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42006776"/>
      </p:ext>
    </p:extLst>
  </p:cSld>
  <p:clrMapOvr>
    <a:masterClrMapping/>
  </p:clrMapOvr>
  <p:transition>
    <p:randomBar dir="vert"/>
  </p:transition>
</p:sldLayout>
</file>

<file path=ppt/slideLayouts/slideLayout19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96516AC-313E-4608-9742-C335A814F6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03667594"/>
      </p:ext>
    </p:extLst>
  </p:cSld>
  <p:clrMapOvr>
    <a:masterClrMapping/>
  </p:clrMapOvr>
  <p:transition>
    <p:randomBar dir="vert"/>
  </p:transition>
</p:sldLayout>
</file>

<file path=ppt/slideLayouts/slideLayout19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DF0C99E-C4F9-4DAB-AB94-365632577A0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229851"/>
      </p:ext>
    </p:extLst>
  </p:cSld>
  <p:clrMapOvr>
    <a:masterClrMapping/>
  </p:clrMapOvr>
  <p:transition>
    <p:randomBar dir="vert"/>
  </p:transition>
</p:sldLayout>
</file>

<file path=ppt/slideLayouts/slideLayout19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DDDF32A-0D3B-4C75-8DD7-AA48D6922FA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504761"/>
      </p:ext>
    </p:extLst>
  </p:cSld>
  <p:clrMapOvr>
    <a:masterClrMapping/>
  </p:clrMapOvr>
  <p:transition>
    <p:randomBar dir="vert"/>
  </p:transition>
</p:sldLayout>
</file>

<file path=ppt/slideLayouts/slideLayout19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1043E404-FC01-4AA8-BA2C-0B43F9F465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16894903"/>
      </p:ext>
    </p:extLst>
  </p:cSld>
  <p:clrMapOvr>
    <a:masterClrMapping/>
  </p:clrMapOvr>
  <p:transition>
    <p:randomBar dir="vert"/>
  </p:transition>
</p:sldLayout>
</file>

<file path=ppt/slideLayouts/slideLayout19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C82B273-D1F6-4A9F-B39B-4CB0975525D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61412429"/>
      </p:ext>
    </p:extLst>
  </p:cSld>
  <p:clrMapOvr>
    <a:masterClrMapping/>
  </p:clrMapOvr>
  <p:transition>
    <p:randomBar dir="vert"/>
  </p:transition>
</p:sldLayout>
</file>

<file path=ppt/slideLayouts/slideLayout19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2FB2E-4EC8-4834-B1D2-76071FCAAD5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0803579"/>
      </p:ext>
    </p:extLst>
  </p:cSld>
  <p:clrMapOvr>
    <a:masterClrMapping/>
  </p:clrMapOvr>
  <p:transition>
    <p:randomBar dir="vert"/>
  </p:transition>
</p:sldLayout>
</file>

<file path=ppt/slideLayouts/slideLayout19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1ADDCB5-33A6-452D-A1F1-9622C8FF3C4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6037654"/>
      </p:ext>
    </p:extLst>
  </p:cSld>
  <p:clrMapOvr>
    <a:masterClrMapping/>
  </p:clrMapOvr>
  <p:transition>
    <p:randomBar dir="vert"/>
  </p:transition>
</p:sldLayout>
</file>

<file path=ppt/slideLayouts/slideLayout19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F6D1EBA-6041-4BF5-8ECE-C912A55FA93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0790931"/>
      </p:ext>
    </p:extLst>
  </p:cSld>
  <p:clrMapOvr>
    <a:masterClrMapping/>
  </p:clrMapOvr>
  <p:transition>
    <p:randomBar dir="vert"/>
  </p:transition>
</p:sldLayout>
</file>

<file path=ppt/slideLayouts/slideLayout19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735837B-5167-4CAC-B53D-C2801750461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25337004"/>
      </p:ext>
    </p:extLst>
  </p:cSld>
  <p:clrMapOvr>
    <a:masterClrMapping/>
  </p:clrMapOvr>
  <p:transition>
    <p:randomBar dir="vert"/>
  </p:transition>
</p:sldLayout>
</file>

<file path=ppt/slideLayouts/slideLayout196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C187384-1631-427A-8C6B-43ABBF2F17C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7173539"/>
      </p:ext>
    </p:extLst>
  </p:cSld>
  <p:clrMapOvr>
    <a:masterClrMapping/>
  </p:clrMapOvr>
  <p:transition>
    <p:randomBar dir="vert"/>
  </p:transition>
</p:sldLayout>
</file>

<file path=ppt/slideLayouts/slideLayout19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14C4357-4527-4A6F-8FC0-A5E3D696D97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62950988"/>
      </p:ext>
    </p:extLst>
  </p:cSld>
  <p:clrMapOvr>
    <a:masterClrMapping/>
  </p:clrMapOvr>
  <p:transition>
    <p:randomBar dir="vert"/>
  </p:transition>
</p:sldLayout>
</file>

<file path=ppt/slideLayouts/slideLayout19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FE2CF07-AA09-4F84-AF7C-19256C76E82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34039016"/>
      </p:ext>
    </p:extLst>
  </p:cSld>
  <p:clrMapOvr>
    <a:masterClrMapping/>
  </p:clrMapOvr>
  <p:transition>
    <p:randomBar dir="vert"/>
  </p:transition>
</p:sldLayout>
</file>

<file path=ppt/slideLayouts/slideLayout19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96516AC-313E-4608-9742-C335A814F6E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93869776"/>
      </p:ext>
    </p:extLst>
  </p:cSld>
  <p:clrMapOvr>
    <a:masterClrMapping/>
  </p:clrMapOvr>
  <p:transition>
    <p:randomBar dir="vert"/>
  </p:transition>
</p:sldLayout>
</file>

<file path=ppt/slideLayouts/slideLayout19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DF0C99E-C4F9-4DAB-AB94-365632577A0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90013401"/>
      </p:ext>
    </p:extLst>
  </p:cSld>
  <p:clrMapOvr>
    <a:masterClrMapping/>
  </p:clrMapOvr>
  <p:transition>
    <p:randomBar dir="vert"/>
  </p:transition>
</p:sldLayout>
</file>

<file path=ppt/slideLayouts/slideLayout19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DDDF32A-0D3B-4C75-8DD7-AA48D6922FA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68154455"/>
      </p:ext>
    </p:extLst>
  </p:cSld>
  <p:clrMapOvr>
    <a:masterClrMapping/>
  </p:clrMapOvr>
  <p:transition>
    <p:randomBar dir="vert"/>
  </p:transition>
</p:sldLayout>
</file>

<file path=ppt/slideLayouts/slideLayout19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1043E404-FC01-4AA8-BA2C-0B43F9F4654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509770"/>
      </p:ext>
    </p:extLst>
  </p:cSld>
  <p:clrMapOvr>
    <a:masterClrMapping/>
  </p:clrMapOvr>
  <p:transition>
    <p:randomBar dir="vert"/>
  </p:transition>
</p:sldLayout>
</file>

<file path=ppt/slideLayouts/slideLayout19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4C82B273-D1F6-4A9F-B39B-4CB0975525D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7756474"/>
      </p:ext>
    </p:extLst>
  </p:cSld>
  <p:clrMapOvr>
    <a:masterClrMapping/>
  </p:clrMapOvr>
  <p:transition>
    <p:randomBar dir="vert"/>
  </p:transition>
</p:sldLayout>
</file>

<file path=ppt/slideLayouts/slideLayout19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2FB2E-4EC8-4834-B1D2-76071FCAAD5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65128846"/>
      </p:ext>
    </p:extLst>
  </p:cSld>
  <p:clrMapOvr>
    <a:masterClrMapping/>
  </p:clrMapOvr>
  <p:transition>
    <p:randomBar dir="vert"/>
  </p:transition>
</p:sldLayout>
</file>

<file path=ppt/slideLayouts/slideLayout19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1ADDCB5-33A6-452D-A1F1-9622C8FF3C4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8807440"/>
      </p:ext>
    </p:extLst>
  </p:cSld>
  <p:clrMapOvr>
    <a:masterClrMapping/>
  </p:clrMapOvr>
  <p:transition>
    <p:randomBar dir="vert"/>
  </p:transition>
</p:sldLayout>
</file>

<file path=ppt/slideLayouts/slideLayout19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F6D1EBA-6041-4BF5-8ECE-C912A55FA93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41798488"/>
      </p:ext>
    </p:extLst>
  </p:cSld>
  <p:clrMapOvr>
    <a:masterClrMapping/>
  </p:clrMapOvr>
  <p:transition>
    <p:randomBar dir="vert"/>
  </p:transition>
</p:sldLayout>
</file>

<file path=ppt/slideLayouts/slideLayout19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735837B-5167-4CAC-B53D-C2801750461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19164001"/>
      </p:ext>
    </p:extLst>
  </p:cSld>
  <p:clrMapOvr>
    <a:masterClrMapping/>
  </p:clrMapOvr>
  <p:transition>
    <p:randomBar dir="vert"/>
  </p:transition>
</p:sldLayout>
</file>

<file path=ppt/slideLayouts/slideLayout197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C187384-1631-427A-8C6B-43ABBF2F17C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530759"/>
      </p:ext>
    </p:extLst>
  </p:cSld>
  <p:clrMapOvr>
    <a:masterClrMapping/>
  </p:clrMapOvr>
  <p:transition>
    <p:randomBar dir="vert"/>
  </p:transition>
</p:sldLayout>
</file>

<file path=ppt/slideLayouts/slideLayout197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1"/>
        <p:cNvGrpSpPr/>
        <p:nvPr/>
      </p:nvGrpSpPr>
      <p:grpSpPr>
        <a:xfrm>
          <a:off x="0" y="0"/>
          <a:ext cx="0" cy="0"/>
          <a:chOff x="0" y="0"/>
          <a:chExt cx="0" cy="0"/>
        </a:xfrm>
      </p:grpSpPr>
      <p:sp>
        <p:nvSpPr>
          <p:cNvPr id="12" name="Google Shape;12;p1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2591529137"/>
      </p:ext>
    </p:extLst>
  </p:cSld>
  <p:clrMapOvr>
    <a:masterClrMapping/>
  </p:clrMapOvr>
</p:sldLayout>
</file>

<file path=ppt/slideLayouts/slideLayout198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7"/>
        <p:cNvGrpSpPr/>
        <p:nvPr/>
      </p:nvGrpSpPr>
      <p:grpSpPr>
        <a:xfrm>
          <a:off x="0" y="0"/>
          <a:ext cx="0" cy="0"/>
          <a:chOff x="0" y="0"/>
          <a:chExt cx="0" cy="0"/>
        </a:xfrm>
      </p:grpSpPr>
      <p:sp>
        <p:nvSpPr>
          <p:cNvPr id="18" name="Google Shape;18;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1441123892"/>
      </p:ext>
    </p:extLst>
  </p:cSld>
  <p:clrMapOvr>
    <a:masterClrMapping/>
  </p:clrMapOvr>
</p:sldLayout>
</file>

<file path=ppt/slideLayouts/slideLayout198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3"/>
        <p:cNvGrpSpPr/>
        <p:nvPr/>
      </p:nvGrpSpPr>
      <p:grpSpPr>
        <a:xfrm>
          <a:off x="0" y="0"/>
          <a:ext cx="0" cy="0"/>
          <a:chOff x="0" y="0"/>
          <a:chExt cx="0" cy="0"/>
        </a:xfrm>
      </p:grpSpPr>
      <p:sp>
        <p:nvSpPr>
          <p:cNvPr id="24" name="Google Shape;24;p1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3677260859"/>
      </p:ext>
    </p:extLst>
  </p:cSld>
  <p:clrMapOvr>
    <a:masterClrMapping/>
  </p:clrMapOvr>
</p:sldLayout>
</file>

<file path=ppt/slideLayouts/slideLayout198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29"/>
        <p:cNvGrpSpPr/>
        <p:nvPr/>
      </p:nvGrpSpPr>
      <p:grpSpPr>
        <a:xfrm>
          <a:off x="0" y="0"/>
          <a:ext cx="0" cy="0"/>
          <a:chOff x="0" y="0"/>
          <a:chExt cx="0" cy="0"/>
        </a:xfrm>
      </p:grpSpPr>
      <p:sp>
        <p:nvSpPr>
          <p:cNvPr id="30" name="Google Shape;30;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1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1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3353237310"/>
      </p:ext>
    </p:extLst>
  </p:cSld>
  <p:clrMapOvr>
    <a:masterClrMapping/>
  </p:clrMapOvr>
</p:sldLayout>
</file>

<file path=ppt/slideLayouts/slideLayout198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6"/>
        <p:cNvGrpSpPr/>
        <p:nvPr/>
      </p:nvGrpSpPr>
      <p:grpSpPr>
        <a:xfrm>
          <a:off x="0" y="0"/>
          <a:ext cx="0" cy="0"/>
          <a:chOff x="0" y="0"/>
          <a:chExt cx="0" cy="0"/>
        </a:xfrm>
      </p:grpSpPr>
      <p:sp>
        <p:nvSpPr>
          <p:cNvPr id="37" name="Google Shape;37;p1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1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1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1880899044"/>
      </p:ext>
    </p:extLst>
  </p:cSld>
  <p:clrMapOvr>
    <a:masterClrMapping/>
  </p:clrMapOvr>
</p:sldLayout>
</file>

<file path=ppt/slideLayouts/slideLayout198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5"/>
        <p:cNvGrpSpPr/>
        <p:nvPr/>
      </p:nvGrpSpPr>
      <p:grpSpPr>
        <a:xfrm>
          <a:off x="0" y="0"/>
          <a:ext cx="0" cy="0"/>
          <a:chOff x="0" y="0"/>
          <a:chExt cx="0" cy="0"/>
        </a:xfrm>
      </p:grpSpPr>
      <p:sp>
        <p:nvSpPr>
          <p:cNvPr id="46" name="Google Shape;46;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4281876316"/>
      </p:ext>
    </p:extLst>
  </p:cSld>
  <p:clrMapOvr>
    <a:masterClrMapping/>
  </p:clrMapOvr>
</p:sldLayout>
</file>

<file path=ppt/slideLayouts/slideLayout198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2565618198"/>
      </p:ext>
    </p:extLst>
  </p:cSld>
  <p:clrMapOvr>
    <a:masterClrMapping/>
  </p:clrMapOvr>
</p:sldLayout>
</file>

<file path=ppt/slideLayouts/slideLayout198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54"/>
        <p:cNvGrpSpPr/>
        <p:nvPr/>
      </p:nvGrpSpPr>
      <p:grpSpPr>
        <a:xfrm>
          <a:off x="0" y="0"/>
          <a:ext cx="0" cy="0"/>
          <a:chOff x="0" y="0"/>
          <a:chExt cx="0" cy="0"/>
        </a:xfrm>
      </p:grpSpPr>
      <p:sp>
        <p:nvSpPr>
          <p:cNvPr id="55" name="Google Shape;55;p1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1251689418"/>
      </p:ext>
    </p:extLst>
  </p:cSld>
  <p:clrMapOvr>
    <a:masterClrMapping/>
  </p:clrMapOvr>
</p:sldLayout>
</file>

<file path=ppt/slideLayouts/slideLayout198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1"/>
        <p:cNvGrpSpPr/>
        <p:nvPr/>
      </p:nvGrpSpPr>
      <p:grpSpPr>
        <a:xfrm>
          <a:off x="0" y="0"/>
          <a:ext cx="0" cy="0"/>
          <a:chOff x="0" y="0"/>
          <a:chExt cx="0" cy="0"/>
        </a:xfrm>
      </p:grpSpPr>
      <p:sp>
        <p:nvSpPr>
          <p:cNvPr id="62" name="Google Shape;62;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2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1212659743"/>
      </p:ext>
    </p:extLst>
  </p:cSld>
  <p:clrMapOvr>
    <a:masterClrMapping/>
  </p:clrMapOvr>
</p:sldLayout>
</file>

<file path=ppt/slideLayouts/slideLayout198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68"/>
        <p:cNvGrpSpPr/>
        <p:nvPr/>
      </p:nvGrpSpPr>
      <p:grpSpPr>
        <a:xfrm>
          <a:off x="0" y="0"/>
          <a:ext cx="0" cy="0"/>
          <a:chOff x="0" y="0"/>
          <a:chExt cx="0" cy="0"/>
        </a:xfrm>
      </p:grpSpPr>
      <p:sp>
        <p:nvSpPr>
          <p:cNvPr id="69" name="Google Shape;69;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3253446170"/>
      </p:ext>
    </p:extLst>
  </p:cSld>
  <p:clrMapOvr>
    <a:masterClrMapping/>
  </p:clrMapOvr>
</p:sldLayout>
</file>

<file path=ppt/slideLayouts/slideLayout198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4"/>
        <p:cNvGrpSpPr/>
        <p:nvPr/>
      </p:nvGrpSpPr>
      <p:grpSpPr>
        <a:xfrm>
          <a:off x="0" y="0"/>
          <a:ext cx="0" cy="0"/>
          <a:chOff x="0" y="0"/>
          <a:chExt cx="0" cy="0"/>
        </a:xfrm>
      </p:grpSpPr>
      <p:sp>
        <p:nvSpPr>
          <p:cNvPr id="75" name="Google Shape;75;p2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a:pPr/>
              <a:t>‹#›</a:t>
            </a:fld>
            <a:endParaRPr/>
          </a:p>
        </p:txBody>
      </p:sp>
    </p:spTree>
    <p:extLst>
      <p:ext uri="{BB962C8B-B14F-4D97-AF65-F5344CB8AC3E}">
        <p14:creationId xmlns:p14="http://schemas.microsoft.com/office/powerpoint/2010/main" val="1393692882"/>
      </p:ext>
    </p:extLst>
  </p:cSld>
  <p:clrMapOvr>
    <a:masterClrMapping/>
  </p:clrMapOvr>
</p:sldLayout>
</file>

<file path=ppt/slideLayouts/slideLayout1990.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21"/>
        <p:cNvGrpSpPr/>
        <p:nvPr/>
      </p:nvGrpSpPr>
      <p:grpSpPr>
        <a:xfrm>
          <a:off x="0" y="0"/>
          <a:ext cx="0" cy="0"/>
          <a:chOff x="0" y="0"/>
          <a:chExt cx="0" cy="0"/>
        </a:xfrm>
      </p:grpSpPr>
      <p:pic>
        <p:nvPicPr>
          <p:cNvPr id="22" name="Google Shape;22;p6"/>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pic>
        <p:nvPicPr>
          <p:cNvPr id="23" name="Google Shape;23;p6"/>
          <p:cNvPicPr preferRelativeResize="0"/>
          <p:nvPr/>
        </p:nvPicPr>
        <p:blipFill rotWithShape="1">
          <a:blip r:embed="rId3">
            <a:alphaModFix/>
          </a:blip>
          <a:srcRect/>
          <a:stretch/>
        </p:blipFill>
        <p:spPr>
          <a:xfrm>
            <a:off x="339234" y="268151"/>
            <a:ext cx="11513532" cy="6321700"/>
          </a:xfrm>
          <a:prstGeom prst="rect">
            <a:avLst/>
          </a:prstGeom>
          <a:noFill/>
          <a:ln>
            <a:noFill/>
          </a:ln>
        </p:spPr>
      </p:pic>
    </p:spTree>
    <p:extLst>
      <p:ext uri="{BB962C8B-B14F-4D97-AF65-F5344CB8AC3E}">
        <p14:creationId xmlns:p14="http://schemas.microsoft.com/office/powerpoint/2010/main" val="1423068025"/>
      </p:ext>
    </p:extLst>
  </p:cSld>
  <p:clrMapOvr>
    <a:masterClrMapping/>
  </p:clrMapOvr>
</p:sldLayout>
</file>

<file path=ppt/slideLayouts/slideLayout19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04147BC0-6E41-4182-B781-1D3144EFB5C3}"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77C9F83-FF14-4CC5-BFE9-A269D0D1BBB6}"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29799111"/>
      </p:ext>
    </p:extLst>
  </p:cSld>
  <p:clrMapOvr>
    <a:masterClrMapping/>
  </p:clrMapOvr>
  <p:hf sldNum="0" hdr="0" ftr="0" dt="0"/>
</p:sldLayout>
</file>

<file path=ppt/slideLayouts/slideLayout19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9A19DD7-6E0F-4C7E-A74B-FB3A70C2F898}" type="slidenum">
              <a:rPr lang="en-US" altLang="en-US">
                <a:solidFill>
                  <a:prstClr val="black">
                    <a:tint val="75000"/>
                  </a:prstClr>
                </a:solidFill>
              </a:rPr>
              <a:pPr>
                <a:defRPr/>
              </a:pPr>
              <a:t>‹#›</a:t>
            </a:fld>
            <a:endParaRPr lang="en-US" altLang="en-US">
              <a:solidFill>
                <a:prstClr val="black">
                  <a:tint val="75000"/>
                </a:prstClr>
              </a:solidFill>
            </a:endParaRPr>
          </a:p>
        </p:txBody>
      </p:sp>
    </p:spTree>
    <p:extLst>
      <p:ext uri="{BB962C8B-B14F-4D97-AF65-F5344CB8AC3E}">
        <p14:creationId xmlns:p14="http://schemas.microsoft.com/office/powerpoint/2010/main" val="4206481293"/>
      </p:ext>
    </p:extLst>
  </p:cSld>
  <p:clrMapOvr>
    <a:masterClrMapping/>
  </p:clrMapOvr>
</p:sldLayout>
</file>

<file path=ppt/slideLayouts/slideLayout19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pPr>
              <a:defRPr/>
            </a:pPr>
            <a:fld id="{4385E875-68A4-4727-AE08-D509689CE555}"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F36C8C6-0493-485D-AEDE-908E0985218E}"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955330135"/>
      </p:ext>
    </p:extLst>
  </p:cSld>
  <p:clrMapOvr>
    <a:masterClrMapping/>
  </p:clrMapOvr>
  <p:hf sldNum="0" hdr="0" ftr="0" dt="0"/>
</p:sldLayout>
</file>

<file path=ppt/slideLayouts/slideLayout19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36210DDF-701B-49C8-A25A-364E4B362D3A}"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DA7A2261-B96F-4208-8371-DA79A26F726D}"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85127554"/>
      </p:ext>
    </p:extLst>
  </p:cSld>
  <p:clrMapOvr>
    <a:masterClrMapping/>
  </p:clrMapOvr>
  <p:hf sldNum="0" hdr="0" ftr="0" dt="0"/>
</p:sldLayout>
</file>

<file path=ppt/slideLayouts/slideLayout19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4DEAF975-2639-4219-AEA1-4F9AE270919F}"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D3DD7803-8DFA-4B87-9CB5-73E8D1F53A35}"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317398288"/>
      </p:ext>
    </p:extLst>
  </p:cSld>
  <p:clrMapOvr>
    <a:masterClrMapping/>
  </p:clrMapOvr>
  <p:hf sldNum="0" hdr="0" ftr="0" dt="0"/>
</p:sldLayout>
</file>

<file path=ppt/slideLayouts/slideLayout19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60E579D-36D5-48AA-A6DA-7C2DF596A454}"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0399BC51-3CC1-4548-8C19-A711751C8355}"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363920257"/>
      </p:ext>
    </p:extLst>
  </p:cSld>
  <p:clrMapOvr>
    <a:masterClrMapping/>
  </p:clrMapOvr>
  <p:hf sldNum="0" hdr="0" ftr="0" dt="0"/>
</p:sldLayout>
</file>

<file path=ppt/slideLayouts/slideLayout19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53DE584-007E-4DB4-8ADA-CB47709C43FF}"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4973A772-7222-4199-86AF-8C0FDCBCCEFB}"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544030597"/>
      </p:ext>
    </p:extLst>
  </p:cSld>
  <p:clrMapOvr>
    <a:masterClrMapping/>
  </p:clrMapOvr>
  <p:hf sldNum="0" hdr="0" ftr="0" dt="0"/>
</p:sldLayout>
</file>

<file path=ppt/slideLayouts/slideLayout19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1E0FB86C-A2E1-4B32-B95D-F54397BD3E13}"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BD57078-E4EA-4EDC-9295-AD4EB974D0AF}"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531740197"/>
      </p:ext>
    </p:extLst>
  </p:cSld>
  <p:clrMapOvr>
    <a:masterClrMapping/>
  </p:clrMapOvr>
  <p:hf sldNum="0" hdr="0" ftr="0" dt="0"/>
</p:sldLayout>
</file>

<file path=ppt/slideLayouts/slideLayout19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460EA240-7269-46D8-9123-B1C4C648B21B}"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1BEE85A3-7649-4DBF-B12B-4D1BCC53E8B4}"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29633664"/>
      </p:ext>
    </p:extLst>
  </p:cSld>
  <p:clrMapOvr>
    <a:masterClrMapping/>
  </p:clrMapOvr>
  <p:hf sldNum="0" hdr="0" ftr="0" dt="0"/>
</p:sldLayout>
</file>

<file path=ppt/slideLayouts/slideLayout20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DE41932B-ED80-4421-90FB-98A830AB0AE8}"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28E28A7-0684-49DB-8D2A-2D978DB998D0}"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832830035"/>
      </p:ext>
    </p:extLst>
  </p:cSld>
  <p:clrMapOvr>
    <a:masterClrMapping/>
  </p:clrMapOvr>
  <p:hf sldNum="0" hdr="0" ftr="0" dt="0"/>
</p:sldLayout>
</file>

<file path=ppt/slideLayouts/slideLayout20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73149C13-8473-4F10-8690-3D28B5DE270F}" type="datetimeFigureOut">
              <a:rPr lang="en-US">
                <a:solidFill>
                  <a:prstClr val="black">
                    <a:tint val="75000"/>
                  </a:prstClr>
                </a:solidFill>
              </a:rPr>
              <a:pPr>
                <a:defRPr/>
              </a:pPr>
              <a:t>26/02/2024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C718E74-FEC1-4AAD-AC00-4FD414EB16F9}"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267774321"/>
      </p:ext>
    </p:extLst>
  </p:cSld>
  <p:clrMapOvr>
    <a:masterClrMapping/>
  </p:clrMapOvr>
  <p:hf sldNum="0" hdr="0" ftr="0" dt="0"/>
</p:sldLayout>
</file>

<file path=ppt/slideLayouts/slideLayout2002.xml><?xml version="1.0" encoding="utf-8"?>
<p:sldLayout xmlns:a="http://schemas.openxmlformats.org/drawingml/2006/main" xmlns:r="http://schemas.openxmlformats.org/officeDocument/2006/relationships" xmlns:p="http://schemas.openxmlformats.org/presentationml/2006/main" userDrawn="1">
  <p:cSld name="2_Basic Layou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p:nvPr>
        </p:nvSpPr>
        <p:spPr>
          <a:xfrm>
            <a:off x="0" y="164638"/>
            <a:ext cx="12192000" cy="768085"/>
          </a:xfrm>
          <a:prstGeom prst="rect">
            <a:avLst/>
          </a:prstGeom>
        </p:spPr>
        <p:txBody>
          <a:bodyPr anchor="ctr"/>
          <a:lstStyle>
            <a:lvl1pPr marL="0" indent="0" algn="ctr">
              <a:buNone/>
              <a:defRPr sz="4800" b="0" baseline="0">
                <a:solidFill>
                  <a:schemeClr val="bg1"/>
                </a:solidFill>
                <a:latin typeface="+mj-lt"/>
                <a:cs typeface="Arial" pitchFamily="34" charset="0"/>
              </a:defRPr>
            </a:lvl1pPr>
          </a:lstStyle>
          <a:p>
            <a:pPr lvl="0"/>
            <a:r>
              <a:rPr lang="en-US" altLang="ko-KR" smtClean="0"/>
              <a:t>Edit Master text styles</a:t>
            </a:r>
          </a:p>
        </p:txBody>
      </p:sp>
      <p:sp>
        <p:nvSpPr>
          <p:cNvPr id="11" name="Text Placeholder 9"/>
          <p:cNvSpPr>
            <a:spLocks noGrp="1"/>
          </p:cNvSpPr>
          <p:nvPr>
            <p:ph type="body" sz="quarter" idx="11"/>
          </p:nvPr>
        </p:nvSpPr>
        <p:spPr>
          <a:xfrm>
            <a:off x="0" y="932723"/>
            <a:ext cx="12192000" cy="384043"/>
          </a:xfrm>
          <a:prstGeom prst="rect">
            <a:avLst/>
          </a:prstGeom>
        </p:spPr>
        <p:txBody>
          <a:bodyPr anchor="ctr"/>
          <a:lstStyle>
            <a:lvl1pPr marL="0" indent="0" algn="ctr">
              <a:buNone/>
              <a:defRPr sz="1600" b="0" baseline="0">
                <a:solidFill>
                  <a:schemeClr val="bg1"/>
                </a:solidFill>
                <a:latin typeface="+mn-lt"/>
                <a:cs typeface="Arial" pitchFamily="34" charset="0"/>
              </a:defRPr>
            </a:lvl1pPr>
          </a:lstStyle>
          <a:p>
            <a:pPr lvl="0"/>
            <a:r>
              <a:rPr lang="en-US" altLang="ko-KR" smtClean="0"/>
              <a:t>Edit Master text styles</a:t>
            </a:r>
          </a:p>
        </p:txBody>
      </p:sp>
    </p:spTree>
    <p:extLst>
      <p:ext uri="{BB962C8B-B14F-4D97-AF65-F5344CB8AC3E}">
        <p14:creationId xmlns:p14="http://schemas.microsoft.com/office/powerpoint/2010/main" val="2431977414"/>
      </p:ext>
    </p:extLst>
  </p:cSld>
  <p:clrMapOvr>
    <a:masterClrMapping/>
  </p:clrMapOvr>
</p:sldLayout>
</file>

<file path=ppt/slideLayouts/slideLayout2003.xml><?xml version="1.0" encoding="utf-8"?>
<p:sldLayout xmlns:a="http://schemas.openxmlformats.org/drawingml/2006/main" xmlns:r="http://schemas.openxmlformats.org/officeDocument/2006/relationships" xmlns:p="http://schemas.openxmlformats.org/presentationml/2006/main" userDrawn="1">
  <p:cSld name="2_End Slide Layout">
    <p:bg>
      <p:bgPr>
        <a:solidFill>
          <a:srgbClr val="57A7BD"/>
        </a:solidFill>
        <a:effectLst/>
      </p:bgPr>
    </p:bg>
    <p:spTree>
      <p:nvGrpSpPr>
        <p:cNvPr id="1" name=""/>
        <p:cNvGrpSpPr/>
        <p:nvPr/>
      </p:nvGrpSpPr>
      <p:grpSpPr>
        <a:xfrm>
          <a:off x="0" y="0"/>
          <a:ext cx="0" cy="0"/>
          <a:chOff x="0" y="0"/>
          <a:chExt cx="0" cy="0"/>
        </a:xfrm>
      </p:grpSpPr>
      <p:sp>
        <p:nvSpPr>
          <p:cNvPr id="4" name="Rounded Rectangle 3"/>
          <p:cNvSpPr/>
          <p:nvPr userDrawn="1"/>
        </p:nvSpPr>
        <p:spPr>
          <a:xfrm rot="2539017">
            <a:off x="-200025" y="417513"/>
            <a:ext cx="1747838" cy="368300"/>
          </a:xfrm>
          <a:custGeom>
            <a:avLst/>
            <a:gdLst/>
            <a:ahLst/>
            <a:cxnLst/>
            <a:rect l="l" t="t" r="r" b="b"/>
            <a:pathLst>
              <a:path w="1311499" h="276834">
                <a:moveTo>
                  <a:pt x="0" y="168822"/>
                </a:moveTo>
                <a:lnTo>
                  <a:pt x="1257493" y="168822"/>
                </a:lnTo>
                <a:cubicBezTo>
                  <a:pt x="1287320" y="168822"/>
                  <a:pt x="1311499" y="193001"/>
                  <a:pt x="1311499" y="222828"/>
                </a:cubicBezTo>
                <a:cubicBezTo>
                  <a:pt x="1311499" y="252655"/>
                  <a:pt x="1287320" y="276834"/>
                  <a:pt x="1257493" y="276834"/>
                </a:cubicBezTo>
                <a:lnTo>
                  <a:pt x="98341" y="276834"/>
                </a:lnTo>
                <a:close/>
                <a:moveTo>
                  <a:pt x="13263" y="108012"/>
                </a:moveTo>
                <a:lnTo>
                  <a:pt x="131896" y="0"/>
                </a:lnTo>
                <a:lnTo>
                  <a:pt x="990679" y="0"/>
                </a:lnTo>
                <a:cubicBezTo>
                  <a:pt x="1020506" y="0"/>
                  <a:pt x="1044685" y="24179"/>
                  <a:pt x="1044685" y="54006"/>
                </a:cubicBezTo>
                <a:cubicBezTo>
                  <a:pt x="1044685" y="83833"/>
                  <a:pt x="1020506" y="108012"/>
                  <a:pt x="990679" y="108012"/>
                </a:cubicBezTo>
                <a:close/>
              </a:path>
            </a:pathLst>
          </a:cu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0" fontAlgn="base" hangingPunct="0">
              <a:spcBef>
                <a:spcPct val="0"/>
              </a:spcBef>
              <a:spcAft>
                <a:spcPct val="0"/>
              </a:spcAft>
              <a:defRPr/>
            </a:pPr>
            <a:endParaRPr lang="en-US" sz="1867" dirty="0">
              <a:solidFill>
                <a:prstClr val="white"/>
              </a:solidFill>
              <a:sym typeface="Arial" panose="020B0604020202020204" pitchFamily="34" charset="0"/>
            </a:endParaRPr>
          </a:p>
        </p:txBody>
      </p:sp>
      <p:sp>
        <p:nvSpPr>
          <p:cNvPr id="5" name="Rounded Rectangle 7"/>
          <p:cNvSpPr/>
          <p:nvPr userDrawn="1"/>
        </p:nvSpPr>
        <p:spPr>
          <a:xfrm rot="2539017">
            <a:off x="10641013" y="6073775"/>
            <a:ext cx="1752600" cy="368300"/>
          </a:xfrm>
          <a:custGeom>
            <a:avLst/>
            <a:gdLst/>
            <a:ahLst/>
            <a:cxnLst/>
            <a:rect l="l" t="t" r="r" b="b"/>
            <a:pathLst>
              <a:path w="1313980" h="276835">
                <a:moveTo>
                  <a:pt x="282631" y="184641"/>
                </a:moveTo>
                <a:cubicBezTo>
                  <a:pt x="292404" y="174868"/>
                  <a:pt x="305907" y="168823"/>
                  <a:pt x="320820" y="168822"/>
                </a:cubicBezTo>
                <a:lnTo>
                  <a:pt x="1281494" y="168822"/>
                </a:lnTo>
                <a:lnTo>
                  <a:pt x="1162861" y="276834"/>
                </a:lnTo>
                <a:lnTo>
                  <a:pt x="320820" y="276835"/>
                </a:lnTo>
                <a:cubicBezTo>
                  <a:pt x="290992" y="276835"/>
                  <a:pt x="266814" y="252656"/>
                  <a:pt x="266814" y="222829"/>
                </a:cubicBezTo>
                <a:cubicBezTo>
                  <a:pt x="266814" y="207915"/>
                  <a:pt x="272859" y="194413"/>
                  <a:pt x="282631" y="184641"/>
                </a:cubicBezTo>
                <a:close/>
                <a:moveTo>
                  <a:pt x="15817" y="15819"/>
                </a:moveTo>
                <a:cubicBezTo>
                  <a:pt x="25590" y="6046"/>
                  <a:pt x="39091" y="1"/>
                  <a:pt x="54005" y="1"/>
                </a:cubicBezTo>
                <a:lnTo>
                  <a:pt x="1215638" y="0"/>
                </a:lnTo>
                <a:lnTo>
                  <a:pt x="1313980" y="108013"/>
                </a:lnTo>
                <a:lnTo>
                  <a:pt x="54005" y="108013"/>
                </a:lnTo>
                <a:cubicBezTo>
                  <a:pt x="24178" y="108013"/>
                  <a:pt x="0" y="83834"/>
                  <a:pt x="0" y="54007"/>
                </a:cubicBezTo>
                <a:cubicBezTo>
                  <a:pt x="0" y="39093"/>
                  <a:pt x="6044" y="25592"/>
                  <a:pt x="15817" y="15819"/>
                </a:cubicBezTo>
                <a:close/>
              </a:path>
            </a:pathLst>
          </a:custGeom>
          <a:solidFill>
            <a:schemeClr val="bg1">
              <a:alpha val="2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0" fontAlgn="base" hangingPunct="0">
              <a:spcBef>
                <a:spcPct val="0"/>
              </a:spcBef>
              <a:spcAft>
                <a:spcPct val="0"/>
              </a:spcAft>
              <a:defRPr/>
            </a:pPr>
            <a:endParaRPr lang="en-US" sz="1867" dirty="0">
              <a:solidFill>
                <a:prstClr val="white"/>
              </a:solidFill>
              <a:sym typeface="Arial" panose="020B0604020202020204" pitchFamily="34" charset="0"/>
            </a:endParaRPr>
          </a:p>
        </p:txBody>
      </p:sp>
      <p:grpSp>
        <p:nvGrpSpPr>
          <p:cNvPr id="6" name="Group 8"/>
          <p:cNvGrpSpPr>
            <a:grpSpLocks/>
          </p:cNvGrpSpPr>
          <p:nvPr userDrawn="1"/>
        </p:nvGrpSpPr>
        <p:grpSpPr bwMode="auto">
          <a:xfrm>
            <a:off x="3587750" y="425450"/>
            <a:ext cx="5838825" cy="5924550"/>
            <a:chOff x="2987824" y="255370"/>
            <a:chExt cx="3658591" cy="3712633"/>
          </a:xfrm>
        </p:grpSpPr>
        <p:sp>
          <p:nvSpPr>
            <p:cNvPr id="7" name="Rounded Rectangle 7"/>
            <p:cNvSpPr/>
            <p:nvPr userDrawn="1"/>
          </p:nvSpPr>
          <p:spPr>
            <a:xfrm rot="2743412">
              <a:off x="2569975" y="839338"/>
              <a:ext cx="1479284" cy="311348"/>
            </a:xfrm>
            <a:custGeom>
              <a:avLst/>
              <a:gdLst/>
              <a:ahLst/>
              <a:cxnLst/>
              <a:rect l="l" t="t" r="r" b="b"/>
              <a:pathLst>
                <a:path w="1313980" h="276835">
                  <a:moveTo>
                    <a:pt x="282631" y="184641"/>
                  </a:moveTo>
                  <a:cubicBezTo>
                    <a:pt x="292404" y="174868"/>
                    <a:pt x="305907" y="168823"/>
                    <a:pt x="320820" y="168822"/>
                  </a:cubicBezTo>
                  <a:lnTo>
                    <a:pt x="1281494" y="168822"/>
                  </a:lnTo>
                  <a:lnTo>
                    <a:pt x="1162861" y="276834"/>
                  </a:lnTo>
                  <a:lnTo>
                    <a:pt x="320820" y="276835"/>
                  </a:lnTo>
                  <a:cubicBezTo>
                    <a:pt x="290992" y="276835"/>
                    <a:pt x="266814" y="252656"/>
                    <a:pt x="266814" y="222829"/>
                  </a:cubicBezTo>
                  <a:cubicBezTo>
                    <a:pt x="266814" y="207915"/>
                    <a:pt x="272859" y="194413"/>
                    <a:pt x="282631" y="184641"/>
                  </a:cubicBezTo>
                  <a:close/>
                  <a:moveTo>
                    <a:pt x="15817" y="15819"/>
                  </a:moveTo>
                  <a:cubicBezTo>
                    <a:pt x="25590" y="6046"/>
                    <a:pt x="39091" y="1"/>
                    <a:pt x="54005" y="1"/>
                  </a:cubicBezTo>
                  <a:lnTo>
                    <a:pt x="1215638" y="0"/>
                  </a:lnTo>
                  <a:lnTo>
                    <a:pt x="1313980" y="108013"/>
                  </a:lnTo>
                  <a:lnTo>
                    <a:pt x="54005" y="108013"/>
                  </a:lnTo>
                  <a:cubicBezTo>
                    <a:pt x="24178" y="108013"/>
                    <a:pt x="0" y="83834"/>
                    <a:pt x="0" y="54007"/>
                  </a:cubicBezTo>
                  <a:cubicBezTo>
                    <a:pt x="0" y="39093"/>
                    <a:pt x="6044" y="25592"/>
                    <a:pt x="15817" y="15819"/>
                  </a:cubicBezTo>
                  <a:close/>
                </a:path>
              </a:pathLst>
            </a:custGeom>
            <a:solidFill>
              <a:schemeClr val="bg1">
                <a:alpha val="2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0" fontAlgn="base" hangingPunct="0">
                <a:spcBef>
                  <a:spcPct val="0"/>
                </a:spcBef>
                <a:spcAft>
                  <a:spcPct val="0"/>
                </a:spcAft>
                <a:defRPr/>
              </a:pPr>
              <a:endParaRPr lang="en-US" sz="1867" dirty="0">
                <a:solidFill>
                  <a:prstClr val="white"/>
                </a:solidFill>
                <a:sym typeface="Arial" panose="020B0604020202020204" pitchFamily="34" charset="0"/>
              </a:endParaRPr>
            </a:p>
          </p:txBody>
        </p:sp>
        <p:sp>
          <p:nvSpPr>
            <p:cNvPr id="8" name="Rounded Rectangle 3"/>
            <p:cNvSpPr/>
            <p:nvPr userDrawn="1"/>
          </p:nvSpPr>
          <p:spPr>
            <a:xfrm rot="2588287">
              <a:off x="4910624" y="3206973"/>
              <a:ext cx="1477163" cy="312371"/>
            </a:xfrm>
            <a:custGeom>
              <a:avLst/>
              <a:gdLst/>
              <a:ahLst/>
              <a:cxnLst/>
              <a:rect l="l" t="t" r="r" b="b"/>
              <a:pathLst>
                <a:path w="1311499" h="276834">
                  <a:moveTo>
                    <a:pt x="0" y="168822"/>
                  </a:moveTo>
                  <a:lnTo>
                    <a:pt x="1257493" y="168822"/>
                  </a:lnTo>
                  <a:cubicBezTo>
                    <a:pt x="1287320" y="168822"/>
                    <a:pt x="1311499" y="193001"/>
                    <a:pt x="1311499" y="222828"/>
                  </a:cubicBezTo>
                  <a:cubicBezTo>
                    <a:pt x="1311499" y="252655"/>
                    <a:pt x="1287320" y="276834"/>
                    <a:pt x="1257493" y="276834"/>
                  </a:cubicBezTo>
                  <a:lnTo>
                    <a:pt x="98341" y="276834"/>
                  </a:lnTo>
                  <a:close/>
                  <a:moveTo>
                    <a:pt x="13263" y="108012"/>
                  </a:moveTo>
                  <a:lnTo>
                    <a:pt x="131896" y="0"/>
                  </a:lnTo>
                  <a:lnTo>
                    <a:pt x="990679" y="0"/>
                  </a:lnTo>
                  <a:cubicBezTo>
                    <a:pt x="1020506" y="0"/>
                    <a:pt x="1044685" y="24179"/>
                    <a:pt x="1044685" y="54006"/>
                  </a:cubicBezTo>
                  <a:cubicBezTo>
                    <a:pt x="1044685" y="83833"/>
                    <a:pt x="1020506" y="108012"/>
                    <a:pt x="990679" y="108012"/>
                  </a:cubicBezTo>
                  <a:close/>
                </a:path>
              </a:pathLst>
            </a:cu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0" fontAlgn="base" hangingPunct="0">
                <a:spcBef>
                  <a:spcPct val="0"/>
                </a:spcBef>
                <a:spcAft>
                  <a:spcPct val="0"/>
                </a:spcAft>
                <a:defRPr/>
              </a:pPr>
              <a:endParaRPr lang="en-US" sz="1867" dirty="0">
                <a:solidFill>
                  <a:prstClr val="white"/>
                </a:solidFill>
                <a:sym typeface="Arial" panose="020B0604020202020204" pitchFamily="34" charset="0"/>
              </a:endParaRPr>
            </a:p>
          </p:txBody>
        </p:sp>
        <p:grpSp>
          <p:nvGrpSpPr>
            <p:cNvPr id="9" name="Group 11"/>
            <p:cNvGrpSpPr>
              <a:grpSpLocks/>
            </p:cNvGrpSpPr>
            <p:nvPr userDrawn="1"/>
          </p:nvGrpSpPr>
          <p:grpSpPr bwMode="auto">
            <a:xfrm>
              <a:off x="2987824" y="302237"/>
              <a:ext cx="3658591" cy="3665766"/>
              <a:chOff x="894913" y="1065128"/>
              <a:chExt cx="2420639" cy="2425386"/>
            </a:xfrm>
          </p:grpSpPr>
          <p:pic>
            <p:nvPicPr>
              <p:cNvPr id="13" name="Picture 13" descr="G:\002-KIMS BUSINESS\007-02-Googleslidesppt\02-GSppt-Contents-Kim\20170429\02-\item0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004758">
                <a:off x="963129" y="1820488"/>
                <a:ext cx="1630218" cy="17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4" descr="G:\002-KIMS BUSINESS\007-02-Googleslidesppt\02-GSppt-Contents-Kim\20170429\02-\item0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030977">
                <a:off x="1645526" y="1354124"/>
                <a:ext cx="1630218" cy="17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Oval 14"/>
              <p:cNvSpPr/>
              <p:nvPr/>
            </p:nvSpPr>
            <p:spPr>
              <a:xfrm>
                <a:off x="1115390" y="1539615"/>
                <a:ext cx="1617050" cy="161719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0" fontAlgn="base" hangingPunct="0">
                  <a:spcBef>
                    <a:spcPct val="0"/>
                  </a:spcBef>
                  <a:spcAft>
                    <a:spcPct val="0"/>
                  </a:spcAft>
                  <a:defRPr/>
                </a:pPr>
                <a:endParaRPr lang="en-US" sz="1867" dirty="0">
                  <a:solidFill>
                    <a:prstClr val="white"/>
                  </a:solidFill>
                  <a:sym typeface="Arial" panose="020B0604020202020204" pitchFamily="34" charset="0"/>
                </a:endParaRPr>
              </a:p>
            </p:txBody>
          </p:sp>
          <p:pic>
            <p:nvPicPr>
              <p:cNvPr id="16" name="Picture 4" descr="G:\002-KIMS BUSINESS\007-02-Googleslidesppt\02-GSppt-Contents-Kim\20170429\02-\item0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8124767">
                <a:off x="894913" y="1065128"/>
                <a:ext cx="1630218" cy="17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 name="Oval 11"/>
            <p:cNvSpPr/>
            <p:nvPr userDrawn="1"/>
          </p:nvSpPr>
          <p:spPr>
            <a:xfrm>
              <a:off x="3452360" y="1155674"/>
              <a:ext cx="2188390" cy="2187588"/>
            </a:xfrm>
            <a:prstGeom prst="ellipse">
              <a:avLst/>
            </a:prstGeom>
            <a:noFill/>
            <a:ln w="15875">
              <a:solidFill>
                <a:schemeClr val="accent2"/>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0" fontAlgn="base" hangingPunct="0">
                <a:spcBef>
                  <a:spcPct val="0"/>
                </a:spcBef>
                <a:spcAft>
                  <a:spcPct val="0"/>
                </a:spcAft>
                <a:defRPr/>
              </a:pPr>
              <a:endParaRPr lang="en-US" sz="1867" dirty="0">
                <a:solidFill>
                  <a:prstClr val="white"/>
                </a:solidFill>
                <a:sym typeface="Arial" panose="020B0604020202020204" pitchFamily="34" charset="0"/>
              </a:endParaRPr>
            </a:p>
          </p:txBody>
        </p:sp>
      </p:grpSp>
      <p:sp>
        <p:nvSpPr>
          <p:cNvPr id="10" name="Text Placeholder 9"/>
          <p:cNvSpPr>
            <a:spLocks noGrp="1"/>
          </p:cNvSpPr>
          <p:nvPr>
            <p:ph type="body" sz="quarter" idx="10"/>
          </p:nvPr>
        </p:nvSpPr>
        <p:spPr>
          <a:xfrm>
            <a:off x="4523051" y="3044958"/>
            <a:ext cx="3145899" cy="768084"/>
          </a:xfrm>
          <a:prstGeom prst="rect">
            <a:avLst/>
          </a:prstGeom>
        </p:spPr>
        <p:txBody>
          <a:bodyPr anchor="ctr"/>
          <a:lstStyle>
            <a:lvl1pPr marL="0" indent="0" algn="ctr">
              <a:buNone/>
              <a:defRPr sz="4800" b="1" baseline="0">
                <a:solidFill>
                  <a:schemeClr val="accent1"/>
                </a:solidFill>
                <a:latin typeface="+mj-lt"/>
                <a:cs typeface="Arial" pitchFamily="34" charset="0"/>
              </a:defRPr>
            </a:lvl1pPr>
          </a:lstStyle>
          <a:p>
            <a:pPr lvl="0"/>
            <a:r>
              <a:rPr lang="en-US" altLang="ko-KR" smtClean="0"/>
              <a:t>Edit Master text styles</a:t>
            </a:r>
          </a:p>
        </p:txBody>
      </p:sp>
      <p:sp>
        <p:nvSpPr>
          <p:cNvPr id="11" name="Text Placeholder 9"/>
          <p:cNvSpPr>
            <a:spLocks noGrp="1"/>
          </p:cNvSpPr>
          <p:nvPr>
            <p:ph type="body" sz="quarter" idx="11"/>
          </p:nvPr>
        </p:nvSpPr>
        <p:spPr>
          <a:xfrm>
            <a:off x="4522853" y="3813042"/>
            <a:ext cx="3145899" cy="768087"/>
          </a:xfrm>
          <a:prstGeom prst="rect">
            <a:avLst/>
          </a:prstGeom>
        </p:spPr>
        <p:txBody>
          <a:bodyPr anchor="ctr"/>
          <a:lstStyle>
            <a:lvl1pPr marL="0" indent="0" algn="ctr">
              <a:buNone/>
              <a:defRPr sz="1867" b="0" baseline="0">
                <a:solidFill>
                  <a:schemeClr val="accent1"/>
                </a:solidFill>
                <a:latin typeface="+mn-lt"/>
                <a:cs typeface="Arial" pitchFamily="34" charset="0"/>
              </a:defRPr>
            </a:lvl1pPr>
          </a:lstStyle>
          <a:p>
            <a:pPr lvl="0"/>
            <a:r>
              <a:rPr lang="en-US" altLang="ko-KR" smtClean="0"/>
              <a:t>Edit Master text styles</a:t>
            </a:r>
          </a:p>
        </p:txBody>
      </p:sp>
    </p:spTree>
    <p:extLst>
      <p:ext uri="{BB962C8B-B14F-4D97-AF65-F5344CB8AC3E}">
        <p14:creationId xmlns:p14="http://schemas.microsoft.com/office/powerpoint/2010/main" val="1143007476"/>
      </p:ext>
    </p:extLst>
  </p:cSld>
  <p:clrMapOvr>
    <a:masterClrMapping/>
  </p:clrMapOvr>
</p:sldLayout>
</file>

<file path=ppt/slideLayouts/slideLayout2004.xml><?xml version="1.0" encoding="utf-8"?>
<p:sldLayout xmlns:a="http://schemas.openxmlformats.org/drawingml/2006/main" xmlns:r="http://schemas.openxmlformats.org/officeDocument/2006/relationships" xmlns:p="http://schemas.openxmlformats.org/presentationml/2006/main" userDrawn="1">
  <p:cSld name="Agenda Layout">
    <p:bg>
      <p:bgPr>
        <a:blipFill dpi="0" rotWithShape="0">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2510604"/>
      </p:ext>
    </p:extLst>
  </p:cSld>
  <p:clrMapOvr>
    <a:masterClrMapping/>
  </p:clrMapOvr>
</p:sldLayout>
</file>

<file path=ppt/slideLayouts/slideLayout2005.xml><?xml version="1.0" encoding="utf-8"?>
<p:sldLayout xmlns:a="http://schemas.openxmlformats.org/drawingml/2006/main" xmlns:r="http://schemas.openxmlformats.org/officeDocument/2006/relationships" xmlns:p="http://schemas.openxmlformats.org/presentationml/2006/main" type="title" preserve="1">
  <p:cSld name="Tiêu đề Bản chiếu">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313EA599-CF68-4AF2-B69B-6CE3F9174A7C}"/>
              </a:ext>
            </a:extLst>
          </p:cNvPr>
          <p:cNvSpPr>
            <a:spLocks noGrp="1"/>
          </p:cNvSpPr>
          <p:nvPr>
            <p:ph type="ctrTitle"/>
          </p:nvPr>
        </p:nvSpPr>
        <p:spPr>
          <a:xfrm>
            <a:off x="1524000" y="1122363"/>
            <a:ext cx="9144000" cy="2387600"/>
          </a:xfrm>
        </p:spPr>
        <p:txBody>
          <a:bodyPr anchor="b"/>
          <a:lstStyle>
            <a:lvl1pPr algn="ctr">
              <a:defRPr sz="6000"/>
            </a:lvl1pPr>
          </a:lstStyle>
          <a:p>
            <a:r>
              <a:rPr lang="vi-VN"/>
              <a:t>Bấm để sửa kiểu tiêu đề Bản cái</a:t>
            </a:r>
            <a:endParaRPr lang="en-BZ"/>
          </a:p>
        </p:txBody>
      </p:sp>
      <p:sp>
        <p:nvSpPr>
          <p:cNvPr id="3" name="Tiêu đề phụ 2">
            <a:extLst>
              <a:ext uri="{FF2B5EF4-FFF2-40B4-BE49-F238E27FC236}">
                <a16:creationId xmlns:a16="http://schemas.microsoft.com/office/drawing/2014/main" id="{86A3251A-2671-4671-A628-0AB6BCF0F0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vi-VN"/>
              <a:t>Bấm để chỉnh sửa kiểu tiêu đề phụ của Bản cái</a:t>
            </a:r>
            <a:endParaRPr lang="en-BZ"/>
          </a:p>
        </p:txBody>
      </p:sp>
      <p:sp>
        <p:nvSpPr>
          <p:cNvPr id="4" name="Chỗ dành sẵn cho Ngày tháng 3">
            <a:extLst>
              <a:ext uri="{FF2B5EF4-FFF2-40B4-BE49-F238E27FC236}">
                <a16:creationId xmlns:a16="http://schemas.microsoft.com/office/drawing/2014/main" id="{FD6C7911-794E-4E4B-83D2-EBFA4326D959}"/>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5" name="Chỗ dành sẵn cho Chân trang 4">
            <a:extLst>
              <a:ext uri="{FF2B5EF4-FFF2-40B4-BE49-F238E27FC236}">
                <a16:creationId xmlns:a16="http://schemas.microsoft.com/office/drawing/2014/main" id="{18A68233-9EF5-4393-94AA-9377FC8D58F9}"/>
              </a:ext>
            </a:extLst>
          </p:cNvPr>
          <p:cNvSpPr>
            <a:spLocks noGrp="1"/>
          </p:cNvSpPr>
          <p:nvPr>
            <p:ph type="ftr" sz="quarter" idx="11"/>
          </p:nvPr>
        </p:nvSpPr>
        <p:spPr/>
        <p:txBody>
          <a:bodyPr/>
          <a:lstStyle/>
          <a:p>
            <a:endParaRPr lang="en-BZ">
              <a:solidFill>
                <a:prstClr val="black">
                  <a:tint val="75000"/>
                </a:prstClr>
              </a:solidFill>
            </a:endParaRPr>
          </a:p>
        </p:txBody>
      </p:sp>
      <p:sp>
        <p:nvSpPr>
          <p:cNvPr id="6" name="Chỗ dành sẵn cho Số hiệu Bản chiếu 5">
            <a:extLst>
              <a:ext uri="{FF2B5EF4-FFF2-40B4-BE49-F238E27FC236}">
                <a16:creationId xmlns:a16="http://schemas.microsoft.com/office/drawing/2014/main" id="{4BA41C3C-5F3D-40F1-9C6B-A8357DC8EA53}"/>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66741541"/>
      </p:ext>
    </p:extLst>
  </p:cSld>
  <p:clrMapOvr>
    <a:masterClrMapping/>
  </p:clrMapOvr>
</p:sldLayout>
</file>

<file path=ppt/slideLayouts/slideLayout2006.xml><?xml version="1.0" encoding="utf-8"?>
<p:sldLayout xmlns:a="http://schemas.openxmlformats.org/drawingml/2006/main" xmlns:r="http://schemas.openxmlformats.org/officeDocument/2006/relationships" xmlns:p="http://schemas.openxmlformats.org/presentationml/2006/main" type="obj" preserve="1">
  <p:cSld name="Tiêu đề và Nội dung">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9A0CC09F-6CD3-4721-8C7B-50D2781FEE92}"/>
              </a:ext>
            </a:extLst>
          </p:cNvPr>
          <p:cNvSpPr>
            <a:spLocks noGrp="1"/>
          </p:cNvSpPr>
          <p:nvPr>
            <p:ph type="title"/>
          </p:nvPr>
        </p:nvSpPr>
        <p:spPr/>
        <p:txBody>
          <a:bodyPr/>
          <a:lstStyle/>
          <a:p>
            <a:r>
              <a:rPr lang="vi-VN"/>
              <a:t>Bấm để sửa kiểu tiêu đề Bản cái</a:t>
            </a:r>
            <a:endParaRPr lang="en-BZ"/>
          </a:p>
        </p:txBody>
      </p:sp>
      <p:sp>
        <p:nvSpPr>
          <p:cNvPr id="3" name="Chỗ dành sẵn cho Nội dung 2">
            <a:extLst>
              <a:ext uri="{FF2B5EF4-FFF2-40B4-BE49-F238E27FC236}">
                <a16:creationId xmlns:a16="http://schemas.microsoft.com/office/drawing/2014/main" id="{B973AA5B-A940-4589-8152-2E6A8C07C144}"/>
              </a:ext>
            </a:extLst>
          </p:cNvPr>
          <p:cNvSpPr>
            <a:spLocks noGrp="1"/>
          </p:cNvSpPr>
          <p:nvPr>
            <p:ph idx="1"/>
          </p:nvPr>
        </p:nvSpPr>
        <p:spPr/>
        <p:txBody>
          <a:bodyPr/>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4" name="Chỗ dành sẵn cho Ngày tháng 3">
            <a:extLst>
              <a:ext uri="{FF2B5EF4-FFF2-40B4-BE49-F238E27FC236}">
                <a16:creationId xmlns:a16="http://schemas.microsoft.com/office/drawing/2014/main" id="{327FBA34-C041-4973-B372-2DB6A3183701}"/>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5" name="Chỗ dành sẵn cho Chân trang 4">
            <a:extLst>
              <a:ext uri="{FF2B5EF4-FFF2-40B4-BE49-F238E27FC236}">
                <a16:creationId xmlns:a16="http://schemas.microsoft.com/office/drawing/2014/main" id="{1E6BFB5B-BCF9-4046-B3FC-42995A1CB09E}"/>
              </a:ext>
            </a:extLst>
          </p:cNvPr>
          <p:cNvSpPr>
            <a:spLocks noGrp="1"/>
          </p:cNvSpPr>
          <p:nvPr>
            <p:ph type="ftr" sz="quarter" idx="11"/>
          </p:nvPr>
        </p:nvSpPr>
        <p:spPr/>
        <p:txBody>
          <a:bodyPr/>
          <a:lstStyle/>
          <a:p>
            <a:endParaRPr lang="en-BZ">
              <a:solidFill>
                <a:prstClr val="black">
                  <a:tint val="75000"/>
                </a:prstClr>
              </a:solidFill>
            </a:endParaRPr>
          </a:p>
        </p:txBody>
      </p:sp>
      <p:sp>
        <p:nvSpPr>
          <p:cNvPr id="6" name="Chỗ dành sẵn cho Số hiệu Bản chiếu 5">
            <a:extLst>
              <a:ext uri="{FF2B5EF4-FFF2-40B4-BE49-F238E27FC236}">
                <a16:creationId xmlns:a16="http://schemas.microsoft.com/office/drawing/2014/main" id="{5E652E0A-0A67-45A4-BCE7-71F8EA95407A}"/>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2274670071"/>
      </p:ext>
    </p:extLst>
  </p:cSld>
  <p:clrMapOvr>
    <a:masterClrMapping/>
  </p:clrMapOvr>
</p:sldLayout>
</file>

<file path=ppt/slideLayouts/slideLayout2007.xml><?xml version="1.0" encoding="utf-8"?>
<p:sldLayout xmlns:a="http://schemas.openxmlformats.org/drawingml/2006/main" xmlns:r="http://schemas.openxmlformats.org/officeDocument/2006/relationships" xmlns:p="http://schemas.openxmlformats.org/presentationml/2006/main" type="secHead" preserve="1">
  <p:cSld name="Đầu trang của Phần">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81724B36-D400-49E1-8C1D-01410D0C74BC}"/>
              </a:ext>
            </a:extLst>
          </p:cNvPr>
          <p:cNvSpPr>
            <a:spLocks noGrp="1"/>
          </p:cNvSpPr>
          <p:nvPr>
            <p:ph type="title"/>
          </p:nvPr>
        </p:nvSpPr>
        <p:spPr>
          <a:xfrm>
            <a:off x="831850" y="1709738"/>
            <a:ext cx="10515600" cy="2852737"/>
          </a:xfrm>
        </p:spPr>
        <p:txBody>
          <a:bodyPr anchor="b"/>
          <a:lstStyle>
            <a:lvl1pPr>
              <a:defRPr sz="6000"/>
            </a:lvl1pPr>
          </a:lstStyle>
          <a:p>
            <a:r>
              <a:rPr lang="vi-VN"/>
              <a:t>Bấm để sửa kiểu tiêu đề Bản cái</a:t>
            </a:r>
            <a:endParaRPr lang="en-BZ"/>
          </a:p>
        </p:txBody>
      </p:sp>
      <p:sp>
        <p:nvSpPr>
          <p:cNvPr id="3" name="Chỗ dành sẵn cho Văn bản 2">
            <a:extLst>
              <a:ext uri="{FF2B5EF4-FFF2-40B4-BE49-F238E27FC236}">
                <a16:creationId xmlns:a16="http://schemas.microsoft.com/office/drawing/2014/main" id="{47BB2041-40C4-41F2-B9FD-FB88151B04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vi-VN"/>
              <a:t>Chỉnh sửa kiểu văn bản của Bản cái</a:t>
            </a:r>
          </a:p>
        </p:txBody>
      </p:sp>
      <p:sp>
        <p:nvSpPr>
          <p:cNvPr id="4" name="Chỗ dành sẵn cho Ngày tháng 3">
            <a:extLst>
              <a:ext uri="{FF2B5EF4-FFF2-40B4-BE49-F238E27FC236}">
                <a16:creationId xmlns:a16="http://schemas.microsoft.com/office/drawing/2014/main" id="{A91C2F86-D893-4919-94D0-399BFA359062}"/>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5" name="Chỗ dành sẵn cho Chân trang 4">
            <a:extLst>
              <a:ext uri="{FF2B5EF4-FFF2-40B4-BE49-F238E27FC236}">
                <a16:creationId xmlns:a16="http://schemas.microsoft.com/office/drawing/2014/main" id="{364BFB3E-CA28-4434-94F1-13592EA33DF4}"/>
              </a:ext>
            </a:extLst>
          </p:cNvPr>
          <p:cNvSpPr>
            <a:spLocks noGrp="1"/>
          </p:cNvSpPr>
          <p:nvPr>
            <p:ph type="ftr" sz="quarter" idx="11"/>
          </p:nvPr>
        </p:nvSpPr>
        <p:spPr/>
        <p:txBody>
          <a:bodyPr/>
          <a:lstStyle/>
          <a:p>
            <a:endParaRPr lang="en-BZ">
              <a:solidFill>
                <a:prstClr val="black">
                  <a:tint val="75000"/>
                </a:prstClr>
              </a:solidFill>
            </a:endParaRPr>
          </a:p>
        </p:txBody>
      </p:sp>
      <p:sp>
        <p:nvSpPr>
          <p:cNvPr id="6" name="Chỗ dành sẵn cho Số hiệu Bản chiếu 5">
            <a:extLst>
              <a:ext uri="{FF2B5EF4-FFF2-40B4-BE49-F238E27FC236}">
                <a16:creationId xmlns:a16="http://schemas.microsoft.com/office/drawing/2014/main" id="{A417194F-70D6-44C8-BE96-A326EBE0AFFF}"/>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2938028394"/>
      </p:ext>
    </p:extLst>
  </p:cSld>
  <p:clrMapOvr>
    <a:masterClrMapping/>
  </p:clrMapOvr>
</p:sldLayout>
</file>

<file path=ppt/slideLayouts/slideLayout2008.xml><?xml version="1.0" encoding="utf-8"?>
<p:sldLayout xmlns:a="http://schemas.openxmlformats.org/drawingml/2006/main" xmlns:r="http://schemas.openxmlformats.org/officeDocument/2006/relationships" xmlns:p="http://schemas.openxmlformats.org/presentationml/2006/main" type="twoObj" preserve="1">
  <p:cSld name="Hai Nội dung">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CBACEAFE-324A-4E3B-8B70-85AF71137DE4}"/>
              </a:ext>
            </a:extLst>
          </p:cNvPr>
          <p:cNvSpPr>
            <a:spLocks noGrp="1"/>
          </p:cNvSpPr>
          <p:nvPr>
            <p:ph type="title"/>
          </p:nvPr>
        </p:nvSpPr>
        <p:spPr/>
        <p:txBody>
          <a:bodyPr/>
          <a:lstStyle/>
          <a:p>
            <a:r>
              <a:rPr lang="vi-VN"/>
              <a:t>Bấm để sửa kiểu tiêu đề Bản cái</a:t>
            </a:r>
            <a:endParaRPr lang="en-BZ"/>
          </a:p>
        </p:txBody>
      </p:sp>
      <p:sp>
        <p:nvSpPr>
          <p:cNvPr id="3" name="Chỗ dành sẵn cho Nội dung 2">
            <a:extLst>
              <a:ext uri="{FF2B5EF4-FFF2-40B4-BE49-F238E27FC236}">
                <a16:creationId xmlns:a16="http://schemas.microsoft.com/office/drawing/2014/main" id="{75C914C8-7D66-462F-9766-1D77FB4C7476}"/>
              </a:ext>
            </a:extLst>
          </p:cNvPr>
          <p:cNvSpPr>
            <a:spLocks noGrp="1"/>
          </p:cNvSpPr>
          <p:nvPr>
            <p:ph sz="half" idx="1"/>
          </p:nvPr>
        </p:nvSpPr>
        <p:spPr>
          <a:xfrm>
            <a:off x="838200" y="1825625"/>
            <a:ext cx="5181600" cy="4351338"/>
          </a:xfrm>
        </p:spPr>
        <p:txBody>
          <a:bodyPr/>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4" name="Chỗ dành sẵn cho Nội dung 3">
            <a:extLst>
              <a:ext uri="{FF2B5EF4-FFF2-40B4-BE49-F238E27FC236}">
                <a16:creationId xmlns:a16="http://schemas.microsoft.com/office/drawing/2014/main" id="{22F0048E-3090-4C59-AA96-C255A819CF35}"/>
              </a:ext>
            </a:extLst>
          </p:cNvPr>
          <p:cNvSpPr>
            <a:spLocks noGrp="1"/>
          </p:cNvSpPr>
          <p:nvPr>
            <p:ph sz="half" idx="2"/>
          </p:nvPr>
        </p:nvSpPr>
        <p:spPr>
          <a:xfrm>
            <a:off x="6172200" y="1825625"/>
            <a:ext cx="5181600" cy="4351338"/>
          </a:xfrm>
        </p:spPr>
        <p:txBody>
          <a:bodyPr/>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5" name="Chỗ dành sẵn cho Ngày tháng 4">
            <a:extLst>
              <a:ext uri="{FF2B5EF4-FFF2-40B4-BE49-F238E27FC236}">
                <a16:creationId xmlns:a16="http://schemas.microsoft.com/office/drawing/2014/main" id="{0EBC973C-B484-49CC-8F52-6B4F6A94F8B1}"/>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6" name="Chỗ dành sẵn cho Chân trang 5">
            <a:extLst>
              <a:ext uri="{FF2B5EF4-FFF2-40B4-BE49-F238E27FC236}">
                <a16:creationId xmlns:a16="http://schemas.microsoft.com/office/drawing/2014/main" id="{77645208-673F-4206-9FA2-2D0E4DE1715C}"/>
              </a:ext>
            </a:extLst>
          </p:cNvPr>
          <p:cNvSpPr>
            <a:spLocks noGrp="1"/>
          </p:cNvSpPr>
          <p:nvPr>
            <p:ph type="ftr" sz="quarter" idx="11"/>
          </p:nvPr>
        </p:nvSpPr>
        <p:spPr/>
        <p:txBody>
          <a:bodyPr/>
          <a:lstStyle/>
          <a:p>
            <a:endParaRPr lang="en-BZ">
              <a:solidFill>
                <a:prstClr val="black">
                  <a:tint val="75000"/>
                </a:prstClr>
              </a:solidFill>
            </a:endParaRPr>
          </a:p>
        </p:txBody>
      </p:sp>
      <p:sp>
        <p:nvSpPr>
          <p:cNvPr id="7" name="Chỗ dành sẵn cho Số hiệu Bản chiếu 6">
            <a:extLst>
              <a:ext uri="{FF2B5EF4-FFF2-40B4-BE49-F238E27FC236}">
                <a16:creationId xmlns:a16="http://schemas.microsoft.com/office/drawing/2014/main" id="{08DB07DE-73DF-4C3E-9BAB-3B4A4EB9F931}"/>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1671966404"/>
      </p:ext>
    </p:extLst>
  </p:cSld>
  <p:clrMapOvr>
    <a:masterClrMapping/>
  </p:clrMapOvr>
</p:sldLayout>
</file>

<file path=ppt/slideLayouts/slideLayout2009.xml><?xml version="1.0" encoding="utf-8"?>
<p:sldLayout xmlns:a="http://schemas.openxmlformats.org/drawingml/2006/main" xmlns:r="http://schemas.openxmlformats.org/officeDocument/2006/relationships" xmlns:p="http://schemas.openxmlformats.org/presentationml/2006/main" type="twoTxTwoObj" preserve="1">
  <p:cSld name="Phép so sánh">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54DE99A0-8A50-4A2B-8C0D-B7B1D428B591}"/>
              </a:ext>
            </a:extLst>
          </p:cNvPr>
          <p:cNvSpPr>
            <a:spLocks noGrp="1"/>
          </p:cNvSpPr>
          <p:nvPr>
            <p:ph type="title"/>
          </p:nvPr>
        </p:nvSpPr>
        <p:spPr>
          <a:xfrm>
            <a:off x="839788" y="365125"/>
            <a:ext cx="10515600" cy="1325563"/>
          </a:xfrm>
        </p:spPr>
        <p:txBody>
          <a:bodyPr/>
          <a:lstStyle/>
          <a:p>
            <a:r>
              <a:rPr lang="vi-VN"/>
              <a:t>Bấm để sửa kiểu tiêu đề Bản cái</a:t>
            </a:r>
            <a:endParaRPr lang="en-BZ"/>
          </a:p>
        </p:txBody>
      </p:sp>
      <p:sp>
        <p:nvSpPr>
          <p:cNvPr id="3" name="Chỗ dành sẵn cho Văn bản 2">
            <a:extLst>
              <a:ext uri="{FF2B5EF4-FFF2-40B4-BE49-F238E27FC236}">
                <a16:creationId xmlns:a16="http://schemas.microsoft.com/office/drawing/2014/main" id="{94957FD8-7AFB-4710-9436-BFD958FFDC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vi-VN"/>
              <a:t>Chỉnh sửa kiểu văn bản của Bản cái</a:t>
            </a:r>
          </a:p>
        </p:txBody>
      </p:sp>
      <p:sp>
        <p:nvSpPr>
          <p:cNvPr id="4" name="Chỗ dành sẵn cho Nội dung 3">
            <a:extLst>
              <a:ext uri="{FF2B5EF4-FFF2-40B4-BE49-F238E27FC236}">
                <a16:creationId xmlns:a16="http://schemas.microsoft.com/office/drawing/2014/main" id="{FFF12657-6D29-46F4-AF82-A4A8CB6F9E76}"/>
              </a:ext>
            </a:extLst>
          </p:cNvPr>
          <p:cNvSpPr>
            <a:spLocks noGrp="1"/>
          </p:cNvSpPr>
          <p:nvPr>
            <p:ph sz="half" idx="2"/>
          </p:nvPr>
        </p:nvSpPr>
        <p:spPr>
          <a:xfrm>
            <a:off x="839788" y="2505075"/>
            <a:ext cx="5157787" cy="3684588"/>
          </a:xfrm>
        </p:spPr>
        <p:txBody>
          <a:bodyPr/>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5" name="Chỗ dành sẵn cho Văn bản 4">
            <a:extLst>
              <a:ext uri="{FF2B5EF4-FFF2-40B4-BE49-F238E27FC236}">
                <a16:creationId xmlns:a16="http://schemas.microsoft.com/office/drawing/2014/main" id="{F656B918-1278-426E-A06F-C707A1DB0B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vi-VN"/>
              <a:t>Chỉnh sửa kiểu văn bản của Bản cái</a:t>
            </a:r>
          </a:p>
        </p:txBody>
      </p:sp>
      <p:sp>
        <p:nvSpPr>
          <p:cNvPr id="6" name="Chỗ dành sẵn cho Nội dung 5">
            <a:extLst>
              <a:ext uri="{FF2B5EF4-FFF2-40B4-BE49-F238E27FC236}">
                <a16:creationId xmlns:a16="http://schemas.microsoft.com/office/drawing/2014/main" id="{217814EF-ED56-411E-8CF3-C861DC4A34FB}"/>
              </a:ext>
            </a:extLst>
          </p:cNvPr>
          <p:cNvSpPr>
            <a:spLocks noGrp="1"/>
          </p:cNvSpPr>
          <p:nvPr>
            <p:ph sz="quarter" idx="4"/>
          </p:nvPr>
        </p:nvSpPr>
        <p:spPr>
          <a:xfrm>
            <a:off x="6172200" y="2505075"/>
            <a:ext cx="5183188" cy="3684588"/>
          </a:xfrm>
        </p:spPr>
        <p:txBody>
          <a:bodyPr/>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7" name="Chỗ dành sẵn cho Ngày tháng 6">
            <a:extLst>
              <a:ext uri="{FF2B5EF4-FFF2-40B4-BE49-F238E27FC236}">
                <a16:creationId xmlns:a16="http://schemas.microsoft.com/office/drawing/2014/main" id="{7E985119-E3A4-4F9F-AF5F-B2D4DE0CC307}"/>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8" name="Chỗ dành sẵn cho Chân trang 7">
            <a:extLst>
              <a:ext uri="{FF2B5EF4-FFF2-40B4-BE49-F238E27FC236}">
                <a16:creationId xmlns:a16="http://schemas.microsoft.com/office/drawing/2014/main" id="{321C4A7A-BAF6-4507-946A-0C46BAAAEF08}"/>
              </a:ext>
            </a:extLst>
          </p:cNvPr>
          <p:cNvSpPr>
            <a:spLocks noGrp="1"/>
          </p:cNvSpPr>
          <p:nvPr>
            <p:ph type="ftr" sz="quarter" idx="11"/>
          </p:nvPr>
        </p:nvSpPr>
        <p:spPr/>
        <p:txBody>
          <a:bodyPr/>
          <a:lstStyle/>
          <a:p>
            <a:endParaRPr lang="en-BZ">
              <a:solidFill>
                <a:prstClr val="black">
                  <a:tint val="75000"/>
                </a:prstClr>
              </a:solidFill>
            </a:endParaRPr>
          </a:p>
        </p:txBody>
      </p:sp>
      <p:sp>
        <p:nvSpPr>
          <p:cNvPr id="9" name="Chỗ dành sẵn cho Số hiệu Bản chiếu 8">
            <a:extLst>
              <a:ext uri="{FF2B5EF4-FFF2-40B4-BE49-F238E27FC236}">
                <a16:creationId xmlns:a16="http://schemas.microsoft.com/office/drawing/2014/main" id="{568FF2F1-D6B4-4B49-8D1A-A35FF1CA83F6}"/>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1476308886"/>
      </p:ext>
    </p:extLst>
  </p:cSld>
  <p:clrMapOvr>
    <a:masterClrMapping/>
  </p:clrMapOvr>
</p:sldLayout>
</file>

<file path=ppt/slideLayouts/slideLayout2010.xml><?xml version="1.0" encoding="utf-8"?>
<p:sldLayout xmlns:a="http://schemas.openxmlformats.org/drawingml/2006/main" xmlns:r="http://schemas.openxmlformats.org/officeDocument/2006/relationships" xmlns:p="http://schemas.openxmlformats.org/presentationml/2006/main" type="titleOnly" preserve="1">
  <p:cSld name="Chỉ Tiêu đề">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0BC48FD5-2E3A-4FA3-951A-282F1C2E7814}"/>
              </a:ext>
            </a:extLst>
          </p:cNvPr>
          <p:cNvSpPr>
            <a:spLocks noGrp="1"/>
          </p:cNvSpPr>
          <p:nvPr>
            <p:ph type="title"/>
          </p:nvPr>
        </p:nvSpPr>
        <p:spPr/>
        <p:txBody>
          <a:bodyPr/>
          <a:lstStyle/>
          <a:p>
            <a:r>
              <a:rPr lang="vi-VN"/>
              <a:t>Bấm để sửa kiểu tiêu đề Bản cái</a:t>
            </a:r>
            <a:endParaRPr lang="en-BZ"/>
          </a:p>
        </p:txBody>
      </p:sp>
      <p:sp>
        <p:nvSpPr>
          <p:cNvPr id="3" name="Chỗ dành sẵn cho Ngày tháng 2">
            <a:extLst>
              <a:ext uri="{FF2B5EF4-FFF2-40B4-BE49-F238E27FC236}">
                <a16:creationId xmlns:a16="http://schemas.microsoft.com/office/drawing/2014/main" id="{D7477AD9-77FB-4C7A-85C7-3C9815E6A493}"/>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4" name="Chỗ dành sẵn cho Chân trang 3">
            <a:extLst>
              <a:ext uri="{FF2B5EF4-FFF2-40B4-BE49-F238E27FC236}">
                <a16:creationId xmlns:a16="http://schemas.microsoft.com/office/drawing/2014/main" id="{334524F2-1960-4383-B921-59D6B7756347}"/>
              </a:ext>
            </a:extLst>
          </p:cNvPr>
          <p:cNvSpPr>
            <a:spLocks noGrp="1"/>
          </p:cNvSpPr>
          <p:nvPr>
            <p:ph type="ftr" sz="quarter" idx="11"/>
          </p:nvPr>
        </p:nvSpPr>
        <p:spPr/>
        <p:txBody>
          <a:bodyPr/>
          <a:lstStyle/>
          <a:p>
            <a:endParaRPr lang="en-BZ">
              <a:solidFill>
                <a:prstClr val="black">
                  <a:tint val="75000"/>
                </a:prstClr>
              </a:solidFill>
            </a:endParaRPr>
          </a:p>
        </p:txBody>
      </p:sp>
      <p:sp>
        <p:nvSpPr>
          <p:cNvPr id="5" name="Chỗ dành sẵn cho Số hiệu Bản chiếu 4">
            <a:extLst>
              <a:ext uri="{FF2B5EF4-FFF2-40B4-BE49-F238E27FC236}">
                <a16:creationId xmlns:a16="http://schemas.microsoft.com/office/drawing/2014/main" id="{4FB435DF-04A2-427B-82B0-5E36AEED2F16}"/>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1628331966"/>
      </p:ext>
    </p:extLst>
  </p:cSld>
  <p:clrMapOvr>
    <a:masterClrMapping/>
  </p:clrMapOvr>
</p:sldLayout>
</file>

<file path=ppt/slideLayouts/slideLayout2011.xml><?xml version="1.0" encoding="utf-8"?>
<p:sldLayout xmlns:a="http://schemas.openxmlformats.org/drawingml/2006/main" xmlns:r="http://schemas.openxmlformats.org/officeDocument/2006/relationships" xmlns:p="http://schemas.openxmlformats.org/presentationml/2006/main" type="blank" preserve="1">
  <p:cSld name="Trống">
    <p:spTree>
      <p:nvGrpSpPr>
        <p:cNvPr id="1" name=""/>
        <p:cNvGrpSpPr/>
        <p:nvPr/>
      </p:nvGrpSpPr>
      <p:grpSpPr>
        <a:xfrm>
          <a:off x="0" y="0"/>
          <a:ext cx="0" cy="0"/>
          <a:chOff x="0" y="0"/>
          <a:chExt cx="0" cy="0"/>
        </a:xfrm>
      </p:grpSpPr>
      <p:sp>
        <p:nvSpPr>
          <p:cNvPr id="2" name="Chỗ dành sẵn cho Ngày tháng 1">
            <a:extLst>
              <a:ext uri="{FF2B5EF4-FFF2-40B4-BE49-F238E27FC236}">
                <a16:creationId xmlns:a16="http://schemas.microsoft.com/office/drawing/2014/main" id="{18288DD8-AF3D-4DCC-B5A6-08D84AF8A8E6}"/>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3" name="Chỗ dành sẵn cho Chân trang 2">
            <a:extLst>
              <a:ext uri="{FF2B5EF4-FFF2-40B4-BE49-F238E27FC236}">
                <a16:creationId xmlns:a16="http://schemas.microsoft.com/office/drawing/2014/main" id="{D8B1A5B7-832C-4FE2-AB81-387E6EF1DD7C}"/>
              </a:ext>
            </a:extLst>
          </p:cNvPr>
          <p:cNvSpPr>
            <a:spLocks noGrp="1"/>
          </p:cNvSpPr>
          <p:nvPr>
            <p:ph type="ftr" sz="quarter" idx="11"/>
          </p:nvPr>
        </p:nvSpPr>
        <p:spPr/>
        <p:txBody>
          <a:bodyPr/>
          <a:lstStyle/>
          <a:p>
            <a:endParaRPr lang="en-BZ">
              <a:solidFill>
                <a:prstClr val="black">
                  <a:tint val="75000"/>
                </a:prstClr>
              </a:solidFill>
            </a:endParaRPr>
          </a:p>
        </p:txBody>
      </p:sp>
      <p:sp>
        <p:nvSpPr>
          <p:cNvPr id="4" name="Chỗ dành sẵn cho Số hiệu Bản chiếu 3">
            <a:extLst>
              <a:ext uri="{FF2B5EF4-FFF2-40B4-BE49-F238E27FC236}">
                <a16:creationId xmlns:a16="http://schemas.microsoft.com/office/drawing/2014/main" id="{1683D9E2-26C7-47C7-9F15-55CE0AE84DBE}"/>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1621697896"/>
      </p:ext>
    </p:extLst>
  </p:cSld>
  <p:clrMapOvr>
    <a:masterClrMapping/>
  </p:clrMapOvr>
</p:sldLayout>
</file>

<file path=ppt/slideLayouts/slideLayout2012.xml><?xml version="1.0" encoding="utf-8"?>
<p:sldLayout xmlns:a="http://schemas.openxmlformats.org/drawingml/2006/main" xmlns:r="http://schemas.openxmlformats.org/officeDocument/2006/relationships" xmlns:p="http://schemas.openxmlformats.org/presentationml/2006/main" type="objTx" preserve="1">
  <p:cSld name="Nội dung với Chú thích">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D080C190-B412-4045-B73E-78B6D41E4A3E}"/>
              </a:ext>
            </a:extLst>
          </p:cNvPr>
          <p:cNvSpPr>
            <a:spLocks noGrp="1"/>
          </p:cNvSpPr>
          <p:nvPr>
            <p:ph type="title"/>
          </p:nvPr>
        </p:nvSpPr>
        <p:spPr>
          <a:xfrm>
            <a:off x="839788" y="457200"/>
            <a:ext cx="3932237" cy="1600200"/>
          </a:xfrm>
        </p:spPr>
        <p:txBody>
          <a:bodyPr anchor="b"/>
          <a:lstStyle>
            <a:lvl1pPr>
              <a:defRPr sz="3200"/>
            </a:lvl1pPr>
          </a:lstStyle>
          <a:p>
            <a:r>
              <a:rPr lang="vi-VN"/>
              <a:t>Bấm để sửa kiểu tiêu đề Bản cái</a:t>
            </a:r>
            <a:endParaRPr lang="en-BZ"/>
          </a:p>
        </p:txBody>
      </p:sp>
      <p:sp>
        <p:nvSpPr>
          <p:cNvPr id="3" name="Chỗ dành sẵn cho Nội dung 2">
            <a:extLst>
              <a:ext uri="{FF2B5EF4-FFF2-40B4-BE49-F238E27FC236}">
                <a16:creationId xmlns:a16="http://schemas.microsoft.com/office/drawing/2014/main" id="{89675DC1-9AEE-41A7-92D6-0A96DD81B1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4" name="Chỗ dành sẵn cho Văn bản 3">
            <a:extLst>
              <a:ext uri="{FF2B5EF4-FFF2-40B4-BE49-F238E27FC236}">
                <a16:creationId xmlns:a16="http://schemas.microsoft.com/office/drawing/2014/main" id="{3CF2A16C-C82A-4B46-A77D-E971D8D763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vi-VN"/>
              <a:t>Chỉnh sửa kiểu văn bản của Bản cái</a:t>
            </a:r>
          </a:p>
        </p:txBody>
      </p:sp>
      <p:sp>
        <p:nvSpPr>
          <p:cNvPr id="5" name="Chỗ dành sẵn cho Ngày tháng 4">
            <a:extLst>
              <a:ext uri="{FF2B5EF4-FFF2-40B4-BE49-F238E27FC236}">
                <a16:creationId xmlns:a16="http://schemas.microsoft.com/office/drawing/2014/main" id="{F0FAE0C9-9008-4AD4-AE70-BC760B0A66D8}"/>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6" name="Chỗ dành sẵn cho Chân trang 5">
            <a:extLst>
              <a:ext uri="{FF2B5EF4-FFF2-40B4-BE49-F238E27FC236}">
                <a16:creationId xmlns:a16="http://schemas.microsoft.com/office/drawing/2014/main" id="{C73263C1-0DE6-4607-8B6D-269A7B0105CF}"/>
              </a:ext>
            </a:extLst>
          </p:cNvPr>
          <p:cNvSpPr>
            <a:spLocks noGrp="1"/>
          </p:cNvSpPr>
          <p:nvPr>
            <p:ph type="ftr" sz="quarter" idx="11"/>
          </p:nvPr>
        </p:nvSpPr>
        <p:spPr/>
        <p:txBody>
          <a:bodyPr/>
          <a:lstStyle/>
          <a:p>
            <a:endParaRPr lang="en-BZ">
              <a:solidFill>
                <a:prstClr val="black">
                  <a:tint val="75000"/>
                </a:prstClr>
              </a:solidFill>
            </a:endParaRPr>
          </a:p>
        </p:txBody>
      </p:sp>
      <p:sp>
        <p:nvSpPr>
          <p:cNvPr id="7" name="Chỗ dành sẵn cho Số hiệu Bản chiếu 6">
            <a:extLst>
              <a:ext uri="{FF2B5EF4-FFF2-40B4-BE49-F238E27FC236}">
                <a16:creationId xmlns:a16="http://schemas.microsoft.com/office/drawing/2014/main" id="{A1CE4B58-7F97-46B3-8554-4CB6168DCE9A}"/>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879550528"/>
      </p:ext>
    </p:extLst>
  </p:cSld>
  <p:clrMapOvr>
    <a:masterClrMapping/>
  </p:clrMapOvr>
</p:sldLayout>
</file>

<file path=ppt/slideLayouts/slideLayout2013.xml><?xml version="1.0" encoding="utf-8"?>
<p:sldLayout xmlns:a="http://schemas.openxmlformats.org/drawingml/2006/main" xmlns:r="http://schemas.openxmlformats.org/officeDocument/2006/relationships" xmlns:p="http://schemas.openxmlformats.org/presentationml/2006/main" type="picTx" preserve="1">
  <p:cSld name="Ảnh với Chú thích">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F5DC4BF4-0733-4313-AC2F-191FA7E2A5F3}"/>
              </a:ext>
            </a:extLst>
          </p:cNvPr>
          <p:cNvSpPr>
            <a:spLocks noGrp="1"/>
          </p:cNvSpPr>
          <p:nvPr>
            <p:ph type="title"/>
          </p:nvPr>
        </p:nvSpPr>
        <p:spPr>
          <a:xfrm>
            <a:off x="839788" y="457200"/>
            <a:ext cx="3932237" cy="1600200"/>
          </a:xfrm>
        </p:spPr>
        <p:txBody>
          <a:bodyPr anchor="b"/>
          <a:lstStyle>
            <a:lvl1pPr>
              <a:defRPr sz="3200"/>
            </a:lvl1pPr>
          </a:lstStyle>
          <a:p>
            <a:r>
              <a:rPr lang="vi-VN"/>
              <a:t>Bấm để sửa kiểu tiêu đề Bản cái</a:t>
            </a:r>
            <a:endParaRPr lang="en-BZ"/>
          </a:p>
        </p:txBody>
      </p:sp>
      <p:sp>
        <p:nvSpPr>
          <p:cNvPr id="3" name="Chỗ dành sẵn cho Hình ảnh 2">
            <a:extLst>
              <a:ext uri="{FF2B5EF4-FFF2-40B4-BE49-F238E27FC236}">
                <a16:creationId xmlns:a16="http://schemas.microsoft.com/office/drawing/2014/main" id="{704DCCE3-D53A-4743-8FC3-ECFC13D85B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BZ"/>
          </a:p>
        </p:txBody>
      </p:sp>
      <p:sp>
        <p:nvSpPr>
          <p:cNvPr id="4" name="Chỗ dành sẵn cho Văn bản 3">
            <a:extLst>
              <a:ext uri="{FF2B5EF4-FFF2-40B4-BE49-F238E27FC236}">
                <a16:creationId xmlns:a16="http://schemas.microsoft.com/office/drawing/2014/main" id="{A5C55E2E-5E1A-48AA-B138-CCD38C8984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vi-VN"/>
              <a:t>Chỉnh sửa kiểu văn bản của Bản cái</a:t>
            </a:r>
          </a:p>
        </p:txBody>
      </p:sp>
      <p:sp>
        <p:nvSpPr>
          <p:cNvPr id="5" name="Chỗ dành sẵn cho Ngày tháng 4">
            <a:extLst>
              <a:ext uri="{FF2B5EF4-FFF2-40B4-BE49-F238E27FC236}">
                <a16:creationId xmlns:a16="http://schemas.microsoft.com/office/drawing/2014/main" id="{369CA7F7-E52C-4B8E-B309-469CC9526145}"/>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6" name="Chỗ dành sẵn cho Chân trang 5">
            <a:extLst>
              <a:ext uri="{FF2B5EF4-FFF2-40B4-BE49-F238E27FC236}">
                <a16:creationId xmlns:a16="http://schemas.microsoft.com/office/drawing/2014/main" id="{B3938BDC-F709-461C-9137-F2EB8859E355}"/>
              </a:ext>
            </a:extLst>
          </p:cNvPr>
          <p:cNvSpPr>
            <a:spLocks noGrp="1"/>
          </p:cNvSpPr>
          <p:nvPr>
            <p:ph type="ftr" sz="quarter" idx="11"/>
          </p:nvPr>
        </p:nvSpPr>
        <p:spPr/>
        <p:txBody>
          <a:bodyPr/>
          <a:lstStyle/>
          <a:p>
            <a:endParaRPr lang="en-BZ">
              <a:solidFill>
                <a:prstClr val="black">
                  <a:tint val="75000"/>
                </a:prstClr>
              </a:solidFill>
            </a:endParaRPr>
          </a:p>
        </p:txBody>
      </p:sp>
      <p:sp>
        <p:nvSpPr>
          <p:cNvPr id="7" name="Chỗ dành sẵn cho Số hiệu Bản chiếu 6">
            <a:extLst>
              <a:ext uri="{FF2B5EF4-FFF2-40B4-BE49-F238E27FC236}">
                <a16:creationId xmlns:a16="http://schemas.microsoft.com/office/drawing/2014/main" id="{67B91B44-9742-490E-85F6-CC41AC3F9854}"/>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4258787656"/>
      </p:ext>
    </p:extLst>
  </p:cSld>
  <p:clrMapOvr>
    <a:masterClrMapping/>
  </p:clrMapOvr>
</p:sldLayout>
</file>

<file path=ppt/slideLayouts/slideLayout2014.xml><?xml version="1.0" encoding="utf-8"?>
<p:sldLayout xmlns:a="http://schemas.openxmlformats.org/drawingml/2006/main" xmlns:r="http://schemas.openxmlformats.org/officeDocument/2006/relationships" xmlns:p="http://schemas.openxmlformats.org/presentationml/2006/main" type="vertTx" preserve="1">
  <p:cSld name="Tiêu đề và Văn bản Dọc">
    <p:spTree>
      <p:nvGrpSpPr>
        <p:cNvPr id="1" name=""/>
        <p:cNvGrpSpPr/>
        <p:nvPr/>
      </p:nvGrpSpPr>
      <p:grpSpPr>
        <a:xfrm>
          <a:off x="0" y="0"/>
          <a:ext cx="0" cy="0"/>
          <a:chOff x="0" y="0"/>
          <a:chExt cx="0" cy="0"/>
        </a:xfrm>
      </p:grpSpPr>
      <p:sp>
        <p:nvSpPr>
          <p:cNvPr id="2" name="Tiêu đề 1">
            <a:extLst>
              <a:ext uri="{FF2B5EF4-FFF2-40B4-BE49-F238E27FC236}">
                <a16:creationId xmlns:a16="http://schemas.microsoft.com/office/drawing/2014/main" id="{1459D776-3136-433A-BA3B-D2457079D4DE}"/>
              </a:ext>
            </a:extLst>
          </p:cNvPr>
          <p:cNvSpPr>
            <a:spLocks noGrp="1"/>
          </p:cNvSpPr>
          <p:nvPr>
            <p:ph type="title"/>
          </p:nvPr>
        </p:nvSpPr>
        <p:spPr/>
        <p:txBody>
          <a:bodyPr/>
          <a:lstStyle/>
          <a:p>
            <a:r>
              <a:rPr lang="vi-VN"/>
              <a:t>Bấm để sửa kiểu tiêu đề Bản cái</a:t>
            </a:r>
            <a:endParaRPr lang="en-BZ"/>
          </a:p>
        </p:txBody>
      </p:sp>
      <p:sp>
        <p:nvSpPr>
          <p:cNvPr id="3" name="Chỗ dành sẵn cho Văn bản Dọc 2">
            <a:extLst>
              <a:ext uri="{FF2B5EF4-FFF2-40B4-BE49-F238E27FC236}">
                <a16:creationId xmlns:a16="http://schemas.microsoft.com/office/drawing/2014/main" id="{3F6DDFCC-C0B2-4A13-922D-F5ED247ED0AD}"/>
              </a:ext>
            </a:extLst>
          </p:cNvPr>
          <p:cNvSpPr>
            <a:spLocks noGrp="1"/>
          </p:cNvSpPr>
          <p:nvPr>
            <p:ph type="body" orient="vert" idx="1"/>
          </p:nvPr>
        </p:nvSpPr>
        <p:spPr/>
        <p:txBody>
          <a:bodyPr vert="eaVert"/>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4" name="Chỗ dành sẵn cho Ngày tháng 3">
            <a:extLst>
              <a:ext uri="{FF2B5EF4-FFF2-40B4-BE49-F238E27FC236}">
                <a16:creationId xmlns:a16="http://schemas.microsoft.com/office/drawing/2014/main" id="{210A080E-ED39-488F-9270-ED0D4DA917FD}"/>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5" name="Chỗ dành sẵn cho Chân trang 4">
            <a:extLst>
              <a:ext uri="{FF2B5EF4-FFF2-40B4-BE49-F238E27FC236}">
                <a16:creationId xmlns:a16="http://schemas.microsoft.com/office/drawing/2014/main" id="{8571D0E6-D9CD-472E-9B5B-7492B93604DB}"/>
              </a:ext>
            </a:extLst>
          </p:cNvPr>
          <p:cNvSpPr>
            <a:spLocks noGrp="1"/>
          </p:cNvSpPr>
          <p:nvPr>
            <p:ph type="ftr" sz="quarter" idx="11"/>
          </p:nvPr>
        </p:nvSpPr>
        <p:spPr/>
        <p:txBody>
          <a:bodyPr/>
          <a:lstStyle/>
          <a:p>
            <a:endParaRPr lang="en-BZ">
              <a:solidFill>
                <a:prstClr val="black">
                  <a:tint val="75000"/>
                </a:prstClr>
              </a:solidFill>
            </a:endParaRPr>
          </a:p>
        </p:txBody>
      </p:sp>
      <p:sp>
        <p:nvSpPr>
          <p:cNvPr id="6" name="Chỗ dành sẵn cho Số hiệu Bản chiếu 5">
            <a:extLst>
              <a:ext uri="{FF2B5EF4-FFF2-40B4-BE49-F238E27FC236}">
                <a16:creationId xmlns:a16="http://schemas.microsoft.com/office/drawing/2014/main" id="{74F67BDB-6D26-49C7-875E-F564EDC544CA}"/>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581364800"/>
      </p:ext>
    </p:extLst>
  </p:cSld>
  <p:clrMapOvr>
    <a:masterClrMapping/>
  </p:clrMapOvr>
</p:sldLayout>
</file>

<file path=ppt/slideLayouts/slideLayout2015.xml><?xml version="1.0" encoding="utf-8"?>
<p:sldLayout xmlns:a="http://schemas.openxmlformats.org/drawingml/2006/main" xmlns:r="http://schemas.openxmlformats.org/officeDocument/2006/relationships" xmlns:p="http://schemas.openxmlformats.org/presentationml/2006/main" type="vertTitleAndTx" preserve="1">
  <p:cSld name="Tiêu đề Dọc và Văn bản">
    <p:spTree>
      <p:nvGrpSpPr>
        <p:cNvPr id="1" name=""/>
        <p:cNvGrpSpPr/>
        <p:nvPr/>
      </p:nvGrpSpPr>
      <p:grpSpPr>
        <a:xfrm>
          <a:off x="0" y="0"/>
          <a:ext cx="0" cy="0"/>
          <a:chOff x="0" y="0"/>
          <a:chExt cx="0" cy="0"/>
        </a:xfrm>
      </p:grpSpPr>
      <p:sp>
        <p:nvSpPr>
          <p:cNvPr id="2" name="Tiêu đề Dọc 1">
            <a:extLst>
              <a:ext uri="{FF2B5EF4-FFF2-40B4-BE49-F238E27FC236}">
                <a16:creationId xmlns:a16="http://schemas.microsoft.com/office/drawing/2014/main" id="{B1F2C545-C9AD-42EB-8212-F721546165C1}"/>
              </a:ext>
            </a:extLst>
          </p:cNvPr>
          <p:cNvSpPr>
            <a:spLocks noGrp="1"/>
          </p:cNvSpPr>
          <p:nvPr>
            <p:ph type="title" orient="vert"/>
          </p:nvPr>
        </p:nvSpPr>
        <p:spPr>
          <a:xfrm>
            <a:off x="8724900" y="365125"/>
            <a:ext cx="2628900" cy="5811838"/>
          </a:xfrm>
        </p:spPr>
        <p:txBody>
          <a:bodyPr vert="eaVert"/>
          <a:lstStyle/>
          <a:p>
            <a:r>
              <a:rPr lang="vi-VN"/>
              <a:t>Bấm để sửa kiểu tiêu đề Bản cái</a:t>
            </a:r>
            <a:endParaRPr lang="en-BZ"/>
          </a:p>
        </p:txBody>
      </p:sp>
      <p:sp>
        <p:nvSpPr>
          <p:cNvPr id="3" name="Chỗ dành sẵn cho Văn bản Dọc 2">
            <a:extLst>
              <a:ext uri="{FF2B5EF4-FFF2-40B4-BE49-F238E27FC236}">
                <a16:creationId xmlns:a16="http://schemas.microsoft.com/office/drawing/2014/main" id="{7CDBD7B3-A5C9-4CD4-85C9-F2782B1C687B}"/>
              </a:ext>
            </a:extLst>
          </p:cNvPr>
          <p:cNvSpPr>
            <a:spLocks noGrp="1"/>
          </p:cNvSpPr>
          <p:nvPr>
            <p:ph type="body" orient="vert" idx="1"/>
          </p:nvPr>
        </p:nvSpPr>
        <p:spPr>
          <a:xfrm>
            <a:off x="838200" y="365125"/>
            <a:ext cx="7734300" cy="5811838"/>
          </a:xfrm>
        </p:spPr>
        <p:txBody>
          <a:bodyPr vert="eaVert"/>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4" name="Chỗ dành sẵn cho Ngày tháng 3">
            <a:extLst>
              <a:ext uri="{FF2B5EF4-FFF2-40B4-BE49-F238E27FC236}">
                <a16:creationId xmlns:a16="http://schemas.microsoft.com/office/drawing/2014/main" id="{767685A7-F6B8-4AD1-B7AD-355ED5C8A361}"/>
              </a:ext>
            </a:extLst>
          </p:cNvPr>
          <p:cNvSpPr>
            <a:spLocks noGrp="1"/>
          </p:cNvSpPr>
          <p:nvPr>
            <p:ph type="dt" sz="half" idx="10"/>
          </p:nvPr>
        </p:nvSpPr>
        <p:spPr/>
        <p:txBody>
          <a:bodyPr/>
          <a:lstStyle/>
          <a:p>
            <a:fld id="{1107C782-D80A-4515-A20C-CD80DACBD0AE}" type="datetimeFigureOut">
              <a:rPr lang="en-BZ" smtClean="0">
                <a:solidFill>
                  <a:prstClr val="black">
                    <a:tint val="75000"/>
                  </a:prstClr>
                </a:solidFill>
              </a:rPr>
              <a:pPr/>
              <a:t>26/02/2024</a:t>
            </a:fld>
            <a:endParaRPr lang="en-BZ">
              <a:solidFill>
                <a:prstClr val="black">
                  <a:tint val="75000"/>
                </a:prstClr>
              </a:solidFill>
            </a:endParaRPr>
          </a:p>
        </p:txBody>
      </p:sp>
      <p:sp>
        <p:nvSpPr>
          <p:cNvPr id="5" name="Chỗ dành sẵn cho Chân trang 4">
            <a:extLst>
              <a:ext uri="{FF2B5EF4-FFF2-40B4-BE49-F238E27FC236}">
                <a16:creationId xmlns:a16="http://schemas.microsoft.com/office/drawing/2014/main" id="{98BE0E01-BBBB-4B7B-9899-348C44549F20}"/>
              </a:ext>
            </a:extLst>
          </p:cNvPr>
          <p:cNvSpPr>
            <a:spLocks noGrp="1"/>
          </p:cNvSpPr>
          <p:nvPr>
            <p:ph type="ftr" sz="quarter" idx="11"/>
          </p:nvPr>
        </p:nvSpPr>
        <p:spPr/>
        <p:txBody>
          <a:bodyPr/>
          <a:lstStyle/>
          <a:p>
            <a:endParaRPr lang="en-BZ">
              <a:solidFill>
                <a:prstClr val="black">
                  <a:tint val="75000"/>
                </a:prstClr>
              </a:solidFill>
            </a:endParaRPr>
          </a:p>
        </p:txBody>
      </p:sp>
      <p:sp>
        <p:nvSpPr>
          <p:cNvPr id="6" name="Chỗ dành sẵn cho Số hiệu Bản chiếu 5">
            <a:extLst>
              <a:ext uri="{FF2B5EF4-FFF2-40B4-BE49-F238E27FC236}">
                <a16:creationId xmlns:a16="http://schemas.microsoft.com/office/drawing/2014/main" id="{29BA36A1-BDE3-417D-83DB-6AA6D3764A73}"/>
              </a:ext>
            </a:extLst>
          </p:cNvPr>
          <p:cNvSpPr>
            <a:spLocks noGrp="1"/>
          </p:cNvSpPr>
          <p:nvPr>
            <p:ph type="sldNum" sz="quarter" idx="12"/>
          </p:nvPr>
        </p:nvSpPr>
        <p:spPr/>
        <p:txBody>
          <a:bodyPr/>
          <a:lstStyle/>
          <a:p>
            <a:fld id="{EBF405D9-9F15-43C7-B285-3395148FB8D8}" type="slidenum">
              <a:rPr lang="en-BZ" smtClean="0">
                <a:solidFill>
                  <a:prstClr val="black">
                    <a:tint val="75000"/>
                  </a:prstClr>
                </a:solidFill>
              </a:rPr>
              <a:pPr/>
              <a:t>‹#›</a:t>
            </a:fld>
            <a:endParaRPr lang="en-BZ">
              <a:solidFill>
                <a:prstClr val="black">
                  <a:tint val="75000"/>
                </a:prstClr>
              </a:solidFill>
            </a:endParaRPr>
          </a:p>
        </p:txBody>
      </p:sp>
    </p:spTree>
    <p:extLst>
      <p:ext uri="{BB962C8B-B14F-4D97-AF65-F5344CB8AC3E}">
        <p14:creationId xmlns:p14="http://schemas.microsoft.com/office/powerpoint/2010/main" val="1097264558"/>
      </p:ext>
    </p:extLst>
  </p:cSld>
  <p:clrMapOvr>
    <a:masterClrMapping/>
  </p:clrMapOvr>
</p:sldLayout>
</file>

<file path=ppt/slideLayouts/slideLayout20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2E836-F117-4A63-AC0F-5F8D42DE10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35DDDD5-1CDB-4460-AB24-4BADD3F6CE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EE247C4-D6B7-4A9E-922A-191D3793D164}"/>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CDB655E-5F8D-44F1-BA06-D2EDD1B38E60}"/>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37E9B112-609D-448D-BFFA-6ECD997B0411}"/>
              </a:ext>
            </a:extLst>
          </p:cNvPr>
          <p:cNvSpPr>
            <a:spLocks noGrp="1"/>
          </p:cNvSpPr>
          <p:nvPr>
            <p:ph type="sldNum" sz="quarter" idx="12"/>
          </p:nvPr>
        </p:nvSpPr>
        <p:spPr/>
        <p:txBody>
          <a:bodyPr/>
          <a:lstStyle/>
          <a:p>
            <a:fld id="{05CEC4EA-6FC5-4DE6-A89F-9BE9420BE9D6}"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67724322"/>
      </p:ext>
    </p:extLst>
  </p:cSld>
  <p:clrMapOvr>
    <a:masterClrMapping/>
  </p:clrMapOvr>
</p:sldLayout>
</file>

<file path=ppt/slideLayouts/slideLayout20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180A1-12DA-426C-AC44-27811558206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226B60-8ABC-4B61-9F57-B2E9C3872C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B2EF28-89B8-4530-8D8F-C034014A0523}"/>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EB5488F-8264-44B9-B075-16B9338BC74D}"/>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E5B39AD0-DD47-442F-9082-854250B1E73A}"/>
              </a:ext>
            </a:extLst>
          </p:cNvPr>
          <p:cNvSpPr>
            <a:spLocks noGrp="1"/>
          </p:cNvSpPr>
          <p:nvPr>
            <p:ph type="sldNum" sz="quarter" idx="12"/>
          </p:nvPr>
        </p:nvSpPr>
        <p:spPr/>
        <p:txBody>
          <a:bodyPr/>
          <a:lstStyle/>
          <a:p>
            <a:fld id="{8C960DC3-1B5F-4534-949D-E61F5D7DDF28}"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4185084162"/>
      </p:ext>
    </p:extLst>
  </p:cSld>
  <p:clrMapOvr>
    <a:masterClrMapping/>
  </p:clrMapOvr>
</p:sldLayout>
</file>

<file path=ppt/slideLayouts/slideLayout20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977E-BAEC-4A80-83F0-3A79213C1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115CB32-2984-45EE-BB6C-A921DF3B13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E333C9-3F6C-4674-8749-AF6617E1C534}"/>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1C611B6-F542-414C-B36D-39B5A06037B7}"/>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0999627F-3033-4432-8E23-02CB914E1313}"/>
              </a:ext>
            </a:extLst>
          </p:cNvPr>
          <p:cNvSpPr>
            <a:spLocks noGrp="1"/>
          </p:cNvSpPr>
          <p:nvPr>
            <p:ph type="sldNum" sz="quarter" idx="12"/>
          </p:nvPr>
        </p:nvSpPr>
        <p:spPr/>
        <p:txBody>
          <a:bodyPr/>
          <a:lstStyle/>
          <a:p>
            <a:fld id="{1F4A9CD3-C45F-429F-95A8-837E324DFBF4}"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088998217"/>
      </p:ext>
    </p:extLst>
  </p:cSld>
  <p:clrMapOvr>
    <a:masterClrMapping/>
  </p:clrMapOvr>
</p:sldLayout>
</file>

<file path=ppt/slideLayouts/slideLayout20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1134-2C89-47E2-ADBD-3D567F66A8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69C5D22-2E5D-428E-922B-42C70B7BA6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7DCE5C-545B-4E06-A445-BA4A3900AC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CD5495-1FFE-4ABD-92F1-D7207B37433D}"/>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6971984-370A-4E7F-8051-A5D8023BA70C}"/>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DF68516-FC6A-4282-87DB-F7966F4E9858}"/>
              </a:ext>
            </a:extLst>
          </p:cNvPr>
          <p:cNvSpPr>
            <a:spLocks noGrp="1"/>
          </p:cNvSpPr>
          <p:nvPr>
            <p:ph type="sldNum" sz="quarter" idx="12"/>
          </p:nvPr>
        </p:nvSpPr>
        <p:spPr/>
        <p:txBody>
          <a:bodyPr/>
          <a:lstStyle/>
          <a:p>
            <a:fld id="{675D9ACE-5CFE-4AE7-B658-6CF8073D42FF}"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273989043"/>
      </p:ext>
    </p:extLst>
  </p:cSld>
  <p:clrMapOvr>
    <a:masterClrMapping/>
  </p:clrMapOvr>
</p:sldLayout>
</file>

<file path=ppt/slideLayouts/slideLayout20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7FF43-F6B6-4F9E-AA90-5789C55C655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91E5EB1-82C7-4664-BD2D-497464FD1A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CE5624-2A51-4948-AC3D-153D42058F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09ED164-9C2D-4EB6-B0AD-17C508ADAE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144964-CD5F-4E78-90DB-C981DB2B3C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BDBCCED-49EE-42D1-9B59-4AA315A1D33C}"/>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3F68084A-01A0-4D6B-8C6C-7E7868B29D2E}"/>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8D96E189-85E6-4005-A45C-0FEF735AA9FD}"/>
              </a:ext>
            </a:extLst>
          </p:cNvPr>
          <p:cNvSpPr>
            <a:spLocks noGrp="1"/>
          </p:cNvSpPr>
          <p:nvPr>
            <p:ph type="sldNum" sz="quarter" idx="12"/>
          </p:nvPr>
        </p:nvSpPr>
        <p:spPr/>
        <p:txBody>
          <a:bodyPr/>
          <a:lstStyle/>
          <a:p>
            <a:fld id="{343B58A8-918D-487E-A68E-E1147EC4186D}"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689057503"/>
      </p:ext>
    </p:extLst>
  </p:cSld>
  <p:clrMapOvr>
    <a:masterClrMapping/>
  </p:clrMapOvr>
</p:sldLayout>
</file>

<file path=ppt/slideLayouts/slideLayout20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CD912-3180-4FF4-9FD2-83F58EFC7F8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1B440E1-0A5A-4D65-BB15-2504A1B03590}"/>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4A36212F-0EDE-49C8-A895-7D927172028A}"/>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A3D58708-3F55-4574-AB81-02D9C9791B81}"/>
              </a:ext>
            </a:extLst>
          </p:cNvPr>
          <p:cNvSpPr>
            <a:spLocks noGrp="1"/>
          </p:cNvSpPr>
          <p:nvPr>
            <p:ph type="sldNum" sz="quarter" idx="12"/>
          </p:nvPr>
        </p:nvSpPr>
        <p:spPr/>
        <p:txBody>
          <a:bodyPr/>
          <a:lstStyle/>
          <a:p>
            <a:fld id="{BC9B6E0E-12E8-4F60-AA4C-2D244E5456EC}"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337222417"/>
      </p:ext>
    </p:extLst>
  </p:cSld>
  <p:clrMapOvr>
    <a:masterClrMapping/>
  </p:clrMapOvr>
</p:sldLayout>
</file>

<file path=ppt/slideLayouts/slideLayout20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F3DD58-9276-410C-AF6C-7D5D1EBFD590}"/>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4AF32367-9DC6-460C-AB8E-A7891D7256F3}"/>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066418EF-E8B5-4976-B327-89696CF5A604}"/>
              </a:ext>
            </a:extLst>
          </p:cNvPr>
          <p:cNvSpPr>
            <a:spLocks noGrp="1"/>
          </p:cNvSpPr>
          <p:nvPr>
            <p:ph type="sldNum" sz="quarter" idx="12"/>
          </p:nvPr>
        </p:nvSpPr>
        <p:spPr/>
        <p:txBody>
          <a:bodyPr/>
          <a:lstStyle/>
          <a:p>
            <a:fld id="{236E7B28-9747-4E84-B604-46E657738A9E}"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843649738"/>
      </p:ext>
    </p:extLst>
  </p:cSld>
  <p:clrMapOvr>
    <a:masterClrMapping/>
  </p:clrMapOvr>
</p:sldLayout>
</file>

<file path=ppt/slideLayouts/slideLayout20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BA44A-5ED3-4475-AED9-C9EA2B899B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D259986-40EC-43F4-B9A3-BA9464C323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25F9401-3A32-4777-80C5-2970CC1065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687432-0049-40BB-8096-0E3F713538DC}"/>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48DB4A5-8C20-463C-9636-D42B52BE0664}"/>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69B6976F-B1E2-4994-8F41-545902D69D2F}"/>
              </a:ext>
            </a:extLst>
          </p:cNvPr>
          <p:cNvSpPr>
            <a:spLocks noGrp="1"/>
          </p:cNvSpPr>
          <p:nvPr>
            <p:ph type="sldNum" sz="quarter" idx="12"/>
          </p:nvPr>
        </p:nvSpPr>
        <p:spPr/>
        <p:txBody>
          <a:bodyPr/>
          <a:lstStyle/>
          <a:p>
            <a:fld id="{C34BCE46-A05B-4D33-91D8-6AE2484A13E9}"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4176573277"/>
      </p:ext>
    </p:extLst>
  </p:cSld>
  <p:clrMapOvr>
    <a:masterClrMapping/>
  </p:clrMapOvr>
</p:sldLayout>
</file>

<file path=ppt/slideLayouts/slideLayout20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D0E99-C51D-4E04-AA44-5410D8C71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F0FA9D7-92C5-4932-8BD7-C9983459F3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5A2976-D5BB-4A41-9312-155E4E537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15652-DFC4-444D-879B-2A6372F464CB}"/>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DCE3DCA6-62AA-4911-9858-06FA49089EDE}"/>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5F147248-5AEE-47AB-9F7F-FAB2F396AC58}"/>
              </a:ext>
            </a:extLst>
          </p:cNvPr>
          <p:cNvSpPr>
            <a:spLocks noGrp="1"/>
          </p:cNvSpPr>
          <p:nvPr>
            <p:ph type="sldNum" sz="quarter" idx="12"/>
          </p:nvPr>
        </p:nvSpPr>
        <p:spPr/>
        <p:txBody>
          <a:bodyPr/>
          <a:lstStyle/>
          <a:p>
            <a:fld id="{FC5C8A20-F7A3-41F1-BDEB-FDFA73989A6D}"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681249281"/>
      </p:ext>
    </p:extLst>
  </p:cSld>
  <p:clrMapOvr>
    <a:masterClrMapping/>
  </p:clrMapOvr>
</p:sldLayout>
</file>

<file path=ppt/slideLayouts/slideLayout20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108B5-811A-4196-9CD7-0B5BCC4B2EA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1A6677E-F470-4938-B1A5-FB308A3110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485A05-ACA6-4C3B-8A27-82D89B1D5498}"/>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E6EF5E8-962A-42AD-A420-FE011F14DA5B}"/>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A104B0-F5E9-4C99-9EFA-E97BC759BAFD}"/>
              </a:ext>
            </a:extLst>
          </p:cNvPr>
          <p:cNvSpPr>
            <a:spLocks noGrp="1"/>
          </p:cNvSpPr>
          <p:nvPr>
            <p:ph type="sldNum" sz="quarter" idx="12"/>
          </p:nvPr>
        </p:nvSpPr>
        <p:spPr/>
        <p:txBody>
          <a:bodyPr/>
          <a:lstStyle/>
          <a:p>
            <a:fld id="{4CA50655-6099-49A5-A5B3-294E30F1778E}"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744544022"/>
      </p:ext>
    </p:extLst>
  </p:cSld>
  <p:clrMapOvr>
    <a:masterClrMapping/>
  </p:clrMapOvr>
</p:sldLayout>
</file>

<file path=ppt/slideLayouts/slideLayout20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943C10-B4B0-4CC7-83CA-1E90E32DAA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18C8B11-D57D-4C8D-A4A3-53B0AC46BE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05FE77-960F-4044-9C6F-685A5B7BCA63}"/>
              </a:ext>
            </a:extLst>
          </p:cNvPr>
          <p:cNvSpPr>
            <a:spLocks noGrp="1"/>
          </p:cNvSpPr>
          <p:nvPr>
            <p:ph type="dt" sz="half" idx="10"/>
          </p:nvPr>
        </p:nvSpPr>
        <p:spPr/>
        <p:txBody>
          <a:bodyPr/>
          <a:lstStyle/>
          <a:p>
            <a:fld id="{5914D2AB-DD58-4746-B875-8D90D23E26D2}" type="datetimeFigureOut">
              <a:rPr lang="en-US" smtClean="0">
                <a:solidFill>
                  <a:prstClr val="black">
                    <a:tint val="75000"/>
                  </a:prstClr>
                </a:solidFill>
              </a:rPr>
              <a:pPr/>
              <a:t>26/02/2024</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4A85B594-C5C6-479C-91AF-9764975BF3B7}"/>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1FDE4F1-D15D-4E04-9E27-6010CE2A98BC}"/>
              </a:ext>
            </a:extLst>
          </p:cNvPr>
          <p:cNvSpPr>
            <a:spLocks noGrp="1"/>
          </p:cNvSpPr>
          <p:nvPr>
            <p:ph type="sldNum" sz="quarter" idx="12"/>
          </p:nvPr>
        </p:nvSpPr>
        <p:spPr/>
        <p:txBody>
          <a:bodyPr/>
          <a:lstStyle/>
          <a:p>
            <a:fld id="{D25CD138-390D-42D6-A3F9-214C2077893E}"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843186204"/>
      </p:ext>
    </p:extLst>
  </p:cSld>
  <p:clrMapOvr>
    <a:masterClrMapping/>
  </p:clrMapOvr>
</p:sldLayout>
</file>

<file path=ppt/slideMasters/_rels/slideMaster1.xml.rels><?xml version="1.0" encoding="UTF-8" standalone="yes"?>
<Relationships xmlns="http://schemas.openxmlformats.org/package/2006/relationships"><Relationship Id="rId117" Type="http://schemas.openxmlformats.org/officeDocument/2006/relationships/slideLayout" Target="../slideLayouts/slideLayout117.xml"/><Relationship Id="rId671" Type="http://schemas.openxmlformats.org/officeDocument/2006/relationships/slideLayout" Target="../slideLayouts/slideLayout671.xml"/><Relationship Id="rId769" Type="http://schemas.openxmlformats.org/officeDocument/2006/relationships/slideLayout" Target="../slideLayouts/slideLayout769.xml"/><Relationship Id="rId21" Type="http://schemas.openxmlformats.org/officeDocument/2006/relationships/slideLayout" Target="../slideLayouts/slideLayout21.xml"/><Relationship Id="rId324" Type="http://schemas.openxmlformats.org/officeDocument/2006/relationships/slideLayout" Target="../slideLayouts/slideLayout324.xml"/><Relationship Id="rId531" Type="http://schemas.openxmlformats.org/officeDocument/2006/relationships/slideLayout" Target="../slideLayouts/slideLayout531.xml"/><Relationship Id="rId629" Type="http://schemas.openxmlformats.org/officeDocument/2006/relationships/slideLayout" Target="../slideLayouts/slideLayout629.xml"/><Relationship Id="rId170" Type="http://schemas.openxmlformats.org/officeDocument/2006/relationships/slideLayout" Target="../slideLayouts/slideLayout170.xml"/><Relationship Id="rId268" Type="http://schemas.openxmlformats.org/officeDocument/2006/relationships/slideLayout" Target="../slideLayouts/slideLayout268.xml"/><Relationship Id="rId475" Type="http://schemas.openxmlformats.org/officeDocument/2006/relationships/slideLayout" Target="../slideLayouts/slideLayout475.xml"/><Relationship Id="rId682" Type="http://schemas.openxmlformats.org/officeDocument/2006/relationships/slideLayout" Target="../slideLayouts/slideLayout682.xml"/><Relationship Id="rId32" Type="http://schemas.openxmlformats.org/officeDocument/2006/relationships/slideLayout" Target="../slideLayouts/slideLayout32.xml"/><Relationship Id="rId128" Type="http://schemas.openxmlformats.org/officeDocument/2006/relationships/slideLayout" Target="../slideLayouts/slideLayout128.xml"/><Relationship Id="rId335" Type="http://schemas.openxmlformats.org/officeDocument/2006/relationships/slideLayout" Target="../slideLayouts/slideLayout335.xml"/><Relationship Id="rId542" Type="http://schemas.openxmlformats.org/officeDocument/2006/relationships/slideLayout" Target="../slideLayouts/slideLayout542.xml"/><Relationship Id="rId181" Type="http://schemas.openxmlformats.org/officeDocument/2006/relationships/slideLayout" Target="../slideLayouts/slideLayout181.xml"/><Relationship Id="rId402" Type="http://schemas.openxmlformats.org/officeDocument/2006/relationships/slideLayout" Target="../slideLayouts/slideLayout402.xml"/><Relationship Id="rId279" Type="http://schemas.openxmlformats.org/officeDocument/2006/relationships/slideLayout" Target="../slideLayouts/slideLayout279.xml"/><Relationship Id="rId486" Type="http://schemas.openxmlformats.org/officeDocument/2006/relationships/slideLayout" Target="../slideLayouts/slideLayout486.xml"/><Relationship Id="rId693" Type="http://schemas.openxmlformats.org/officeDocument/2006/relationships/slideLayout" Target="../slideLayouts/slideLayout693.xml"/><Relationship Id="rId707" Type="http://schemas.openxmlformats.org/officeDocument/2006/relationships/slideLayout" Target="../slideLayouts/slideLayout707.xml"/><Relationship Id="rId43" Type="http://schemas.openxmlformats.org/officeDocument/2006/relationships/slideLayout" Target="../slideLayouts/slideLayout43.xml"/><Relationship Id="rId139" Type="http://schemas.openxmlformats.org/officeDocument/2006/relationships/slideLayout" Target="../slideLayouts/slideLayout139.xml"/><Relationship Id="rId346" Type="http://schemas.openxmlformats.org/officeDocument/2006/relationships/slideLayout" Target="../slideLayouts/slideLayout346.xml"/><Relationship Id="rId553" Type="http://schemas.openxmlformats.org/officeDocument/2006/relationships/slideLayout" Target="../slideLayouts/slideLayout553.xml"/><Relationship Id="rId760" Type="http://schemas.openxmlformats.org/officeDocument/2006/relationships/slideLayout" Target="../slideLayouts/slideLayout760.xml"/><Relationship Id="rId192" Type="http://schemas.openxmlformats.org/officeDocument/2006/relationships/slideLayout" Target="../slideLayouts/slideLayout192.xml"/><Relationship Id="rId206" Type="http://schemas.openxmlformats.org/officeDocument/2006/relationships/slideLayout" Target="../slideLayouts/slideLayout206.xml"/><Relationship Id="rId413" Type="http://schemas.openxmlformats.org/officeDocument/2006/relationships/slideLayout" Target="../slideLayouts/slideLayout413.xml"/><Relationship Id="rId497" Type="http://schemas.openxmlformats.org/officeDocument/2006/relationships/slideLayout" Target="../slideLayouts/slideLayout497.xml"/><Relationship Id="rId620" Type="http://schemas.openxmlformats.org/officeDocument/2006/relationships/slideLayout" Target="../slideLayouts/slideLayout620.xml"/><Relationship Id="rId718" Type="http://schemas.openxmlformats.org/officeDocument/2006/relationships/slideLayout" Target="../slideLayouts/slideLayout718.xml"/><Relationship Id="rId357" Type="http://schemas.openxmlformats.org/officeDocument/2006/relationships/slideLayout" Target="../slideLayouts/slideLayout357.xml"/><Relationship Id="rId54" Type="http://schemas.openxmlformats.org/officeDocument/2006/relationships/slideLayout" Target="../slideLayouts/slideLayout54.xml"/><Relationship Id="rId217" Type="http://schemas.openxmlformats.org/officeDocument/2006/relationships/slideLayout" Target="../slideLayouts/slideLayout217.xml"/><Relationship Id="rId564" Type="http://schemas.openxmlformats.org/officeDocument/2006/relationships/slideLayout" Target="../slideLayouts/slideLayout564.xml"/><Relationship Id="rId771" Type="http://schemas.openxmlformats.org/officeDocument/2006/relationships/slideLayout" Target="../slideLayouts/slideLayout771.xml"/><Relationship Id="rId424" Type="http://schemas.openxmlformats.org/officeDocument/2006/relationships/slideLayout" Target="../slideLayouts/slideLayout424.xml"/><Relationship Id="rId631" Type="http://schemas.openxmlformats.org/officeDocument/2006/relationships/slideLayout" Target="../slideLayouts/slideLayout631.xml"/><Relationship Id="rId729" Type="http://schemas.openxmlformats.org/officeDocument/2006/relationships/slideLayout" Target="../slideLayouts/slideLayout729.xml"/><Relationship Id="rId270" Type="http://schemas.openxmlformats.org/officeDocument/2006/relationships/slideLayout" Target="../slideLayouts/slideLayout270.xml"/><Relationship Id="rId65" Type="http://schemas.openxmlformats.org/officeDocument/2006/relationships/slideLayout" Target="../slideLayouts/slideLayout65.xml"/><Relationship Id="rId130" Type="http://schemas.openxmlformats.org/officeDocument/2006/relationships/slideLayout" Target="../slideLayouts/slideLayout130.xml"/><Relationship Id="rId368" Type="http://schemas.openxmlformats.org/officeDocument/2006/relationships/slideLayout" Target="../slideLayouts/slideLayout368.xml"/><Relationship Id="rId575" Type="http://schemas.openxmlformats.org/officeDocument/2006/relationships/slideLayout" Target="../slideLayouts/slideLayout575.xml"/><Relationship Id="rId782" Type="http://schemas.openxmlformats.org/officeDocument/2006/relationships/slideLayout" Target="../slideLayouts/slideLayout782.xml"/><Relationship Id="rId228" Type="http://schemas.openxmlformats.org/officeDocument/2006/relationships/slideLayout" Target="../slideLayouts/slideLayout228.xml"/><Relationship Id="rId435" Type="http://schemas.openxmlformats.org/officeDocument/2006/relationships/slideLayout" Target="../slideLayouts/slideLayout435.xml"/><Relationship Id="rId642" Type="http://schemas.openxmlformats.org/officeDocument/2006/relationships/slideLayout" Target="../slideLayouts/slideLayout642.xml"/><Relationship Id="rId281" Type="http://schemas.openxmlformats.org/officeDocument/2006/relationships/slideLayout" Target="../slideLayouts/slideLayout281.xml"/><Relationship Id="rId502" Type="http://schemas.openxmlformats.org/officeDocument/2006/relationships/slideLayout" Target="../slideLayouts/slideLayout502.xml"/><Relationship Id="rId76" Type="http://schemas.openxmlformats.org/officeDocument/2006/relationships/slideLayout" Target="../slideLayouts/slideLayout76.xml"/><Relationship Id="rId141" Type="http://schemas.openxmlformats.org/officeDocument/2006/relationships/slideLayout" Target="../slideLayouts/slideLayout141.xml"/><Relationship Id="rId379" Type="http://schemas.openxmlformats.org/officeDocument/2006/relationships/slideLayout" Target="../slideLayouts/slideLayout379.xml"/><Relationship Id="rId586" Type="http://schemas.openxmlformats.org/officeDocument/2006/relationships/slideLayout" Target="../slideLayouts/slideLayout586.xml"/><Relationship Id="rId7" Type="http://schemas.openxmlformats.org/officeDocument/2006/relationships/slideLayout" Target="../slideLayouts/slideLayout7.xml"/><Relationship Id="rId239" Type="http://schemas.openxmlformats.org/officeDocument/2006/relationships/slideLayout" Target="../slideLayouts/slideLayout239.xml"/><Relationship Id="rId446" Type="http://schemas.openxmlformats.org/officeDocument/2006/relationships/slideLayout" Target="../slideLayouts/slideLayout446.xml"/><Relationship Id="rId653" Type="http://schemas.openxmlformats.org/officeDocument/2006/relationships/slideLayout" Target="../slideLayouts/slideLayout653.xml"/><Relationship Id="rId292" Type="http://schemas.openxmlformats.org/officeDocument/2006/relationships/slideLayout" Target="../slideLayouts/slideLayout292.xml"/><Relationship Id="rId306" Type="http://schemas.openxmlformats.org/officeDocument/2006/relationships/slideLayout" Target="../slideLayouts/slideLayout306.xml"/><Relationship Id="rId87" Type="http://schemas.openxmlformats.org/officeDocument/2006/relationships/slideLayout" Target="../slideLayouts/slideLayout87.xml"/><Relationship Id="rId513" Type="http://schemas.openxmlformats.org/officeDocument/2006/relationships/slideLayout" Target="../slideLayouts/slideLayout513.xml"/><Relationship Id="rId597" Type="http://schemas.openxmlformats.org/officeDocument/2006/relationships/slideLayout" Target="../slideLayouts/slideLayout597.xml"/><Relationship Id="rId720" Type="http://schemas.openxmlformats.org/officeDocument/2006/relationships/slideLayout" Target="../slideLayouts/slideLayout720.xml"/><Relationship Id="rId152" Type="http://schemas.openxmlformats.org/officeDocument/2006/relationships/slideLayout" Target="../slideLayouts/slideLayout152.xml"/><Relationship Id="rId457" Type="http://schemas.openxmlformats.org/officeDocument/2006/relationships/slideLayout" Target="../slideLayouts/slideLayout457.xml"/><Relationship Id="rId664" Type="http://schemas.openxmlformats.org/officeDocument/2006/relationships/slideLayout" Target="../slideLayouts/slideLayout664.xml"/><Relationship Id="rId14" Type="http://schemas.openxmlformats.org/officeDocument/2006/relationships/slideLayout" Target="../slideLayouts/slideLayout14.xml"/><Relationship Id="rId317" Type="http://schemas.openxmlformats.org/officeDocument/2006/relationships/slideLayout" Target="../slideLayouts/slideLayout317.xml"/><Relationship Id="rId524" Type="http://schemas.openxmlformats.org/officeDocument/2006/relationships/slideLayout" Target="../slideLayouts/slideLayout524.xml"/><Relationship Id="rId731" Type="http://schemas.openxmlformats.org/officeDocument/2006/relationships/slideLayout" Target="../slideLayouts/slideLayout731.xml"/><Relationship Id="rId98" Type="http://schemas.openxmlformats.org/officeDocument/2006/relationships/slideLayout" Target="../slideLayouts/slideLayout98.xml"/><Relationship Id="rId163" Type="http://schemas.openxmlformats.org/officeDocument/2006/relationships/slideLayout" Target="../slideLayouts/slideLayout163.xml"/><Relationship Id="rId370" Type="http://schemas.openxmlformats.org/officeDocument/2006/relationships/slideLayout" Target="../slideLayouts/slideLayout370.xml"/><Relationship Id="rId230" Type="http://schemas.openxmlformats.org/officeDocument/2006/relationships/slideLayout" Target="../slideLayouts/slideLayout230.xml"/><Relationship Id="rId468" Type="http://schemas.openxmlformats.org/officeDocument/2006/relationships/slideLayout" Target="../slideLayouts/slideLayout468.xml"/><Relationship Id="rId675" Type="http://schemas.openxmlformats.org/officeDocument/2006/relationships/slideLayout" Target="../slideLayouts/slideLayout675.xml"/><Relationship Id="rId25" Type="http://schemas.openxmlformats.org/officeDocument/2006/relationships/slideLayout" Target="../slideLayouts/slideLayout25.xml"/><Relationship Id="rId328" Type="http://schemas.openxmlformats.org/officeDocument/2006/relationships/slideLayout" Target="../slideLayouts/slideLayout328.xml"/><Relationship Id="rId535" Type="http://schemas.openxmlformats.org/officeDocument/2006/relationships/slideLayout" Target="../slideLayouts/slideLayout535.xml"/><Relationship Id="rId742" Type="http://schemas.openxmlformats.org/officeDocument/2006/relationships/slideLayout" Target="../slideLayouts/slideLayout742.xml"/><Relationship Id="rId174" Type="http://schemas.openxmlformats.org/officeDocument/2006/relationships/slideLayout" Target="../slideLayouts/slideLayout174.xml"/><Relationship Id="rId381" Type="http://schemas.openxmlformats.org/officeDocument/2006/relationships/slideLayout" Target="../slideLayouts/slideLayout381.xml"/><Relationship Id="rId602" Type="http://schemas.openxmlformats.org/officeDocument/2006/relationships/slideLayout" Target="../slideLayouts/slideLayout602.xml"/><Relationship Id="rId241" Type="http://schemas.openxmlformats.org/officeDocument/2006/relationships/slideLayout" Target="../slideLayouts/slideLayout241.xml"/><Relationship Id="rId479" Type="http://schemas.openxmlformats.org/officeDocument/2006/relationships/slideLayout" Target="../slideLayouts/slideLayout479.xml"/><Relationship Id="rId686" Type="http://schemas.openxmlformats.org/officeDocument/2006/relationships/slideLayout" Target="../slideLayouts/slideLayout686.xml"/><Relationship Id="rId36" Type="http://schemas.openxmlformats.org/officeDocument/2006/relationships/slideLayout" Target="../slideLayouts/slideLayout36.xml"/><Relationship Id="rId339" Type="http://schemas.openxmlformats.org/officeDocument/2006/relationships/slideLayout" Target="../slideLayouts/slideLayout339.xml"/><Relationship Id="rId546" Type="http://schemas.openxmlformats.org/officeDocument/2006/relationships/slideLayout" Target="../slideLayouts/slideLayout546.xml"/><Relationship Id="rId753" Type="http://schemas.openxmlformats.org/officeDocument/2006/relationships/slideLayout" Target="../slideLayouts/slideLayout753.xml"/><Relationship Id="rId101" Type="http://schemas.openxmlformats.org/officeDocument/2006/relationships/slideLayout" Target="../slideLayouts/slideLayout101.xml"/><Relationship Id="rId185" Type="http://schemas.openxmlformats.org/officeDocument/2006/relationships/slideLayout" Target="../slideLayouts/slideLayout185.xml"/><Relationship Id="rId406" Type="http://schemas.openxmlformats.org/officeDocument/2006/relationships/slideLayout" Target="../slideLayouts/slideLayout406.xml"/><Relationship Id="rId392" Type="http://schemas.openxmlformats.org/officeDocument/2006/relationships/slideLayout" Target="../slideLayouts/slideLayout392.xml"/><Relationship Id="rId613" Type="http://schemas.openxmlformats.org/officeDocument/2006/relationships/slideLayout" Target="../slideLayouts/slideLayout613.xml"/><Relationship Id="rId697" Type="http://schemas.openxmlformats.org/officeDocument/2006/relationships/slideLayout" Target="../slideLayouts/slideLayout697.xml"/><Relationship Id="rId252" Type="http://schemas.openxmlformats.org/officeDocument/2006/relationships/slideLayout" Target="../slideLayouts/slideLayout252.xml"/><Relationship Id="rId47" Type="http://schemas.openxmlformats.org/officeDocument/2006/relationships/slideLayout" Target="../slideLayouts/slideLayout47.xml"/><Relationship Id="rId112" Type="http://schemas.openxmlformats.org/officeDocument/2006/relationships/slideLayout" Target="../slideLayouts/slideLayout112.xml"/><Relationship Id="rId557" Type="http://schemas.openxmlformats.org/officeDocument/2006/relationships/slideLayout" Target="../slideLayouts/slideLayout557.xml"/><Relationship Id="rId764" Type="http://schemas.openxmlformats.org/officeDocument/2006/relationships/slideLayout" Target="../slideLayouts/slideLayout764.xml"/><Relationship Id="rId196" Type="http://schemas.openxmlformats.org/officeDocument/2006/relationships/slideLayout" Target="../slideLayouts/slideLayout196.xml"/><Relationship Id="rId417" Type="http://schemas.openxmlformats.org/officeDocument/2006/relationships/slideLayout" Target="../slideLayouts/slideLayout417.xml"/><Relationship Id="rId624" Type="http://schemas.openxmlformats.org/officeDocument/2006/relationships/slideLayout" Target="../slideLayouts/slideLayout624.xml"/><Relationship Id="rId263" Type="http://schemas.openxmlformats.org/officeDocument/2006/relationships/slideLayout" Target="../slideLayouts/slideLayout263.xml"/><Relationship Id="rId470" Type="http://schemas.openxmlformats.org/officeDocument/2006/relationships/slideLayout" Target="../slideLayouts/slideLayout470.xml"/><Relationship Id="rId58" Type="http://schemas.openxmlformats.org/officeDocument/2006/relationships/slideLayout" Target="../slideLayouts/slideLayout58.xml"/><Relationship Id="rId123" Type="http://schemas.openxmlformats.org/officeDocument/2006/relationships/slideLayout" Target="../slideLayouts/slideLayout123.xml"/><Relationship Id="rId330" Type="http://schemas.openxmlformats.org/officeDocument/2006/relationships/slideLayout" Target="../slideLayouts/slideLayout330.xml"/><Relationship Id="rId568" Type="http://schemas.openxmlformats.org/officeDocument/2006/relationships/slideLayout" Target="../slideLayouts/slideLayout568.xml"/><Relationship Id="rId775" Type="http://schemas.openxmlformats.org/officeDocument/2006/relationships/slideLayout" Target="../slideLayouts/slideLayout775.xml"/><Relationship Id="rId428" Type="http://schemas.openxmlformats.org/officeDocument/2006/relationships/slideLayout" Target="../slideLayouts/slideLayout428.xml"/><Relationship Id="rId635" Type="http://schemas.openxmlformats.org/officeDocument/2006/relationships/slideLayout" Target="../slideLayouts/slideLayout635.xml"/><Relationship Id="rId274" Type="http://schemas.openxmlformats.org/officeDocument/2006/relationships/slideLayout" Target="../slideLayouts/slideLayout274.xml"/><Relationship Id="rId481" Type="http://schemas.openxmlformats.org/officeDocument/2006/relationships/slideLayout" Target="../slideLayouts/slideLayout481.xml"/><Relationship Id="rId702" Type="http://schemas.openxmlformats.org/officeDocument/2006/relationships/slideLayout" Target="../slideLayouts/slideLayout702.xml"/><Relationship Id="rId69" Type="http://schemas.openxmlformats.org/officeDocument/2006/relationships/slideLayout" Target="../slideLayouts/slideLayout69.xml"/><Relationship Id="rId134" Type="http://schemas.openxmlformats.org/officeDocument/2006/relationships/slideLayout" Target="../slideLayouts/slideLayout134.xml"/><Relationship Id="rId579" Type="http://schemas.openxmlformats.org/officeDocument/2006/relationships/slideLayout" Target="../slideLayouts/slideLayout579.xml"/><Relationship Id="rId786" Type="http://schemas.openxmlformats.org/officeDocument/2006/relationships/theme" Target="../theme/theme1.xml"/><Relationship Id="rId341" Type="http://schemas.openxmlformats.org/officeDocument/2006/relationships/slideLayout" Target="../slideLayouts/slideLayout341.xml"/><Relationship Id="rId439" Type="http://schemas.openxmlformats.org/officeDocument/2006/relationships/slideLayout" Target="../slideLayouts/slideLayout439.xml"/><Relationship Id="rId646" Type="http://schemas.openxmlformats.org/officeDocument/2006/relationships/slideLayout" Target="../slideLayouts/slideLayout646.xml"/><Relationship Id="rId201" Type="http://schemas.openxmlformats.org/officeDocument/2006/relationships/slideLayout" Target="../slideLayouts/slideLayout201.xml"/><Relationship Id="rId285" Type="http://schemas.openxmlformats.org/officeDocument/2006/relationships/slideLayout" Target="../slideLayouts/slideLayout285.xml"/><Relationship Id="rId506" Type="http://schemas.openxmlformats.org/officeDocument/2006/relationships/slideLayout" Target="../slideLayouts/slideLayout506.xml"/><Relationship Id="rId492" Type="http://schemas.openxmlformats.org/officeDocument/2006/relationships/slideLayout" Target="../slideLayouts/slideLayout492.xml"/><Relationship Id="rId713" Type="http://schemas.openxmlformats.org/officeDocument/2006/relationships/slideLayout" Target="../slideLayouts/slideLayout713.xml"/><Relationship Id="rId145" Type="http://schemas.openxmlformats.org/officeDocument/2006/relationships/slideLayout" Target="../slideLayouts/slideLayout145.xml"/><Relationship Id="rId352" Type="http://schemas.openxmlformats.org/officeDocument/2006/relationships/slideLayout" Target="../slideLayouts/slideLayout352.xml"/><Relationship Id="rId212" Type="http://schemas.openxmlformats.org/officeDocument/2006/relationships/slideLayout" Target="../slideLayouts/slideLayout212.xml"/><Relationship Id="rId657" Type="http://schemas.openxmlformats.org/officeDocument/2006/relationships/slideLayout" Target="../slideLayouts/slideLayout657.xml"/><Relationship Id="rId296" Type="http://schemas.openxmlformats.org/officeDocument/2006/relationships/slideLayout" Target="../slideLayouts/slideLayout296.xml"/><Relationship Id="rId517" Type="http://schemas.openxmlformats.org/officeDocument/2006/relationships/slideLayout" Target="../slideLayouts/slideLayout517.xml"/><Relationship Id="rId724" Type="http://schemas.openxmlformats.org/officeDocument/2006/relationships/slideLayout" Target="../slideLayouts/slideLayout724.xml"/><Relationship Id="rId60" Type="http://schemas.openxmlformats.org/officeDocument/2006/relationships/slideLayout" Target="../slideLayouts/slideLayout60.xml"/><Relationship Id="rId156" Type="http://schemas.openxmlformats.org/officeDocument/2006/relationships/slideLayout" Target="../slideLayouts/slideLayout156.xml"/><Relationship Id="rId363" Type="http://schemas.openxmlformats.org/officeDocument/2006/relationships/slideLayout" Target="../slideLayouts/slideLayout363.xml"/><Relationship Id="rId570" Type="http://schemas.openxmlformats.org/officeDocument/2006/relationships/slideLayout" Target="../slideLayouts/slideLayout570.xml"/><Relationship Id="rId223" Type="http://schemas.openxmlformats.org/officeDocument/2006/relationships/slideLayout" Target="../slideLayouts/slideLayout223.xml"/><Relationship Id="rId430" Type="http://schemas.openxmlformats.org/officeDocument/2006/relationships/slideLayout" Target="../slideLayouts/slideLayout430.xml"/><Relationship Id="rId668" Type="http://schemas.openxmlformats.org/officeDocument/2006/relationships/slideLayout" Target="../slideLayouts/slideLayout668.xml"/><Relationship Id="rId18" Type="http://schemas.openxmlformats.org/officeDocument/2006/relationships/slideLayout" Target="../slideLayouts/slideLayout18.xml"/><Relationship Id="rId528" Type="http://schemas.openxmlformats.org/officeDocument/2006/relationships/slideLayout" Target="../slideLayouts/slideLayout528.xml"/><Relationship Id="rId735" Type="http://schemas.openxmlformats.org/officeDocument/2006/relationships/slideLayout" Target="../slideLayouts/slideLayout735.xml"/><Relationship Id="rId167" Type="http://schemas.openxmlformats.org/officeDocument/2006/relationships/slideLayout" Target="../slideLayouts/slideLayout167.xml"/><Relationship Id="rId374" Type="http://schemas.openxmlformats.org/officeDocument/2006/relationships/slideLayout" Target="../slideLayouts/slideLayout374.xml"/><Relationship Id="rId581" Type="http://schemas.openxmlformats.org/officeDocument/2006/relationships/slideLayout" Target="../slideLayouts/slideLayout581.xml"/><Relationship Id="rId71" Type="http://schemas.openxmlformats.org/officeDocument/2006/relationships/slideLayout" Target="../slideLayouts/slideLayout71.xml"/><Relationship Id="rId234" Type="http://schemas.openxmlformats.org/officeDocument/2006/relationships/slideLayout" Target="../slideLayouts/slideLayout234.xml"/><Relationship Id="rId679" Type="http://schemas.openxmlformats.org/officeDocument/2006/relationships/slideLayout" Target="../slideLayouts/slideLayout679.xml"/><Relationship Id="rId2" Type="http://schemas.openxmlformats.org/officeDocument/2006/relationships/slideLayout" Target="../slideLayouts/slideLayout2.xml"/><Relationship Id="rId29" Type="http://schemas.openxmlformats.org/officeDocument/2006/relationships/slideLayout" Target="../slideLayouts/slideLayout29.xml"/><Relationship Id="rId441" Type="http://schemas.openxmlformats.org/officeDocument/2006/relationships/slideLayout" Target="../slideLayouts/slideLayout441.xml"/><Relationship Id="rId539" Type="http://schemas.openxmlformats.org/officeDocument/2006/relationships/slideLayout" Target="../slideLayouts/slideLayout539.xml"/><Relationship Id="rId746" Type="http://schemas.openxmlformats.org/officeDocument/2006/relationships/slideLayout" Target="../slideLayouts/slideLayout746.xml"/><Relationship Id="rId178" Type="http://schemas.openxmlformats.org/officeDocument/2006/relationships/slideLayout" Target="../slideLayouts/slideLayout178.xml"/><Relationship Id="rId301" Type="http://schemas.openxmlformats.org/officeDocument/2006/relationships/slideLayout" Target="../slideLayouts/slideLayout301.xml"/><Relationship Id="rId82" Type="http://schemas.openxmlformats.org/officeDocument/2006/relationships/slideLayout" Target="../slideLayouts/slideLayout82.xml"/><Relationship Id="rId385" Type="http://schemas.openxmlformats.org/officeDocument/2006/relationships/slideLayout" Target="../slideLayouts/slideLayout385.xml"/><Relationship Id="rId592" Type="http://schemas.openxmlformats.org/officeDocument/2006/relationships/slideLayout" Target="../slideLayouts/slideLayout592.xml"/><Relationship Id="rId606" Type="http://schemas.openxmlformats.org/officeDocument/2006/relationships/slideLayout" Target="../slideLayouts/slideLayout606.xml"/><Relationship Id="rId245" Type="http://schemas.openxmlformats.org/officeDocument/2006/relationships/slideLayout" Target="../slideLayouts/slideLayout245.xml"/><Relationship Id="rId452" Type="http://schemas.openxmlformats.org/officeDocument/2006/relationships/slideLayout" Target="../slideLayouts/slideLayout452.xml"/><Relationship Id="rId105" Type="http://schemas.openxmlformats.org/officeDocument/2006/relationships/slideLayout" Target="../slideLayouts/slideLayout105.xml"/><Relationship Id="rId312" Type="http://schemas.openxmlformats.org/officeDocument/2006/relationships/slideLayout" Target="../slideLayouts/slideLayout312.xml"/><Relationship Id="rId757" Type="http://schemas.openxmlformats.org/officeDocument/2006/relationships/slideLayout" Target="../slideLayouts/slideLayout757.xml"/><Relationship Id="rId93" Type="http://schemas.openxmlformats.org/officeDocument/2006/relationships/slideLayout" Target="../slideLayouts/slideLayout93.xml"/><Relationship Id="rId189" Type="http://schemas.openxmlformats.org/officeDocument/2006/relationships/slideLayout" Target="../slideLayouts/slideLayout189.xml"/><Relationship Id="rId396" Type="http://schemas.openxmlformats.org/officeDocument/2006/relationships/slideLayout" Target="../slideLayouts/slideLayout396.xml"/><Relationship Id="rId617" Type="http://schemas.openxmlformats.org/officeDocument/2006/relationships/slideLayout" Target="../slideLayouts/slideLayout617.xml"/><Relationship Id="rId256" Type="http://schemas.openxmlformats.org/officeDocument/2006/relationships/slideLayout" Target="../slideLayouts/slideLayout256.xml"/><Relationship Id="rId463" Type="http://schemas.openxmlformats.org/officeDocument/2006/relationships/slideLayout" Target="../slideLayouts/slideLayout463.xml"/><Relationship Id="rId670" Type="http://schemas.openxmlformats.org/officeDocument/2006/relationships/slideLayout" Target="../slideLayouts/slideLayout670.xml"/><Relationship Id="rId116" Type="http://schemas.openxmlformats.org/officeDocument/2006/relationships/slideLayout" Target="../slideLayouts/slideLayout116.xml"/><Relationship Id="rId323" Type="http://schemas.openxmlformats.org/officeDocument/2006/relationships/slideLayout" Target="../slideLayouts/slideLayout323.xml"/><Relationship Id="rId530" Type="http://schemas.openxmlformats.org/officeDocument/2006/relationships/slideLayout" Target="../slideLayouts/slideLayout530.xml"/><Relationship Id="rId768" Type="http://schemas.openxmlformats.org/officeDocument/2006/relationships/slideLayout" Target="../slideLayouts/slideLayout768.xml"/><Relationship Id="rId20" Type="http://schemas.openxmlformats.org/officeDocument/2006/relationships/slideLayout" Target="../slideLayouts/slideLayout20.xml"/><Relationship Id="rId628" Type="http://schemas.openxmlformats.org/officeDocument/2006/relationships/slideLayout" Target="../slideLayouts/slideLayout628.xml"/><Relationship Id="rId267" Type="http://schemas.openxmlformats.org/officeDocument/2006/relationships/slideLayout" Target="../slideLayouts/slideLayout267.xml"/><Relationship Id="rId474" Type="http://schemas.openxmlformats.org/officeDocument/2006/relationships/slideLayout" Target="../slideLayouts/slideLayout474.xml"/><Relationship Id="rId127" Type="http://schemas.openxmlformats.org/officeDocument/2006/relationships/slideLayout" Target="../slideLayouts/slideLayout127.xml"/><Relationship Id="rId681" Type="http://schemas.openxmlformats.org/officeDocument/2006/relationships/slideLayout" Target="../slideLayouts/slideLayout681.xml"/><Relationship Id="rId779" Type="http://schemas.openxmlformats.org/officeDocument/2006/relationships/slideLayout" Target="../slideLayouts/slideLayout779.xml"/><Relationship Id="rId31" Type="http://schemas.openxmlformats.org/officeDocument/2006/relationships/slideLayout" Target="../slideLayouts/slideLayout31.xml"/><Relationship Id="rId334" Type="http://schemas.openxmlformats.org/officeDocument/2006/relationships/slideLayout" Target="../slideLayouts/slideLayout334.xml"/><Relationship Id="rId541" Type="http://schemas.openxmlformats.org/officeDocument/2006/relationships/slideLayout" Target="../slideLayouts/slideLayout541.xml"/><Relationship Id="rId639" Type="http://schemas.openxmlformats.org/officeDocument/2006/relationships/slideLayout" Target="../slideLayouts/slideLayout639.xml"/><Relationship Id="rId180" Type="http://schemas.openxmlformats.org/officeDocument/2006/relationships/slideLayout" Target="../slideLayouts/slideLayout180.xml"/><Relationship Id="rId278" Type="http://schemas.openxmlformats.org/officeDocument/2006/relationships/slideLayout" Target="../slideLayouts/slideLayout278.xml"/><Relationship Id="rId401" Type="http://schemas.openxmlformats.org/officeDocument/2006/relationships/slideLayout" Target="../slideLayouts/slideLayout401.xml"/><Relationship Id="rId485" Type="http://schemas.openxmlformats.org/officeDocument/2006/relationships/slideLayout" Target="../slideLayouts/slideLayout485.xml"/><Relationship Id="rId692" Type="http://schemas.openxmlformats.org/officeDocument/2006/relationships/slideLayout" Target="../slideLayouts/slideLayout692.xml"/><Relationship Id="rId706" Type="http://schemas.openxmlformats.org/officeDocument/2006/relationships/slideLayout" Target="../slideLayouts/slideLayout706.xml"/><Relationship Id="rId42" Type="http://schemas.openxmlformats.org/officeDocument/2006/relationships/slideLayout" Target="../slideLayouts/slideLayout42.xml"/><Relationship Id="rId138" Type="http://schemas.openxmlformats.org/officeDocument/2006/relationships/slideLayout" Target="../slideLayouts/slideLayout138.xml"/><Relationship Id="rId345" Type="http://schemas.openxmlformats.org/officeDocument/2006/relationships/slideLayout" Target="../slideLayouts/slideLayout345.xml"/><Relationship Id="rId552" Type="http://schemas.openxmlformats.org/officeDocument/2006/relationships/slideLayout" Target="../slideLayouts/slideLayout552.xml"/><Relationship Id="rId191" Type="http://schemas.openxmlformats.org/officeDocument/2006/relationships/slideLayout" Target="../slideLayouts/slideLayout191.xml"/><Relationship Id="rId205" Type="http://schemas.openxmlformats.org/officeDocument/2006/relationships/slideLayout" Target="../slideLayouts/slideLayout205.xml"/><Relationship Id="rId412" Type="http://schemas.openxmlformats.org/officeDocument/2006/relationships/slideLayout" Target="../slideLayouts/slideLayout412.xml"/><Relationship Id="rId289" Type="http://schemas.openxmlformats.org/officeDocument/2006/relationships/slideLayout" Target="../slideLayouts/slideLayout289.xml"/><Relationship Id="rId496" Type="http://schemas.openxmlformats.org/officeDocument/2006/relationships/slideLayout" Target="../slideLayouts/slideLayout496.xml"/><Relationship Id="rId717" Type="http://schemas.openxmlformats.org/officeDocument/2006/relationships/slideLayout" Target="../slideLayouts/slideLayout717.xml"/><Relationship Id="rId53" Type="http://schemas.openxmlformats.org/officeDocument/2006/relationships/slideLayout" Target="../slideLayouts/slideLayout53.xml"/><Relationship Id="rId149" Type="http://schemas.openxmlformats.org/officeDocument/2006/relationships/slideLayout" Target="../slideLayouts/slideLayout149.xml"/><Relationship Id="rId356" Type="http://schemas.openxmlformats.org/officeDocument/2006/relationships/slideLayout" Target="../slideLayouts/slideLayout356.xml"/><Relationship Id="rId563" Type="http://schemas.openxmlformats.org/officeDocument/2006/relationships/slideLayout" Target="../slideLayouts/slideLayout563.xml"/><Relationship Id="rId770" Type="http://schemas.openxmlformats.org/officeDocument/2006/relationships/slideLayout" Target="../slideLayouts/slideLayout770.xml"/><Relationship Id="rId95" Type="http://schemas.openxmlformats.org/officeDocument/2006/relationships/slideLayout" Target="../slideLayouts/slideLayout95.xml"/><Relationship Id="rId160" Type="http://schemas.openxmlformats.org/officeDocument/2006/relationships/slideLayout" Target="../slideLayouts/slideLayout160.xml"/><Relationship Id="rId216" Type="http://schemas.openxmlformats.org/officeDocument/2006/relationships/slideLayout" Target="../slideLayouts/slideLayout216.xml"/><Relationship Id="rId423" Type="http://schemas.openxmlformats.org/officeDocument/2006/relationships/slideLayout" Target="../slideLayouts/slideLayout423.xml"/><Relationship Id="rId258" Type="http://schemas.openxmlformats.org/officeDocument/2006/relationships/slideLayout" Target="../slideLayouts/slideLayout258.xml"/><Relationship Id="rId465" Type="http://schemas.openxmlformats.org/officeDocument/2006/relationships/slideLayout" Target="../slideLayouts/slideLayout465.xml"/><Relationship Id="rId630" Type="http://schemas.openxmlformats.org/officeDocument/2006/relationships/slideLayout" Target="../slideLayouts/slideLayout630.xml"/><Relationship Id="rId672" Type="http://schemas.openxmlformats.org/officeDocument/2006/relationships/slideLayout" Target="../slideLayouts/slideLayout672.xml"/><Relationship Id="rId728" Type="http://schemas.openxmlformats.org/officeDocument/2006/relationships/slideLayout" Target="../slideLayouts/slideLayout728.xml"/><Relationship Id="rId22" Type="http://schemas.openxmlformats.org/officeDocument/2006/relationships/slideLayout" Target="../slideLayouts/slideLayout22.xml"/><Relationship Id="rId64" Type="http://schemas.openxmlformats.org/officeDocument/2006/relationships/slideLayout" Target="../slideLayouts/slideLayout64.xml"/><Relationship Id="rId118" Type="http://schemas.openxmlformats.org/officeDocument/2006/relationships/slideLayout" Target="../slideLayouts/slideLayout118.xml"/><Relationship Id="rId325" Type="http://schemas.openxmlformats.org/officeDocument/2006/relationships/slideLayout" Target="../slideLayouts/slideLayout325.xml"/><Relationship Id="rId367" Type="http://schemas.openxmlformats.org/officeDocument/2006/relationships/slideLayout" Target="../slideLayouts/slideLayout367.xml"/><Relationship Id="rId532" Type="http://schemas.openxmlformats.org/officeDocument/2006/relationships/slideLayout" Target="../slideLayouts/slideLayout532.xml"/><Relationship Id="rId574" Type="http://schemas.openxmlformats.org/officeDocument/2006/relationships/slideLayout" Target="../slideLayouts/slideLayout574.xml"/><Relationship Id="rId171" Type="http://schemas.openxmlformats.org/officeDocument/2006/relationships/slideLayout" Target="../slideLayouts/slideLayout171.xml"/><Relationship Id="rId227" Type="http://schemas.openxmlformats.org/officeDocument/2006/relationships/slideLayout" Target="../slideLayouts/slideLayout227.xml"/><Relationship Id="rId781" Type="http://schemas.openxmlformats.org/officeDocument/2006/relationships/slideLayout" Target="../slideLayouts/slideLayout781.xml"/><Relationship Id="rId269" Type="http://schemas.openxmlformats.org/officeDocument/2006/relationships/slideLayout" Target="../slideLayouts/slideLayout269.xml"/><Relationship Id="rId434" Type="http://schemas.openxmlformats.org/officeDocument/2006/relationships/slideLayout" Target="../slideLayouts/slideLayout434.xml"/><Relationship Id="rId476" Type="http://schemas.openxmlformats.org/officeDocument/2006/relationships/slideLayout" Target="../slideLayouts/slideLayout476.xml"/><Relationship Id="rId641" Type="http://schemas.openxmlformats.org/officeDocument/2006/relationships/slideLayout" Target="../slideLayouts/slideLayout641.xml"/><Relationship Id="rId683" Type="http://schemas.openxmlformats.org/officeDocument/2006/relationships/slideLayout" Target="../slideLayouts/slideLayout683.xml"/><Relationship Id="rId739" Type="http://schemas.openxmlformats.org/officeDocument/2006/relationships/slideLayout" Target="../slideLayouts/slideLayout739.xml"/><Relationship Id="rId33" Type="http://schemas.openxmlformats.org/officeDocument/2006/relationships/slideLayout" Target="../slideLayouts/slideLayout33.xml"/><Relationship Id="rId129" Type="http://schemas.openxmlformats.org/officeDocument/2006/relationships/slideLayout" Target="../slideLayouts/slideLayout129.xml"/><Relationship Id="rId280" Type="http://schemas.openxmlformats.org/officeDocument/2006/relationships/slideLayout" Target="../slideLayouts/slideLayout280.xml"/><Relationship Id="rId336" Type="http://schemas.openxmlformats.org/officeDocument/2006/relationships/slideLayout" Target="../slideLayouts/slideLayout336.xml"/><Relationship Id="rId501" Type="http://schemas.openxmlformats.org/officeDocument/2006/relationships/slideLayout" Target="../slideLayouts/slideLayout501.xml"/><Relationship Id="rId543" Type="http://schemas.openxmlformats.org/officeDocument/2006/relationships/slideLayout" Target="../slideLayouts/slideLayout543.xml"/><Relationship Id="rId75" Type="http://schemas.openxmlformats.org/officeDocument/2006/relationships/slideLayout" Target="../slideLayouts/slideLayout75.xml"/><Relationship Id="rId140" Type="http://schemas.openxmlformats.org/officeDocument/2006/relationships/slideLayout" Target="../slideLayouts/slideLayout140.xml"/><Relationship Id="rId182" Type="http://schemas.openxmlformats.org/officeDocument/2006/relationships/slideLayout" Target="../slideLayouts/slideLayout182.xml"/><Relationship Id="rId378" Type="http://schemas.openxmlformats.org/officeDocument/2006/relationships/slideLayout" Target="../slideLayouts/slideLayout378.xml"/><Relationship Id="rId403" Type="http://schemas.openxmlformats.org/officeDocument/2006/relationships/slideLayout" Target="../slideLayouts/slideLayout403.xml"/><Relationship Id="rId585" Type="http://schemas.openxmlformats.org/officeDocument/2006/relationships/slideLayout" Target="../slideLayouts/slideLayout585.xml"/><Relationship Id="rId750" Type="http://schemas.openxmlformats.org/officeDocument/2006/relationships/slideLayout" Target="../slideLayouts/slideLayout750.xml"/><Relationship Id="rId6" Type="http://schemas.openxmlformats.org/officeDocument/2006/relationships/slideLayout" Target="../slideLayouts/slideLayout6.xml"/><Relationship Id="rId238" Type="http://schemas.openxmlformats.org/officeDocument/2006/relationships/slideLayout" Target="../slideLayouts/slideLayout238.xml"/><Relationship Id="rId445" Type="http://schemas.openxmlformats.org/officeDocument/2006/relationships/slideLayout" Target="../slideLayouts/slideLayout445.xml"/><Relationship Id="rId487" Type="http://schemas.openxmlformats.org/officeDocument/2006/relationships/slideLayout" Target="../slideLayouts/slideLayout487.xml"/><Relationship Id="rId610" Type="http://schemas.openxmlformats.org/officeDocument/2006/relationships/slideLayout" Target="../slideLayouts/slideLayout610.xml"/><Relationship Id="rId652" Type="http://schemas.openxmlformats.org/officeDocument/2006/relationships/slideLayout" Target="../slideLayouts/slideLayout652.xml"/><Relationship Id="rId694" Type="http://schemas.openxmlformats.org/officeDocument/2006/relationships/slideLayout" Target="../slideLayouts/slideLayout694.xml"/><Relationship Id="rId708" Type="http://schemas.openxmlformats.org/officeDocument/2006/relationships/slideLayout" Target="../slideLayouts/slideLayout708.xml"/><Relationship Id="rId291" Type="http://schemas.openxmlformats.org/officeDocument/2006/relationships/slideLayout" Target="../slideLayouts/slideLayout291.xml"/><Relationship Id="rId305" Type="http://schemas.openxmlformats.org/officeDocument/2006/relationships/slideLayout" Target="../slideLayouts/slideLayout305.xml"/><Relationship Id="rId347" Type="http://schemas.openxmlformats.org/officeDocument/2006/relationships/slideLayout" Target="../slideLayouts/slideLayout347.xml"/><Relationship Id="rId512" Type="http://schemas.openxmlformats.org/officeDocument/2006/relationships/slideLayout" Target="../slideLayouts/slideLayout512.xml"/><Relationship Id="rId44" Type="http://schemas.openxmlformats.org/officeDocument/2006/relationships/slideLayout" Target="../slideLayouts/slideLayout44.xml"/><Relationship Id="rId86" Type="http://schemas.openxmlformats.org/officeDocument/2006/relationships/slideLayout" Target="../slideLayouts/slideLayout86.xml"/><Relationship Id="rId151" Type="http://schemas.openxmlformats.org/officeDocument/2006/relationships/slideLayout" Target="../slideLayouts/slideLayout151.xml"/><Relationship Id="rId389" Type="http://schemas.openxmlformats.org/officeDocument/2006/relationships/slideLayout" Target="../slideLayouts/slideLayout389.xml"/><Relationship Id="rId554" Type="http://schemas.openxmlformats.org/officeDocument/2006/relationships/slideLayout" Target="../slideLayouts/slideLayout554.xml"/><Relationship Id="rId596" Type="http://schemas.openxmlformats.org/officeDocument/2006/relationships/slideLayout" Target="../slideLayouts/slideLayout596.xml"/><Relationship Id="rId761" Type="http://schemas.openxmlformats.org/officeDocument/2006/relationships/slideLayout" Target="../slideLayouts/slideLayout761.xml"/><Relationship Id="rId193" Type="http://schemas.openxmlformats.org/officeDocument/2006/relationships/slideLayout" Target="../slideLayouts/slideLayout193.xml"/><Relationship Id="rId207" Type="http://schemas.openxmlformats.org/officeDocument/2006/relationships/slideLayout" Target="../slideLayouts/slideLayout207.xml"/><Relationship Id="rId249" Type="http://schemas.openxmlformats.org/officeDocument/2006/relationships/slideLayout" Target="../slideLayouts/slideLayout249.xml"/><Relationship Id="rId414" Type="http://schemas.openxmlformats.org/officeDocument/2006/relationships/slideLayout" Target="../slideLayouts/slideLayout414.xml"/><Relationship Id="rId456" Type="http://schemas.openxmlformats.org/officeDocument/2006/relationships/slideLayout" Target="../slideLayouts/slideLayout456.xml"/><Relationship Id="rId498" Type="http://schemas.openxmlformats.org/officeDocument/2006/relationships/slideLayout" Target="../slideLayouts/slideLayout498.xml"/><Relationship Id="rId621" Type="http://schemas.openxmlformats.org/officeDocument/2006/relationships/slideLayout" Target="../slideLayouts/slideLayout621.xml"/><Relationship Id="rId663" Type="http://schemas.openxmlformats.org/officeDocument/2006/relationships/slideLayout" Target="../slideLayouts/slideLayout663.xml"/><Relationship Id="rId13" Type="http://schemas.openxmlformats.org/officeDocument/2006/relationships/slideLayout" Target="../slideLayouts/slideLayout13.xml"/><Relationship Id="rId109" Type="http://schemas.openxmlformats.org/officeDocument/2006/relationships/slideLayout" Target="../slideLayouts/slideLayout109.xml"/><Relationship Id="rId260" Type="http://schemas.openxmlformats.org/officeDocument/2006/relationships/slideLayout" Target="../slideLayouts/slideLayout260.xml"/><Relationship Id="rId316" Type="http://schemas.openxmlformats.org/officeDocument/2006/relationships/slideLayout" Target="../slideLayouts/slideLayout316.xml"/><Relationship Id="rId523" Type="http://schemas.openxmlformats.org/officeDocument/2006/relationships/slideLayout" Target="../slideLayouts/slideLayout523.xml"/><Relationship Id="rId719" Type="http://schemas.openxmlformats.org/officeDocument/2006/relationships/slideLayout" Target="../slideLayouts/slideLayout719.xml"/><Relationship Id="rId55" Type="http://schemas.openxmlformats.org/officeDocument/2006/relationships/slideLayout" Target="../slideLayouts/slideLayout55.xml"/><Relationship Id="rId97" Type="http://schemas.openxmlformats.org/officeDocument/2006/relationships/slideLayout" Target="../slideLayouts/slideLayout97.xml"/><Relationship Id="rId120" Type="http://schemas.openxmlformats.org/officeDocument/2006/relationships/slideLayout" Target="../slideLayouts/slideLayout120.xml"/><Relationship Id="rId358" Type="http://schemas.openxmlformats.org/officeDocument/2006/relationships/slideLayout" Target="../slideLayouts/slideLayout358.xml"/><Relationship Id="rId565" Type="http://schemas.openxmlformats.org/officeDocument/2006/relationships/slideLayout" Target="../slideLayouts/slideLayout565.xml"/><Relationship Id="rId730" Type="http://schemas.openxmlformats.org/officeDocument/2006/relationships/slideLayout" Target="../slideLayouts/slideLayout730.xml"/><Relationship Id="rId772" Type="http://schemas.openxmlformats.org/officeDocument/2006/relationships/slideLayout" Target="../slideLayouts/slideLayout772.xml"/><Relationship Id="rId162" Type="http://schemas.openxmlformats.org/officeDocument/2006/relationships/slideLayout" Target="../slideLayouts/slideLayout162.xml"/><Relationship Id="rId218" Type="http://schemas.openxmlformats.org/officeDocument/2006/relationships/slideLayout" Target="../slideLayouts/slideLayout218.xml"/><Relationship Id="rId425" Type="http://schemas.openxmlformats.org/officeDocument/2006/relationships/slideLayout" Target="../slideLayouts/slideLayout425.xml"/><Relationship Id="rId467" Type="http://schemas.openxmlformats.org/officeDocument/2006/relationships/slideLayout" Target="../slideLayouts/slideLayout467.xml"/><Relationship Id="rId632" Type="http://schemas.openxmlformats.org/officeDocument/2006/relationships/slideLayout" Target="../slideLayouts/slideLayout632.xml"/><Relationship Id="rId271" Type="http://schemas.openxmlformats.org/officeDocument/2006/relationships/slideLayout" Target="../slideLayouts/slideLayout271.xml"/><Relationship Id="rId674" Type="http://schemas.openxmlformats.org/officeDocument/2006/relationships/slideLayout" Target="../slideLayouts/slideLayout674.xml"/><Relationship Id="rId24" Type="http://schemas.openxmlformats.org/officeDocument/2006/relationships/slideLayout" Target="../slideLayouts/slideLayout24.xml"/><Relationship Id="rId66" Type="http://schemas.openxmlformats.org/officeDocument/2006/relationships/slideLayout" Target="../slideLayouts/slideLayout66.xml"/><Relationship Id="rId131" Type="http://schemas.openxmlformats.org/officeDocument/2006/relationships/slideLayout" Target="../slideLayouts/slideLayout131.xml"/><Relationship Id="rId327" Type="http://schemas.openxmlformats.org/officeDocument/2006/relationships/slideLayout" Target="../slideLayouts/slideLayout327.xml"/><Relationship Id="rId369" Type="http://schemas.openxmlformats.org/officeDocument/2006/relationships/slideLayout" Target="../slideLayouts/slideLayout369.xml"/><Relationship Id="rId534" Type="http://schemas.openxmlformats.org/officeDocument/2006/relationships/slideLayout" Target="../slideLayouts/slideLayout534.xml"/><Relationship Id="rId576" Type="http://schemas.openxmlformats.org/officeDocument/2006/relationships/slideLayout" Target="../slideLayouts/slideLayout576.xml"/><Relationship Id="rId741" Type="http://schemas.openxmlformats.org/officeDocument/2006/relationships/slideLayout" Target="../slideLayouts/slideLayout741.xml"/><Relationship Id="rId783" Type="http://schemas.openxmlformats.org/officeDocument/2006/relationships/slideLayout" Target="../slideLayouts/slideLayout783.xml"/><Relationship Id="rId173" Type="http://schemas.openxmlformats.org/officeDocument/2006/relationships/slideLayout" Target="../slideLayouts/slideLayout173.xml"/><Relationship Id="rId229" Type="http://schemas.openxmlformats.org/officeDocument/2006/relationships/slideLayout" Target="../slideLayouts/slideLayout229.xml"/><Relationship Id="rId380" Type="http://schemas.openxmlformats.org/officeDocument/2006/relationships/slideLayout" Target="../slideLayouts/slideLayout380.xml"/><Relationship Id="rId436" Type="http://schemas.openxmlformats.org/officeDocument/2006/relationships/slideLayout" Target="../slideLayouts/slideLayout436.xml"/><Relationship Id="rId601" Type="http://schemas.openxmlformats.org/officeDocument/2006/relationships/slideLayout" Target="../slideLayouts/slideLayout601.xml"/><Relationship Id="rId643" Type="http://schemas.openxmlformats.org/officeDocument/2006/relationships/slideLayout" Target="../slideLayouts/slideLayout643.xml"/><Relationship Id="rId240" Type="http://schemas.openxmlformats.org/officeDocument/2006/relationships/slideLayout" Target="../slideLayouts/slideLayout240.xml"/><Relationship Id="rId478" Type="http://schemas.openxmlformats.org/officeDocument/2006/relationships/slideLayout" Target="../slideLayouts/slideLayout478.xml"/><Relationship Id="rId685" Type="http://schemas.openxmlformats.org/officeDocument/2006/relationships/slideLayout" Target="../slideLayouts/slideLayout685.xml"/><Relationship Id="rId35" Type="http://schemas.openxmlformats.org/officeDocument/2006/relationships/slideLayout" Target="../slideLayouts/slideLayout35.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282" Type="http://schemas.openxmlformats.org/officeDocument/2006/relationships/slideLayout" Target="../slideLayouts/slideLayout282.xml"/><Relationship Id="rId338" Type="http://schemas.openxmlformats.org/officeDocument/2006/relationships/slideLayout" Target="../slideLayouts/slideLayout338.xml"/><Relationship Id="rId503" Type="http://schemas.openxmlformats.org/officeDocument/2006/relationships/slideLayout" Target="../slideLayouts/slideLayout503.xml"/><Relationship Id="rId545" Type="http://schemas.openxmlformats.org/officeDocument/2006/relationships/slideLayout" Target="../slideLayouts/slideLayout545.xml"/><Relationship Id="rId587" Type="http://schemas.openxmlformats.org/officeDocument/2006/relationships/slideLayout" Target="../slideLayouts/slideLayout587.xml"/><Relationship Id="rId710" Type="http://schemas.openxmlformats.org/officeDocument/2006/relationships/slideLayout" Target="../slideLayouts/slideLayout710.xml"/><Relationship Id="rId752" Type="http://schemas.openxmlformats.org/officeDocument/2006/relationships/slideLayout" Target="../slideLayouts/slideLayout752.xml"/><Relationship Id="rId8" Type="http://schemas.openxmlformats.org/officeDocument/2006/relationships/slideLayout" Target="../slideLayouts/slideLayout8.xml"/><Relationship Id="rId142" Type="http://schemas.openxmlformats.org/officeDocument/2006/relationships/slideLayout" Target="../slideLayouts/slideLayout142.xml"/><Relationship Id="rId184" Type="http://schemas.openxmlformats.org/officeDocument/2006/relationships/slideLayout" Target="../slideLayouts/slideLayout184.xml"/><Relationship Id="rId391" Type="http://schemas.openxmlformats.org/officeDocument/2006/relationships/slideLayout" Target="../slideLayouts/slideLayout391.xml"/><Relationship Id="rId405" Type="http://schemas.openxmlformats.org/officeDocument/2006/relationships/slideLayout" Target="../slideLayouts/slideLayout405.xml"/><Relationship Id="rId447" Type="http://schemas.openxmlformats.org/officeDocument/2006/relationships/slideLayout" Target="../slideLayouts/slideLayout447.xml"/><Relationship Id="rId612" Type="http://schemas.openxmlformats.org/officeDocument/2006/relationships/slideLayout" Target="../slideLayouts/slideLayout612.xml"/><Relationship Id="rId251" Type="http://schemas.openxmlformats.org/officeDocument/2006/relationships/slideLayout" Target="../slideLayouts/slideLayout251.xml"/><Relationship Id="rId489" Type="http://schemas.openxmlformats.org/officeDocument/2006/relationships/slideLayout" Target="../slideLayouts/slideLayout489.xml"/><Relationship Id="rId654" Type="http://schemas.openxmlformats.org/officeDocument/2006/relationships/slideLayout" Target="../slideLayouts/slideLayout654.xml"/><Relationship Id="rId696" Type="http://schemas.openxmlformats.org/officeDocument/2006/relationships/slideLayout" Target="../slideLayouts/slideLayout696.xml"/><Relationship Id="rId46" Type="http://schemas.openxmlformats.org/officeDocument/2006/relationships/slideLayout" Target="../slideLayouts/slideLayout46.xml"/><Relationship Id="rId293" Type="http://schemas.openxmlformats.org/officeDocument/2006/relationships/slideLayout" Target="../slideLayouts/slideLayout293.xml"/><Relationship Id="rId307" Type="http://schemas.openxmlformats.org/officeDocument/2006/relationships/slideLayout" Target="../slideLayouts/slideLayout307.xml"/><Relationship Id="rId349" Type="http://schemas.openxmlformats.org/officeDocument/2006/relationships/slideLayout" Target="../slideLayouts/slideLayout349.xml"/><Relationship Id="rId514" Type="http://schemas.openxmlformats.org/officeDocument/2006/relationships/slideLayout" Target="../slideLayouts/slideLayout514.xml"/><Relationship Id="rId556" Type="http://schemas.openxmlformats.org/officeDocument/2006/relationships/slideLayout" Target="../slideLayouts/slideLayout556.xml"/><Relationship Id="rId721" Type="http://schemas.openxmlformats.org/officeDocument/2006/relationships/slideLayout" Target="../slideLayouts/slideLayout721.xml"/><Relationship Id="rId763" Type="http://schemas.openxmlformats.org/officeDocument/2006/relationships/slideLayout" Target="../slideLayouts/slideLayout76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53" Type="http://schemas.openxmlformats.org/officeDocument/2006/relationships/slideLayout" Target="../slideLayouts/slideLayout153.xml"/><Relationship Id="rId195" Type="http://schemas.openxmlformats.org/officeDocument/2006/relationships/slideLayout" Target="../slideLayouts/slideLayout195.xml"/><Relationship Id="rId209" Type="http://schemas.openxmlformats.org/officeDocument/2006/relationships/slideLayout" Target="../slideLayouts/slideLayout209.xml"/><Relationship Id="rId360" Type="http://schemas.openxmlformats.org/officeDocument/2006/relationships/slideLayout" Target="../slideLayouts/slideLayout360.xml"/><Relationship Id="rId416" Type="http://schemas.openxmlformats.org/officeDocument/2006/relationships/slideLayout" Target="../slideLayouts/slideLayout416.xml"/><Relationship Id="rId598" Type="http://schemas.openxmlformats.org/officeDocument/2006/relationships/slideLayout" Target="../slideLayouts/slideLayout598.xml"/><Relationship Id="rId220" Type="http://schemas.openxmlformats.org/officeDocument/2006/relationships/slideLayout" Target="../slideLayouts/slideLayout220.xml"/><Relationship Id="rId458" Type="http://schemas.openxmlformats.org/officeDocument/2006/relationships/slideLayout" Target="../slideLayouts/slideLayout458.xml"/><Relationship Id="rId623" Type="http://schemas.openxmlformats.org/officeDocument/2006/relationships/slideLayout" Target="../slideLayouts/slideLayout623.xml"/><Relationship Id="rId665" Type="http://schemas.openxmlformats.org/officeDocument/2006/relationships/slideLayout" Target="../slideLayouts/slideLayout665.xml"/><Relationship Id="rId15" Type="http://schemas.openxmlformats.org/officeDocument/2006/relationships/slideLayout" Target="../slideLayouts/slideLayout15.xml"/><Relationship Id="rId57" Type="http://schemas.openxmlformats.org/officeDocument/2006/relationships/slideLayout" Target="../slideLayouts/slideLayout57.xml"/><Relationship Id="rId262" Type="http://schemas.openxmlformats.org/officeDocument/2006/relationships/slideLayout" Target="../slideLayouts/slideLayout262.xml"/><Relationship Id="rId318" Type="http://schemas.openxmlformats.org/officeDocument/2006/relationships/slideLayout" Target="../slideLayouts/slideLayout318.xml"/><Relationship Id="rId525" Type="http://schemas.openxmlformats.org/officeDocument/2006/relationships/slideLayout" Target="../slideLayouts/slideLayout525.xml"/><Relationship Id="rId567" Type="http://schemas.openxmlformats.org/officeDocument/2006/relationships/slideLayout" Target="../slideLayouts/slideLayout567.xml"/><Relationship Id="rId732" Type="http://schemas.openxmlformats.org/officeDocument/2006/relationships/slideLayout" Target="../slideLayouts/slideLayout732.xml"/><Relationship Id="rId99" Type="http://schemas.openxmlformats.org/officeDocument/2006/relationships/slideLayout" Target="../slideLayouts/slideLayout99.xml"/><Relationship Id="rId122" Type="http://schemas.openxmlformats.org/officeDocument/2006/relationships/slideLayout" Target="../slideLayouts/slideLayout122.xml"/><Relationship Id="rId164" Type="http://schemas.openxmlformats.org/officeDocument/2006/relationships/slideLayout" Target="../slideLayouts/slideLayout164.xml"/><Relationship Id="rId371" Type="http://schemas.openxmlformats.org/officeDocument/2006/relationships/slideLayout" Target="../slideLayouts/slideLayout371.xml"/><Relationship Id="rId774" Type="http://schemas.openxmlformats.org/officeDocument/2006/relationships/slideLayout" Target="../slideLayouts/slideLayout774.xml"/><Relationship Id="rId427" Type="http://schemas.openxmlformats.org/officeDocument/2006/relationships/slideLayout" Target="../slideLayouts/slideLayout427.xml"/><Relationship Id="rId469" Type="http://schemas.openxmlformats.org/officeDocument/2006/relationships/slideLayout" Target="../slideLayouts/slideLayout469.xml"/><Relationship Id="rId634" Type="http://schemas.openxmlformats.org/officeDocument/2006/relationships/slideLayout" Target="../slideLayouts/slideLayout634.xml"/><Relationship Id="rId676" Type="http://schemas.openxmlformats.org/officeDocument/2006/relationships/slideLayout" Target="../slideLayouts/slideLayout676.xml"/><Relationship Id="rId26" Type="http://schemas.openxmlformats.org/officeDocument/2006/relationships/slideLayout" Target="../slideLayouts/slideLayout26.xml"/><Relationship Id="rId231" Type="http://schemas.openxmlformats.org/officeDocument/2006/relationships/slideLayout" Target="../slideLayouts/slideLayout231.xml"/><Relationship Id="rId273" Type="http://schemas.openxmlformats.org/officeDocument/2006/relationships/slideLayout" Target="../slideLayouts/slideLayout273.xml"/><Relationship Id="rId329" Type="http://schemas.openxmlformats.org/officeDocument/2006/relationships/slideLayout" Target="../slideLayouts/slideLayout329.xml"/><Relationship Id="rId480" Type="http://schemas.openxmlformats.org/officeDocument/2006/relationships/slideLayout" Target="../slideLayouts/slideLayout480.xml"/><Relationship Id="rId536" Type="http://schemas.openxmlformats.org/officeDocument/2006/relationships/slideLayout" Target="../slideLayouts/slideLayout536.xml"/><Relationship Id="rId701" Type="http://schemas.openxmlformats.org/officeDocument/2006/relationships/slideLayout" Target="../slideLayouts/slideLayout701.xml"/><Relationship Id="rId68" Type="http://schemas.openxmlformats.org/officeDocument/2006/relationships/slideLayout" Target="../slideLayouts/slideLayout68.xml"/><Relationship Id="rId133" Type="http://schemas.openxmlformats.org/officeDocument/2006/relationships/slideLayout" Target="../slideLayouts/slideLayout133.xml"/><Relationship Id="rId175" Type="http://schemas.openxmlformats.org/officeDocument/2006/relationships/slideLayout" Target="../slideLayouts/slideLayout175.xml"/><Relationship Id="rId340" Type="http://schemas.openxmlformats.org/officeDocument/2006/relationships/slideLayout" Target="../slideLayouts/slideLayout340.xml"/><Relationship Id="rId578" Type="http://schemas.openxmlformats.org/officeDocument/2006/relationships/slideLayout" Target="../slideLayouts/slideLayout578.xml"/><Relationship Id="rId743" Type="http://schemas.openxmlformats.org/officeDocument/2006/relationships/slideLayout" Target="../slideLayouts/slideLayout743.xml"/><Relationship Id="rId785" Type="http://schemas.openxmlformats.org/officeDocument/2006/relationships/slideLayout" Target="../slideLayouts/slideLayout785.xml"/><Relationship Id="rId200" Type="http://schemas.openxmlformats.org/officeDocument/2006/relationships/slideLayout" Target="../slideLayouts/slideLayout200.xml"/><Relationship Id="rId382" Type="http://schemas.openxmlformats.org/officeDocument/2006/relationships/slideLayout" Target="../slideLayouts/slideLayout382.xml"/><Relationship Id="rId438" Type="http://schemas.openxmlformats.org/officeDocument/2006/relationships/slideLayout" Target="../slideLayouts/slideLayout438.xml"/><Relationship Id="rId603" Type="http://schemas.openxmlformats.org/officeDocument/2006/relationships/slideLayout" Target="../slideLayouts/slideLayout603.xml"/><Relationship Id="rId645" Type="http://schemas.openxmlformats.org/officeDocument/2006/relationships/slideLayout" Target="../slideLayouts/slideLayout645.xml"/><Relationship Id="rId687" Type="http://schemas.openxmlformats.org/officeDocument/2006/relationships/slideLayout" Target="../slideLayouts/slideLayout687.xml"/><Relationship Id="rId242" Type="http://schemas.openxmlformats.org/officeDocument/2006/relationships/slideLayout" Target="../slideLayouts/slideLayout242.xml"/><Relationship Id="rId284" Type="http://schemas.openxmlformats.org/officeDocument/2006/relationships/slideLayout" Target="../slideLayouts/slideLayout284.xml"/><Relationship Id="rId491" Type="http://schemas.openxmlformats.org/officeDocument/2006/relationships/slideLayout" Target="../slideLayouts/slideLayout491.xml"/><Relationship Id="rId505" Type="http://schemas.openxmlformats.org/officeDocument/2006/relationships/slideLayout" Target="../slideLayouts/slideLayout505.xml"/><Relationship Id="rId712" Type="http://schemas.openxmlformats.org/officeDocument/2006/relationships/slideLayout" Target="../slideLayouts/slideLayout712.xml"/><Relationship Id="rId37" Type="http://schemas.openxmlformats.org/officeDocument/2006/relationships/slideLayout" Target="../slideLayouts/slideLayout37.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144" Type="http://schemas.openxmlformats.org/officeDocument/2006/relationships/slideLayout" Target="../slideLayouts/slideLayout144.xml"/><Relationship Id="rId547" Type="http://schemas.openxmlformats.org/officeDocument/2006/relationships/slideLayout" Target="../slideLayouts/slideLayout547.xml"/><Relationship Id="rId589" Type="http://schemas.openxmlformats.org/officeDocument/2006/relationships/slideLayout" Target="../slideLayouts/slideLayout589.xml"/><Relationship Id="rId754" Type="http://schemas.openxmlformats.org/officeDocument/2006/relationships/slideLayout" Target="../slideLayouts/slideLayout754.xml"/><Relationship Id="rId90" Type="http://schemas.openxmlformats.org/officeDocument/2006/relationships/slideLayout" Target="../slideLayouts/slideLayout90.xml"/><Relationship Id="rId186" Type="http://schemas.openxmlformats.org/officeDocument/2006/relationships/slideLayout" Target="../slideLayouts/slideLayout186.xml"/><Relationship Id="rId351" Type="http://schemas.openxmlformats.org/officeDocument/2006/relationships/slideLayout" Target="../slideLayouts/slideLayout351.xml"/><Relationship Id="rId393" Type="http://schemas.openxmlformats.org/officeDocument/2006/relationships/slideLayout" Target="../slideLayouts/slideLayout393.xml"/><Relationship Id="rId407" Type="http://schemas.openxmlformats.org/officeDocument/2006/relationships/slideLayout" Target="../slideLayouts/slideLayout407.xml"/><Relationship Id="rId449" Type="http://schemas.openxmlformats.org/officeDocument/2006/relationships/slideLayout" Target="../slideLayouts/slideLayout449.xml"/><Relationship Id="rId614" Type="http://schemas.openxmlformats.org/officeDocument/2006/relationships/slideLayout" Target="../slideLayouts/slideLayout614.xml"/><Relationship Id="rId656" Type="http://schemas.openxmlformats.org/officeDocument/2006/relationships/slideLayout" Target="../slideLayouts/slideLayout656.xml"/><Relationship Id="rId211" Type="http://schemas.openxmlformats.org/officeDocument/2006/relationships/slideLayout" Target="../slideLayouts/slideLayout211.xml"/><Relationship Id="rId253" Type="http://schemas.openxmlformats.org/officeDocument/2006/relationships/slideLayout" Target="../slideLayouts/slideLayout253.xml"/><Relationship Id="rId295" Type="http://schemas.openxmlformats.org/officeDocument/2006/relationships/slideLayout" Target="../slideLayouts/slideLayout295.xml"/><Relationship Id="rId309" Type="http://schemas.openxmlformats.org/officeDocument/2006/relationships/slideLayout" Target="../slideLayouts/slideLayout309.xml"/><Relationship Id="rId460" Type="http://schemas.openxmlformats.org/officeDocument/2006/relationships/slideLayout" Target="../slideLayouts/slideLayout460.xml"/><Relationship Id="rId516" Type="http://schemas.openxmlformats.org/officeDocument/2006/relationships/slideLayout" Target="../slideLayouts/slideLayout516.xml"/><Relationship Id="rId698" Type="http://schemas.openxmlformats.org/officeDocument/2006/relationships/slideLayout" Target="../slideLayouts/slideLayout698.xml"/><Relationship Id="rId48" Type="http://schemas.openxmlformats.org/officeDocument/2006/relationships/slideLayout" Target="../slideLayouts/slideLayout48.xml"/><Relationship Id="rId113" Type="http://schemas.openxmlformats.org/officeDocument/2006/relationships/slideLayout" Target="../slideLayouts/slideLayout113.xml"/><Relationship Id="rId320" Type="http://schemas.openxmlformats.org/officeDocument/2006/relationships/slideLayout" Target="../slideLayouts/slideLayout320.xml"/><Relationship Id="rId558" Type="http://schemas.openxmlformats.org/officeDocument/2006/relationships/slideLayout" Target="../slideLayouts/slideLayout558.xml"/><Relationship Id="rId723" Type="http://schemas.openxmlformats.org/officeDocument/2006/relationships/slideLayout" Target="../slideLayouts/slideLayout723.xml"/><Relationship Id="rId765" Type="http://schemas.openxmlformats.org/officeDocument/2006/relationships/slideLayout" Target="../slideLayouts/slideLayout765.xml"/><Relationship Id="rId155" Type="http://schemas.openxmlformats.org/officeDocument/2006/relationships/slideLayout" Target="../slideLayouts/slideLayout155.xml"/><Relationship Id="rId197" Type="http://schemas.openxmlformats.org/officeDocument/2006/relationships/slideLayout" Target="../slideLayouts/slideLayout197.xml"/><Relationship Id="rId362" Type="http://schemas.openxmlformats.org/officeDocument/2006/relationships/slideLayout" Target="../slideLayouts/slideLayout362.xml"/><Relationship Id="rId418" Type="http://schemas.openxmlformats.org/officeDocument/2006/relationships/slideLayout" Target="../slideLayouts/slideLayout418.xml"/><Relationship Id="rId625" Type="http://schemas.openxmlformats.org/officeDocument/2006/relationships/slideLayout" Target="../slideLayouts/slideLayout625.xml"/><Relationship Id="rId222" Type="http://schemas.openxmlformats.org/officeDocument/2006/relationships/slideLayout" Target="../slideLayouts/slideLayout222.xml"/><Relationship Id="rId264" Type="http://schemas.openxmlformats.org/officeDocument/2006/relationships/slideLayout" Target="../slideLayouts/slideLayout264.xml"/><Relationship Id="rId471" Type="http://schemas.openxmlformats.org/officeDocument/2006/relationships/slideLayout" Target="../slideLayouts/slideLayout471.xml"/><Relationship Id="rId667" Type="http://schemas.openxmlformats.org/officeDocument/2006/relationships/slideLayout" Target="../slideLayouts/slideLayout667.xml"/><Relationship Id="rId17" Type="http://schemas.openxmlformats.org/officeDocument/2006/relationships/slideLayout" Target="../slideLayouts/slideLayout17.xml"/><Relationship Id="rId59" Type="http://schemas.openxmlformats.org/officeDocument/2006/relationships/slideLayout" Target="../slideLayouts/slideLayout59.xml"/><Relationship Id="rId124" Type="http://schemas.openxmlformats.org/officeDocument/2006/relationships/slideLayout" Target="../slideLayouts/slideLayout124.xml"/><Relationship Id="rId527" Type="http://schemas.openxmlformats.org/officeDocument/2006/relationships/slideLayout" Target="../slideLayouts/slideLayout527.xml"/><Relationship Id="rId569" Type="http://schemas.openxmlformats.org/officeDocument/2006/relationships/slideLayout" Target="../slideLayouts/slideLayout569.xml"/><Relationship Id="rId734" Type="http://schemas.openxmlformats.org/officeDocument/2006/relationships/slideLayout" Target="../slideLayouts/slideLayout734.xml"/><Relationship Id="rId776" Type="http://schemas.openxmlformats.org/officeDocument/2006/relationships/slideLayout" Target="../slideLayouts/slideLayout776.xml"/><Relationship Id="rId70" Type="http://schemas.openxmlformats.org/officeDocument/2006/relationships/slideLayout" Target="../slideLayouts/slideLayout70.xml"/><Relationship Id="rId166" Type="http://schemas.openxmlformats.org/officeDocument/2006/relationships/slideLayout" Target="../slideLayouts/slideLayout166.xml"/><Relationship Id="rId331" Type="http://schemas.openxmlformats.org/officeDocument/2006/relationships/slideLayout" Target="../slideLayouts/slideLayout331.xml"/><Relationship Id="rId373" Type="http://schemas.openxmlformats.org/officeDocument/2006/relationships/slideLayout" Target="../slideLayouts/slideLayout373.xml"/><Relationship Id="rId429" Type="http://schemas.openxmlformats.org/officeDocument/2006/relationships/slideLayout" Target="../slideLayouts/slideLayout429.xml"/><Relationship Id="rId580" Type="http://schemas.openxmlformats.org/officeDocument/2006/relationships/slideLayout" Target="../slideLayouts/slideLayout580.xml"/><Relationship Id="rId636" Type="http://schemas.openxmlformats.org/officeDocument/2006/relationships/slideLayout" Target="../slideLayouts/slideLayout636.xml"/><Relationship Id="rId1" Type="http://schemas.openxmlformats.org/officeDocument/2006/relationships/slideLayout" Target="../slideLayouts/slideLayout1.xml"/><Relationship Id="rId233" Type="http://schemas.openxmlformats.org/officeDocument/2006/relationships/slideLayout" Target="../slideLayouts/slideLayout233.xml"/><Relationship Id="rId440" Type="http://schemas.openxmlformats.org/officeDocument/2006/relationships/slideLayout" Target="../slideLayouts/slideLayout440.xml"/><Relationship Id="rId678" Type="http://schemas.openxmlformats.org/officeDocument/2006/relationships/slideLayout" Target="../slideLayouts/slideLayout678.xml"/><Relationship Id="rId28" Type="http://schemas.openxmlformats.org/officeDocument/2006/relationships/slideLayout" Target="../slideLayouts/slideLayout28.xml"/><Relationship Id="rId275" Type="http://schemas.openxmlformats.org/officeDocument/2006/relationships/slideLayout" Target="../slideLayouts/slideLayout275.xml"/><Relationship Id="rId300" Type="http://schemas.openxmlformats.org/officeDocument/2006/relationships/slideLayout" Target="../slideLayouts/slideLayout300.xml"/><Relationship Id="rId482" Type="http://schemas.openxmlformats.org/officeDocument/2006/relationships/slideLayout" Target="../slideLayouts/slideLayout482.xml"/><Relationship Id="rId538" Type="http://schemas.openxmlformats.org/officeDocument/2006/relationships/slideLayout" Target="../slideLayouts/slideLayout538.xml"/><Relationship Id="rId703" Type="http://schemas.openxmlformats.org/officeDocument/2006/relationships/slideLayout" Target="../slideLayouts/slideLayout703.xml"/><Relationship Id="rId745" Type="http://schemas.openxmlformats.org/officeDocument/2006/relationships/slideLayout" Target="../slideLayouts/slideLayout745.xml"/><Relationship Id="rId81" Type="http://schemas.openxmlformats.org/officeDocument/2006/relationships/slideLayout" Target="../slideLayouts/slideLayout81.xml"/><Relationship Id="rId135" Type="http://schemas.openxmlformats.org/officeDocument/2006/relationships/slideLayout" Target="../slideLayouts/slideLayout135.xml"/><Relationship Id="rId177" Type="http://schemas.openxmlformats.org/officeDocument/2006/relationships/slideLayout" Target="../slideLayouts/slideLayout177.xml"/><Relationship Id="rId342" Type="http://schemas.openxmlformats.org/officeDocument/2006/relationships/slideLayout" Target="../slideLayouts/slideLayout342.xml"/><Relationship Id="rId384" Type="http://schemas.openxmlformats.org/officeDocument/2006/relationships/slideLayout" Target="../slideLayouts/slideLayout384.xml"/><Relationship Id="rId591" Type="http://schemas.openxmlformats.org/officeDocument/2006/relationships/slideLayout" Target="../slideLayouts/slideLayout591.xml"/><Relationship Id="rId605" Type="http://schemas.openxmlformats.org/officeDocument/2006/relationships/slideLayout" Target="../slideLayouts/slideLayout605.xml"/><Relationship Id="rId202" Type="http://schemas.openxmlformats.org/officeDocument/2006/relationships/slideLayout" Target="../slideLayouts/slideLayout202.xml"/><Relationship Id="rId244" Type="http://schemas.openxmlformats.org/officeDocument/2006/relationships/slideLayout" Target="../slideLayouts/slideLayout244.xml"/><Relationship Id="rId647" Type="http://schemas.openxmlformats.org/officeDocument/2006/relationships/slideLayout" Target="../slideLayouts/slideLayout647.xml"/><Relationship Id="rId689" Type="http://schemas.openxmlformats.org/officeDocument/2006/relationships/slideLayout" Target="../slideLayouts/slideLayout689.xml"/><Relationship Id="rId39" Type="http://schemas.openxmlformats.org/officeDocument/2006/relationships/slideLayout" Target="../slideLayouts/slideLayout39.xml"/><Relationship Id="rId286" Type="http://schemas.openxmlformats.org/officeDocument/2006/relationships/slideLayout" Target="../slideLayouts/slideLayout286.xml"/><Relationship Id="rId451" Type="http://schemas.openxmlformats.org/officeDocument/2006/relationships/slideLayout" Target="../slideLayouts/slideLayout451.xml"/><Relationship Id="rId493" Type="http://schemas.openxmlformats.org/officeDocument/2006/relationships/slideLayout" Target="../slideLayouts/slideLayout493.xml"/><Relationship Id="rId507" Type="http://schemas.openxmlformats.org/officeDocument/2006/relationships/slideLayout" Target="../slideLayouts/slideLayout507.xml"/><Relationship Id="rId549" Type="http://schemas.openxmlformats.org/officeDocument/2006/relationships/slideLayout" Target="../slideLayouts/slideLayout549.xml"/><Relationship Id="rId714" Type="http://schemas.openxmlformats.org/officeDocument/2006/relationships/slideLayout" Target="../slideLayouts/slideLayout714.xml"/><Relationship Id="rId756" Type="http://schemas.openxmlformats.org/officeDocument/2006/relationships/slideLayout" Target="../slideLayouts/slideLayout756.xml"/><Relationship Id="rId50" Type="http://schemas.openxmlformats.org/officeDocument/2006/relationships/slideLayout" Target="../slideLayouts/slideLayout50.xml"/><Relationship Id="rId104" Type="http://schemas.openxmlformats.org/officeDocument/2006/relationships/slideLayout" Target="../slideLayouts/slideLayout104.xml"/><Relationship Id="rId146" Type="http://schemas.openxmlformats.org/officeDocument/2006/relationships/slideLayout" Target="../slideLayouts/slideLayout146.xml"/><Relationship Id="rId188" Type="http://schemas.openxmlformats.org/officeDocument/2006/relationships/slideLayout" Target="../slideLayouts/slideLayout188.xml"/><Relationship Id="rId311" Type="http://schemas.openxmlformats.org/officeDocument/2006/relationships/slideLayout" Target="../slideLayouts/slideLayout311.xml"/><Relationship Id="rId353" Type="http://schemas.openxmlformats.org/officeDocument/2006/relationships/slideLayout" Target="../slideLayouts/slideLayout353.xml"/><Relationship Id="rId395" Type="http://schemas.openxmlformats.org/officeDocument/2006/relationships/slideLayout" Target="../slideLayouts/slideLayout395.xml"/><Relationship Id="rId409" Type="http://schemas.openxmlformats.org/officeDocument/2006/relationships/slideLayout" Target="../slideLayouts/slideLayout409.xml"/><Relationship Id="rId560" Type="http://schemas.openxmlformats.org/officeDocument/2006/relationships/slideLayout" Target="../slideLayouts/slideLayout560.xml"/><Relationship Id="rId92" Type="http://schemas.openxmlformats.org/officeDocument/2006/relationships/slideLayout" Target="../slideLayouts/slideLayout92.xml"/><Relationship Id="rId213" Type="http://schemas.openxmlformats.org/officeDocument/2006/relationships/slideLayout" Target="../slideLayouts/slideLayout213.xml"/><Relationship Id="rId420" Type="http://schemas.openxmlformats.org/officeDocument/2006/relationships/slideLayout" Target="../slideLayouts/slideLayout420.xml"/><Relationship Id="rId616" Type="http://schemas.openxmlformats.org/officeDocument/2006/relationships/slideLayout" Target="../slideLayouts/slideLayout616.xml"/><Relationship Id="rId658" Type="http://schemas.openxmlformats.org/officeDocument/2006/relationships/slideLayout" Target="../slideLayouts/slideLayout658.xml"/><Relationship Id="rId255" Type="http://schemas.openxmlformats.org/officeDocument/2006/relationships/slideLayout" Target="../slideLayouts/slideLayout255.xml"/><Relationship Id="rId297" Type="http://schemas.openxmlformats.org/officeDocument/2006/relationships/slideLayout" Target="../slideLayouts/slideLayout297.xml"/><Relationship Id="rId462" Type="http://schemas.openxmlformats.org/officeDocument/2006/relationships/slideLayout" Target="../slideLayouts/slideLayout462.xml"/><Relationship Id="rId518" Type="http://schemas.openxmlformats.org/officeDocument/2006/relationships/slideLayout" Target="../slideLayouts/slideLayout518.xml"/><Relationship Id="rId725" Type="http://schemas.openxmlformats.org/officeDocument/2006/relationships/slideLayout" Target="../slideLayouts/slideLayout725.xml"/><Relationship Id="rId115" Type="http://schemas.openxmlformats.org/officeDocument/2006/relationships/slideLayout" Target="../slideLayouts/slideLayout115.xml"/><Relationship Id="rId157" Type="http://schemas.openxmlformats.org/officeDocument/2006/relationships/slideLayout" Target="../slideLayouts/slideLayout157.xml"/><Relationship Id="rId322" Type="http://schemas.openxmlformats.org/officeDocument/2006/relationships/slideLayout" Target="../slideLayouts/slideLayout322.xml"/><Relationship Id="rId364" Type="http://schemas.openxmlformats.org/officeDocument/2006/relationships/slideLayout" Target="../slideLayouts/slideLayout364.xml"/><Relationship Id="rId767" Type="http://schemas.openxmlformats.org/officeDocument/2006/relationships/slideLayout" Target="../slideLayouts/slideLayout767.xml"/><Relationship Id="rId61" Type="http://schemas.openxmlformats.org/officeDocument/2006/relationships/slideLayout" Target="../slideLayouts/slideLayout61.xml"/><Relationship Id="rId199" Type="http://schemas.openxmlformats.org/officeDocument/2006/relationships/slideLayout" Target="../slideLayouts/slideLayout199.xml"/><Relationship Id="rId571" Type="http://schemas.openxmlformats.org/officeDocument/2006/relationships/slideLayout" Target="../slideLayouts/slideLayout571.xml"/><Relationship Id="rId627" Type="http://schemas.openxmlformats.org/officeDocument/2006/relationships/slideLayout" Target="../slideLayouts/slideLayout627.xml"/><Relationship Id="rId669" Type="http://schemas.openxmlformats.org/officeDocument/2006/relationships/slideLayout" Target="../slideLayouts/slideLayout669.xml"/><Relationship Id="rId19" Type="http://schemas.openxmlformats.org/officeDocument/2006/relationships/slideLayout" Target="../slideLayouts/slideLayout19.xml"/><Relationship Id="rId224" Type="http://schemas.openxmlformats.org/officeDocument/2006/relationships/slideLayout" Target="../slideLayouts/slideLayout224.xml"/><Relationship Id="rId266" Type="http://schemas.openxmlformats.org/officeDocument/2006/relationships/slideLayout" Target="../slideLayouts/slideLayout266.xml"/><Relationship Id="rId431" Type="http://schemas.openxmlformats.org/officeDocument/2006/relationships/slideLayout" Target="../slideLayouts/slideLayout431.xml"/><Relationship Id="rId473" Type="http://schemas.openxmlformats.org/officeDocument/2006/relationships/slideLayout" Target="../slideLayouts/slideLayout473.xml"/><Relationship Id="rId529" Type="http://schemas.openxmlformats.org/officeDocument/2006/relationships/slideLayout" Target="../slideLayouts/slideLayout529.xml"/><Relationship Id="rId680" Type="http://schemas.openxmlformats.org/officeDocument/2006/relationships/slideLayout" Target="../slideLayouts/slideLayout680.xml"/><Relationship Id="rId736" Type="http://schemas.openxmlformats.org/officeDocument/2006/relationships/slideLayout" Target="../slideLayouts/slideLayout736.xml"/><Relationship Id="rId30" Type="http://schemas.openxmlformats.org/officeDocument/2006/relationships/slideLayout" Target="../slideLayouts/slideLayout30.xml"/><Relationship Id="rId126" Type="http://schemas.openxmlformats.org/officeDocument/2006/relationships/slideLayout" Target="../slideLayouts/slideLayout126.xml"/><Relationship Id="rId168" Type="http://schemas.openxmlformats.org/officeDocument/2006/relationships/slideLayout" Target="../slideLayouts/slideLayout168.xml"/><Relationship Id="rId333" Type="http://schemas.openxmlformats.org/officeDocument/2006/relationships/slideLayout" Target="../slideLayouts/slideLayout333.xml"/><Relationship Id="rId540" Type="http://schemas.openxmlformats.org/officeDocument/2006/relationships/slideLayout" Target="../slideLayouts/slideLayout540.xml"/><Relationship Id="rId778" Type="http://schemas.openxmlformats.org/officeDocument/2006/relationships/slideLayout" Target="../slideLayouts/slideLayout778.xml"/><Relationship Id="rId72" Type="http://schemas.openxmlformats.org/officeDocument/2006/relationships/slideLayout" Target="../slideLayouts/slideLayout72.xml"/><Relationship Id="rId375" Type="http://schemas.openxmlformats.org/officeDocument/2006/relationships/slideLayout" Target="../slideLayouts/slideLayout375.xml"/><Relationship Id="rId582" Type="http://schemas.openxmlformats.org/officeDocument/2006/relationships/slideLayout" Target="../slideLayouts/slideLayout582.xml"/><Relationship Id="rId638" Type="http://schemas.openxmlformats.org/officeDocument/2006/relationships/slideLayout" Target="../slideLayouts/slideLayout638.xml"/><Relationship Id="rId3" Type="http://schemas.openxmlformats.org/officeDocument/2006/relationships/slideLayout" Target="../slideLayouts/slideLayout3.xml"/><Relationship Id="rId235" Type="http://schemas.openxmlformats.org/officeDocument/2006/relationships/slideLayout" Target="../slideLayouts/slideLayout235.xml"/><Relationship Id="rId277" Type="http://schemas.openxmlformats.org/officeDocument/2006/relationships/slideLayout" Target="../slideLayouts/slideLayout277.xml"/><Relationship Id="rId400" Type="http://schemas.openxmlformats.org/officeDocument/2006/relationships/slideLayout" Target="../slideLayouts/slideLayout400.xml"/><Relationship Id="rId442" Type="http://schemas.openxmlformats.org/officeDocument/2006/relationships/slideLayout" Target="../slideLayouts/slideLayout442.xml"/><Relationship Id="rId484" Type="http://schemas.openxmlformats.org/officeDocument/2006/relationships/slideLayout" Target="../slideLayouts/slideLayout484.xml"/><Relationship Id="rId705" Type="http://schemas.openxmlformats.org/officeDocument/2006/relationships/slideLayout" Target="../slideLayouts/slideLayout705.xml"/><Relationship Id="rId137" Type="http://schemas.openxmlformats.org/officeDocument/2006/relationships/slideLayout" Target="../slideLayouts/slideLayout137.xml"/><Relationship Id="rId302" Type="http://schemas.openxmlformats.org/officeDocument/2006/relationships/slideLayout" Target="../slideLayouts/slideLayout302.xml"/><Relationship Id="rId344" Type="http://schemas.openxmlformats.org/officeDocument/2006/relationships/slideLayout" Target="../slideLayouts/slideLayout344.xml"/><Relationship Id="rId691" Type="http://schemas.openxmlformats.org/officeDocument/2006/relationships/slideLayout" Target="../slideLayouts/slideLayout691.xml"/><Relationship Id="rId747" Type="http://schemas.openxmlformats.org/officeDocument/2006/relationships/slideLayout" Target="../slideLayouts/slideLayout747.xml"/><Relationship Id="rId41" Type="http://schemas.openxmlformats.org/officeDocument/2006/relationships/slideLayout" Target="../slideLayouts/slideLayout41.xml"/><Relationship Id="rId83" Type="http://schemas.openxmlformats.org/officeDocument/2006/relationships/slideLayout" Target="../slideLayouts/slideLayout83.xml"/><Relationship Id="rId179" Type="http://schemas.openxmlformats.org/officeDocument/2006/relationships/slideLayout" Target="../slideLayouts/slideLayout179.xml"/><Relationship Id="rId386" Type="http://schemas.openxmlformats.org/officeDocument/2006/relationships/slideLayout" Target="../slideLayouts/slideLayout386.xml"/><Relationship Id="rId551" Type="http://schemas.openxmlformats.org/officeDocument/2006/relationships/slideLayout" Target="../slideLayouts/slideLayout551.xml"/><Relationship Id="rId593" Type="http://schemas.openxmlformats.org/officeDocument/2006/relationships/slideLayout" Target="../slideLayouts/slideLayout593.xml"/><Relationship Id="rId607" Type="http://schemas.openxmlformats.org/officeDocument/2006/relationships/slideLayout" Target="../slideLayouts/slideLayout607.xml"/><Relationship Id="rId649" Type="http://schemas.openxmlformats.org/officeDocument/2006/relationships/slideLayout" Target="../slideLayouts/slideLayout649.xml"/><Relationship Id="rId190" Type="http://schemas.openxmlformats.org/officeDocument/2006/relationships/slideLayout" Target="../slideLayouts/slideLayout190.xml"/><Relationship Id="rId204" Type="http://schemas.openxmlformats.org/officeDocument/2006/relationships/slideLayout" Target="../slideLayouts/slideLayout204.xml"/><Relationship Id="rId246" Type="http://schemas.openxmlformats.org/officeDocument/2006/relationships/slideLayout" Target="../slideLayouts/slideLayout246.xml"/><Relationship Id="rId288" Type="http://schemas.openxmlformats.org/officeDocument/2006/relationships/slideLayout" Target="../slideLayouts/slideLayout288.xml"/><Relationship Id="rId411" Type="http://schemas.openxmlformats.org/officeDocument/2006/relationships/slideLayout" Target="../slideLayouts/slideLayout411.xml"/><Relationship Id="rId453" Type="http://schemas.openxmlformats.org/officeDocument/2006/relationships/slideLayout" Target="../slideLayouts/slideLayout453.xml"/><Relationship Id="rId509" Type="http://schemas.openxmlformats.org/officeDocument/2006/relationships/slideLayout" Target="../slideLayouts/slideLayout509.xml"/><Relationship Id="rId660" Type="http://schemas.openxmlformats.org/officeDocument/2006/relationships/slideLayout" Target="../slideLayouts/slideLayout660.xml"/><Relationship Id="rId106" Type="http://schemas.openxmlformats.org/officeDocument/2006/relationships/slideLayout" Target="../slideLayouts/slideLayout106.xml"/><Relationship Id="rId313" Type="http://schemas.openxmlformats.org/officeDocument/2006/relationships/slideLayout" Target="../slideLayouts/slideLayout313.xml"/><Relationship Id="rId495" Type="http://schemas.openxmlformats.org/officeDocument/2006/relationships/slideLayout" Target="../slideLayouts/slideLayout495.xml"/><Relationship Id="rId716" Type="http://schemas.openxmlformats.org/officeDocument/2006/relationships/slideLayout" Target="../slideLayouts/slideLayout716.xml"/><Relationship Id="rId758" Type="http://schemas.openxmlformats.org/officeDocument/2006/relationships/slideLayout" Target="../slideLayouts/slideLayout758.xml"/><Relationship Id="rId10" Type="http://schemas.openxmlformats.org/officeDocument/2006/relationships/slideLayout" Target="../slideLayouts/slideLayout10.xml"/><Relationship Id="rId52" Type="http://schemas.openxmlformats.org/officeDocument/2006/relationships/slideLayout" Target="../slideLayouts/slideLayout52.xml"/><Relationship Id="rId94" Type="http://schemas.openxmlformats.org/officeDocument/2006/relationships/slideLayout" Target="../slideLayouts/slideLayout94.xml"/><Relationship Id="rId148" Type="http://schemas.openxmlformats.org/officeDocument/2006/relationships/slideLayout" Target="../slideLayouts/slideLayout148.xml"/><Relationship Id="rId355" Type="http://schemas.openxmlformats.org/officeDocument/2006/relationships/slideLayout" Target="../slideLayouts/slideLayout355.xml"/><Relationship Id="rId397" Type="http://schemas.openxmlformats.org/officeDocument/2006/relationships/slideLayout" Target="../slideLayouts/slideLayout397.xml"/><Relationship Id="rId520" Type="http://schemas.openxmlformats.org/officeDocument/2006/relationships/slideLayout" Target="../slideLayouts/slideLayout520.xml"/><Relationship Id="rId562" Type="http://schemas.openxmlformats.org/officeDocument/2006/relationships/slideLayout" Target="../slideLayouts/slideLayout562.xml"/><Relationship Id="rId618" Type="http://schemas.openxmlformats.org/officeDocument/2006/relationships/slideLayout" Target="../slideLayouts/slideLayout618.xml"/><Relationship Id="rId215" Type="http://schemas.openxmlformats.org/officeDocument/2006/relationships/slideLayout" Target="../slideLayouts/slideLayout215.xml"/><Relationship Id="rId257" Type="http://schemas.openxmlformats.org/officeDocument/2006/relationships/slideLayout" Target="../slideLayouts/slideLayout257.xml"/><Relationship Id="rId422" Type="http://schemas.openxmlformats.org/officeDocument/2006/relationships/slideLayout" Target="../slideLayouts/slideLayout422.xml"/><Relationship Id="rId464" Type="http://schemas.openxmlformats.org/officeDocument/2006/relationships/slideLayout" Target="../slideLayouts/slideLayout464.xml"/><Relationship Id="rId299" Type="http://schemas.openxmlformats.org/officeDocument/2006/relationships/slideLayout" Target="../slideLayouts/slideLayout299.xml"/><Relationship Id="rId727" Type="http://schemas.openxmlformats.org/officeDocument/2006/relationships/slideLayout" Target="../slideLayouts/slideLayout727.xml"/><Relationship Id="rId63" Type="http://schemas.openxmlformats.org/officeDocument/2006/relationships/slideLayout" Target="../slideLayouts/slideLayout63.xml"/><Relationship Id="rId159" Type="http://schemas.openxmlformats.org/officeDocument/2006/relationships/slideLayout" Target="../slideLayouts/slideLayout159.xml"/><Relationship Id="rId366" Type="http://schemas.openxmlformats.org/officeDocument/2006/relationships/slideLayout" Target="../slideLayouts/slideLayout366.xml"/><Relationship Id="rId573" Type="http://schemas.openxmlformats.org/officeDocument/2006/relationships/slideLayout" Target="../slideLayouts/slideLayout573.xml"/><Relationship Id="rId780" Type="http://schemas.openxmlformats.org/officeDocument/2006/relationships/slideLayout" Target="../slideLayouts/slideLayout780.xml"/><Relationship Id="rId226" Type="http://schemas.openxmlformats.org/officeDocument/2006/relationships/slideLayout" Target="../slideLayouts/slideLayout226.xml"/><Relationship Id="rId433" Type="http://schemas.openxmlformats.org/officeDocument/2006/relationships/slideLayout" Target="../slideLayouts/slideLayout433.xml"/><Relationship Id="rId640" Type="http://schemas.openxmlformats.org/officeDocument/2006/relationships/slideLayout" Target="../slideLayouts/slideLayout640.xml"/><Relationship Id="rId738" Type="http://schemas.openxmlformats.org/officeDocument/2006/relationships/slideLayout" Target="../slideLayouts/slideLayout738.xml"/><Relationship Id="rId74" Type="http://schemas.openxmlformats.org/officeDocument/2006/relationships/slideLayout" Target="../slideLayouts/slideLayout74.xml"/><Relationship Id="rId377" Type="http://schemas.openxmlformats.org/officeDocument/2006/relationships/slideLayout" Target="../slideLayouts/slideLayout377.xml"/><Relationship Id="rId500" Type="http://schemas.openxmlformats.org/officeDocument/2006/relationships/slideLayout" Target="../slideLayouts/slideLayout500.xml"/><Relationship Id="rId584" Type="http://schemas.openxmlformats.org/officeDocument/2006/relationships/slideLayout" Target="../slideLayouts/slideLayout584.xml"/><Relationship Id="rId5" Type="http://schemas.openxmlformats.org/officeDocument/2006/relationships/slideLayout" Target="../slideLayouts/slideLayout5.xml"/><Relationship Id="rId237" Type="http://schemas.openxmlformats.org/officeDocument/2006/relationships/slideLayout" Target="../slideLayouts/slideLayout237.xml"/><Relationship Id="rId444" Type="http://schemas.openxmlformats.org/officeDocument/2006/relationships/slideLayout" Target="../slideLayouts/slideLayout444.xml"/><Relationship Id="rId651" Type="http://schemas.openxmlformats.org/officeDocument/2006/relationships/slideLayout" Target="../slideLayouts/slideLayout651.xml"/><Relationship Id="rId749" Type="http://schemas.openxmlformats.org/officeDocument/2006/relationships/slideLayout" Target="../slideLayouts/slideLayout749.xml"/><Relationship Id="rId290" Type="http://schemas.openxmlformats.org/officeDocument/2006/relationships/slideLayout" Target="../slideLayouts/slideLayout290.xml"/><Relationship Id="rId304" Type="http://schemas.openxmlformats.org/officeDocument/2006/relationships/slideLayout" Target="../slideLayouts/slideLayout304.xml"/><Relationship Id="rId388" Type="http://schemas.openxmlformats.org/officeDocument/2006/relationships/slideLayout" Target="../slideLayouts/slideLayout388.xml"/><Relationship Id="rId511" Type="http://schemas.openxmlformats.org/officeDocument/2006/relationships/slideLayout" Target="../slideLayouts/slideLayout511.xml"/><Relationship Id="rId609" Type="http://schemas.openxmlformats.org/officeDocument/2006/relationships/slideLayout" Target="../slideLayouts/slideLayout609.xml"/><Relationship Id="rId85" Type="http://schemas.openxmlformats.org/officeDocument/2006/relationships/slideLayout" Target="../slideLayouts/slideLayout85.xml"/><Relationship Id="rId150" Type="http://schemas.openxmlformats.org/officeDocument/2006/relationships/slideLayout" Target="../slideLayouts/slideLayout150.xml"/><Relationship Id="rId595" Type="http://schemas.openxmlformats.org/officeDocument/2006/relationships/slideLayout" Target="../slideLayouts/slideLayout595.xml"/><Relationship Id="rId248" Type="http://schemas.openxmlformats.org/officeDocument/2006/relationships/slideLayout" Target="../slideLayouts/slideLayout248.xml"/><Relationship Id="rId455" Type="http://schemas.openxmlformats.org/officeDocument/2006/relationships/slideLayout" Target="../slideLayouts/slideLayout455.xml"/><Relationship Id="rId662" Type="http://schemas.openxmlformats.org/officeDocument/2006/relationships/slideLayout" Target="../slideLayouts/slideLayout662.xml"/><Relationship Id="rId12" Type="http://schemas.openxmlformats.org/officeDocument/2006/relationships/slideLayout" Target="../slideLayouts/slideLayout12.xml"/><Relationship Id="rId108" Type="http://schemas.openxmlformats.org/officeDocument/2006/relationships/slideLayout" Target="../slideLayouts/slideLayout108.xml"/><Relationship Id="rId315" Type="http://schemas.openxmlformats.org/officeDocument/2006/relationships/slideLayout" Target="../slideLayouts/slideLayout315.xml"/><Relationship Id="rId522" Type="http://schemas.openxmlformats.org/officeDocument/2006/relationships/slideLayout" Target="../slideLayouts/slideLayout522.xml"/><Relationship Id="rId96" Type="http://schemas.openxmlformats.org/officeDocument/2006/relationships/slideLayout" Target="../slideLayouts/slideLayout96.xml"/><Relationship Id="rId161" Type="http://schemas.openxmlformats.org/officeDocument/2006/relationships/slideLayout" Target="../slideLayouts/slideLayout161.xml"/><Relationship Id="rId399" Type="http://schemas.openxmlformats.org/officeDocument/2006/relationships/slideLayout" Target="../slideLayouts/slideLayout399.xml"/><Relationship Id="rId259" Type="http://schemas.openxmlformats.org/officeDocument/2006/relationships/slideLayout" Target="../slideLayouts/slideLayout259.xml"/><Relationship Id="rId466" Type="http://schemas.openxmlformats.org/officeDocument/2006/relationships/slideLayout" Target="../slideLayouts/slideLayout466.xml"/><Relationship Id="rId673" Type="http://schemas.openxmlformats.org/officeDocument/2006/relationships/slideLayout" Target="../slideLayouts/slideLayout673.xml"/><Relationship Id="rId23" Type="http://schemas.openxmlformats.org/officeDocument/2006/relationships/slideLayout" Target="../slideLayouts/slideLayout23.xml"/><Relationship Id="rId119" Type="http://schemas.openxmlformats.org/officeDocument/2006/relationships/slideLayout" Target="../slideLayouts/slideLayout119.xml"/><Relationship Id="rId326" Type="http://schemas.openxmlformats.org/officeDocument/2006/relationships/slideLayout" Target="../slideLayouts/slideLayout326.xml"/><Relationship Id="rId533" Type="http://schemas.openxmlformats.org/officeDocument/2006/relationships/slideLayout" Target="../slideLayouts/slideLayout533.xml"/><Relationship Id="rId740" Type="http://schemas.openxmlformats.org/officeDocument/2006/relationships/slideLayout" Target="../slideLayouts/slideLayout740.xml"/><Relationship Id="rId172" Type="http://schemas.openxmlformats.org/officeDocument/2006/relationships/slideLayout" Target="../slideLayouts/slideLayout172.xml"/><Relationship Id="rId477" Type="http://schemas.openxmlformats.org/officeDocument/2006/relationships/slideLayout" Target="../slideLayouts/slideLayout477.xml"/><Relationship Id="rId600" Type="http://schemas.openxmlformats.org/officeDocument/2006/relationships/slideLayout" Target="../slideLayouts/slideLayout600.xml"/><Relationship Id="rId684" Type="http://schemas.openxmlformats.org/officeDocument/2006/relationships/slideLayout" Target="../slideLayouts/slideLayout684.xml"/><Relationship Id="rId337" Type="http://schemas.openxmlformats.org/officeDocument/2006/relationships/slideLayout" Target="../slideLayouts/slideLayout337.xml"/><Relationship Id="rId34" Type="http://schemas.openxmlformats.org/officeDocument/2006/relationships/slideLayout" Target="../slideLayouts/slideLayout34.xml"/><Relationship Id="rId544" Type="http://schemas.openxmlformats.org/officeDocument/2006/relationships/slideLayout" Target="../slideLayouts/slideLayout544.xml"/><Relationship Id="rId751" Type="http://schemas.openxmlformats.org/officeDocument/2006/relationships/slideLayout" Target="../slideLayouts/slideLayout751.xml"/><Relationship Id="rId183" Type="http://schemas.openxmlformats.org/officeDocument/2006/relationships/slideLayout" Target="../slideLayouts/slideLayout183.xml"/><Relationship Id="rId390" Type="http://schemas.openxmlformats.org/officeDocument/2006/relationships/slideLayout" Target="../slideLayouts/slideLayout390.xml"/><Relationship Id="rId404" Type="http://schemas.openxmlformats.org/officeDocument/2006/relationships/slideLayout" Target="../slideLayouts/slideLayout404.xml"/><Relationship Id="rId611" Type="http://schemas.openxmlformats.org/officeDocument/2006/relationships/slideLayout" Target="../slideLayouts/slideLayout611.xml"/><Relationship Id="rId250" Type="http://schemas.openxmlformats.org/officeDocument/2006/relationships/slideLayout" Target="../slideLayouts/slideLayout250.xml"/><Relationship Id="rId488" Type="http://schemas.openxmlformats.org/officeDocument/2006/relationships/slideLayout" Target="../slideLayouts/slideLayout488.xml"/><Relationship Id="rId695" Type="http://schemas.openxmlformats.org/officeDocument/2006/relationships/slideLayout" Target="../slideLayouts/slideLayout695.xml"/><Relationship Id="rId709" Type="http://schemas.openxmlformats.org/officeDocument/2006/relationships/slideLayout" Target="../slideLayouts/slideLayout709.xml"/><Relationship Id="rId45" Type="http://schemas.openxmlformats.org/officeDocument/2006/relationships/slideLayout" Target="../slideLayouts/slideLayout45.xml"/><Relationship Id="rId110" Type="http://schemas.openxmlformats.org/officeDocument/2006/relationships/slideLayout" Target="../slideLayouts/slideLayout110.xml"/><Relationship Id="rId348" Type="http://schemas.openxmlformats.org/officeDocument/2006/relationships/slideLayout" Target="../slideLayouts/slideLayout348.xml"/><Relationship Id="rId555" Type="http://schemas.openxmlformats.org/officeDocument/2006/relationships/slideLayout" Target="../slideLayouts/slideLayout555.xml"/><Relationship Id="rId762" Type="http://schemas.openxmlformats.org/officeDocument/2006/relationships/slideLayout" Target="../slideLayouts/slideLayout762.xml"/><Relationship Id="rId194" Type="http://schemas.openxmlformats.org/officeDocument/2006/relationships/slideLayout" Target="../slideLayouts/slideLayout194.xml"/><Relationship Id="rId208" Type="http://schemas.openxmlformats.org/officeDocument/2006/relationships/slideLayout" Target="../slideLayouts/slideLayout208.xml"/><Relationship Id="rId415" Type="http://schemas.openxmlformats.org/officeDocument/2006/relationships/slideLayout" Target="../slideLayouts/slideLayout415.xml"/><Relationship Id="rId622" Type="http://schemas.openxmlformats.org/officeDocument/2006/relationships/slideLayout" Target="../slideLayouts/slideLayout622.xml"/><Relationship Id="rId261" Type="http://schemas.openxmlformats.org/officeDocument/2006/relationships/slideLayout" Target="../slideLayouts/slideLayout261.xml"/><Relationship Id="rId499" Type="http://schemas.openxmlformats.org/officeDocument/2006/relationships/slideLayout" Target="../slideLayouts/slideLayout499.xml"/><Relationship Id="rId56" Type="http://schemas.openxmlformats.org/officeDocument/2006/relationships/slideLayout" Target="../slideLayouts/slideLayout56.xml"/><Relationship Id="rId359" Type="http://schemas.openxmlformats.org/officeDocument/2006/relationships/slideLayout" Target="../slideLayouts/slideLayout359.xml"/><Relationship Id="rId566" Type="http://schemas.openxmlformats.org/officeDocument/2006/relationships/slideLayout" Target="../slideLayouts/slideLayout566.xml"/><Relationship Id="rId773" Type="http://schemas.openxmlformats.org/officeDocument/2006/relationships/slideLayout" Target="../slideLayouts/slideLayout773.xml"/><Relationship Id="rId121" Type="http://schemas.openxmlformats.org/officeDocument/2006/relationships/slideLayout" Target="../slideLayouts/slideLayout121.xml"/><Relationship Id="rId219" Type="http://schemas.openxmlformats.org/officeDocument/2006/relationships/slideLayout" Target="../slideLayouts/slideLayout219.xml"/><Relationship Id="rId426" Type="http://schemas.openxmlformats.org/officeDocument/2006/relationships/slideLayout" Target="../slideLayouts/slideLayout426.xml"/><Relationship Id="rId633" Type="http://schemas.openxmlformats.org/officeDocument/2006/relationships/slideLayout" Target="../slideLayouts/slideLayout633.xml"/><Relationship Id="rId67" Type="http://schemas.openxmlformats.org/officeDocument/2006/relationships/slideLayout" Target="../slideLayouts/slideLayout67.xml"/><Relationship Id="rId272" Type="http://schemas.openxmlformats.org/officeDocument/2006/relationships/slideLayout" Target="../slideLayouts/slideLayout272.xml"/><Relationship Id="rId577" Type="http://schemas.openxmlformats.org/officeDocument/2006/relationships/slideLayout" Target="../slideLayouts/slideLayout577.xml"/><Relationship Id="rId700" Type="http://schemas.openxmlformats.org/officeDocument/2006/relationships/slideLayout" Target="../slideLayouts/slideLayout700.xml"/><Relationship Id="rId132" Type="http://schemas.openxmlformats.org/officeDocument/2006/relationships/slideLayout" Target="../slideLayouts/slideLayout132.xml"/><Relationship Id="rId784" Type="http://schemas.openxmlformats.org/officeDocument/2006/relationships/slideLayout" Target="../slideLayouts/slideLayout784.xml"/><Relationship Id="rId437" Type="http://schemas.openxmlformats.org/officeDocument/2006/relationships/slideLayout" Target="../slideLayouts/slideLayout437.xml"/><Relationship Id="rId644" Type="http://schemas.openxmlformats.org/officeDocument/2006/relationships/slideLayout" Target="../slideLayouts/slideLayout644.xml"/><Relationship Id="rId283" Type="http://schemas.openxmlformats.org/officeDocument/2006/relationships/slideLayout" Target="../slideLayouts/slideLayout283.xml"/><Relationship Id="rId490" Type="http://schemas.openxmlformats.org/officeDocument/2006/relationships/slideLayout" Target="../slideLayouts/slideLayout490.xml"/><Relationship Id="rId504" Type="http://schemas.openxmlformats.org/officeDocument/2006/relationships/slideLayout" Target="../slideLayouts/slideLayout504.xml"/><Relationship Id="rId711" Type="http://schemas.openxmlformats.org/officeDocument/2006/relationships/slideLayout" Target="../slideLayouts/slideLayout711.xml"/><Relationship Id="rId78" Type="http://schemas.openxmlformats.org/officeDocument/2006/relationships/slideLayout" Target="../slideLayouts/slideLayout78.xml"/><Relationship Id="rId143" Type="http://schemas.openxmlformats.org/officeDocument/2006/relationships/slideLayout" Target="../slideLayouts/slideLayout143.xml"/><Relationship Id="rId350" Type="http://schemas.openxmlformats.org/officeDocument/2006/relationships/slideLayout" Target="../slideLayouts/slideLayout350.xml"/><Relationship Id="rId588" Type="http://schemas.openxmlformats.org/officeDocument/2006/relationships/slideLayout" Target="../slideLayouts/slideLayout588.xml"/><Relationship Id="rId9" Type="http://schemas.openxmlformats.org/officeDocument/2006/relationships/slideLayout" Target="../slideLayouts/slideLayout9.xml"/><Relationship Id="rId210" Type="http://schemas.openxmlformats.org/officeDocument/2006/relationships/slideLayout" Target="../slideLayouts/slideLayout210.xml"/><Relationship Id="rId448" Type="http://schemas.openxmlformats.org/officeDocument/2006/relationships/slideLayout" Target="../slideLayouts/slideLayout448.xml"/><Relationship Id="rId655" Type="http://schemas.openxmlformats.org/officeDocument/2006/relationships/slideLayout" Target="../slideLayouts/slideLayout655.xml"/><Relationship Id="rId294" Type="http://schemas.openxmlformats.org/officeDocument/2006/relationships/slideLayout" Target="../slideLayouts/slideLayout294.xml"/><Relationship Id="rId308" Type="http://schemas.openxmlformats.org/officeDocument/2006/relationships/slideLayout" Target="../slideLayouts/slideLayout308.xml"/><Relationship Id="rId515" Type="http://schemas.openxmlformats.org/officeDocument/2006/relationships/slideLayout" Target="../slideLayouts/slideLayout515.xml"/><Relationship Id="rId722" Type="http://schemas.openxmlformats.org/officeDocument/2006/relationships/slideLayout" Target="../slideLayouts/slideLayout722.xml"/><Relationship Id="rId89" Type="http://schemas.openxmlformats.org/officeDocument/2006/relationships/slideLayout" Target="../slideLayouts/slideLayout89.xml"/><Relationship Id="rId154" Type="http://schemas.openxmlformats.org/officeDocument/2006/relationships/slideLayout" Target="../slideLayouts/slideLayout154.xml"/><Relationship Id="rId361" Type="http://schemas.openxmlformats.org/officeDocument/2006/relationships/slideLayout" Target="../slideLayouts/slideLayout361.xml"/><Relationship Id="rId599" Type="http://schemas.openxmlformats.org/officeDocument/2006/relationships/slideLayout" Target="../slideLayouts/slideLayout599.xml"/><Relationship Id="rId459" Type="http://schemas.openxmlformats.org/officeDocument/2006/relationships/slideLayout" Target="../slideLayouts/slideLayout459.xml"/><Relationship Id="rId666" Type="http://schemas.openxmlformats.org/officeDocument/2006/relationships/slideLayout" Target="../slideLayouts/slideLayout666.xml"/><Relationship Id="rId16" Type="http://schemas.openxmlformats.org/officeDocument/2006/relationships/slideLayout" Target="../slideLayouts/slideLayout16.xml"/><Relationship Id="rId221" Type="http://schemas.openxmlformats.org/officeDocument/2006/relationships/slideLayout" Target="../slideLayouts/slideLayout221.xml"/><Relationship Id="rId319" Type="http://schemas.openxmlformats.org/officeDocument/2006/relationships/slideLayout" Target="../slideLayouts/slideLayout319.xml"/><Relationship Id="rId526" Type="http://schemas.openxmlformats.org/officeDocument/2006/relationships/slideLayout" Target="../slideLayouts/slideLayout526.xml"/><Relationship Id="rId733" Type="http://schemas.openxmlformats.org/officeDocument/2006/relationships/slideLayout" Target="../slideLayouts/slideLayout733.xml"/><Relationship Id="rId165" Type="http://schemas.openxmlformats.org/officeDocument/2006/relationships/slideLayout" Target="../slideLayouts/slideLayout165.xml"/><Relationship Id="rId372" Type="http://schemas.openxmlformats.org/officeDocument/2006/relationships/slideLayout" Target="../slideLayouts/slideLayout372.xml"/><Relationship Id="rId677" Type="http://schemas.openxmlformats.org/officeDocument/2006/relationships/slideLayout" Target="../slideLayouts/slideLayout677.xml"/><Relationship Id="rId232" Type="http://schemas.openxmlformats.org/officeDocument/2006/relationships/slideLayout" Target="../slideLayouts/slideLayout232.xml"/><Relationship Id="rId27" Type="http://schemas.openxmlformats.org/officeDocument/2006/relationships/slideLayout" Target="../slideLayouts/slideLayout27.xml"/><Relationship Id="rId537" Type="http://schemas.openxmlformats.org/officeDocument/2006/relationships/slideLayout" Target="../slideLayouts/slideLayout537.xml"/><Relationship Id="rId744" Type="http://schemas.openxmlformats.org/officeDocument/2006/relationships/slideLayout" Target="../slideLayouts/slideLayout744.xml"/><Relationship Id="rId80" Type="http://schemas.openxmlformats.org/officeDocument/2006/relationships/slideLayout" Target="../slideLayouts/slideLayout80.xml"/><Relationship Id="rId176" Type="http://schemas.openxmlformats.org/officeDocument/2006/relationships/slideLayout" Target="../slideLayouts/slideLayout176.xml"/><Relationship Id="rId383" Type="http://schemas.openxmlformats.org/officeDocument/2006/relationships/slideLayout" Target="../slideLayouts/slideLayout383.xml"/><Relationship Id="rId590" Type="http://schemas.openxmlformats.org/officeDocument/2006/relationships/slideLayout" Target="../slideLayouts/slideLayout590.xml"/><Relationship Id="rId604" Type="http://schemas.openxmlformats.org/officeDocument/2006/relationships/slideLayout" Target="../slideLayouts/slideLayout604.xml"/><Relationship Id="rId243" Type="http://schemas.openxmlformats.org/officeDocument/2006/relationships/slideLayout" Target="../slideLayouts/slideLayout243.xml"/><Relationship Id="rId450" Type="http://schemas.openxmlformats.org/officeDocument/2006/relationships/slideLayout" Target="../slideLayouts/slideLayout450.xml"/><Relationship Id="rId688" Type="http://schemas.openxmlformats.org/officeDocument/2006/relationships/slideLayout" Target="../slideLayouts/slideLayout688.xml"/><Relationship Id="rId38" Type="http://schemas.openxmlformats.org/officeDocument/2006/relationships/slideLayout" Target="../slideLayouts/slideLayout38.xml"/><Relationship Id="rId103" Type="http://schemas.openxmlformats.org/officeDocument/2006/relationships/slideLayout" Target="../slideLayouts/slideLayout103.xml"/><Relationship Id="rId310" Type="http://schemas.openxmlformats.org/officeDocument/2006/relationships/slideLayout" Target="../slideLayouts/slideLayout310.xml"/><Relationship Id="rId548" Type="http://schemas.openxmlformats.org/officeDocument/2006/relationships/slideLayout" Target="../slideLayouts/slideLayout548.xml"/><Relationship Id="rId755" Type="http://schemas.openxmlformats.org/officeDocument/2006/relationships/slideLayout" Target="../slideLayouts/slideLayout755.xml"/><Relationship Id="rId91" Type="http://schemas.openxmlformats.org/officeDocument/2006/relationships/slideLayout" Target="../slideLayouts/slideLayout91.xml"/><Relationship Id="rId187" Type="http://schemas.openxmlformats.org/officeDocument/2006/relationships/slideLayout" Target="../slideLayouts/slideLayout187.xml"/><Relationship Id="rId394" Type="http://schemas.openxmlformats.org/officeDocument/2006/relationships/slideLayout" Target="../slideLayouts/slideLayout394.xml"/><Relationship Id="rId408" Type="http://schemas.openxmlformats.org/officeDocument/2006/relationships/slideLayout" Target="../slideLayouts/slideLayout408.xml"/><Relationship Id="rId615" Type="http://schemas.openxmlformats.org/officeDocument/2006/relationships/slideLayout" Target="../slideLayouts/slideLayout615.xml"/><Relationship Id="rId254" Type="http://schemas.openxmlformats.org/officeDocument/2006/relationships/slideLayout" Target="../slideLayouts/slideLayout254.xml"/><Relationship Id="rId699" Type="http://schemas.openxmlformats.org/officeDocument/2006/relationships/slideLayout" Target="../slideLayouts/slideLayout699.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461" Type="http://schemas.openxmlformats.org/officeDocument/2006/relationships/slideLayout" Target="../slideLayouts/slideLayout461.xml"/><Relationship Id="rId559" Type="http://schemas.openxmlformats.org/officeDocument/2006/relationships/slideLayout" Target="../slideLayouts/slideLayout559.xml"/><Relationship Id="rId766" Type="http://schemas.openxmlformats.org/officeDocument/2006/relationships/slideLayout" Target="../slideLayouts/slideLayout766.xml"/><Relationship Id="rId198" Type="http://schemas.openxmlformats.org/officeDocument/2006/relationships/slideLayout" Target="../slideLayouts/slideLayout198.xml"/><Relationship Id="rId321" Type="http://schemas.openxmlformats.org/officeDocument/2006/relationships/slideLayout" Target="../slideLayouts/slideLayout321.xml"/><Relationship Id="rId419" Type="http://schemas.openxmlformats.org/officeDocument/2006/relationships/slideLayout" Target="../slideLayouts/slideLayout419.xml"/><Relationship Id="rId626" Type="http://schemas.openxmlformats.org/officeDocument/2006/relationships/slideLayout" Target="../slideLayouts/slideLayout626.xml"/><Relationship Id="rId265" Type="http://schemas.openxmlformats.org/officeDocument/2006/relationships/slideLayout" Target="../slideLayouts/slideLayout265.xml"/><Relationship Id="rId472" Type="http://schemas.openxmlformats.org/officeDocument/2006/relationships/slideLayout" Target="../slideLayouts/slideLayout472.xml"/><Relationship Id="rId125" Type="http://schemas.openxmlformats.org/officeDocument/2006/relationships/slideLayout" Target="../slideLayouts/slideLayout125.xml"/><Relationship Id="rId332" Type="http://schemas.openxmlformats.org/officeDocument/2006/relationships/slideLayout" Target="../slideLayouts/slideLayout332.xml"/><Relationship Id="rId777" Type="http://schemas.openxmlformats.org/officeDocument/2006/relationships/slideLayout" Target="../slideLayouts/slideLayout777.xml"/><Relationship Id="rId637" Type="http://schemas.openxmlformats.org/officeDocument/2006/relationships/slideLayout" Target="../slideLayouts/slideLayout637.xml"/><Relationship Id="rId276" Type="http://schemas.openxmlformats.org/officeDocument/2006/relationships/slideLayout" Target="../slideLayouts/slideLayout276.xml"/><Relationship Id="rId483" Type="http://schemas.openxmlformats.org/officeDocument/2006/relationships/slideLayout" Target="../slideLayouts/slideLayout483.xml"/><Relationship Id="rId690" Type="http://schemas.openxmlformats.org/officeDocument/2006/relationships/slideLayout" Target="../slideLayouts/slideLayout690.xml"/><Relationship Id="rId704" Type="http://schemas.openxmlformats.org/officeDocument/2006/relationships/slideLayout" Target="../slideLayouts/slideLayout704.xml"/><Relationship Id="rId40" Type="http://schemas.openxmlformats.org/officeDocument/2006/relationships/slideLayout" Target="../slideLayouts/slideLayout40.xml"/><Relationship Id="rId136" Type="http://schemas.openxmlformats.org/officeDocument/2006/relationships/slideLayout" Target="../slideLayouts/slideLayout136.xml"/><Relationship Id="rId343" Type="http://schemas.openxmlformats.org/officeDocument/2006/relationships/slideLayout" Target="../slideLayouts/slideLayout343.xml"/><Relationship Id="rId550" Type="http://schemas.openxmlformats.org/officeDocument/2006/relationships/slideLayout" Target="../slideLayouts/slideLayout550.xml"/><Relationship Id="rId203" Type="http://schemas.openxmlformats.org/officeDocument/2006/relationships/slideLayout" Target="../slideLayouts/slideLayout203.xml"/><Relationship Id="rId648" Type="http://schemas.openxmlformats.org/officeDocument/2006/relationships/slideLayout" Target="../slideLayouts/slideLayout648.xml"/><Relationship Id="rId287" Type="http://schemas.openxmlformats.org/officeDocument/2006/relationships/slideLayout" Target="../slideLayouts/slideLayout287.xml"/><Relationship Id="rId410" Type="http://schemas.openxmlformats.org/officeDocument/2006/relationships/slideLayout" Target="../slideLayouts/slideLayout410.xml"/><Relationship Id="rId494" Type="http://schemas.openxmlformats.org/officeDocument/2006/relationships/slideLayout" Target="../slideLayouts/slideLayout494.xml"/><Relationship Id="rId508" Type="http://schemas.openxmlformats.org/officeDocument/2006/relationships/slideLayout" Target="../slideLayouts/slideLayout508.xml"/><Relationship Id="rId715" Type="http://schemas.openxmlformats.org/officeDocument/2006/relationships/slideLayout" Target="../slideLayouts/slideLayout715.xml"/><Relationship Id="rId147" Type="http://schemas.openxmlformats.org/officeDocument/2006/relationships/slideLayout" Target="../slideLayouts/slideLayout147.xml"/><Relationship Id="rId354" Type="http://schemas.openxmlformats.org/officeDocument/2006/relationships/slideLayout" Target="../slideLayouts/slideLayout354.xml"/><Relationship Id="rId51" Type="http://schemas.openxmlformats.org/officeDocument/2006/relationships/slideLayout" Target="../slideLayouts/slideLayout51.xml"/><Relationship Id="rId561" Type="http://schemas.openxmlformats.org/officeDocument/2006/relationships/slideLayout" Target="../slideLayouts/slideLayout561.xml"/><Relationship Id="rId659" Type="http://schemas.openxmlformats.org/officeDocument/2006/relationships/slideLayout" Target="../slideLayouts/slideLayout659.xml"/><Relationship Id="rId214" Type="http://schemas.openxmlformats.org/officeDocument/2006/relationships/slideLayout" Target="../slideLayouts/slideLayout214.xml"/><Relationship Id="rId298" Type="http://schemas.openxmlformats.org/officeDocument/2006/relationships/slideLayout" Target="../slideLayouts/slideLayout298.xml"/><Relationship Id="rId421" Type="http://schemas.openxmlformats.org/officeDocument/2006/relationships/slideLayout" Target="../slideLayouts/slideLayout421.xml"/><Relationship Id="rId519" Type="http://schemas.openxmlformats.org/officeDocument/2006/relationships/slideLayout" Target="../slideLayouts/slideLayout519.xml"/><Relationship Id="rId158" Type="http://schemas.openxmlformats.org/officeDocument/2006/relationships/slideLayout" Target="../slideLayouts/slideLayout158.xml"/><Relationship Id="rId726" Type="http://schemas.openxmlformats.org/officeDocument/2006/relationships/slideLayout" Target="../slideLayouts/slideLayout726.xml"/><Relationship Id="rId62" Type="http://schemas.openxmlformats.org/officeDocument/2006/relationships/slideLayout" Target="../slideLayouts/slideLayout62.xml"/><Relationship Id="rId365" Type="http://schemas.openxmlformats.org/officeDocument/2006/relationships/slideLayout" Target="../slideLayouts/slideLayout365.xml"/><Relationship Id="rId572" Type="http://schemas.openxmlformats.org/officeDocument/2006/relationships/slideLayout" Target="../slideLayouts/slideLayout572.xml"/><Relationship Id="rId225" Type="http://schemas.openxmlformats.org/officeDocument/2006/relationships/slideLayout" Target="../slideLayouts/slideLayout225.xml"/><Relationship Id="rId432" Type="http://schemas.openxmlformats.org/officeDocument/2006/relationships/slideLayout" Target="../slideLayouts/slideLayout432.xml"/><Relationship Id="rId737" Type="http://schemas.openxmlformats.org/officeDocument/2006/relationships/slideLayout" Target="../slideLayouts/slideLayout737.xml"/><Relationship Id="rId73" Type="http://schemas.openxmlformats.org/officeDocument/2006/relationships/slideLayout" Target="../slideLayouts/slideLayout73.xml"/><Relationship Id="rId169" Type="http://schemas.openxmlformats.org/officeDocument/2006/relationships/slideLayout" Target="../slideLayouts/slideLayout169.xml"/><Relationship Id="rId376" Type="http://schemas.openxmlformats.org/officeDocument/2006/relationships/slideLayout" Target="../slideLayouts/slideLayout376.xml"/><Relationship Id="rId583" Type="http://schemas.openxmlformats.org/officeDocument/2006/relationships/slideLayout" Target="../slideLayouts/slideLayout583.xml"/><Relationship Id="rId4" Type="http://schemas.openxmlformats.org/officeDocument/2006/relationships/slideLayout" Target="../slideLayouts/slideLayout4.xml"/><Relationship Id="rId236" Type="http://schemas.openxmlformats.org/officeDocument/2006/relationships/slideLayout" Target="../slideLayouts/slideLayout236.xml"/><Relationship Id="rId443" Type="http://schemas.openxmlformats.org/officeDocument/2006/relationships/slideLayout" Target="../slideLayouts/slideLayout443.xml"/><Relationship Id="rId650" Type="http://schemas.openxmlformats.org/officeDocument/2006/relationships/slideLayout" Target="../slideLayouts/slideLayout650.xml"/><Relationship Id="rId303" Type="http://schemas.openxmlformats.org/officeDocument/2006/relationships/slideLayout" Target="../slideLayouts/slideLayout303.xml"/><Relationship Id="rId748" Type="http://schemas.openxmlformats.org/officeDocument/2006/relationships/slideLayout" Target="../slideLayouts/slideLayout748.xml"/><Relationship Id="rId84" Type="http://schemas.openxmlformats.org/officeDocument/2006/relationships/slideLayout" Target="../slideLayouts/slideLayout84.xml"/><Relationship Id="rId387" Type="http://schemas.openxmlformats.org/officeDocument/2006/relationships/slideLayout" Target="../slideLayouts/slideLayout387.xml"/><Relationship Id="rId510" Type="http://schemas.openxmlformats.org/officeDocument/2006/relationships/slideLayout" Target="../slideLayouts/slideLayout510.xml"/><Relationship Id="rId594" Type="http://schemas.openxmlformats.org/officeDocument/2006/relationships/slideLayout" Target="../slideLayouts/slideLayout594.xml"/><Relationship Id="rId608" Type="http://schemas.openxmlformats.org/officeDocument/2006/relationships/slideLayout" Target="../slideLayouts/slideLayout608.xml"/><Relationship Id="rId247" Type="http://schemas.openxmlformats.org/officeDocument/2006/relationships/slideLayout" Target="../slideLayouts/slideLayout247.xml"/><Relationship Id="rId107" Type="http://schemas.openxmlformats.org/officeDocument/2006/relationships/slideLayout" Target="../slideLayouts/slideLayout107.xml"/><Relationship Id="rId454" Type="http://schemas.openxmlformats.org/officeDocument/2006/relationships/slideLayout" Target="../slideLayouts/slideLayout454.xml"/><Relationship Id="rId661" Type="http://schemas.openxmlformats.org/officeDocument/2006/relationships/slideLayout" Target="../slideLayouts/slideLayout661.xml"/><Relationship Id="rId759" Type="http://schemas.openxmlformats.org/officeDocument/2006/relationships/slideLayout" Target="../slideLayouts/slideLayout759.xml"/><Relationship Id="rId11" Type="http://schemas.openxmlformats.org/officeDocument/2006/relationships/slideLayout" Target="../slideLayouts/slideLayout11.xml"/><Relationship Id="rId314" Type="http://schemas.openxmlformats.org/officeDocument/2006/relationships/slideLayout" Target="../slideLayouts/slideLayout314.xml"/><Relationship Id="rId398" Type="http://schemas.openxmlformats.org/officeDocument/2006/relationships/slideLayout" Target="../slideLayouts/slideLayout398.xml"/><Relationship Id="rId521" Type="http://schemas.openxmlformats.org/officeDocument/2006/relationships/slideLayout" Target="../slideLayouts/slideLayout521.xml"/><Relationship Id="rId619" Type="http://schemas.openxmlformats.org/officeDocument/2006/relationships/slideLayout" Target="../slideLayouts/slideLayout61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793.xml"/><Relationship Id="rId13" Type="http://schemas.openxmlformats.org/officeDocument/2006/relationships/slideLayout" Target="../slideLayouts/slideLayout798.xml"/><Relationship Id="rId3" Type="http://schemas.openxmlformats.org/officeDocument/2006/relationships/slideLayout" Target="../slideLayouts/slideLayout788.xml"/><Relationship Id="rId7" Type="http://schemas.openxmlformats.org/officeDocument/2006/relationships/slideLayout" Target="../slideLayouts/slideLayout792.xml"/><Relationship Id="rId12" Type="http://schemas.openxmlformats.org/officeDocument/2006/relationships/slideLayout" Target="../slideLayouts/slideLayout797.xml"/><Relationship Id="rId2" Type="http://schemas.openxmlformats.org/officeDocument/2006/relationships/slideLayout" Target="../slideLayouts/slideLayout787.xml"/><Relationship Id="rId1" Type="http://schemas.openxmlformats.org/officeDocument/2006/relationships/slideLayout" Target="../slideLayouts/slideLayout786.xml"/><Relationship Id="rId6" Type="http://schemas.openxmlformats.org/officeDocument/2006/relationships/slideLayout" Target="../slideLayouts/slideLayout791.xml"/><Relationship Id="rId11" Type="http://schemas.openxmlformats.org/officeDocument/2006/relationships/slideLayout" Target="../slideLayouts/slideLayout796.xml"/><Relationship Id="rId5" Type="http://schemas.openxmlformats.org/officeDocument/2006/relationships/slideLayout" Target="../slideLayouts/slideLayout790.xml"/><Relationship Id="rId10" Type="http://schemas.openxmlformats.org/officeDocument/2006/relationships/slideLayout" Target="../slideLayouts/slideLayout795.xml"/><Relationship Id="rId4" Type="http://schemas.openxmlformats.org/officeDocument/2006/relationships/slideLayout" Target="../slideLayouts/slideLayout789.xml"/><Relationship Id="rId9" Type="http://schemas.openxmlformats.org/officeDocument/2006/relationships/slideLayout" Target="../slideLayouts/slideLayout794.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117" Type="http://schemas.openxmlformats.org/officeDocument/2006/relationships/slideLayout" Target="../slideLayouts/slideLayout915.xml"/><Relationship Id="rId21" Type="http://schemas.openxmlformats.org/officeDocument/2006/relationships/slideLayout" Target="../slideLayouts/slideLayout819.xml"/><Relationship Id="rId324" Type="http://schemas.openxmlformats.org/officeDocument/2006/relationships/slideLayout" Target="../slideLayouts/slideLayout1122.xml"/><Relationship Id="rId531" Type="http://schemas.openxmlformats.org/officeDocument/2006/relationships/slideLayout" Target="../slideLayouts/slideLayout1329.xml"/><Relationship Id="rId170" Type="http://schemas.openxmlformats.org/officeDocument/2006/relationships/slideLayout" Target="../slideLayouts/slideLayout968.xml"/><Relationship Id="rId268" Type="http://schemas.openxmlformats.org/officeDocument/2006/relationships/slideLayout" Target="../slideLayouts/slideLayout1066.xml"/><Relationship Id="rId475" Type="http://schemas.openxmlformats.org/officeDocument/2006/relationships/slideLayout" Target="../slideLayouts/slideLayout1273.xml"/><Relationship Id="rId32" Type="http://schemas.openxmlformats.org/officeDocument/2006/relationships/slideLayout" Target="../slideLayouts/slideLayout830.xml"/><Relationship Id="rId128" Type="http://schemas.openxmlformats.org/officeDocument/2006/relationships/slideLayout" Target="../slideLayouts/slideLayout926.xml"/><Relationship Id="rId335" Type="http://schemas.openxmlformats.org/officeDocument/2006/relationships/slideLayout" Target="../slideLayouts/slideLayout1133.xml"/><Relationship Id="rId542" Type="http://schemas.openxmlformats.org/officeDocument/2006/relationships/slideLayout" Target="../slideLayouts/slideLayout1340.xml"/><Relationship Id="rId181" Type="http://schemas.openxmlformats.org/officeDocument/2006/relationships/slideLayout" Target="../slideLayouts/slideLayout979.xml"/><Relationship Id="rId402" Type="http://schemas.openxmlformats.org/officeDocument/2006/relationships/slideLayout" Target="../slideLayouts/slideLayout1200.xml"/><Relationship Id="rId279" Type="http://schemas.openxmlformats.org/officeDocument/2006/relationships/slideLayout" Target="../slideLayouts/slideLayout1077.xml"/><Relationship Id="rId486" Type="http://schemas.openxmlformats.org/officeDocument/2006/relationships/slideLayout" Target="../slideLayouts/slideLayout1284.xml"/><Relationship Id="rId43" Type="http://schemas.openxmlformats.org/officeDocument/2006/relationships/slideLayout" Target="../slideLayouts/slideLayout841.xml"/><Relationship Id="rId139" Type="http://schemas.openxmlformats.org/officeDocument/2006/relationships/slideLayout" Target="../slideLayouts/slideLayout937.xml"/><Relationship Id="rId346" Type="http://schemas.openxmlformats.org/officeDocument/2006/relationships/slideLayout" Target="../slideLayouts/slideLayout1144.xml"/><Relationship Id="rId553" Type="http://schemas.openxmlformats.org/officeDocument/2006/relationships/slideLayout" Target="../slideLayouts/slideLayout1351.xml"/><Relationship Id="rId192" Type="http://schemas.openxmlformats.org/officeDocument/2006/relationships/slideLayout" Target="../slideLayouts/slideLayout990.xml"/><Relationship Id="rId206" Type="http://schemas.openxmlformats.org/officeDocument/2006/relationships/slideLayout" Target="../slideLayouts/slideLayout1004.xml"/><Relationship Id="rId413" Type="http://schemas.openxmlformats.org/officeDocument/2006/relationships/slideLayout" Target="../slideLayouts/slideLayout1211.xml"/><Relationship Id="rId497" Type="http://schemas.openxmlformats.org/officeDocument/2006/relationships/slideLayout" Target="../slideLayouts/slideLayout1295.xml"/><Relationship Id="rId357" Type="http://schemas.openxmlformats.org/officeDocument/2006/relationships/slideLayout" Target="../slideLayouts/slideLayout1155.xml"/><Relationship Id="rId54" Type="http://schemas.openxmlformats.org/officeDocument/2006/relationships/slideLayout" Target="../slideLayouts/slideLayout852.xml"/><Relationship Id="rId217" Type="http://schemas.openxmlformats.org/officeDocument/2006/relationships/slideLayout" Target="../slideLayouts/slideLayout1015.xml"/><Relationship Id="rId564" Type="http://schemas.openxmlformats.org/officeDocument/2006/relationships/slideLayout" Target="../slideLayouts/slideLayout1362.xml"/><Relationship Id="rId424" Type="http://schemas.openxmlformats.org/officeDocument/2006/relationships/slideLayout" Target="../slideLayouts/slideLayout1222.xml"/><Relationship Id="rId270" Type="http://schemas.openxmlformats.org/officeDocument/2006/relationships/slideLayout" Target="../slideLayouts/slideLayout1068.xml"/><Relationship Id="rId65" Type="http://schemas.openxmlformats.org/officeDocument/2006/relationships/slideLayout" Target="../slideLayouts/slideLayout863.xml"/><Relationship Id="rId130" Type="http://schemas.openxmlformats.org/officeDocument/2006/relationships/slideLayout" Target="../slideLayouts/slideLayout928.xml"/><Relationship Id="rId368" Type="http://schemas.openxmlformats.org/officeDocument/2006/relationships/slideLayout" Target="../slideLayouts/slideLayout1166.xml"/><Relationship Id="rId575" Type="http://schemas.openxmlformats.org/officeDocument/2006/relationships/theme" Target="../theme/theme3.xml"/><Relationship Id="rId228" Type="http://schemas.openxmlformats.org/officeDocument/2006/relationships/slideLayout" Target="../slideLayouts/slideLayout1026.xml"/><Relationship Id="rId435" Type="http://schemas.openxmlformats.org/officeDocument/2006/relationships/slideLayout" Target="../slideLayouts/slideLayout1233.xml"/><Relationship Id="rId281" Type="http://schemas.openxmlformats.org/officeDocument/2006/relationships/slideLayout" Target="../slideLayouts/slideLayout1079.xml"/><Relationship Id="rId337" Type="http://schemas.openxmlformats.org/officeDocument/2006/relationships/slideLayout" Target="../slideLayouts/slideLayout1135.xml"/><Relationship Id="rId502" Type="http://schemas.openxmlformats.org/officeDocument/2006/relationships/slideLayout" Target="../slideLayouts/slideLayout1300.xml"/><Relationship Id="rId34" Type="http://schemas.openxmlformats.org/officeDocument/2006/relationships/slideLayout" Target="../slideLayouts/slideLayout832.xml"/><Relationship Id="rId76" Type="http://schemas.openxmlformats.org/officeDocument/2006/relationships/slideLayout" Target="../slideLayouts/slideLayout874.xml"/><Relationship Id="rId141" Type="http://schemas.openxmlformats.org/officeDocument/2006/relationships/slideLayout" Target="../slideLayouts/slideLayout939.xml"/><Relationship Id="rId379" Type="http://schemas.openxmlformats.org/officeDocument/2006/relationships/slideLayout" Target="../slideLayouts/slideLayout1177.xml"/><Relationship Id="rId544" Type="http://schemas.openxmlformats.org/officeDocument/2006/relationships/slideLayout" Target="../slideLayouts/slideLayout1342.xml"/><Relationship Id="rId7" Type="http://schemas.openxmlformats.org/officeDocument/2006/relationships/slideLayout" Target="../slideLayouts/slideLayout805.xml"/><Relationship Id="rId183" Type="http://schemas.openxmlformats.org/officeDocument/2006/relationships/slideLayout" Target="../slideLayouts/slideLayout981.xml"/><Relationship Id="rId239" Type="http://schemas.openxmlformats.org/officeDocument/2006/relationships/slideLayout" Target="../slideLayouts/slideLayout1037.xml"/><Relationship Id="rId390" Type="http://schemas.openxmlformats.org/officeDocument/2006/relationships/slideLayout" Target="../slideLayouts/slideLayout1188.xml"/><Relationship Id="rId404" Type="http://schemas.openxmlformats.org/officeDocument/2006/relationships/slideLayout" Target="../slideLayouts/slideLayout1202.xml"/><Relationship Id="rId446" Type="http://schemas.openxmlformats.org/officeDocument/2006/relationships/slideLayout" Target="../slideLayouts/slideLayout1244.xml"/><Relationship Id="rId250" Type="http://schemas.openxmlformats.org/officeDocument/2006/relationships/slideLayout" Target="../slideLayouts/slideLayout1048.xml"/><Relationship Id="rId292" Type="http://schemas.openxmlformats.org/officeDocument/2006/relationships/slideLayout" Target="../slideLayouts/slideLayout1090.xml"/><Relationship Id="rId306" Type="http://schemas.openxmlformats.org/officeDocument/2006/relationships/slideLayout" Target="../slideLayouts/slideLayout1104.xml"/><Relationship Id="rId488" Type="http://schemas.openxmlformats.org/officeDocument/2006/relationships/slideLayout" Target="../slideLayouts/slideLayout1286.xml"/><Relationship Id="rId45" Type="http://schemas.openxmlformats.org/officeDocument/2006/relationships/slideLayout" Target="../slideLayouts/slideLayout843.xml"/><Relationship Id="rId87" Type="http://schemas.openxmlformats.org/officeDocument/2006/relationships/slideLayout" Target="../slideLayouts/slideLayout885.xml"/><Relationship Id="rId110" Type="http://schemas.openxmlformats.org/officeDocument/2006/relationships/slideLayout" Target="../slideLayouts/slideLayout908.xml"/><Relationship Id="rId348" Type="http://schemas.openxmlformats.org/officeDocument/2006/relationships/slideLayout" Target="../slideLayouts/slideLayout1146.xml"/><Relationship Id="rId513" Type="http://schemas.openxmlformats.org/officeDocument/2006/relationships/slideLayout" Target="../slideLayouts/slideLayout1311.xml"/><Relationship Id="rId555" Type="http://schemas.openxmlformats.org/officeDocument/2006/relationships/slideLayout" Target="../slideLayouts/slideLayout1353.xml"/><Relationship Id="rId152" Type="http://schemas.openxmlformats.org/officeDocument/2006/relationships/slideLayout" Target="../slideLayouts/slideLayout950.xml"/><Relationship Id="rId194" Type="http://schemas.openxmlformats.org/officeDocument/2006/relationships/slideLayout" Target="../slideLayouts/slideLayout992.xml"/><Relationship Id="rId208" Type="http://schemas.openxmlformats.org/officeDocument/2006/relationships/slideLayout" Target="../slideLayouts/slideLayout1006.xml"/><Relationship Id="rId415" Type="http://schemas.openxmlformats.org/officeDocument/2006/relationships/slideLayout" Target="../slideLayouts/slideLayout1213.xml"/><Relationship Id="rId457" Type="http://schemas.openxmlformats.org/officeDocument/2006/relationships/slideLayout" Target="../slideLayouts/slideLayout1255.xml"/><Relationship Id="rId261" Type="http://schemas.openxmlformats.org/officeDocument/2006/relationships/slideLayout" Target="../slideLayouts/slideLayout1059.xml"/><Relationship Id="rId499" Type="http://schemas.openxmlformats.org/officeDocument/2006/relationships/slideLayout" Target="../slideLayouts/slideLayout1297.xml"/><Relationship Id="rId14" Type="http://schemas.openxmlformats.org/officeDocument/2006/relationships/slideLayout" Target="../slideLayouts/slideLayout812.xml"/><Relationship Id="rId56" Type="http://schemas.openxmlformats.org/officeDocument/2006/relationships/slideLayout" Target="../slideLayouts/slideLayout854.xml"/><Relationship Id="rId317" Type="http://schemas.openxmlformats.org/officeDocument/2006/relationships/slideLayout" Target="../slideLayouts/slideLayout1115.xml"/><Relationship Id="rId359" Type="http://schemas.openxmlformats.org/officeDocument/2006/relationships/slideLayout" Target="../slideLayouts/slideLayout1157.xml"/><Relationship Id="rId524" Type="http://schemas.openxmlformats.org/officeDocument/2006/relationships/slideLayout" Target="../slideLayouts/slideLayout1322.xml"/><Relationship Id="rId566" Type="http://schemas.openxmlformats.org/officeDocument/2006/relationships/slideLayout" Target="../slideLayouts/slideLayout1364.xml"/><Relationship Id="rId98" Type="http://schemas.openxmlformats.org/officeDocument/2006/relationships/slideLayout" Target="../slideLayouts/slideLayout896.xml"/><Relationship Id="rId121" Type="http://schemas.openxmlformats.org/officeDocument/2006/relationships/slideLayout" Target="../slideLayouts/slideLayout919.xml"/><Relationship Id="rId163" Type="http://schemas.openxmlformats.org/officeDocument/2006/relationships/slideLayout" Target="../slideLayouts/slideLayout961.xml"/><Relationship Id="rId219" Type="http://schemas.openxmlformats.org/officeDocument/2006/relationships/slideLayout" Target="../slideLayouts/slideLayout1017.xml"/><Relationship Id="rId370" Type="http://schemas.openxmlformats.org/officeDocument/2006/relationships/slideLayout" Target="../slideLayouts/slideLayout1168.xml"/><Relationship Id="rId426" Type="http://schemas.openxmlformats.org/officeDocument/2006/relationships/slideLayout" Target="../slideLayouts/slideLayout1224.xml"/><Relationship Id="rId230" Type="http://schemas.openxmlformats.org/officeDocument/2006/relationships/slideLayout" Target="../slideLayouts/slideLayout1028.xml"/><Relationship Id="rId468" Type="http://schemas.openxmlformats.org/officeDocument/2006/relationships/slideLayout" Target="../slideLayouts/slideLayout1266.xml"/><Relationship Id="rId25" Type="http://schemas.openxmlformats.org/officeDocument/2006/relationships/slideLayout" Target="../slideLayouts/slideLayout823.xml"/><Relationship Id="rId67" Type="http://schemas.openxmlformats.org/officeDocument/2006/relationships/slideLayout" Target="../slideLayouts/slideLayout865.xml"/><Relationship Id="rId272" Type="http://schemas.openxmlformats.org/officeDocument/2006/relationships/slideLayout" Target="../slideLayouts/slideLayout1070.xml"/><Relationship Id="rId328" Type="http://schemas.openxmlformats.org/officeDocument/2006/relationships/slideLayout" Target="../slideLayouts/slideLayout1126.xml"/><Relationship Id="rId535" Type="http://schemas.openxmlformats.org/officeDocument/2006/relationships/slideLayout" Target="../slideLayouts/slideLayout1333.xml"/><Relationship Id="rId132" Type="http://schemas.openxmlformats.org/officeDocument/2006/relationships/slideLayout" Target="../slideLayouts/slideLayout930.xml"/><Relationship Id="rId174" Type="http://schemas.openxmlformats.org/officeDocument/2006/relationships/slideLayout" Target="../slideLayouts/slideLayout972.xml"/><Relationship Id="rId381" Type="http://schemas.openxmlformats.org/officeDocument/2006/relationships/slideLayout" Target="../slideLayouts/slideLayout1179.xml"/><Relationship Id="rId241" Type="http://schemas.openxmlformats.org/officeDocument/2006/relationships/slideLayout" Target="../slideLayouts/slideLayout1039.xml"/><Relationship Id="rId437" Type="http://schemas.openxmlformats.org/officeDocument/2006/relationships/slideLayout" Target="../slideLayouts/slideLayout1235.xml"/><Relationship Id="rId479" Type="http://schemas.openxmlformats.org/officeDocument/2006/relationships/slideLayout" Target="../slideLayouts/slideLayout1277.xml"/><Relationship Id="rId36" Type="http://schemas.openxmlformats.org/officeDocument/2006/relationships/slideLayout" Target="../slideLayouts/slideLayout834.xml"/><Relationship Id="rId283" Type="http://schemas.openxmlformats.org/officeDocument/2006/relationships/slideLayout" Target="../slideLayouts/slideLayout1081.xml"/><Relationship Id="rId339" Type="http://schemas.openxmlformats.org/officeDocument/2006/relationships/slideLayout" Target="../slideLayouts/slideLayout1137.xml"/><Relationship Id="rId490" Type="http://schemas.openxmlformats.org/officeDocument/2006/relationships/slideLayout" Target="../slideLayouts/slideLayout1288.xml"/><Relationship Id="rId504" Type="http://schemas.openxmlformats.org/officeDocument/2006/relationships/slideLayout" Target="../slideLayouts/slideLayout1302.xml"/><Relationship Id="rId546" Type="http://schemas.openxmlformats.org/officeDocument/2006/relationships/slideLayout" Target="../slideLayouts/slideLayout1344.xml"/><Relationship Id="rId78" Type="http://schemas.openxmlformats.org/officeDocument/2006/relationships/slideLayout" Target="../slideLayouts/slideLayout876.xml"/><Relationship Id="rId101" Type="http://schemas.openxmlformats.org/officeDocument/2006/relationships/slideLayout" Target="../slideLayouts/slideLayout899.xml"/><Relationship Id="rId143" Type="http://schemas.openxmlformats.org/officeDocument/2006/relationships/slideLayout" Target="../slideLayouts/slideLayout941.xml"/><Relationship Id="rId185" Type="http://schemas.openxmlformats.org/officeDocument/2006/relationships/slideLayout" Target="../slideLayouts/slideLayout983.xml"/><Relationship Id="rId350" Type="http://schemas.openxmlformats.org/officeDocument/2006/relationships/slideLayout" Target="../slideLayouts/slideLayout1148.xml"/><Relationship Id="rId406" Type="http://schemas.openxmlformats.org/officeDocument/2006/relationships/slideLayout" Target="../slideLayouts/slideLayout1204.xml"/><Relationship Id="rId9" Type="http://schemas.openxmlformats.org/officeDocument/2006/relationships/slideLayout" Target="../slideLayouts/slideLayout807.xml"/><Relationship Id="rId210" Type="http://schemas.openxmlformats.org/officeDocument/2006/relationships/slideLayout" Target="../slideLayouts/slideLayout1008.xml"/><Relationship Id="rId392" Type="http://schemas.openxmlformats.org/officeDocument/2006/relationships/slideLayout" Target="../slideLayouts/slideLayout1190.xml"/><Relationship Id="rId448" Type="http://schemas.openxmlformats.org/officeDocument/2006/relationships/slideLayout" Target="../slideLayouts/slideLayout1246.xml"/><Relationship Id="rId252" Type="http://schemas.openxmlformats.org/officeDocument/2006/relationships/slideLayout" Target="../slideLayouts/slideLayout1050.xml"/><Relationship Id="rId294" Type="http://schemas.openxmlformats.org/officeDocument/2006/relationships/slideLayout" Target="../slideLayouts/slideLayout1092.xml"/><Relationship Id="rId308" Type="http://schemas.openxmlformats.org/officeDocument/2006/relationships/slideLayout" Target="../slideLayouts/slideLayout1106.xml"/><Relationship Id="rId515" Type="http://schemas.openxmlformats.org/officeDocument/2006/relationships/slideLayout" Target="../slideLayouts/slideLayout1313.xml"/><Relationship Id="rId47" Type="http://schemas.openxmlformats.org/officeDocument/2006/relationships/slideLayout" Target="../slideLayouts/slideLayout845.xml"/><Relationship Id="rId89" Type="http://schemas.openxmlformats.org/officeDocument/2006/relationships/slideLayout" Target="../slideLayouts/slideLayout887.xml"/><Relationship Id="rId112" Type="http://schemas.openxmlformats.org/officeDocument/2006/relationships/slideLayout" Target="../slideLayouts/slideLayout910.xml"/><Relationship Id="rId154" Type="http://schemas.openxmlformats.org/officeDocument/2006/relationships/slideLayout" Target="../slideLayouts/slideLayout952.xml"/><Relationship Id="rId361" Type="http://schemas.openxmlformats.org/officeDocument/2006/relationships/slideLayout" Target="../slideLayouts/slideLayout1159.xml"/><Relationship Id="rId557" Type="http://schemas.openxmlformats.org/officeDocument/2006/relationships/slideLayout" Target="../slideLayouts/slideLayout1355.xml"/><Relationship Id="rId196" Type="http://schemas.openxmlformats.org/officeDocument/2006/relationships/slideLayout" Target="../slideLayouts/slideLayout994.xml"/><Relationship Id="rId417" Type="http://schemas.openxmlformats.org/officeDocument/2006/relationships/slideLayout" Target="../slideLayouts/slideLayout1215.xml"/><Relationship Id="rId459" Type="http://schemas.openxmlformats.org/officeDocument/2006/relationships/slideLayout" Target="../slideLayouts/slideLayout1257.xml"/><Relationship Id="rId16" Type="http://schemas.openxmlformats.org/officeDocument/2006/relationships/slideLayout" Target="../slideLayouts/slideLayout814.xml"/><Relationship Id="rId221" Type="http://schemas.openxmlformats.org/officeDocument/2006/relationships/slideLayout" Target="../slideLayouts/slideLayout1019.xml"/><Relationship Id="rId263" Type="http://schemas.openxmlformats.org/officeDocument/2006/relationships/slideLayout" Target="../slideLayouts/slideLayout1061.xml"/><Relationship Id="rId319" Type="http://schemas.openxmlformats.org/officeDocument/2006/relationships/slideLayout" Target="../slideLayouts/slideLayout1117.xml"/><Relationship Id="rId470" Type="http://schemas.openxmlformats.org/officeDocument/2006/relationships/slideLayout" Target="../slideLayouts/slideLayout1268.xml"/><Relationship Id="rId526" Type="http://schemas.openxmlformats.org/officeDocument/2006/relationships/slideLayout" Target="../slideLayouts/slideLayout1324.xml"/><Relationship Id="rId58" Type="http://schemas.openxmlformats.org/officeDocument/2006/relationships/slideLayout" Target="../slideLayouts/slideLayout856.xml"/><Relationship Id="rId123" Type="http://schemas.openxmlformats.org/officeDocument/2006/relationships/slideLayout" Target="../slideLayouts/slideLayout921.xml"/><Relationship Id="rId330" Type="http://schemas.openxmlformats.org/officeDocument/2006/relationships/slideLayout" Target="../slideLayouts/slideLayout1128.xml"/><Relationship Id="rId568" Type="http://schemas.openxmlformats.org/officeDocument/2006/relationships/slideLayout" Target="../slideLayouts/slideLayout1366.xml"/><Relationship Id="rId165" Type="http://schemas.openxmlformats.org/officeDocument/2006/relationships/slideLayout" Target="../slideLayouts/slideLayout963.xml"/><Relationship Id="rId372" Type="http://schemas.openxmlformats.org/officeDocument/2006/relationships/slideLayout" Target="../slideLayouts/slideLayout1170.xml"/><Relationship Id="rId428" Type="http://schemas.openxmlformats.org/officeDocument/2006/relationships/slideLayout" Target="../slideLayouts/slideLayout1226.xml"/><Relationship Id="rId232" Type="http://schemas.openxmlformats.org/officeDocument/2006/relationships/slideLayout" Target="../slideLayouts/slideLayout1030.xml"/><Relationship Id="rId274" Type="http://schemas.openxmlformats.org/officeDocument/2006/relationships/slideLayout" Target="../slideLayouts/slideLayout1072.xml"/><Relationship Id="rId481" Type="http://schemas.openxmlformats.org/officeDocument/2006/relationships/slideLayout" Target="../slideLayouts/slideLayout1279.xml"/><Relationship Id="rId27" Type="http://schemas.openxmlformats.org/officeDocument/2006/relationships/slideLayout" Target="../slideLayouts/slideLayout825.xml"/><Relationship Id="rId69" Type="http://schemas.openxmlformats.org/officeDocument/2006/relationships/slideLayout" Target="../slideLayouts/slideLayout867.xml"/><Relationship Id="rId134" Type="http://schemas.openxmlformats.org/officeDocument/2006/relationships/slideLayout" Target="../slideLayouts/slideLayout932.xml"/><Relationship Id="rId537" Type="http://schemas.openxmlformats.org/officeDocument/2006/relationships/slideLayout" Target="../slideLayouts/slideLayout1335.xml"/><Relationship Id="rId80" Type="http://schemas.openxmlformats.org/officeDocument/2006/relationships/slideLayout" Target="../slideLayouts/slideLayout878.xml"/><Relationship Id="rId176" Type="http://schemas.openxmlformats.org/officeDocument/2006/relationships/slideLayout" Target="../slideLayouts/slideLayout974.xml"/><Relationship Id="rId341" Type="http://schemas.openxmlformats.org/officeDocument/2006/relationships/slideLayout" Target="../slideLayouts/slideLayout1139.xml"/><Relationship Id="rId383" Type="http://schemas.openxmlformats.org/officeDocument/2006/relationships/slideLayout" Target="../slideLayouts/slideLayout1181.xml"/><Relationship Id="rId439" Type="http://schemas.openxmlformats.org/officeDocument/2006/relationships/slideLayout" Target="../slideLayouts/slideLayout1237.xml"/><Relationship Id="rId201" Type="http://schemas.openxmlformats.org/officeDocument/2006/relationships/slideLayout" Target="../slideLayouts/slideLayout999.xml"/><Relationship Id="rId243" Type="http://schemas.openxmlformats.org/officeDocument/2006/relationships/slideLayout" Target="../slideLayouts/slideLayout1041.xml"/><Relationship Id="rId285" Type="http://schemas.openxmlformats.org/officeDocument/2006/relationships/slideLayout" Target="../slideLayouts/slideLayout1083.xml"/><Relationship Id="rId450" Type="http://schemas.openxmlformats.org/officeDocument/2006/relationships/slideLayout" Target="../slideLayouts/slideLayout1248.xml"/><Relationship Id="rId506" Type="http://schemas.openxmlformats.org/officeDocument/2006/relationships/slideLayout" Target="../slideLayouts/slideLayout1304.xml"/><Relationship Id="rId38" Type="http://schemas.openxmlformats.org/officeDocument/2006/relationships/slideLayout" Target="../slideLayouts/slideLayout836.xml"/><Relationship Id="rId103" Type="http://schemas.openxmlformats.org/officeDocument/2006/relationships/slideLayout" Target="../slideLayouts/slideLayout901.xml"/><Relationship Id="rId310" Type="http://schemas.openxmlformats.org/officeDocument/2006/relationships/slideLayout" Target="../slideLayouts/slideLayout1108.xml"/><Relationship Id="rId492" Type="http://schemas.openxmlformats.org/officeDocument/2006/relationships/slideLayout" Target="../slideLayouts/slideLayout1290.xml"/><Relationship Id="rId548" Type="http://schemas.openxmlformats.org/officeDocument/2006/relationships/slideLayout" Target="../slideLayouts/slideLayout1346.xml"/><Relationship Id="rId91" Type="http://schemas.openxmlformats.org/officeDocument/2006/relationships/slideLayout" Target="../slideLayouts/slideLayout889.xml"/><Relationship Id="rId145" Type="http://schemas.openxmlformats.org/officeDocument/2006/relationships/slideLayout" Target="../slideLayouts/slideLayout943.xml"/><Relationship Id="rId187" Type="http://schemas.openxmlformats.org/officeDocument/2006/relationships/slideLayout" Target="../slideLayouts/slideLayout985.xml"/><Relationship Id="rId352" Type="http://schemas.openxmlformats.org/officeDocument/2006/relationships/slideLayout" Target="../slideLayouts/slideLayout1150.xml"/><Relationship Id="rId394" Type="http://schemas.openxmlformats.org/officeDocument/2006/relationships/slideLayout" Target="../slideLayouts/slideLayout1192.xml"/><Relationship Id="rId408" Type="http://schemas.openxmlformats.org/officeDocument/2006/relationships/slideLayout" Target="../slideLayouts/slideLayout1206.xml"/><Relationship Id="rId212" Type="http://schemas.openxmlformats.org/officeDocument/2006/relationships/slideLayout" Target="../slideLayouts/slideLayout1010.xml"/><Relationship Id="rId254" Type="http://schemas.openxmlformats.org/officeDocument/2006/relationships/slideLayout" Target="../slideLayouts/slideLayout1052.xml"/><Relationship Id="rId49" Type="http://schemas.openxmlformats.org/officeDocument/2006/relationships/slideLayout" Target="../slideLayouts/slideLayout847.xml"/><Relationship Id="rId114" Type="http://schemas.openxmlformats.org/officeDocument/2006/relationships/slideLayout" Target="../slideLayouts/slideLayout912.xml"/><Relationship Id="rId296" Type="http://schemas.openxmlformats.org/officeDocument/2006/relationships/slideLayout" Target="../slideLayouts/slideLayout1094.xml"/><Relationship Id="rId461" Type="http://schemas.openxmlformats.org/officeDocument/2006/relationships/slideLayout" Target="../slideLayouts/slideLayout1259.xml"/><Relationship Id="rId517" Type="http://schemas.openxmlformats.org/officeDocument/2006/relationships/slideLayout" Target="../slideLayouts/slideLayout1315.xml"/><Relationship Id="rId559" Type="http://schemas.openxmlformats.org/officeDocument/2006/relationships/slideLayout" Target="../slideLayouts/slideLayout1357.xml"/><Relationship Id="rId60" Type="http://schemas.openxmlformats.org/officeDocument/2006/relationships/slideLayout" Target="../slideLayouts/slideLayout858.xml"/><Relationship Id="rId156" Type="http://schemas.openxmlformats.org/officeDocument/2006/relationships/slideLayout" Target="../slideLayouts/slideLayout954.xml"/><Relationship Id="rId198" Type="http://schemas.openxmlformats.org/officeDocument/2006/relationships/slideLayout" Target="../slideLayouts/slideLayout996.xml"/><Relationship Id="rId321" Type="http://schemas.openxmlformats.org/officeDocument/2006/relationships/slideLayout" Target="../slideLayouts/slideLayout1119.xml"/><Relationship Id="rId363" Type="http://schemas.openxmlformats.org/officeDocument/2006/relationships/slideLayout" Target="../slideLayouts/slideLayout1161.xml"/><Relationship Id="rId419" Type="http://schemas.openxmlformats.org/officeDocument/2006/relationships/slideLayout" Target="../slideLayouts/slideLayout1217.xml"/><Relationship Id="rId570" Type="http://schemas.openxmlformats.org/officeDocument/2006/relationships/slideLayout" Target="../slideLayouts/slideLayout1368.xml"/><Relationship Id="rId223" Type="http://schemas.openxmlformats.org/officeDocument/2006/relationships/slideLayout" Target="../slideLayouts/slideLayout1021.xml"/><Relationship Id="rId430" Type="http://schemas.openxmlformats.org/officeDocument/2006/relationships/slideLayout" Target="../slideLayouts/slideLayout1228.xml"/><Relationship Id="rId18" Type="http://schemas.openxmlformats.org/officeDocument/2006/relationships/slideLayout" Target="../slideLayouts/slideLayout816.xml"/><Relationship Id="rId265" Type="http://schemas.openxmlformats.org/officeDocument/2006/relationships/slideLayout" Target="../slideLayouts/slideLayout1063.xml"/><Relationship Id="rId472" Type="http://schemas.openxmlformats.org/officeDocument/2006/relationships/slideLayout" Target="../slideLayouts/slideLayout1270.xml"/><Relationship Id="rId528" Type="http://schemas.openxmlformats.org/officeDocument/2006/relationships/slideLayout" Target="../slideLayouts/slideLayout1326.xml"/><Relationship Id="rId125" Type="http://schemas.openxmlformats.org/officeDocument/2006/relationships/slideLayout" Target="../slideLayouts/slideLayout923.xml"/><Relationship Id="rId167" Type="http://schemas.openxmlformats.org/officeDocument/2006/relationships/slideLayout" Target="../slideLayouts/slideLayout965.xml"/><Relationship Id="rId332" Type="http://schemas.openxmlformats.org/officeDocument/2006/relationships/slideLayout" Target="../slideLayouts/slideLayout1130.xml"/><Relationship Id="rId374" Type="http://schemas.openxmlformats.org/officeDocument/2006/relationships/slideLayout" Target="../slideLayouts/slideLayout1172.xml"/><Relationship Id="rId71" Type="http://schemas.openxmlformats.org/officeDocument/2006/relationships/slideLayout" Target="../slideLayouts/slideLayout869.xml"/><Relationship Id="rId234" Type="http://schemas.openxmlformats.org/officeDocument/2006/relationships/slideLayout" Target="../slideLayouts/slideLayout1032.xml"/><Relationship Id="rId2" Type="http://schemas.openxmlformats.org/officeDocument/2006/relationships/slideLayout" Target="../slideLayouts/slideLayout800.xml"/><Relationship Id="rId29" Type="http://schemas.openxmlformats.org/officeDocument/2006/relationships/slideLayout" Target="../slideLayouts/slideLayout827.xml"/><Relationship Id="rId276" Type="http://schemas.openxmlformats.org/officeDocument/2006/relationships/slideLayout" Target="../slideLayouts/slideLayout1074.xml"/><Relationship Id="rId441" Type="http://schemas.openxmlformats.org/officeDocument/2006/relationships/slideLayout" Target="../slideLayouts/slideLayout1239.xml"/><Relationship Id="rId483" Type="http://schemas.openxmlformats.org/officeDocument/2006/relationships/slideLayout" Target="../slideLayouts/slideLayout1281.xml"/><Relationship Id="rId539" Type="http://schemas.openxmlformats.org/officeDocument/2006/relationships/slideLayout" Target="../slideLayouts/slideLayout1337.xml"/><Relationship Id="rId40" Type="http://schemas.openxmlformats.org/officeDocument/2006/relationships/slideLayout" Target="../slideLayouts/slideLayout838.xml"/><Relationship Id="rId136" Type="http://schemas.openxmlformats.org/officeDocument/2006/relationships/slideLayout" Target="../slideLayouts/slideLayout934.xml"/><Relationship Id="rId178" Type="http://schemas.openxmlformats.org/officeDocument/2006/relationships/slideLayout" Target="../slideLayouts/slideLayout976.xml"/><Relationship Id="rId301" Type="http://schemas.openxmlformats.org/officeDocument/2006/relationships/slideLayout" Target="../slideLayouts/slideLayout1099.xml"/><Relationship Id="rId343" Type="http://schemas.openxmlformats.org/officeDocument/2006/relationships/slideLayout" Target="../slideLayouts/slideLayout1141.xml"/><Relationship Id="rId550" Type="http://schemas.openxmlformats.org/officeDocument/2006/relationships/slideLayout" Target="../slideLayouts/slideLayout1348.xml"/><Relationship Id="rId82" Type="http://schemas.openxmlformats.org/officeDocument/2006/relationships/slideLayout" Target="../slideLayouts/slideLayout880.xml"/><Relationship Id="rId203" Type="http://schemas.openxmlformats.org/officeDocument/2006/relationships/slideLayout" Target="../slideLayouts/slideLayout1001.xml"/><Relationship Id="rId385" Type="http://schemas.openxmlformats.org/officeDocument/2006/relationships/slideLayout" Target="../slideLayouts/slideLayout1183.xml"/><Relationship Id="rId245" Type="http://schemas.openxmlformats.org/officeDocument/2006/relationships/slideLayout" Target="../slideLayouts/slideLayout1043.xml"/><Relationship Id="rId287" Type="http://schemas.openxmlformats.org/officeDocument/2006/relationships/slideLayout" Target="../slideLayouts/slideLayout1085.xml"/><Relationship Id="rId410" Type="http://schemas.openxmlformats.org/officeDocument/2006/relationships/slideLayout" Target="../slideLayouts/slideLayout1208.xml"/><Relationship Id="rId452" Type="http://schemas.openxmlformats.org/officeDocument/2006/relationships/slideLayout" Target="../slideLayouts/slideLayout1250.xml"/><Relationship Id="rId494" Type="http://schemas.openxmlformats.org/officeDocument/2006/relationships/slideLayout" Target="../slideLayouts/slideLayout1292.xml"/><Relationship Id="rId508" Type="http://schemas.openxmlformats.org/officeDocument/2006/relationships/slideLayout" Target="../slideLayouts/slideLayout1306.xml"/><Relationship Id="rId105" Type="http://schemas.openxmlformats.org/officeDocument/2006/relationships/slideLayout" Target="../slideLayouts/slideLayout903.xml"/><Relationship Id="rId147" Type="http://schemas.openxmlformats.org/officeDocument/2006/relationships/slideLayout" Target="../slideLayouts/slideLayout945.xml"/><Relationship Id="rId312" Type="http://schemas.openxmlformats.org/officeDocument/2006/relationships/slideLayout" Target="../slideLayouts/slideLayout1110.xml"/><Relationship Id="rId354" Type="http://schemas.openxmlformats.org/officeDocument/2006/relationships/slideLayout" Target="../slideLayouts/slideLayout1152.xml"/><Relationship Id="rId51" Type="http://schemas.openxmlformats.org/officeDocument/2006/relationships/slideLayout" Target="../slideLayouts/slideLayout849.xml"/><Relationship Id="rId93" Type="http://schemas.openxmlformats.org/officeDocument/2006/relationships/slideLayout" Target="../slideLayouts/slideLayout891.xml"/><Relationship Id="rId189" Type="http://schemas.openxmlformats.org/officeDocument/2006/relationships/slideLayout" Target="../slideLayouts/slideLayout987.xml"/><Relationship Id="rId396" Type="http://schemas.openxmlformats.org/officeDocument/2006/relationships/slideLayout" Target="../slideLayouts/slideLayout1194.xml"/><Relationship Id="rId561" Type="http://schemas.openxmlformats.org/officeDocument/2006/relationships/slideLayout" Target="../slideLayouts/slideLayout1359.xml"/><Relationship Id="rId214" Type="http://schemas.openxmlformats.org/officeDocument/2006/relationships/slideLayout" Target="../slideLayouts/slideLayout1012.xml"/><Relationship Id="rId256" Type="http://schemas.openxmlformats.org/officeDocument/2006/relationships/slideLayout" Target="../slideLayouts/slideLayout1054.xml"/><Relationship Id="rId298" Type="http://schemas.openxmlformats.org/officeDocument/2006/relationships/slideLayout" Target="../slideLayouts/slideLayout1096.xml"/><Relationship Id="rId421" Type="http://schemas.openxmlformats.org/officeDocument/2006/relationships/slideLayout" Target="../slideLayouts/slideLayout1219.xml"/><Relationship Id="rId463" Type="http://schemas.openxmlformats.org/officeDocument/2006/relationships/slideLayout" Target="../slideLayouts/slideLayout1261.xml"/><Relationship Id="rId519" Type="http://schemas.openxmlformats.org/officeDocument/2006/relationships/slideLayout" Target="../slideLayouts/slideLayout1317.xml"/><Relationship Id="rId116" Type="http://schemas.openxmlformats.org/officeDocument/2006/relationships/slideLayout" Target="../slideLayouts/slideLayout914.xml"/><Relationship Id="rId158" Type="http://schemas.openxmlformats.org/officeDocument/2006/relationships/slideLayout" Target="../slideLayouts/slideLayout956.xml"/><Relationship Id="rId323" Type="http://schemas.openxmlformats.org/officeDocument/2006/relationships/slideLayout" Target="../slideLayouts/slideLayout1121.xml"/><Relationship Id="rId530" Type="http://schemas.openxmlformats.org/officeDocument/2006/relationships/slideLayout" Target="../slideLayouts/slideLayout1328.xml"/><Relationship Id="rId20" Type="http://schemas.openxmlformats.org/officeDocument/2006/relationships/slideLayout" Target="../slideLayouts/slideLayout818.xml"/><Relationship Id="rId62" Type="http://schemas.openxmlformats.org/officeDocument/2006/relationships/slideLayout" Target="../slideLayouts/slideLayout860.xml"/><Relationship Id="rId365" Type="http://schemas.openxmlformats.org/officeDocument/2006/relationships/slideLayout" Target="../slideLayouts/slideLayout1163.xml"/><Relationship Id="rId572" Type="http://schemas.openxmlformats.org/officeDocument/2006/relationships/slideLayout" Target="../slideLayouts/slideLayout1370.xml"/><Relationship Id="rId225" Type="http://schemas.openxmlformats.org/officeDocument/2006/relationships/slideLayout" Target="../slideLayouts/slideLayout1023.xml"/><Relationship Id="rId267" Type="http://schemas.openxmlformats.org/officeDocument/2006/relationships/slideLayout" Target="../slideLayouts/slideLayout1065.xml"/><Relationship Id="rId432" Type="http://schemas.openxmlformats.org/officeDocument/2006/relationships/slideLayout" Target="../slideLayouts/slideLayout1230.xml"/><Relationship Id="rId474" Type="http://schemas.openxmlformats.org/officeDocument/2006/relationships/slideLayout" Target="../slideLayouts/slideLayout1272.xml"/><Relationship Id="rId127" Type="http://schemas.openxmlformats.org/officeDocument/2006/relationships/slideLayout" Target="../slideLayouts/slideLayout925.xml"/><Relationship Id="rId31" Type="http://schemas.openxmlformats.org/officeDocument/2006/relationships/slideLayout" Target="../slideLayouts/slideLayout829.xml"/><Relationship Id="rId73" Type="http://schemas.openxmlformats.org/officeDocument/2006/relationships/slideLayout" Target="../slideLayouts/slideLayout871.xml"/><Relationship Id="rId169" Type="http://schemas.openxmlformats.org/officeDocument/2006/relationships/slideLayout" Target="../slideLayouts/slideLayout967.xml"/><Relationship Id="rId334" Type="http://schemas.openxmlformats.org/officeDocument/2006/relationships/slideLayout" Target="../slideLayouts/slideLayout1132.xml"/><Relationship Id="rId376" Type="http://schemas.openxmlformats.org/officeDocument/2006/relationships/slideLayout" Target="../slideLayouts/slideLayout1174.xml"/><Relationship Id="rId541" Type="http://schemas.openxmlformats.org/officeDocument/2006/relationships/slideLayout" Target="../slideLayouts/slideLayout1339.xml"/><Relationship Id="rId4" Type="http://schemas.openxmlformats.org/officeDocument/2006/relationships/slideLayout" Target="../slideLayouts/slideLayout802.xml"/><Relationship Id="rId180" Type="http://schemas.openxmlformats.org/officeDocument/2006/relationships/slideLayout" Target="../slideLayouts/slideLayout978.xml"/><Relationship Id="rId236" Type="http://schemas.openxmlformats.org/officeDocument/2006/relationships/slideLayout" Target="../slideLayouts/slideLayout1034.xml"/><Relationship Id="rId278" Type="http://schemas.openxmlformats.org/officeDocument/2006/relationships/slideLayout" Target="../slideLayouts/slideLayout1076.xml"/><Relationship Id="rId401" Type="http://schemas.openxmlformats.org/officeDocument/2006/relationships/slideLayout" Target="../slideLayouts/slideLayout1199.xml"/><Relationship Id="rId443" Type="http://schemas.openxmlformats.org/officeDocument/2006/relationships/slideLayout" Target="../slideLayouts/slideLayout1241.xml"/><Relationship Id="rId303" Type="http://schemas.openxmlformats.org/officeDocument/2006/relationships/slideLayout" Target="../slideLayouts/slideLayout1101.xml"/><Relationship Id="rId485" Type="http://schemas.openxmlformats.org/officeDocument/2006/relationships/slideLayout" Target="../slideLayouts/slideLayout1283.xml"/><Relationship Id="rId42" Type="http://schemas.openxmlformats.org/officeDocument/2006/relationships/slideLayout" Target="../slideLayouts/slideLayout840.xml"/><Relationship Id="rId84" Type="http://schemas.openxmlformats.org/officeDocument/2006/relationships/slideLayout" Target="../slideLayouts/slideLayout882.xml"/><Relationship Id="rId138" Type="http://schemas.openxmlformats.org/officeDocument/2006/relationships/slideLayout" Target="../slideLayouts/slideLayout936.xml"/><Relationship Id="rId345" Type="http://schemas.openxmlformats.org/officeDocument/2006/relationships/slideLayout" Target="../slideLayouts/slideLayout1143.xml"/><Relationship Id="rId387" Type="http://schemas.openxmlformats.org/officeDocument/2006/relationships/slideLayout" Target="../slideLayouts/slideLayout1185.xml"/><Relationship Id="rId510" Type="http://schemas.openxmlformats.org/officeDocument/2006/relationships/slideLayout" Target="../slideLayouts/slideLayout1308.xml"/><Relationship Id="rId552" Type="http://schemas.openxmlformats.org/officeDocument/2006/relationships/slideLayout" Target="../slideLayouts/slideLayout1350.xml"/><Relationship Id="rId191" Type="http://schemas.openxmlformats.org/officeDocument/2006/relationships/slideLayout" Target="../slideLayouts/slideLayout989.xml"/><Relationship Id="rId205" Type="http://schemas.openxmlformats.org/officeDocument/2006/relationships/slideLayout" Target="../slideLayouts/slideLayout1003.xml"/><Relationship Id="rId247" Type="http://schemas.openxmlformats.org/officeDocument/2006/relationships/slideLayout" Target="../slideLayouts/slideLayout1045.xml"/><Relationship Id="rId412" Type="http://schemas.openxmlformats.org/officeDocument/2006/relationships/slideLayout" Target="../slideLayouts/slideLayout1210.xml"/><Relationship Id="rId107" Type="http://schemas.openxmlformats.org/officeDocument/2006/relationships/slideLayout" Target="../slideLayouts/slideLayout905.xml"/><Relationship Id="rId289" Type="http://schemas.openxmlformats.org/officeDocument/2006/relationships/slideLayout" Target="../slideLayouts/slideLayout1087.xml"/><Relationship Id="rId454" Type="http://schemas.openxmlformats.org/officeDocument/2006/relationships/slideLayout" Target="../slideLayouts/slideLayout1252.xml"/><Relationship Id="rId496" Type="http://schemas.openxmlformats.org/officeDocument/2006/relationships/slideLayout" Target="../slideLayouts/slideLayout1294.xml"/><Relationship Id="rId11" Type="http://schemas.openxmlformats.org/officeDocument/2006/relationships/slideLayout" Target="../slideLayouts/slideLayout809.xml"/><Relationship Id="rId53" Type="http://schemas.openxmlformats.org/officeDocument/2006/relationships/slideLayout" Target="../slideLayouts/slideLayout851.xml"/><Relationship Id="rId149" Type="http://schemas.openxmlformats.org/officeDocument/2006/relationships/slideLayout" Target="../slideLayouts/slideLayout947.xml"/><Relationship Id="rId314" Type="http://schemas.openxmlformats.org/officeDocument/2006/relationships/slideLayout" Target="../slideLayouts/slideLayout1112.xml"/><Relationship Id="rId356" Type="http://schemas.openxmlformats.org/officeDocument/2006/relationships/slideLayout" Target="../slideLayouts/slideLayout1154.xml"/><Relationship Id="rId398" Type="http://schemas.openxmlformats.org/officeDocument/2006/relationships/slideLayout" Target="../slideLayouts/slideLayout1196.xml"/><Relationship Id="rId521" Type="http://schemas.openxmlformats.org/officeDocument/2006/relationships/slideLayout" Target="../slideLayouts/slideLayout1319.xml"/><Relationship Id="rId563" Type="http://schemas.openxmlformats.org/officeDocument/2006/relationships/slideLayout" Target="../slideLayouts/slideLayout1361.xml"/><Relationship Id="rId95" Type="http://schemas.openxmlformats.org/officeDocument/2006/relationships/slideLayout" Target="../slideLayouts/slideLayout893.xml"/><Relationship Id="rId160" Type="http://schemas.openxmlformats.org/officeDocument/2006/relationships/slideLayout" Target="../slideLayouts/slideLayout958.xml"/><Relationship Id="rId216" Type="http://schemas.openxmlformats.org/officeDocument/2006/relationships/slideLayout" Target="../slideLayouts/slideLayout1014.xml"/><Relationship Id="rId423" Type="http://schemas.openxmlformats.org/officeDocument/2006/relationships/slideLayout" Target="../slideLayouts/slideLayout1221.xml"/><Relationship Id="rId258" Type="http://schemas.openxmlformats.org/officeDocument/2006/relationships/slideLayout" Target="../slideLayouts/slideLayout1056.xml"/><Relationship Id="rId465" Type="http://schemas.openxmlformats.org/officeDocument/2006/relationships/slideLayout" Target="../slideLayouts/slideLayout1263.xml"/><Relationship Id="rId22" Type="http://schemas.openxmlformats.org/officeDocument/2006/relationships/slideLayout" Target="../slideLayouts/slideLayout820.xml"/><Relationship Id="rId64" Type="http://schemas.openxmlformats.org/officeDocument/2006/relationships/slideLayout" Target="../slideLayouts/slideLayout862.xml"/><Relationship Id="rId118" Type="http://schemas.openxmlformats.org/officeDocument/2006/relationships/slideLayout" Target="../slideLayouts/slideLayout916.xml"/><Relationship Id="rId325" Type="http://schemas.openxmlformats.org/officeDocument/2006/relationships/slideLayout" Target="../slideLayouts/slideLayout1123.xml"/><Relationship Id="rId367" Type="http://schemas.openxmlformats.org/officeDocument/2006/relationships/slideLayout" Target="../slideLayouts/slideLayout1165.xml"/><Relationship Id="rId532" Type="http://schemas.openxmlformats.org/officeDocument/2006/relationships/slideLayout" Target="../slideLayouts/slideLayout1330.xml"/><Relationship Id="rId574" Type="http://schemas.openxmlformats.org/officeDocument/2006/relationships/slideLayout" Target="../slideLayouts/slideLayout1372.xml"/><Relationship Id="rId171" Type="http://schemas.openxmlformats.org/officeDocument/2006/relationships/slideLayout" Target="../slideLayouts/slideLayout969.xml"/><Relationship Id="rId227" Type="http://schemas.openxmlformats.org/officeDocument/2006/relationships/slideLayout" Target="../slideLayouts/slideLayout1025.xml"/><Relationship Id="rId269" Type="http://schemas.openxmlformats.org/officeDocument/2006/relationships/slideLayout" Target="../slideLayouts/slideLayout1067.xml"/><Relationship Id="rId434" Type="http://schemas.openxmlformats.org/officeDocument/2006/relationships/slideLayout" Target="../slideLayouts/slideLayout1232.xml"/><Relationship Id="rId476" Type="http://schemas.openxmlformats.org/officeDocument/2006/relationships/slideLayout" Target="../slideLayouts/slideLayout1274.xml"/><Relationship Id="rId33" Type="http://schemas.openxmlformats.org/officeDocument/2006/relationships/slideLayout" Target="../slideLayouts/slideLayout831.xml"/><Relationship Id="rId129" Type="http://schemas.openxmlformats.org/officeDocument/2006/relationships/slideLayout" Target="../slideLayouts/slideLayout927.xml"/><Relationship Id="rId280" Type="http://schemas.openxmlformats.org/officeDocument/2006/relationships/slideLayout" Target="../slideLayouts/slideLayout1078.xml"/><Relationship Id="rId336" Type="http://schemas.openxmlformats.org/officeDocument/2006/relationships/slideLayout" Target="../slideLayouts/slideLayout1134.xml"/><Relationship Id="rId501" Type="http://schemas.openxmlformats.org/officeDocument/2006/relationships/slideLayout" Target="../slideLayouts/slideLayout1299.xml"/><Relationship Id="rId543" Type="http://schemas.openxmlformats.org/officeDocument/2006/relationships/slideLayout" Target="../slideLayouts/slideLayout1341.xml"/><Relationship Id="rId75" Type="http://schemas.openxmlformats.org/officeDocument/2006/relationships/slideLayout" Target="../slideLayouts/slideLayout873.xml"/><Relationship Id="rId140" Type="http://schemas.openxmlformats.org/officeDocument/2006/relationships/slideLayout" Target="../slideLayouts/slideLayout938.xml"/><Relationship Id="rId182" Type="http://schemas.openxmlformats.org/officeDocument/2006/relationships/slideLayout" Target="../slideLayouts/slideLayout980.xml"/><Relationship Id="rId378" Type="http://schemas.openxmlformats.org/officeDocument/2006/relationships/slideLayout" Target="../slideLayouts/slideLayout1176.xml"/><Relationship Id="rId403" Type="http://schemas.openxmlformats.org/officeDocument/2006/relationships/slideLayout" Target="../slideLayouts/slideLayout1201.xml"/><Relationship Id="rId6" Type="http://schemas.openxmlformats.org/officeDocument/2006/relationships/slideLayout" Target="../slideLayouts/slideLayout804.xml"/><Relationship Id="rId238" Type="http://schemas.openxmlformats.org/officeDocument/2006/relationships/slideLayout" Target="../slideLayouts/slideLayout1036.xml"/><Relationship Id="rId445" Type="http://schemas.openxmlformats.org/officeDocument/2006/relationships/slideLayout" Target="../slideLayouts/slideLayout1243.xml"/><Relationship Id="rId487" Type="http://schemas.openxmlformats.org/officeDocument/2006/relationships/slideLayout" Target="../slideLayouts/slideLayout1285.xml"/><Relationship Id="rId291" Type="http://schemas.openxmlformats.org/officeDocument/2006/relationships/slideLayout" Target="../slideLayouts/slideLayout1089.xml"/><Relationship Id="rId305" Type="http://schemas.openxmlformats.org/officeDocument/2006/relationships/slideLayout" Target="../slideLayouts/slideLayout1103.xml"/><Relationship Id="rId347" Type="http://schemas.openxmlformats.org/officeDocument/2006/relationships/slideLayout" Target="../slideLayouts/slideLayout1145.xml"/><Relationship Id="rId512" Type="http://schemas.openxmlformats.org/officeDocument/2006/relationships/slideLayout" Target="../slideLayouts/slideLayout1310.xml"/><Relationship Id="rId44" Type="http://schemas.openxmlformats.org/officeDocument/2006/relationships/slideLayout" Target="../slideLayouts/slideLayout842.xml"/><Relationship Id="rId86" Type="http://schemas.openxmlformats.org/officeDocument/2006/relationships/slideLayout" Target="../slideLayouts/slideLayout884.xml"/><Relationship Id="rId151" Type="http://schemas.openxmlformats.org/officeDocument/2006/relationships/slideLayout" Target="../slideLayouts/slideLayout949.xml"/><Relationship Id="rId389" Type="http://schemas.openxmlformats.org/officeDocument/2006/relationships/slideLayout" Target="../slideLayouts/slideLayout1187.xml"/><Relationship Id="rId554" Type="http://schemas.openxmlformats.org/officeDocument/2006/relationships/slideLayout" Target="../slideLayouts/slideLayout1352.xml"/><Relationship Id="rId193" Type="http://schemas.openxmlformats.org/officeDocument/2006/relationships/slideLayout" Target="../slideLayouts/slideLayout991.xml"/><Relationship Id="rId207" Type="http://schemas.openxmlformats.org/officeDocument/2006/relationships/slideLayout" Target="../slideLayouts/slideLayout1005.xml"/><Relationship Id="rId249" Type="http://schemas.openxmlformats.org/officeDocument/2006/relationships/slideLayout" Target="../slideLayouts/slideLayout1047.xml"/><Relationship Id="rId414" Type="http://schemas.openxmlformats.org/officeDocument/2006/relationships/slideLayout" Target="../slideLayouts/slideLayout1212.xml"/><Relationship Id="rId456" Type="http://schemas.openxmlformats.org/officeDocument/2006/relationships/slideLayout" Target="../slideLayouts/slideLayout1254.xml"/><Relationship Id="rId498" Type="http://schemas.openxmlformats.org/officeDocument/2006/relationships/slideLayout" Target="../slideLayouts/slideLayout1296.xml"/><Relationship Id="rId13" Type="http://schemas.openxmlformats.org/officeDocument/2006/relationships/slideLayout" Target="../slideLayouts/slideLayout811.xml"/><Relationship Id="rId109" Type="http://schemas.openxmlformats.org/officeDocument/2006/relationships/slideLayout" Target="../slideLayouts/slideLayout907.xml"/><Relationship Id="rId260" Type="http://schemas.openxmlformats.org/officeDocument/2006/relationships/slideLayout" Target="../slideLayouts/slideLayout1058.xml"/><Relationship Id="rId316" Type="http://schemas.openxmlformats.org/officeDocument/2006/relationships/slideLayout" Target="../slideLayouts/slideLayout1114.xml"/><Relationship Id="rId523" Type="http://schemas.openxmlformats.org/officeDocument/2006/relationships/slideLayout" Target="../slideLayouts/slideLayout1321.xml"/><Relationship Id="rId55" Type="http://schemas.openxmlformats.org/officeDocument/2006/relationships/slideLayout" Target="../slideLayouts/slideLayout853.xml"/><Relationship Id="rId97" Type="http://schemas.openxmlformats.org/officeDocument/2006/relationships/slideLayout" Target="../slideLayouts/slideLayout895.xml"/><Relationship Id="rId120" Type="http://schemas.openxmlformats.org/officeDocument/2006/relationships/slideLayout" Target="../slideLayouts/slideLayout918.xml"/><Relationship Id="rId358" Type="http://schemas.openxmlformats.org/officeDocument/2006/relationships/slideLayout" Target="../slideLayouts/slideLayout1156.xml"/><Relationship Id="rId565" Type="http://schemas.openxmlformats.org/officeDocument/2006/relationships/slideLayout" Target="../slideLayouts/slideLayout1363.xml"/><Relationship Id="rId162" Type="http://schemas.openxmlformats.org/officeDocument/2006/relationships/slideLayout" Target="../slideLayouts/slideLayout960.xml"/><Relationship Id="rId218" Type="http://schemas.openxmlformats.org/officeDocument/2006/relationships/slideLayout" Target="../slideLayouts/slideLayout1016.xml"/><Relationship Id="rId425" Type="http://schemas.openxmlformats.org/officeDocument/2006/relationships/slideLayout" Target="../slideLayouts/slideLayout1223.xml"/><Relationship Id="rId467" Type="http://schemas.openxmlformats.org/officeDocument/2006/relationships/slideLayout" Target="../slideLayouts/slideLayout1265.xml"/><Relationship Id="rId271" Type="http://schemas.openxmlformats.org/officeDocument/2006/relationships/slideLayout" Target="../slideLayouts/slideLayout1069.xml"/><Relationship Id="rId24" Type="http://schemas.openxmlformats.org/officeDocument/2006/relationships/slideLayout" Target="../slideLayouts/slideLayout822.xml"/><Relationship Id="rId66" Type="http://schemas.openxmlformats.org/officeDocument/2006/relationships/slideLayout" Target="../slideLayouts/slideLayout864.xml"/><Relationship Id="rId131" Type="http://schemas.openxmlformats.org/officeDocument/2006/relationships/slideLayout" Target="../slideLayouts/slideLayout929.xml"/><Relationship Id="rId327" Type="http://schemas.openxmlformats.org/officeDocument/2006/relationships/slideLayout" Target="../slideLayouts/slideLayout1125.xml"/><Relationship Id="rId369" Type="http://schemas.openxmlformats.org/officeDocument/2006/relationships/slideLayout" Target="../slideLayouts/slideLayout1167.xml"/><Relationship Id="rId534" Type="http://schemas.openxmlformats.org/officeDocument/2006/relationships/slideLayout" Target="../slideLayouts/slideLayout1332.xml"/><Relationship Id="rId173" Type="http://schemas.openxmlformats.org/officeDocument/2006/relationships/slideLayout" Target="../slideLayouts/slideLayout971.xml"/><Relationship Id="rId229" Type="http://schemas.openxmlformats.org/officeDocument/2006/relationships/slideLayout" Target="../slideLayouts/slideLayout1027.xml"/><Relationship Id="rId380" Type="http://schemas.openxmlformats.org/officeDocument/2006/relationships/slideLayout" Target="../slideLayouts/slideLayout1178.xml"/><Relationship Id="rId436" Type="http://schemas.openxmlformats.org/officeDocument/2006/relationships/slideLayout" Target="../slideLayouts/slideLayout1234.xml"/><Relationship Id="rId240" Type="http://schemas.openxmlformats.org/officeDocument/2006/relationships/slideLayout" Target="../slideLayouts/slideLayout1038.xml"/><Relationship Id="rId478" Type="http://schemas.openxmlformats.org/officeDocument/2006/relationships/slideLayout" Target="../slideLayouts/slideLayout1276.xml"/><Relationship Id="rId35" Type="http://schemas.openxmlformats.org/officeDocument/2006/relationships/slideLayout" Target="../slideLayouts/slideLayout833.xml"/><Relationship Id="rId77" Type="http://schemas.openxmlformats.org/officeDocument/2006/relationships/slideLayout" Target="../slideLayouts/slideLayout875.xml"/><Relationship Id="rId100" Type="http://schemas.openxmlformats.org/officeDocument/2006/relationships/slideLayout" Target="../slideLayouts/slideLayout898.xml"/><Relationship Id="rId282" Type="http://schemas.openxmlformats.org/officeDocument/2006/relationships/slideLayout" Target="../slideLayouts/slideLayout1080.xml"/><Relationship Id="rId338" Type="http://schemas.openxmlformats.org/officeDocument/2006/relationships/slideLayout" Target="../slideLayouts/slideLayout1136.xml"/><Relationship Id="rId503" Type="http://schemas.openxmlformats.org/officeDocument/2006/relationships/slideLayout" Target="../slideLayouts/slideLayout1301.xml"/><Relationship Id="rId545" Type="http://schemas.openxmlformats.org/officeDocument/2006/relationships/slideLayout" Target="../slideLayouts/slideLayout1343.xml"/><Relationship Id="rId8" Type="http://schemas.openxmlformats.org/officeDocument/2006/relationships/slideLayout" Target="../slideLayouts/slideLayout806.xml"/><Relationship Id="rId142" Type="http://schemas.openxmlformats.org/officeDocument/2006/relationships/slideLayout" Target="../slideLayouts/slideLayout940.xml"/><Relationship Id="rId184" Type="http://schemas.openxmlformats.org/officeDocument/2006/relationships/slideLayout" Target="../slideLayouts/slideLayout982.xml"/><Relationship Id="rId391" Type="http://schemas.openxmlformats.org/officeDocument/2006/relationships/slideLayout" Target="../slideLayouts/slideLayout1189.xml"/><Relationship Id="rId405" Type="http://schemas.openxmlformats.org/officeDocument/2006/relationships/slideLayout" Target="../slideLayouts/slideLayout1203.xml"/><Relationship Id="rId447" Type="http://schemas.openxmlformats.org/officeDocument/2006/relationships/slideLayout" Target="../slideLayouts/slideLayout1245.xml"/><Relationship Id="rId251" Type="http://schemas.openxmlformats.org/officeDocument/2006/relationships/slideLayout" Target="../slideLayouts/slideLayout1049.xml"/><Relationship Id="rId489" Type="http://schemas.openxmlformats.org/officeDocument/2006/relationships/slideLayout" Target="../slideLayouts/slideLayout1287.xml"/><Relationship Id="rId46" Type="http://schemas.openxmlformats.org/officeDocument/2006/relationships/slideLayout" Target="../slideLayouts/slideLayout844.xml"/><Relationship Id="rId293" Type="http://schemas.openxmlformats.org/officeDocument/2006/relationships/slideLayout" Target="../slideLayouts/slideLayout1091.xml"/><Relationship Id="rId307" Type="http://schemas.openxmlformats.org/officeDocument/2006/relationships/slideLayout" Target="../slideLayouts/slideLayout1105.xml"/><Relationship Id="rId349" Type="http://schemas.openxmlformats.org/officeDocument/2006/relationships/slideLayout" Target="../slideLayouts/slideLayout1147.xml"/><Relationship Id="rId514" Type="http://schemas.openxmlformats.org/officeDocument/2006/relationships/slideLayout" Target="../slideLayouts/slideLayout1312.xml"/><Relationship Id="rId556" Type="http://schemas.openxmlformats.org/officeDocument/2006/relationships/slideLayout" Target="../slideLayouts/slideLayout1354.xml"/><Relationship Id="rId88" Type="http://schemas.openxmlformats.org/officeDocument/2006/relationships/slideLayout" Target="../slideLayouts/slideLayout886.xml"/><Relationship Id="rId111" Type="http://schemas.openxmlformats.org/officeDocument/2006/relationships/slideLayout" Target="../slideLayouts/slideLayout909.xml"/><Relationship Id="rId153" Type="http://schemas.openxmlformats.org/officeDocument/2006/relationships/slideLayout" Target="../slideLayouts/slideLayout951.xml"/><Relationship Id="rId195" Type="http://schemas.openxmlformats.org/officeDocument/2006/relationships/slideLayout" Target="../slideLayouts/slideLayout993.xml"/><Relationship Id="rId209" Type="http://schemas.openxmlformats.org/officeDocument/2006/relationships/slideLayout" Target="../slideLayouts/slideLayout1007.xml"/><Relationship Id="rId360" Type="http://schemas.openxmlformats.org/officeDocument/2006/relationships/slideLayout" Target="../slideLayouts/slideLayout1158.xml"/><Relationship Id="rId416" Type="http://schemas.openxmlformats.org/officeDocument/2006/relationships/slideLayout" Target="../slideLayouts/slideLayout1214.xml"/><Relationship Id="rId220" Type="http://schemas.openxmlformats.org/officeDocument/2006/relationships/slideLayout" Target="../slideLayouts/slideLayout1018.xml"/><Relationship Id="rId458" Type="http://schemas.openxmlformats.org/officeDocument/2006/relationships/slideLayout" Target="../slideLayouts/slideLayout1256.xml"/><Relationship Id="rId15" Type="http://schemas.openxmlformats.org/officeDocument/2006/relationships/slideLayout" Target="../slideLayouts/slideLayout813.xml"/><Relationship Id="rId57" Type="http://schemas.openxmlformats.org/officeDocument/2006/relationships/slideLayout" Target="../slideLayouts/slideLayout855.xml"/><Relationship Id="rId262" Type="http://schemas.openxmlformats.org/officeDocument/2006/relationships/slideLayout" Target="../slideLayouts/slideLayout1060.xml"/><Relationship Id="rId318" Type="http://schemas.openxmlformats.org/officeDocument/2006/relationships/slideLayout" Target="../slideLayouts/slideLayout1116.xml"/><Relationship Id="rId525" Type="http://schemas.openxmlformats.org/officeDocument/2006/relationships/slideLayout" Target="../slideLayouts/slideLayout1323.xml"/><Relationship Id="rId567" Type="http://schemas.openxmlformats.org/officeDocument/2006/relationships/slideLayout" Target="../slideLayouts/slideLayout1365.xml"/><Relationship Id="rId99" Type="http://schemas.openxmlformats.org/officeDocument/2006/relationships/slideLayout" Target="../slideLayouts/slideLayout897.xml"/><Relationship Id="rId122" Type="http://schemas.openxmlformats.org/officeDocument/2006/relationships/slideLayout" Target="../slideLayouts/slideLayout920.xml"/><Relationship Id="rId164" Type="http://schemas.openxmlformats.org/officeDocument/2006/relationships/slideLayout" Target="../slideLayouts/slideLayout962.xml"/><Relationship Id="rId371" Type="http://schemas.openxmlformats.org/officeDocument/2006/relationships/slideLayout" Target="../slideLayouts/slideLayout1169.xml"/><Relationship Id="rId427" Type="http://schemas.openxmlformats.org/officeDocument/2006/relationships/slideLayout" Target="../slideLayouts/slideLayout1225.xml"/><Relationship Id="rId469" Type="http://schemas.openxmlformats.org/officeDocument/2006/relationships/slideLayout" Target="../slideLayouts/slideLayout1267.xml"/><Relationship Id="rId26" Type="http://schemas.openxmlformats.org/officeDocument/2006/relationships/slideLayout" Target="../slideLayouts/slideLayout824.xml"/><Relationship Id="rId231" Type="http://schemas.openxmlformats.org/officeDocument/2006/relationships/slideLayout" Target="../slideLayouts/slideLayout1029.xml"/><Relationship Id="rId273" Type="http://schemas.openxmlformats.org/officeDocument/2006/relationships/slideLayout" Target="../slideLayouts/slideLayout1071.xml"/><Relationship Id="rId329" Type="http://schemas.openxmlformats.org/officeDocument/2006/relationships/slideLayout" Target="../slideLayouts/slideLayout1127.xml"/><Relationship Id="rId480" Type="http://schemas.openxmlformats.org/officeDocument/2006/relationships/slideLayout" Target="../slideLayouts/slideLayout1278.xml"/><Relationship Id="rId536" Type="http://schemas.openxmlformats.org/officeDocument/2006/relationships/slideLayout" Target="../slideLayouts/slideLayout1334.xml"/><Relationship Id="rId68" Type="http://schemas.openxmlformats.org/officeDocument/2006/relationships/slideLayout" Target="../slideLayouts/slideLayout866.xml"/><Relationship Id="rId133" Type="http://schemas.openxmlformats.org/officeDocument/2006/relationships/slideLayout" Target="../slideLayouts/slideLayout931.xml"/><Relationship Id="rId175" Type="http://schemas.openxmlformats.org/officeDocument/2006/relationships/slideLayout" Target="../slideLayouts/slideLayout973.xml"/><Relationship Id="rId340" Type="http://schemas.openxmlformats.org/officeDocument/2006/relationships/slideLayout" Target="../slideLayouts/slideLayout1138.xml"/><Relationship Id="rId200" Type="http://schemas.openxmlformats.org/officeDocument/2006/relationships/slideLayout" Target="../slideLayouts/slideLayout998.xml"/><Relationship Id="rId382" Type="http://schemas.openxmlformats.org/officeDocument/2006/relationships/slideLayout" Target="../slideLayouts/slideLayout1180.xml"/><Relationship Id="rId438" Type="http://schemas.openxmlformats.org/officeDocument/2006/relationships/slideLayout" Target="../slideLayouts/slideLayout1236.xml"/><Relationship Id="rId242" Type="http://schemas.openxmlformats.org/officeDocument/2006/relationships/slideLayout" Target="../slideLayouts/slideLayout1040.xml"/><Relationship Id="rId284" Type="http://schemas.openxmlformats.org/officeDocument/2006/relationships/slideLayout" Target="../slideLayouts/slideLayout1082.xml"/><Relationship Id="rId491" Type="http://schemas.openxmlformats.org/officeDocument/2006/relationships/slideLayout" Target="../slideLayouts/slideLayout1289.xml"/><Relationship Id="rId505" Type="http://schemas.openxmlformats.org/officeDocument/2006/relationships/slideLayout" Target="../slideLayouts/slideLayout1303.xml"/><Relationship Id="rId37" Type="http://schemas.openxmlformats.org/officeDocument/2006/relationships/slideLayout" Target="../slideLayouts/slideLayout835.xml"/><Relationship Id="rId79" Type="http://schemas.openxmlformats.org/officeDocument/2006/relationships/slideLayout" Target="../slideLayouts/slideLayout877.xml"/><Relationship Id="rId102" Type="http://schemas.openxmlformats.org/officeDocument/2006/relationships/slideLayout" Target="../slideLayouts/slideLayout900.xml"/><Relationship Id="rId144" Type="http://schemas.openxmlformats.org/officeDocument/2006/relationships/slideLayout" Target="../slideLayouts/slideLayout942.xml"/><Relationship Id="rId547" Type="http://schemas.openxmlformats.org/officeDocument/2006/relationships/slideLayout" Target="../slideLayouts/slideLayout1345.xml"/><Relationship Id="rId90" Type="http://schemas.openxmlformats.org/officeDocument/2006/relationships/slideLayout" Target="../slideLayouts/slideLayout888.xml"/><Relationship Id="rId186" Type="http://schemas.openxmlformats.org/officeDocument/2006/relationships/slideLayout" Target="../slideLayouts/slideLayout984.xml"/><Relationship Id="rId351" Type="http://schemas.openxmlformats.org/officeDocument/2006/relationships/slideLayout" Target="../slideLayouts/slideLayout1149.xml"/><Relationship Id="rId393" Type="http://schemas.openxmlformats.org/officeDocument/2006/relationships/slideLayout" Target="../slideLayouts/slideLayout1191.xml"/><Relationship Id="rId407" Type="http://schemas.openxmlformats.org/officeDocument/2006/relationships/slideLayout" Target="../slideLayouts/slideLayout1205.xml"/><Relationship Id="rId449" Type="http://schemas.openxmlformats.org/officeDocument/2006/relationships/slideLayout" Target="../slideLayouts/slideLayout1247.xml"/><Relationship Id="rId211" Type="http://schemas.openxmlformats.org/officeDocument/2006/relationships/slideLayout" Target="../slideLayouts/slideLayout1009.xml"/><Relationship Id="rId253" Type="http://schemas.openxmlformats.org/officeDocument/2006/relationships/slideLayout" Target="../slideLayouts/slideLayout1051.xml"/><Relationship Id="rId295" Type="http://schemas.openxmlformats.org/officeDocument/2006/relationships/slideLayout" Target="../slideLayouts/slideLayout1093.xml"/><Relationship Id="rId309" Type="http://schemas.openxmlformats.org/officeDocument/2006/relationships/slideLayout" Target="../slideLayouts/slideLayout1107.xml"/><Relationship Id="rId460" Type="http://schemas.openxmlformats.org/officeDocument/2006/relationships/slideLayout" Target="../slideLayouts/slideLayout1258.xml"/><Relationship Id="rId516" Type="http://schemas.openxmlformats.org/officeDocument/2006/relationships/slideLayout" Target="../slideLayouts/slideLayout1314.xml"/><Relationship Id="rId48" Type="http://schemas.openxmlformats.org/officeDocument/2006/relationships/slideLayout" Target="../slideLayouts/slideLayout846.xml"/><Relationship Id="rId113" Type="http://schemas.openxmlformats.org/officeDocument/2006/relationships/slideLayout" Target="../slideLayouts/slideLayout911.xml"/><Relationship Id="rId320" Type="http://schemas.openxmlformats.org/officeDocument/2006/relationships/slideLayout" Target="../slideLayouts/slideLayout1118.xml"/><Relationship Id="rId558" Type="http://schemas.openxmlformats.org/officeDocument/2006/relationships/slideLayout" Target="../slideLayouts/slideLayout1356.xml"/><Relationship Id="rId155" Type="http://schemas.openxmlformats.org/officeDocument/2006/relationships/slideLayout" Target="../slideLayouts/slideLayout953.xml"/><Relationship Id="rId197" Type="http://schemas.openxmlformats.org/officeDocument/2006/relationships/slideLayout" Target="../slideLayouts/slideLayout995.xml"/><Relationship Id="rId362" Type="http://schemas.openxmlformats.org/officeDocument/2006/relationships/slideLayout" Target="../slideLayouts/slideLayout1160.xml"/><Relationship Id="rId418" Type="http://schemas.openxmlformats.org/officeDocument/2006/relationships/slideLayout" Target="../slideLayouts/slideLayout1216.xml"/><Relationship Id="rId222" Type="http://schemas.openxmlformats.org/officeDocument/2006/relationships/slideLayout" Target="../slideLayouts/slideLayout1020.xml"/><Relationship Id="rId264" Type="http://schemas.openxmlformats.org/officeDocument/2006/relationships/slideLayout" Target="../slideLayouts/slideLayout1062.xml"/><Relationship Id="rId471" Type="http://schemas.openxmlformats.org/officeDocument/2006/relationships/slideLayout" Target="../slideLayouts/slideLayout1269.xml"/><Relationship Id="rId17" Type="http://schemas.openxmlformats.org/officeDocument/2006/relationships/slideLayout" Target="../slideLayouts/slideLayout815.xml"/><Relationship Id="rId59" Type="http://schemas.openxmlformats.org/officeDocument/2006/relationships/slideLayout" Target="../slideLayouts/slideLayout857.xml"/><Relationship Id="rId124" Type="http://schemas.openxmlformats.org/officeDocument/2006/relationships/slideLayout" Target="../slideLayouts/slideLayout922.xml"/><Relationship Id="rId527" Type="http://schemas.openxmlformats.org/officeDocument/2006/relationships/slideLayout" Target="../slideLayouts/slideLayout1325.xml"/><Relationship Id="rId569" Type="http://schemas.openxmlformats.org/officeDocument/2006/relationships/slideLayout" Target="../slideLayouts/slideLayout1367.xml"/><Relationship Id="rId70" Type="http://schemas.openxmlformats.org/officeDocument/2006/relationships/slideLayout" Target="../slideLayouts/slideLayout868.xml"/><Relationship Id="rId166" Type="http://schemas.openxmlformats.org/officeDocument/2006/relationships/slideLayout" Target="../slideLayouts/slideLayout964.xml"/><Relationship Id="rId331" Type="http://schemas.openxmlformats.org/officeDocument/2006/relationships/slideLayout" Target="../slideLayouts/slideLayout1129.xml"/><Relationship Id="rId373" Type="http://schemas.openxmlformats.org/officeDocument/2006/relationships/slideLayout" Target="../slideLayouts/slideLayout1171.xml"/><Relationship Id="rId429" Type="http://schemas.openxmlformats.org/officeDocument/2006/relationships/slideLayout" Target="../slideLayouts/slideLayout1227.xml"/><Relationship Id="rId1" Type="http://schemas.openxmlformats.org/officeDocument/2006/relationships/slideLayout" Target="../slideLayouts/slideLayout799.xml"/><Relationship Id="rId233" Type="http://schemas.openxmlformats.org/officeDocument/2006/relationships/slideLayout" Target="../slideLayouts/slideLayout1031.xml"/><Relationship Id="rId440" Type="http://schemas.openxmlformats.org/officeDocument/2006/relationships/slideLayout" Target="../slideLayouts/slideLayout1238.xml"/><Relationship Id="rId28" Type="http://schemas.openxmlformats.org/officeDocument/2006/relationships/slideLayout" Target="../slideLayouts/slideLayout826.xml"/><Relationship Id="rId275" Type="http://schemas.openxmlformats.org/officeDocument/2006/relationships/slideLayout" Target="../slideLayouts/slideLayout1073.xml"/><Relationship Id="rId300" Type="http://schemas.openxmlformats.org/officeDocument/2006/relationships/slideLayout" Target="../slideLayouts/slideLayout1098.xml"/><Relationship Id="rId482" Type="http://schemas.openxmlformats.org/officeDocument/2006/relationships/slideLayout" Target="../slideLayouts/slideLayout1280.xml"/><Relationship Id="rId538" Type="http://schemas.openxmlformats.org/officeDocument/2006/relationships/slideLayout" Target="../slideLayouts/slideLayout1336.xml"/><Relationship Id="rId81" Type="http://schemas.openxmlformats.org/officeDocument/2006/relationships/slideLayout" Target="../slideLayouts/slideLayout879.xml"/><Relationship Id="rId135" Type="http://schemas.openxmlformats.org/officeDocument/2006/relationships/slideLayout" Target="../slideLayouts/slideLayout933.xml"/><Relationship Id="rId177" Type="http://schemas.openxmlformats.org/officeDocument/2006/relationships/slideLayout" Target="../slideLayouts/slideLayout975.xml"/><Relationship Id="rId342" Type="http://schemas.openxmlformats.org/officeDocument/2006/relationships/slideLayout" Target="../slideLayouts/slideLayout1140.xml"/><Relationship Id="rId384" Type="http://schemas.openxmlformats.org/officeDocument/2006/relationships/slideLayout" Target="../slideLayouts/slideLayout1182.xml"/><Relationship Id="rId202" Type="http://schemas.openxmlformats.org/officeDocument/2006/relationships/slideLayout" Target="../slideLayouts/slideLayout1000.xml"/><Relationship Id="rId244" Type="http://schemas.openxmlformats.org/officeDocument/2006/relationships/slideLayout" Target="../slideLayouts/slideLayout1042.xml"/><Relationship Id="rId39" Type="http://schemas.openxmlformats.org/officeDocument/2006/relationships/slideLayout" Target="../slideLayouts/slideLayout837.xml"/><Relationship Id="rId286" Type="http://schemas.openxmlformats.org/officeDocument/2006/relationships/slideLayout" Target="../slideLayouts/slideLayout1084.xml"/><Relationship Id="rId451" Type="http://schemas.openxmlformats.org/officeDocument/2006/relationships/slideLayout" Target="../slideLayouts/slideLayout1249.xml"/><Relationship Id="rId493" Type="http://schemas.openxmlformats.org/officeDocument/2006/relationships/slideLayout" Target="../slideLayouts/slideLayout1291.xml"/><Relationship Id="rId507" Type="http://schemas.openxmlformats.org/officeDocument/2006/relationships/slideLayout" Target="../slideLayouts/slideLayout1305.xml"/><Relationship Id="rId549" Type="http://schemas.openxmlformats.org/officeDocument/2006/relationships/slideLayout" Target="../slideLayouts/slideLayout1347.xml"/><Relationship Id="rId50" Type="http://schemas.openxmlformats.org/officeDocument/2006/relationships/slideLayout" Target="../slideLayouts/slideLayout848.xml"/><Relationship Id="rId104" Type="http://schemas.openxmlformats.org/officeDocument/2006/relationships/slideLayout" Target="../slideLayouts/slideLayout902.xml"/><Relationship Id="rId146" Type="http://schemas.openxmlformats.org/officeDocument/2006/relationships/slideLayout" Target="../slideLayouts/slideLayout944.xml"/><Relationship Id="rId188" Type="http://schemas.openxmlformats.org/officeDocument/2006/relationships/slideLayout" Target="../slideLayouts/slideLayout986.xml"/><Relationship Id="rId311" Type="http://schemas.openxmlformats.org/officeDocument/2006/relationships/slideLayout" Target="../slideLayouts/slideLayout1109.xml"/><Relationship Id="rId353" Type="http://schemas.openxmlformats.org/officeDocument/2006/relationships/slideLayout" Target="../slideLayouts/slideLayout1151.xml"/><Relationship Id="rId395" Type="http://schemas.openxmlformats.org/officeDocument/2006/relationships/slideLayout" Target="../slideLayouts/slideLayout1193.xml"/><Relationship Id="rId409" Type="http://schemas.openxmlformats.org/officeDocument/2006/relationships/slideLayout" Target="../slideLayouts/slideLayout1207.xml"/><Relationship Id="rId560" Type="http://schemas.openxmlformats.org/officeDocument/2006/relationships/slideLayout" Target="../slideLayouts/slideLayout1358.xml"/><Relationship Id="rId92" Type="http://schemas.openxmlformats.org/officeDocument/2006/relationships/slideLayout" Target="../slideLayouts/slideLayout890.xml"/><Relationship Id="rId213" Type="http://schemas.openxmlformats.org/officeDocument/2006/relationships/slideLayout" Target="../slideLayouts/slideLayout1011.xml"/><Relationship Id="rId420" Type="http://schemas.openxmlformats.org/officeDocument/2006/relationships/slideLayout" Target="../slideLayouts/slideLayout1218.xml"/><Relationship Id="rId255" Type="http://schemas.openxmlformats.org/officeDocument/2006/relationships/slideLayout" Target="../slideLayouts/slideLayout1053.xml"/><Relationship Id="rId297" Type="http://schemas.openxmlformats.org/officeDocument/2006/relationships/slideLayout" Target="../slideLayouts/slideLayout1095.xml"/><Relationship Id="rId462" Type="http://schemas.openxmlformats.org/officeDocument/2006/relationships/slideLayout" Target="../slideLayouts/slideLayout1260.xml"/><Relationship Id="rId518" Type="http://schemas.openxmlformats.org/officeDocument/2006/relationships/slideLayout" Target="../slideLayouts/slideLayout1316.xml"/><Relationship Id="rId115" Type="http://schemas.openxmlformats.org/officeDocument/2006/relationships/slideLayout" Target="../slideLayouts/slideLayout913.xml"/><Relationship Id="rId157" Type="http://schemas.openxmlformats.org/officeDocument/2006/relationships/slideLayout" Target="../slideLayouts/slideLayout955.xml"/><Relationship Id="rId322" Type="http://schemas.openxmlformats.org/officeDocument/2006/relationships/slideLayout" Target="../slideLayouts/slideLayout1120.xml"/><Relationship Id="rId364" Type="http://schemas.openxmlformats.org/officeDocument/2006/relationships/slideLayout" Target="../slideLayouts/slideLayout1162.xml"/><Relationship Id="rId61" Type="http://schemas.openxmlformats.org/officeDocument/2006/relationships/slideLayout" Target="../slideLayouts/slideLayout859.xml"/><Relationship Id="rId199" Type="http://schemas.openxmlformats.org/officeDocument/2006/relationships/slideLayout" Target="../slideLayouts/slideLayout997.xml"/><Relationship Id="rId571" Type="http://schemas.openxmlformats.org/officeDocument/2006/relationships/slideLayout" Target="../slideLayouts/slideLayout1369.xml"/><Relationship Id="rId19" Type="http://schemas.openxmlformats.org/officeDocument/2006/relationships/slideLayout" Target="../slideLayouts/slideLayout817.xml"/><Relationship Id="rId224" Type="http://schemas.openxmlformats.org/officeDocument/2006/relationships/slideLayout" Target="../slideLayouts/slideLayout1022.xml"/><Relationship Id="rId266" Type="http://schemas.openxmlformats.org/officeDocument/2006/relationships/slideLayout" Target="../slideLayouts/slideLayout1064.xml"/><Relationship Id="rId431" Type="http://schemas.openxmlformats.org/officeDocument/2006/relationships/slideLayout" Target="../slideLayouts/slideLayout1229.xml"/><Relationship Id="rId473" Type="http://schemas.openxmlformats.org/officeDocument/2006/relationships/slideLayout" Target="../slideLayouts/slideLayout1271.xml"/><Relationship Id="rId529" Type="http://schemas.openxmlformats.org/officeDocument/2006/relationships/slideLayout" Target="../slideLayouts/slideLayout1327.xml"/><Relationship Id="rId30" Type="http://schemas.openxmlformats.org/officeDocument/2006/relationships/slideLayout" Target="../slideLayouts/slideLayout828.xml"/><Relationship Id="rId126" Type="http://schemas.openxmlformats.org/officeDocument/2006/relationships/slideLayout" Target="../slideLayouts/slideLayout924.xml"/><Relationship Id="rId168" Type="http://schemas.openxmlformats.org/officeDocument/2006/relationships/slideLayout" Target="../slideLayouts/slideLayout966.xml"/><Relationship Id="rId333" Type="http://schemas.openxmlformats.org/officeDocument/2006/relationships/slideLayout" Target="../slideLayouts/slideLayout1131.xml"/><Relationship Id="rId540" Type="http://schemas.openxmlformats.org/officeDocument/2006/relationships/slideLayout" Target="../slideLayouts/slideLayout1338.xml"/><Relationship Id="rId72" Type="http://schemas.openxmlformats.org/officeDocument/2006/relationships/slideLayout" Target="../slideLayouts/slideLayout870.xml"/><Relationship Id="rId375" Type="http://schemas.openxmlformats.org/officeDocument/2006/relationships/slideLayout" Target="../slideLayouts/slideLayout1173.xml"/><Relationship Id="rId3" Type="http://schemas.openxmlformats.org/officeDocument/2006/relationships/slideLayout" Target="../slideLayouts/slideLayout801.xml"/><Relationship Id="rId235" Type="http://schemas.openxmlformats.org/officeDocument/2006/relationships/slideLayout" Target="../slideLayouts/slideLayout1033.xml"/><Relationship Id="rId277" Type="http://schemas.openxmlformats.org/officeDocument/2006/relationships/slideLayout" Target="../slideLayouts/slideLayout1075.xml"/><Relationship Id="rId400" Type="http://schemas.openxmlformats.org/officeDocument/2006/relationships/slideLayout" Target="../slideLayouts/slideLayout1198.xml"/><Relationship Id="rId442" Type="http://schemas.openxmlformats.org/officeDocument/2006/relationships/slideLayout" Target="../slideLayouts/slideLayout1240.xml"/><Relationship Id="rId484" Type="http://schemas.openxmlformats.org/officeDocument/2006/relationships/slideLayout" Target="../slideLayouts/slideLayout1282.xml"/><Relationship Id="rId137" Type="http://schemas.openxmlformats.org/officeDocument/2006/relationships/slideLayout" Target="../slideLayouts/slideLayout935.xml"/><Relationship Id="rId302" Type="http://schemas.openxmlformats.org/officeDocument/2006/relationships/slideLayout" Target="../slideLayouts/slideLayout1100.xml"/><Relationship Id="rId344" Type="http://schemas.openxmlformats.org/officeDocument/2006/relationships/slideLayout" Target="../slideLayouts/slideLayout1142.xml"/><Relationship Id="rId41" Type="http://schemas.openxmlformats.org/officeDocument/2006/relationships/slideLayout" Target="../slideLayouts/slideLayout839.xml"/><Relationship Id="rId83" Type="http://schemas.openxmlformats.org/officeDocument/2006/relationships/slideLayout" Target="../slideLayouts/slideLayout881.xml"/><Relationship Id="rId179" Type="http://schemas.openxmlformats.org/officeDocument/2006/relationships/slideLayout" Target="../slideLayouts/slideLayout977.xml"/><Relationship Id="rId386" Type="http://schemas.openxmlformats.org/officeDocument/2006/relationships/slideLayout" Target="../slideLayouts/slideLayout1184.xml"/><Relationship Id="rId551" Type="http://schemas.openxmlformats.org/officeDocument/2006/relationships/slideLayout" Target="../slideLayouts/slideLayout1349.xml"/><Relationship Id="rId190" Type="http://schemas.openxmlformats.org/officeDocument/2006/relationships/slideLayout" Target="../slideLayouts/slideLayout988.xml"/><Relationship Id="rId204" Type="http://schemas.openxmlformats.org/officeDocument/2006/relationships/slideLayout" Target="../slideLayouts/slideLayout1002.xml"/><Relationship Id="rId246" Type="http://schemas.openxmlformats.org/officeDocument/2006/relationships/slideLayout" Target="../slideLayouts/slideLayout1044.xml"/><Relationship Id="rId288" Type="http://schemas.openxmlformats.org/officeDocument/2006/relationships/slideLayout" Target="../slideLayouts/slideLayout1086.xml"/><Relationship Id="rId411" Type="http://schemas.openxmlformats.org/officeDocument/2006/relationships/slideLayout" Target="../slideLayouts/slideLayout1209.xml"/><Relationship Id="rId453" Type="http://schemas.openxmlformats.org/officeDocument/2006/relationships/slideLayout" Target="../slideLayouts/slideLayout1251.xml"/><Relationship Id="rId509" Type="http://schemas.openxmlformats.org/officeDocument/2006/relationships/slideLayout" Target="../slideLayouts/slideLayout1307.xml"/><Relationship Id="rId106" Type="http://schemas.openxmlformats.org/officeDocument/2006/relationships/slideLayout" Target="../slideLayouts/slideLayout904.xml"/><Relationship Id="rId313" Type="http://schemas.openxmlformats.org/officeDocument/2006/relationships/slideLayout" Target="../slideLayouts/slideLayout1111.xml"/><Relationship Id="rId495" Type="http://schemas.openxmlformats.org/officeDocument/2006/relationships/slideLayout" Target="../slideLayouts/slideLayout1293.xml"/><Relationship Id="rId10" Type="http://schemas.openxmlformats.org/officeDocument/2006/relationships/slideLayout" Target="../slideLayouts/slideLayout808.xml"/><Relationship Id="rId52" Type="http://schemas.openxmlformats.org/officeDocument/2006/relationships/slideLayout" Target="../slideLayouts/slideLayout850.xml"/><Relationship Id="rId94" Type="http://schemas.openxmlformats.org/officeDocument/2006/relationships/slideLayout" Target="../slideLayouts/slideLayout892.xml"/><Relationship Id="rId148" Type="http://schemas.openxmlformats.org/officeDocument/2006/relationships/slideLayout" Target="../slideLayouts/slideLayout946.xml"/><Relationship Id="rId355" Type="http://schemas.openxmlformats.org/officeDocument/2006/relationships/slideLayout" Target="../slideLayouts/slideLayout1153.xml"/><Relationship Id="rId397" Type="http://schemas.openxmlformats.org/officeDocument/2006/relationships/slideLayout" Target="../slideLayouts/slideLayout1195.xml"/><Relationship Id="rId520" Type="http://schemas.openxmlformats.org/officeDocument/2006/relationships/slideLayout" Target="../slideLayouts/slideLayout1318.xml"/><Relationship Id="rId562" Type="http://schemas.openxmlformats.org/officeDocument/2006/relationships/slideLayout" Target="../slideLayouts/slideLayout1360.xml"/><Relationship Id="rId215" Type="http://schemas.openxmlformats.org/officeDocument/2006/relationships/slideLayout" Target="../slideLayouts/slideLayout1013.xml"/><Relationship Id="rId257" Type="http://schemas.openxmlformats.org/officeDocument/2006/relationships/slideLayout" Target="../slideLayouts/slideLayout1055.xml"/><Relationship Id="rId422" Type="http://schemas.openxmlformats.org/officeDocument/2006/relationships/slideLayout" Target="../slideLayouts/slideLayout1220.xml"/><Relationship Id="rId464" Type="http://schemas.openxmlformats.org/officeDocument/2006/relationships/slideLayout" Target="../slideLayouts/slideLayout1262.xml"/><Relationship Id="rId299" Type="http://schemas.openxmlformats.org/officeDocument/2006/relationships/slideLayout" Target="../slideLayouts/slideLayout1097.xml"/><Relationship Id="rId63" Type="http://schemas.openxmlformats.org/officeDocument/2006/relationships/slideLayout" Target="../slideLayouts/slideLayout861.xml"/><Relationship Id="rId159" Type="http://schemas.openxmlformats.org/officeDocument/2006/relationships/slideLayout" Target="../slideLayouts/slideLayout957.xml"/><Relationship Id="rId366" Type="http://schemas.openxmlformats.org/officeDocument/2006/relationships/slideLayout" Target="../slideLayouts/slideLayout1164.xml"/><Relationship Id="rId573" Type="http://schemas.openxmlformats.org/officeDocument/2006/relationships/slideLayout" Target="../slideLayouts/slideLayout1371.xml"/><Relationship Id="rId226" Type="http://schemas.openxmlformats.org/officeDocument/2006/relationships/slideLayout" Target="../slideLayouts/slideLayout1024.xml"/><Relationship Id="rId433" Type="http://schemas.openxmlformats.org/officeDocument/2006/relationships/slideLayout" Target="../slideLayouts/slideLayout1231.xml"/><Relationship Id="rId74" Type="http://schemas.openxmlformats.org/officeDocument/2006/relationships/slideLayout" Target="../slideLayouts/slideLayout872.xml"/><Relationship Id="rId377" Type="http://schemas.openxmlformats.org/officeDocument/2006/relationships/slideLayout" Target="../slideLayouts/slideLayout1175.xml"/><Relationship Id="rId500" Type="http://schemas.openxmlformats.org/officeDocument/2006/relationships/slideLayout" Target="../slideLayouts/slideLayout1298.xml"/><Relationship Id="rId5" Type="http://schemas.openxmlformats.org/officeDocument/2006/relationships/slideLayout" Target="../slideLayouts/slideLayout803.xml"/><Relationship Id="rId237" Type="http://schemas.openxmlformats.org/officeDocument/2006/relationships/slideLayout" Target="../slideLayouts/slideLayout1035.xml"/><Relationship Id="rId444" Type="http://schemas.openxmlformats.org/officeDocument/2006/relationships/slideLayout" Target="../slideLayouts/slideLayout1242.xml"/><Relationship Id="rId290" Type="http://schemas.openxmlformats.org/officeDocument/2006/relationships/slideLayout" Target="../slideLayouts/slideLayout1088.xml"/><Relationship Id="rId304" Type="http://schemas.openxmlformats.org/officeDocument/2006/relationships/slideLayout" Target="../slideLayouts/slideLayout1102.xml"/><Relationship Id="rId388" Type="http://schemas.openxmlformats.org/officeDocument/2006/relationships/slideLayout" Target="../slideLayouts/slideLayout1186.xml"/><Relationship Id="rId511" Type="http://schemas.openxmlformats.org/officeDocument/2006/relationships/slideLayout" Target="../slideLayouts/slideLayout1309.xml"/><Relationship Id="rId85" Type="http://schemas.openxmlformats.org/officeDocument/2006/relationships/slideLayout" Target="../slideLayouts/slideLayout883.xml"/><Relationship Id="rId150" Type="http://schemas.openxmlformats.org/officeDocument/2006/relationships/slideLayout" Target="../slideLayouts/slideLayout948.xml"/><Relationship Id="rId248" Type="http://schemas.openxmlformats.org/officeDocument/2006/relationships/slideLayout" Target="../slideLayouts/slideLayout1046.xml"/><Relationship Id="rId455" Type="http://schemas.openxmlformats.org/officeDocument/2006/relationships/slideLayout" Target="../slideLayouts/slideLayout1253.xml"/><Relationship Id="rId12" Type="http://schemas.openxmlformats.org/officeDocument/2006/relationships/slideLayout" Target="../slideLayouts/slideLayout810.xml"/><Relationship Id="rId108" Type="http://schemas.openxmlformats.org/officeDocument/2006/relationships/slideLayout" Target="../slideLayouts/slideLayout906.xml"/><Relationship Id="rId315" Type="http://schemas.openxmlformats.org/officeDocument/2006/relationships/slideLayout" Target="../slideLayouts/slideLayout1113.xml"/><Relationship Id="rId522" Type="http://schemas.openxmlformats.org/officeDocument/2006/relationships/slideLayout" Target="../slideLayouts/slideLayout1320.xml"/><Relationship Id="rId96" Type="http://schemas.openxmlformats.org/officeDocument/2006/relationships/slideLayout" Target="../slideLayouts/slideLayout894.xml"/><Relationship Id="rId161" Type="http://schemas.openxmlformats.org/officeDocument/2006/relationships/slideLayout" Target="../slideLayouts/slideLayout959.xml"/><Relationship Id="rId399" Type="http://schemas.openxmlformats.org/officeDocument/2006/relationships/slideLayout" Target="../slideLayouts/slideLayout1197.xml"/><Relationship Id="rId259" Type="http://schemas.openxmlformats.org/officeDocument/2006/relationships/slideLayout" Target="../slideLayouts/slideLayout1057.xml"/><Relationship Id="rId466" Type="http://schemas.openxmlformats.org/officeDocument/2006/relationships/slideLayout" Target="../slideLayouts/slideLayout1264.xml"/><Relationship Id="rId23" Type="http://schemas.openxmlformats.org/officeDocument/2006/relationships/slideLayout" Target="../slideLayouts/slideLayout821.xml"/><Relationship Id="rId119" Type="http://schemas.openxmlformats.org/officeDocument/2006/relationships/slideLayout" Target="../slideLayouts/slideLayout917.xml"/><Relationship Id="rId326" Type="http://schemas.openxmlformats.org/officeDocument/2006/relationships/slideLayout" Target="../slideLayouts/slideLayout1124.xml"/><Relationship Id="rId533" Type="http://schemas.openxmlformats.org/officeDocument/2006/relationships/slideLayout" Target="../slideLayouts/slideLayout1331.xml"/><Relationship Id="rId172" Type="http://schemas.openxmlformats.org/officeDocument/2006/relationships/slideLayout" Target="../slideLayouts/slideLayout970.xml"/><Relationship Id="rId477" Type="http://schemas.openxmlformats.org/officeDocument/2006/relationships/slideLayout" Target="../slideLayouts/slideLayout1275.xml"/></Relationships>
</file>

<file path=ppt/slideMasters/_rels/slideMaster4.xml.rels><?xml version="1.0" encoding="UTF-8" standalone="yes"?>
<Relationships xmlns="http://schemas.openxmlformats.org/package/2006/relationships"><Relationship Id="rId117" Type="http://schemas.openxmlformats.org/officeDocument/2006/relationships/slideLayout" Target="../slideLayouts/slideLayout1489.xml"/><Relationship Id="rId21" Type="http://schemas.openxmlformats.org/officeDocument/2006/relationships/slideLayout" Target="../slideLayouts/slideLayout1393.xml"/><Relationship Id="rId324" Type="http://schemas.openxmlformats.org/officeDocument/2006/relationships/slideLayout" Target="../slideLayouts/slideLayout1696.xml"/><Relationship Id="rId531" Type="http://schemas.openxmlformats.org/officeDocument/2006/relationships/slideLayout" Target="../slideLayouts/slideLayout1903.xml"/><Relationship Id="rId170" Type="http://schemas.openxmlformats.org/officeDocument/2006/relationships/slideLayout" Target="../slideLayouts/slideLayout1542.xml"/><Relationship Id="rId268" Type="http://schemas.openxmlformats.org/officeDocument/2006/relationships/slideLayout" Target="../slideLayouts/slideLayout1640.xml"/><Relationship Id="rId475" Type="http://schemas.openxmlformats.org/officeDocument/2006/relationships/slideLayout" Target="../slideLayouts/slideLayout1847.xml"/><Relationship Id="rId32" Type="http://schemas.openxmlformats.org/officeDocument/2006/relationships/slideLayout" Target="../slideLayouts/slideLayout1404.xml"/><Relationship Id="rId128" Type="http://schemas.openxmlformats.org/officeDocument/2006/relationships/slideLayout" Target="../slideLayouts/slideLayout1500.xml"/><Relationship Id="rId335" Type="http://schemas.openxmlformats.org/officeDocument/2006/relationships/slideLayout" Target="../slideLayouts/slideLayout1707.xml"/><Relationship Id="rId542" Type="http://schemas.openxmlformats.org/officeDocument/2006/relationships/slideLayout" Target="../slideLayouts/slideLayout1914.xml"/><Relationship Id="rId181" Type="http://schemas.openxmlformats.org/officeDocument/2006/relationships/slideLayout" Target="../slideLayouts/slideLayout1553.xml"/><Relationship Id="rId402" Type="http://schemas.openxmlformats.org/officeDocument/2006/relationships/slideLayout" Target="../slideLayouts/slideLayout1774.xml"/><Relationship Id="rId279" Type="http://schemas.openxmlformats.org/officeDocument/2006/relationships/slideLayout" Target="../slideLayouts/slideLayout1651.xml"/><Relationship Id="rId486" Type="http://schemas.openxmlformats.org/officeDocument/2006/relationships/slideLayout" Target="../slideLayouts/slideLayout1858.xml"/><Relationship Id="rId43" Type="http://schemas.openxmlformats.org/officeDocument/2006/relationships/slideLayout" Target="../slideLayouts/slideLayout1415.xml"/><Relationship Id="rId139" Type="http://schemas.openxmlformats.org/officeDocument/2006/relationships/slideLayout" Target="../slideLayouts/slideLayout1511.xml"/><Relationship Id="rId346" Type="http://schemas.openxmlformats.org/officeDocument/2006/relationships/slideLayout" Target="../slideLayouts/slideLayout1718.xml"/><Relationship Id="rId192" Type="http://schemas.openxmlformats.org/officeDocument/2006/relationships/slideLayout" Target="../slideLayouts/slideLayout1564.xml"/><Relationship Id="rId206" Type="http://schemas.openxmlformats.org/officeDocument/2006/relationships/slideLayout" Target="../slideLayouts/slideLayout1578.xml"/><Relationship Id="rId413" Type="http://schemas.openxmlformats.org/officeDocument/2006/relationships/slideLayout" Target="../slideLayouts/slideLayout1785.xml"/><Relationship Id="rId497" Type="http://schemas.openxmlformats.org/officeDocument/2006/relationships/slideLayout" Target="../slideLayouts/slideLayout1869.xml"/><Relationship Id="rId12" Type="http://schemas.openxmlformats.org/officeDocument/2006/relationships/slideLayout" Target="../slideLayouts/slideLayout1384.xml"/><Relationship Id="rId108" Type="http://schemas.openxmlformats.org/officeDocument/2006/relationships/slideLayout" Target="../slideLayouts/slideLayout1480.xml"/><Relationship Id="rId315" Type="http://schemas.openxmlformats.org/officeDocument/2006/relationships/slideLayout" Target="../slideLayouts/slideLayout1687.xml"/><Relationship Id="rId357" Type="http://schemas.openxmlformats.org/officeDocument/2006/relationships/slideLayout" Target="../slideLayouts/slideLayout1729.xml"/><Relationship Id="rId522" Type="http://schemas.openxmlformats.org/officeDocument/2006/relationships/slideLayout" Target="../slideLayouts/slideLayout1894.xml"/><Relationship Id="rId54" Type="http://schemas.openxmlformats.org/officeDocument/2006/relationships/slideLayout" Target="../slideLayouts/slideLayout1426.xml"/><Relationship Id="rId96" Type="http://schemas.openxmlformats.org/officeDocument/2006/relationships/slideLayout" Target="../slideLayouts/slideLayout1468.xml"/><Relationship Id="rId161" Type="http://schemas.openxmlformats.org/officeDocument/2006/relationships/slideLayout" Target="../slideLayouts/slideLayout1533.xml"/><Relationship Id="rId217" Type="http://schemas.openxmlformats.org/officeDocument/2006/relationships/slideLayout" Target="../slideLayouts/slideLayout1589.xml"/><Relationship Id="rId399" Type="http://schemas.openxmlformats.org/officeDocument/2006/relationships/slideLayout" Target="../slideLayouts/slideLayout1771.xml"/><Relationship Id="rId259" Type="http://schemas.openxmlformats.org/officeDocument/2006/relationships/slideLayout" Target="../slideLayouts/slideLayout1631.xml"/><Relationship Id="rId424" Type="http://schemas.openxmlformats.org/officeDocument/2006/relationships/slideLayout" Target="../slideLayouts/slideLayout1796.xml"/><Relationship Id="rId466" Type="http://schemas.openxmlformats.org/officeDocument/2006/relationships/slideLayout" Target="../slideLayouts/slideLayout1838.xml"/><Relationship Id="rId23" Type="http://schemas.openxmlformats.org/officeDocument/2006/relationships/slideLayout" Target="../slideLayouts/slideLayout1395.xml"/><Relationship Id="rId119" Type="http://schemas.openxmlformats.org/officeDocument/2006/relationships/slideLayout" Target="../slideLayouts/slideLayout1491.xml"/><Relationship Id="rId270" Type="http://schemas.openxmlformats.org/officeDocument/2006/relationships/slideLayout" Target="../slideLayouts/slideLayout1642.xml"/><Relationship Id="rId326" Type="http://schemas.openxmlformats.org/officeDocument/2006/relationships/slideLayout" Target="../slideLayouts/slideLayout1698.xml"/><Relationship Id="rId533" Type="http://schemas.openxmlformats.org/officeDocument/2006/relationships/slideLayout" Target="../slideLayouts/slideLayout1905.xml"/><Relationship Id="rId65" Type="http://schemas.openxmlformats.org/officeDocument/2006/relationships/slideLayout" Target="../slideLayouts/slideLayout1437.xml"/><Relationship Id="rId130" Type="http://schemas.openxmlformats.org/officeDocument/2006/relationships/slideLayout" Target="../slideLayouts/slideLayout1502.xml"/><Relationship Id="rId368" Type="http://schemas.openxmlformats.org/officeDocument/2006/relationships/slideLayout" Target="../slideLayouts/slideLayout1740.xml"/><Relationship Id="rId172" Type="http://schemas.openxmlformats.org/officeDocument/2006/relationships/slideLayout" Target="../slideLayouts/slideLayout1544.xml"/><Relationship Id="rId228" Type="http://schemas.openxmlformats.org/officeDocument/2006/relationships/slideLayout" Target="../slideLayouts/slideLayout1600.xml"/><Relationship Id="rId435" Type="http://schemas.openxmlformats.org/officeDocument/2006/relationships/slideLayout" Target="../slideLayouts/slideLayout1807.xml"/><Relationship Id="rId477" Type="http://schemas.openxmlformats.org/officeDocument/2006/relationships/slideLayout" Target="../slideLayouts/slideLayout1849.xml"/><Relationship Id="rId281" Type="http://schemas.openxmlformats.org/officeDocument/2006/relationships/slideLayout" Target="../slideLayouts/slideLayout1653.xml"/><Relationship Id="rId337" Type="http://schemas.openxmlformats.org/officeDocument/2006/relationships/slideLayout" Target="../slideLayouts/slideLayout1709.xml"/><Relationship Id="rId502" Type="http://schemas.openxmlformats.org/officeDocument/2006/relationships/slideLayout" Target="../slideLayouts/slideLayout1874.xml"/><Relationship Id="rId34" Type="http://schemas.openxmlformats.org/officeDocument/2006/relationships/slideLayout" Target="../slideLayouts/slideLayout1406.xml"/><Relationship Id="rId76" Type="http://schemas.openxmlformats.org/officeDocument/2006/relationships/slideLayout" Target="../slideLayouts/slideLayout1448.xml"/><Relationship Id="rId141" Type="http://schemas.openxmlformats.org/officeDocument/2006/relationships/slideLayout" Target="../slideLayouts/slideLayout1513.xml"/><Relationship Id="rId379" Type="http://schemas.openxmlformats.org/officeDocument/2006/relationships/slideLayout" Target="../slideLayouts/slideLayout1751.xml"/><Relationship Id="rId544" Type="http://schemas.openxmlformats.org/officeDocument/2006/relationships/slideLayout" Target="../slideLayouts/slideLayout1916.xml"/><Relationship Id="rId7" Type="http://schemas.openxmlformats.org/officeDocument/2006/relationships/slideLayout" Target="../slideLayouts/slideLayout1379.xml"/><Relationship Id="rId183" Type="http://schemas.openxmlformats.org/officeDocument/2006/relationships/slideLayout" Target="../slideLayouts/slideLayout1555.xml"/><Relationship Id="rId239" Type="http://schemas.openxmlformats.org/officeDocument/2006/relationships/slideLayout" Target="../slideLayouts/slideLayout1611.xml"/><Relationship Id="rId390" Type="http://schemas.openxmlformats.org/officeDocument/2006/relationships/slideLayout" Target="../slideLayouts/slideLayout1762.xml"/><Relationship Id="rId404" Type="http://schemas.openxmlformats.org/officeDocument/2006/relationships/slideLayout" Target="../slideLayouts/slideLayout1776.xml"/><Relationship Id="rId446" Type="http://schemas.openxmlformats.org/officeDocument/2006/relationships/slideLayout" Target="../slideLayouts/slideLayout1818.xml"/><Relationship Id="rId250" Type="http://schemas.openxmlformats.org/officeDocument/2006/relationships/slideLayout" Target="../slideLayouts/slideLayout1622.xml"/><Relationship Id="rId292" Type="http://schemas.openxmlformats.org/officeDocument/2006/relationships/slideLayout" Target="../slideLayouts/slideLayout1664.xml"/><Relationship Id="rId306" Type="http://schemas.openxmlformats.org/officeDocument/2006/relationships/slideLayout" Target="../slideLayouts/slideLayout1678.xml"/><Relationship Id="rId488" Type="http://schemas.openxmlformats.org/officeDocument/2006/relationships/slideLayout" Target="../slideLayouts/slideLayout1860.xml"/><Relationship Id="rId45" Type="http://schemas.openxmlformats.org/officeDocument/2006/relationships/slideLayout" Target="../slideLayouts/slideLayout1417.xml"/><Relationship Id="rId87" Type="http://schemas.openxmlformats.org/officeDocument/2006/relationships/slideLayout" Target="../slideLayouts/slideLayout1459.xml"/><Relationship Id="rId110" Type="http://schemas.openxmlformats.org/officeDocument/2006/relationships/slideLayout" Target="../slideLayouts/slideLayout1482.xml"/><Relationship Id="rId348" Type="http://schemas.openxmlformats.org/officeDocument/2006/relationships/slideLayout" Target="../slideLayouts/slideLayout1720.xml"/><Relationship Id="rId513" Type="http://schemas.openxmlformats.org/officeDocument/2006/relationships/slideLayout" Target="../slideLayouts/slideLayout1885.xml"/><Relationship Id="rId152" Type="http://schemas.openxmlformats.org/officeDocument/2006/relationships/slideLayout" Target="../slideLayouts/slideLayout1524.xml"/><Relationship Id="rId194" Type="http://schemas.openxmlformats.org/officeDocument/2006/relationships/slideLayout" Target="../slideLayouts/slideLayout1566.xml"/><Relationship Id="rId208" Type="http://schemas.openxmlformats.org/officeDocument/2006/relationships/slideLayout" Target="../slideLayouts/slideLayout1580.xml"/><Relationship Id="rId415" Type="http://schemas.openxmlformats.org/officeDocument/2006/relationships/slideLayout" Target="../slideLayouts/slideLayout1787.xml"/><Relationship Id="rId457" Type="http://schemas.openxmlformats.org/officeDocument/2006/relationships/slideLayout" Target="../slideLayouts/slideLayout1829.xml"/><Relationship Id="rId261" Type="http://schemas.openxmlformats.org/officeDocument/2006/relationships/slideLayout" Target="../slideLayouts/slideLayout1633.xml"/><Relationship Id="rId499" Type="http://schemas.openxmlformats.org/officeDocument/2006/relationships/slideLayout" Target="../slideLayouts/slideLayout1871.xml"/><Relationship Id="rId14" Type="http://schemas.openxmlformats.org/officeDocument/2006/relationships/slideLayout" Target="../slideLayouts/slideLayout1386.xml"/><Relationship Id="rId56" Type="http://schemas.openxmlformats.org/officeDocument/2006/relationships/slideLayout" Target="../slideLayouts/slideLayout1428.xml"/><Relationship Id="rId317" Type="http://schemas.openxmlformats.org/officeDocument/2006/relationships/slideLayout" Target="../slideLayouts/slideLayout1689.xml"/><Relationship Id="rId359" Type="http://schemas.openxmlformats.org/officeDocument/2006/relationships/slideLayout" Target="../slideLayouts/slideLayout1731.xml"/><Relationship Id="rId524" Type="http://schemas.openxmlformats.org/officeDocument/2006/relationships/slideLayout" Target="../slideLayouts/slideLayout1896.xml"/><Relationship Id="rId98" Type="http://schemas.openxmlformats.org/officeDocument/2006/relationships/slideLayout" Target="../slideLayouts/slideLayout1470.xml"/><Relationship Id="rId121" Type="http://schemas.openxmlformats.org/officeDocument/2006/relationships/slideLayout" Target="../slideLayouts/slideLayout1493.xml"/><Relationship Id="rId163" Type="http://schemas.openxmlformats.org/officeDocument/2006/relationships/slideLayout" Target="../slideLayouts/slideLayout1535.xml"/><Relationship Id="rId219" Type="http://schemas.openxmlformats.org/officeDocument/2006/relationships/slideLayout" Target="../slideLayouts/slideLayout1591.xml"/><Relationship Id="rId370" Type="http://schemas.openxmlformats.org/officeDocument/2006/relationships/slideLayout" Target="../slideLayouts/slideLayout1742.xml"/><Relationship Id="rId426" Type="http://schemas.openxmlformats.org/officeDocument/2006/relationships/slideLayout" Target="../slideLayouts/slideLayout1798.xml"/><Relationship Id="rId230" Type="http://schemas.openxmlformats.org/officeDocument/2006/relationships/slideLayout" Target="../slideLayouts/slideLayout1602.xml"/><Relationship Id="rId468" Type="http://schemas.openxmlformats.org/officeDocument/2006/relationships/slideLayout" Target="../slideLayouts/slideLayout1840.xml"/><Relationship Id="rId25" Type="http://schemas.openxmlformats.org/officeDocument/2006/relationships/slideLayout" Target="../slideLayouts/slideLayout1397.xml"/><Relationship Id="rId67" Type="http://schemas.openxmlformats.org/officeDocument/2006/relationships/slideLayout" Target="../slideLayouts/slideLayout1439.xml"/><Relationship Id="rId272" Type="http://schemas.openxmlformats.org/officeDocument/2006/relationships/slideLayout" Target="../slideLayouts/slideLayout1644.xml"/><Relationship Id="rId328" Type="http://schemas.openxmlformats.org/officeDocument/2006/relationships/slideLayout" Target="../slideLayouts/slideLayout1700.xml"/><Relationship Id="rId535" Type="http://schemas.openxmlformats.org/officeDocument/2006/relationships/slideLayout" Target="../slideLayouts/slideLayout1907.xml"/><Relationship Id="rId132" Type="http://schemas.openxmlformats.org/officeDocument/2006/relationships/slideLayout" Target="../slideLayouts/slideLayout1504.xml"/><Relationship Id="rId174" Type="http://schemas.openxmlformats.org/officeDocument/2006/relationships/slideLayout" Target="../slideLayouts/slideLayout1546.xml"/><Relationship Id="rId381" Type="http://schemas.openxmlformats.org/officeDocument/2006/relationships/slideLayout" Target="../slideLayouts/slideLayout1753.xml"/><Relationship Id="rId241" Type="http://schemas.openxmlformats.org/officeDocument/2006/relationships/slideLayout" Target="../slideLayouts/slideLayout1613.xml"/><Relationship Id="rId437" Type="http://schemas.openxmlformats.org/officeDocument/2006/relationships/slideLayout" Target="../slideLayouts/slideLayout1809.xml"/><Relationship Id="rId479" Type="http://schemas.openxmlformats.org/officeDocument/2006/relationships/slideLayout" Target="../slideLayouts/slideLayout1851.xml"/><Relationship Id="rId36" Type="http://schemas.openxmlformats.org/officeDocument/2006/relationships/slideLayout" Target="../slideLayouts/slideLayout1408.xml"/><Relationship Id="rId283" Type="http://schemas.openxmlformats.org/officeDocument/2006/relationships/slideLayout" Target="../slideLayouts/slideLayout1655.xml"/><Relationship Id="rId339" Type="http://schemas.openxmlformats.org/officeDocument/2006/relationships/slideLayout" Target="../slideLayouts/slideLayout1711.xml"/><Relationship Id="rId490" Type="http://schemas.openxmlformats.org/officeDocument/2006/relationships/slideLayout" Target="../slideLayouts/slideLayout1862.xml"/><Relationship Id="rId504" Type="http://schemas.openxmlformats.org/officeDocument/2006/relationships/slideLayout" Target="../slideLayouts/slideLayout1876.xml"/><Relationship Id="rId546" Type="http://schemas.openxmlformats.org/officeDocument/2006/relationships/slideLayout" Target="../slideLayouts/slideLayout1918.xml"/><Relationship Id="rId78" Type="http://schemas.openxmlformats.org/officeDocument/2006/relationships/slideLayout" Target="../slideLayouts/slideLayout1450.xml"/><Relationship Id="rId101" Type="http://schemas.openxmlformats.org/officeDocument/2006/relationships/slideLayout" Target="../slideLayouts/slideLayout1473.xml"/><Relationship Id="rId143" Type="http://schemas.openxmlformats.org/officeDocument/2006/relationships/slideLayout" Target="../slideLayouts/slideLayout1515.xml"/><Relationship Id="rId185" Type="http://schemas.openxmlformats.org/officeDocument/2006/relationships/slideLayout" Target="../slideLayouts/slideLayout1557.xml"/><Relationship Id="rId350" Type="http://schemas.openxmlformats.org/officeDocument/2006/relationships/slideLayout" Target="../slideLayouts/slideLayout1722.xml"/><Relationship Id="rId406" Type="http://schemas.openxmlformats.org/officeDocument/2006/relationships/slideLayout" Target="../slideLayouts/slideLayout1778.xml"/><Relationship Id="rId9" Type="http://schemas.openxmlformats.org/officeDocument/2006/relationships/slideLayout" Target="../slideLayouts/slideLayout1381.xml"/><Relationship Id="rId210" Type="http://schemas.openxmlformats.org/officeDocument/2006/relationships/slideLayout" Target="../slideLayouts/slideLayout1582.xml"/><Relationship Id="rId392" Type="http://schemas.openxmlformats.org/officeDocument/2006/relationships/slideLayout" Target="../slideLayouts/slideLayout1764.xml"/><Relationship Id="rId448" Type="http://schemas.openxmlformats.org/officeDocument/2006/relationships/slideLayout" Target="../slideLayouts/slideLayout1820.xml"/><Relationship Id="rId252" Type="http://schemas.openxmlformats.org/officeDocument/2006/relationships/slideLayout" Target="../slideLayouts/slideLayout1624.xml"/><Relationship Id="rId294" Type="http://schemas.openxmlformats.org/officeDocument/2006/relationships/slideLayout" Target="../slideLayouts/slideLayout1666.xml"/><Relationship Id="rId308" Type="http://schemas.openxmlformats.org/officeDocument/2006/relationships/slideLayout" Target="../slideLayouts/slideLayout1680.xml"/><Relationship Id="rId515" Type="http://schemas.openxmlformats.org/officeDocument/2006/relationships/slideLayout" Target="../slideLayouts/slideLayout1887.xml"/><Relationship Id="rId47" Type="http://schemas.openxmlformats.org/officeDocument/2006/relationships/slideLayout" Target="../slideLayouts/slideLayout1419.xml"/><Relationship Id="rId89" Type="http://schemas.openxmlformats.org/officeDocument/2006/relationships/slideLayout" Target="../slideLayouts/slideLayout1461.xml"/><Relationship Id="rId112" Type="http://schemas.openxmlformats.org/officeDocument/2006/relationships/slideLayout" Target="../slideLayouts/slideLayout1484.xml"/><Relationship Id="rId154" Type="http://schemas.openxmlformats.org/officeDocument/2006/relationships/slideLayout" Target="../slideLayouts/slideLayout1526.xml"/><Relationship Id="rId361" Type="http://schemas.openxmlformats.org/officeDocument/2006/relationships/slideLayout" Target="../slideLayouts/slideLayout1733.xml"/><Relationship Id="rId196" Type="http://schemas.openxmlformats.org/officeDocument/2006/relationships/slideLayout" Target="../slideLayouts/slideLayout1568.xml"/><Relationship Id="rId417" Type="http://schemas.openxmlformats.org/officeDocument/2006/relationships/slideLayout" Target="../slideLayouts/slideLayout1789.xml"/><Relationship Id="rId459" Type="http://schemas.openxmlformats.org/officeDocument/2006/relationships/slideLayout" Target="../slideLayouts/slideLayout1831.xml"/><Relationship Id="rId16" Type="http://schemas.openxmlformats.org/officeDocument/2006/relationships/slideLayout" Target="../slideLayouts/slideLayout1388.xml"/><Relationship Id="rId221" Type="http://schemas.openxmlformats.org/officeDocument/2006/relationships/slideLayout" Target="../slideLayouts/slideLayout1593.xml"/><Relationship Id="rId263" Type="http://schemas.openxmlformats.org/officeDocument/2006/relationships/slideLayout" Target="../slideLayouts/slideLayout1635.xml"/><Relationship Id="rId319" Type="http://schemas.openxmlformats.org/officeDocument/2006/relationships/slideLayout" Target="../slideLayouts/slideLayout1691.xml"/><Relationship Id="rId470" Type="http://schemas.openxmlformats.org/officeDocument/2006/relationships/slideLayout" Target="../slideLayouts/slideLayout1842.xml"/><Relationship Id="rId526" Type="http://schemas.openxmlformats.org/officeDocument/2006/relationships/slideLayout" Target="../slideLayouts/slideLayout1898.xml"/><Relationship Id="rId58" Type="http://schemas.openxmlformats.org/officeDocument/2006/relationships/slideLayout" Target="../slideLayouts/slideLayout1430.xml"/><Relationship Id="rId123" Type="http://schemas.openxmlformats.org/officeDocument/2006/relationships/slideLayout" Target="../slideLayouts/slideLayout1495.xml"/><Relationship Id="rId330" Type="http://schemas.openxmlformats.org/officeDocument/2006/relationships/slideLayout" Target="../slideLayouts/slideLayout1702.xml"/><Relationship Id="rId165" Type="http://schemas.openxmlformats.org/officeDocument/2006/relationships/slideLayout" Target="../slideLayouts/slideLayout1537.xml"/><Relationship Id="rId372" Type="http://schemas.openxmlformats.org/officeDocument/2006/relationships/slideLayout" Target="../slideLayouts/slideLayout1744.xml"/><Relationship Id="rId428" Type="http://schemas.openxmlformats.org/officeDocument/2006/relationships/slideLayout" Target="../slideLayouts/slideLayout1800.xml"/><Relationship Id="rId232" Type="http://schemas.openxmlformats.org/officeDocument/2006/relationships/slideLayout" Target="../slideLayouts/slideLayout1604.xml"/><Relationship Id="rId274" Type="http://schemas.openxmlformats.org/officeDocument/2006/relationships/slideLayout" Target="../slideLayouts/slideLayout1646.xml"/><Relationship Id="rId481" Type="http://schemas.openxmlformats.org/officeDocument/2006/relationships/slideLayout" Target="../slideLayouts/slideLayout1853.xml"/><Relationship Id="rId27" Type="http://schemas.openxmlformats.org/officeDocument/2006/relationships/slideLayout" Target="../slideLayouts/slideLayout1399.xml"/><Relationship Id="rId69" Type="http://schemas.openxmlformats.org/officeDocument/2006/relationships/slideLayout" Target="../slideLayouts/slideLayout1441.xml"/><Relationship Id="rId134" Type="http://schemas.openxmlformats.org/officeDocument/2006/relationships/slideLayout" Target="../slideLayouts/slideLayout1506.xml"/><Relationship Id="rId537" Type="http://schemas.openxmlformats.org/officeDocument/2006/relationships/slideLayout" Target="../slideLayouts/slideLayout1909.xml"/><Relationship Id="rId80" Type="http://schemas.openxmlformats.org/officeDocument/2006/relationships/slideLayout" Target="../slideLayouts/slideLayout1452.xml"/><Relationship Id="rId176" Type="http://schemas.openxmlformats.org/officeDocument/2006/relationships/slideLayout" Target="../slideLayouts/slideLayout1548.xml"/><Relationship Id="rId341" Type="http://schemas.openxmlformats.org/officeDocument/2006/relationships/slideLayout" Target="../slideLayouts/slideLayout1713.xml"/><Relationship Id="rId383" Type="http://schemas.openxmlformats.org/officeDocument/2006/relationships/slideLayout" Target="../slideLayouts/slideLayout1755.xml"/><Relationship Id="rId439" Type="http://schemas.openxmlformats.org/officeDocument/2006/relationships/slideLayout" Target="../slideLayouts/slideLayout1811.xml"/><Relationship Id="rId201" Type="http://schemas.openxmlformats.org/officeDocument/2006/relationships/slideLayout" Target="../slideLayouts/slideLayout1573.xml"/><Relationship Id="rId243" Type="http://schemas.openxmlformats.org/officeDocument/2006/relationships/slideLayout" Target="../slideLayouts/slideLayout1615.xml"/><Relationship Id="rId285" Type="http://schemas.openxmlformats.org/officeDocument/2006/relationships/slideLayout" Target="../slideLayouts/slideLayout1657.xml"/><Relationship Id="rId450" Type="http://schemas.openxmlformats.org/officeDocument/2006/relationships/slideLayout" Target="../slideLayouts/slideLayout1822.xml"/><Relationship Id="rId506" Type="http://schemas.openxmlformats.org/officeDocument/2006/relationships/slideLayout" Target="../slideLayouts/slideLayout1878.xml"/><Relationship Id="rId38" Type="http://schemas.openxmlformats.org/officeDocument/2006/relationships/slideLayout" Target="../slideLayouts/slideLayout1410.xml"/><Relationship Id="rId103" Type="http://schemas.openxmlformats.org/officeDocument/2006/relationships/slideLayout" Target="../slideLayouts/slideLayout1475.xml"/><Relationship Id="rId310" Type="http://schemas.openxmlformats.org/officeDocument/2006/relationships/slideLayout" Target="../slideLayouts/slideLayout1682.xml"/><Relationship Id="rId492" Type="http://schemas.openxmlformats.org/officeDocument/2006/relationships/slideLayout" Target="../slideLayouts/slideLayout1864.xml"/><Relationship Id="rId548" Type="http://schemas.openxmlformats.org/officeDocument/2006/relationships/slideLayout" Target="../slideLayouts/slideLayout1920.xml"/><Relationship Id="rId91" Type="http://schemas.openxmlformats.org/officeDocument/2006/relationships/slideLayout" Target="../slideLayouts/slideLayout1463.xml"/><Relationship Id="rId145" Type="http://schemas.openxmlformats.org/officeDocument/2006/relationships/slideLayout" Target="../slideLayouts/slideLayout1517.xml"/><Relationship Id="rId187" Type="http://schemas.openxmlformats.org/officeDocument/2006/relationships/slideLayout" Target="../slideLayouts/slideLayout1559.xml"/><Relationship Id="rId352" Type="http://schemas.openxmlformats.org/officeDocument/2006/relationships/slideLayout" Target="../slideLayouts/slideLayout1724.xml"/><Relationship Id="rId394" Type="http://schemas.openxmlformats.org/officeDocument/2006/relationships/slideLayout" Target="../slideLayouts/slideLayout1766.xml"/><Relationship Id="rId408" Type="http://schemas.openxmlformats.org/officeDocument/2006/relationships/slideLayout" Target="../slideLayouts/slideLayout1780.xml"/><Relationship Id="rId212" Type="http://schemas.openxmlformats.org/officeDocument/2006/relationships/slideLayout" Target="../slideLayouts/slideLayout1584.xml"/><Relationship Id="rId254" Type="http://schemas.openxmlformats.org/officeDocument/2006/relationships/slideLayout" Target="../slideLayouts/slideLayout1626.xml"/><Relationship Id="rId49" Type="http://schemas.openxmlformats.org/officeDocument/2006/relationships/slideLayout" Target="../slideLayouts/slideLayout1421.xml"/><Relationship Id="rId114" Type="http://schemas.openxmlformats.org/officeDocument/2006/relationships/slideLayout" Target="../slideLayouts/slideLayout1486.xml"/><Relationship Id="rId296" Type="http://schemas.openxmlformats.org/officeDocument/2006/relationships/slideLayout" Target="../slideLayouts/slideLayout1668.xml"/><Relationship Id="rId461" Type="http://schemas.openxmlformats.org/officeDocument/2006/relationships/slideLayout" Target="../slideLayouts/slideLayout1833.xml"/><Relationship Id="rId517" Type="http://schemas.openxmlformats.org/officeDocument/2006/relationships/slideLayout" Target="../slideLayouts/slideLayout1889.xml"/><Relationship Id="rId60" Type="http://schemas.openxmlformats.org/officeDocument/2006/relationships/slideLayout" Target="../slideLayouts/slideLayout1432.xml"/><Relationship Id="rId156" Type="http://schemas.openxmlformats.org/officeDocument/2006/relationships/slideLayout" Target="../slideLayouts/slideLayout1528.xml"/><Relationship Id="rId198" Type="http://schemas.openxmlformats.org/officeDocument/2006/relationships/slideLayout" Target="../slideLayouts/slideLayout1570.xml"/><Relationship Id="rId321" Type="http://schemas.openxmlformats.org/officeDocument/2006/relationships/slideLayout" Target="../slideLayouts/slideLayout1693.xml"/><Relationship Id="rId363" Type="http://schemas.openxmlformats.org/officeDocument/2006/relationships/slideLayout" Target="../slideLayouts/slideLayout1735.xml"/><Relationship Id="rId419" Type="http://schemas.openxmlformats.org/officeDocument/2006/relationships/slideLayout" Target="../slideLayouts/slideLayout1791.xml"/><Relationship Id="rId223" Type="http://schemas.openxmlformats.org/officeDocument/2006/relationships/slideLayout" Target="../slideLayouts/slideLayout1595.xml"/><Relationship Id="rId430" Type="http://schemas.openxmlformats.org/officeDocument/2006/relationships/slideLayout" Target="../slideLayouts/slideLayout1802.xml"/><Relationship Id="rId18" Type="http://schemas.openxmlformats.org/officeDocument/2006/relationships/slideLayout" Target="../slideLayouts/slideLayout1390.xml"/><Relationship Id="rId265" Type="http://schemas.openxmlformats.org/officeDocument/2006/relationships/slideLayout" Target="../slideLayouts/slideLayout1637.xml"/><Relationship Id="rId472" Type="http://schemas.openxmlformats.org/officeDocument/2006/relationships/slideLayout" Target="../slideLayouts/slideLayout1844.xml"/><Relationship Id="rId528" Type="http://schemas.openxmlformats.org/officeDocument/2006/relationships/slideLayout" Target="../slideLayouts/slideLayout1900.xml"/><Relationship Id="rId125" Type="http://schemas.openxmlformats.org/officeDocument/2006/relationships/slideLayout" Target="../slideLayouts/slideLayout1497.xml"/><Relationship Id="rId167" Type="http://schemas.openxmlformats.org/officeDocument/2006/relationships/slideLayout" Target="../slideLayouts/slideLayout1539.xml"/><Relationship Id="rId332" Type="http://schemas.openxmlformats.org/officeDocument/2006/relationships/slideLayout" Target="../slideLayouts/slideLayout1704.xml"/><Relationship Id="rId374" Type="http://schemas.openxmlformats.org/officeDocument/2006/relationships/slideLayout" Target="../slideLayouts/slideLayout1746.xml"/><Relationship Id="rId71" Type="http://schemas.openxmlformats.org/officeDocument/2006/relationships/slideLayout" Target="../slideLayouts/slideLayout1443.xml"/><Relationship Id="rId234" Type="http://schemas.openxmlformats.org/officeDocument/2006/relationships/slideLayout" Target="../slideLayouts/slideLayout1606.xml"/><Relationship Id="rId2" Type="http://schemas.openxmlformats.org/officeDocument/2006/relationships/slideLayout" Target="../slideLayouts/slideLayout1374.xml"/><Relationship Id="rId29" Type="http://schemas.openxmlformats.org/officeDocument/2006/relationships/slideLayout" Target="../slideLayouts/slideLayout1401.xml"/><Relationship Id="rId276" Type="http://schemas.openxmlformats.org/officeDocument/2006/relationships/slideLayout" Target="../slideLayouts/slideLayout1648.xml"/><Relationship Id="rId441" Type="http://schemas.openxmlformats.org/officeDocument/2006/relationships/slideLayout" Target="../slideLayouts/slideLayout1813.xml"/><Relationship Id="rId483" Type="http://schemas.openxmlformats.org/officeDocument/2006/relationships/slideLayout" Target="../slideLayouts/slideLayout1855.xml"/><Relationship Id="rId539" Type="http://schemas.openxmlformats.org/officeDocument/2006/relationships/slideLayout" Target="../slideLayouts/slideLayout1911.xml"/><Relationship Id="rId40" Type="http://schemas.openxmlformats.org/officeDocument/2006/relationships/slideLayout" Target="../slideLayouts/slideLayout1412.xml"/><Relationship Id="rId136" Type="http://schemas.openxmlformats.org/officeDocument/2006/relationships/slideLayout" Target="../slideLayouts/slideLayout1508.xml"/><Relationship Id="rId178" Type="http://schemas.openxmlformats.org/officeDocument/2006/relationships/slideLayout" Target="../slideLayouts/slideLayout1550.xml"/><Relationship Id="rId301" Type="http://schemas.openxmlformats.org/officeDocument/2006/relationships/slideLayout" Target="../slideLayouts/slideLayout1673.xml"/><Relationship Id="rId343" Type="http://schemas.openxmlformats.org/officeDocument/2006/relationships/slideLayout" Target="../slideLayouts/slideLayout1715.xml"/><Relationship Id="rId82" Type="http://schemas.openxmlformats.org/officeDocument/2006/relationships/slideLayout" Target="../slideLayouts/slideLayout1454.xml"/><Relationship Id="rId203" Type="http://schemas.openxmlformats.org/officeDocument/2006/relationships/slideLayout" Target="../slideLayouts/slideLayout1575.xml"/><Relationship Id="rId385" Type="http://schemas.openxmlformats.org/officeDocument/2006/relationships/slideLayout" Target="../slideLayouts/slideLayout1757.xml"/><Relationship Id="rId245" Type="http://schemas.openxmlformats.org/officeDocument/2006/relationships/slideLayout" Target="../slideLayouts/slideLayout1617.xml"/><Relationship Id="rId287" Type="http://schemas.openxmlformats.org/officeDocument/2006/relationships/slideLayout" Target="../slideLayouts/slideLayout1659.xml"/><Relationship Id="rId410" Type="http://schemas.openxmlformats.org/officeDocument/2006/relationships/slideLayout" Target="../slideLayouts/slideLayout1782.xml"/><Relationship Id="rId452" Type="http://schemas.openxmlformats.org/officeDocument/2006/relationships/slideLayout" Target="../slideLayouts/slideLayout1824.xml"/><Relationship Id="rId494" Type="http://schemas.openxmlformats.org/officeDocument/2006/relationships/slideLayout" Target="../slideLayouts/slideLayout1866.xml"/><Relationship Id="rId508" Type="http://schemas.openxmlformats.org/officeDocument/2006/relationships/slideLayout" Target="../slideLayouts/slideLayout1880.xml"/><Relationship Id="rId105" Type="http://schemas.openxmlformats.org/officeDocument/2006/relationships/slideLayout" Target="../slideLayouts/slideLayout1477.xml"/><Relationship Id="rId147" Type="http://schemas.openxmlformats.org/officeDocument/2006/relationships/slideLayout" Target="../slideLayouts/slideLayout1519.xml"/><Relationship Id="rId312" Type="http://schemas.openxmlformats.org/officeDocument/2006/relationships/slideLayout" Target="../slideLayouts/slideLayout1684.xml"/><Relationship Id="rId354" Type="http://schemas.openxmlformats.org/officeDocument/2006/relationships/slideLayout" Target="../slideLayouts/slideLayout1726.xml"/><Relationship Id="rId51" Type="http://schemas.openxmlformats.org/officeDocument/2006/relationships/slideLayout" Target="../slideLayouts/slideLayout1423.xml"/><Relationship Id="rId93" Type="http://schemas.openxmlformats.org/officeDocument/2006/relationships/slideLayout" Target="../slideLayouts/slideLayout1465.xml"/><Relationship Id="rId189" Type="http://schemas.openxmlformats.org/officeDocument/2006/relationships/slideLayout" Target="../slideLayouts/slideLayout1561.xml"/><Relationship Id="rId396" Type="http://schemas.openxmlformats.org/officeDocument/2006/relationships/slideLayout" Target="../slideLayouts/slideLayout1768.xml"/><Relationship Id="rId214" Type="http://schemas.openxmlformats.org/officeDocument/2006/relationships/slideLayout" Target="../slideLayouts/slideLayout1586.xml"/><Relationship Id="rId256" Type="http://schemas.openxmlformats.org/officeDocument/2006/relationships/slideLayout" Target="../slideLayouts/slideLayout1628.xml"/><Relationship Id="rId298" Type="http://schemas.openxmlformats.org/officeDocument/2006/relationships/slideLayout" Target="../slideLayouts/slideLayout1670.xml"/><Relationship Id="rId421" Type="http://schemas.openxmlformats.org/officeDocument/2006/relationships/slideLayout" Target="../slideLayouts/slideLayout1793.xml"/><Relationship Id="rId463" Type="http://schemas.openxmlformats.org/officeDocument/2006/relationships/slideLayout" Target="../slideLayouts/slideLayout1835.xml"/><Relationship Id="rId519" Type="http://schemas.openxmlformats.org/officeDocument/2006/relationships/slideLayout" Target="../slideLayouts/slideLayout1891.xml"/><Relationship Id="rId116" Type="http://schemas.openxmlformats.org/officeDocument/2006/relationships/slideLayout" Target="../slideLayouts/slideLayout1488.xml"/><Relationship Id="rId158" Type="http://schemas.openxmlformats.org/officeDocument/2006/relationships/slideLayout" Target="../slideLayouts/slideLayout1530.xml"/><Relationship Id="rId323" Type="http://schemas.openxmlformats.org/officeDocument/2006/relationships/slideLayout" Target="../slideLayouts/slideLayout1695.xml"/><Relationship Id="rId530" Type="http://schemas.openxmlformats.org/officeDocument/2006/relationships/slideLayout" Target="../slideLayouts/slideLayout1902.xml"/><Relationship Id="rId20" Type="http://schemas.openxmlformats.org/officeDocument/2006/relationships/slideLayout" Target="../slideLayouts/slideLayout1392.xml"/><Relationship Id="rId62" Type="http://schemas.openxmlformats.org/officeDocument/2006/relationships/slideLayout" Target="../slideLayouts/slideLayout1434.xml"/><Relationship Id="rId365" Type="http://schemas.openxmlformats.org/officeDocument/2006/relationships/slideLayout" Target="../slideLayouts/slideLayout1737.xml"/><Relationship Id="rId225" Type="http://schemas.openxmlformats.org/officeDocument/2006/relationships/slideLayout" Target="../slideLayouts/slideLayout1597.xml"/><Relationship Id="rId267" Type="http://schemas.openxmlformats.org/officeDocument/2006/relationships/slideLayout" Target="../slideLayouts/slideLayout1639.xml"/><Relationship Id="rId432" Type="http://schemas.openxmlformats.org/officeDocument/2006/relationships/slideLayout" Target="../slideLayouts/slideLayout1804.xml"/><Relationship Id="rId474" Type="http://schemas.openxmlformats.org/officeDocument/2006/relationships/slideLayout" Target="../slideLayouts/slideLayout1846.xml"/><Relationship Id="rId127" Type="http://schemas.openxmlformats.org/officeDocument/2006/relationships/slideLayout" Target="../slideLayouts/slideLayout1499.xml"/><Relationship Id="rId31" Type="http://schemas.openxmlformats.org/officeDocument/2006/relationships/slideLayout" Target="../slideLayouts/slideLayout1403.xml"/><Relationship Id="rId73" Type="http://schemas.openxmlformats.org/officeDocument/2006/relationships/slideLayout" Target="../slideLayouts/slideLayout1445.xml"/><Relationship Id="rId169" Type="http://schemas.openxmlformats.org/officeDocument/2006/relationships/slideLayout" Target="../slideLayouts/slideLayout1541.xml"/><Relationship Id="rId334" Type="http://schemas.openxmlformats.org/officeDocument/2006/relationships/slideLayout" Target="../slideLayouts/slideLayout1706.xml"/><Relationship Id="rId376" Type="http://schemas.openxmlformats.org/officeDocument/2006/relationships/slideLayout" Target="../slideLayouts/slideLayout1748.xml"/><Relationship Id="rId541" Type="http://schemas.openxmlformats.org/officeDocument/2006/relationships/slideLayout" Target="../slideLayouts/slideLayout1913.xml"/><Relationship Id="rId4" Type="http://schemas.openxmlformats.org/officeDocument/2006/relationships/slideLayout" Target="../slideLayouts/slideLayout1376.xml"/><Relationship Id="rId180" Type="http://schemas.openxmlformats.org/officeDocument/2006/relationships/slideLayout" Target="../slideLayouts/slideLayout1552.xml"/><Relationship Id="rId236" Type="http://schemas.openxmlformats.org/officeDocument/2006/relationships/slideLayout" Target="../slideLayouts/slideLayout1608.xml"/><Relationship Id="rId278" Type="http://schemas.openxmlformats.org/officeDocument/2006/relationships/slideLayout" Target="../slideLayouts/slideLayout1650.xml"/><Relationship Id="rId401" Type="http://schemas.openxmlformats.org/officeDocument/2006/relationships/slideLayout" Target="../slideLayouts/slideLayout1773.xml"/><Relationship Id="rId443" Type="http://schemas.openxmlformats.org/officeDocument/2006/relationships/slideLayout" Target="../slideLayouts/slideLayout1815.xml"/><Relationship Id="rId303" Type="http://schemas.openxmlformats.org/officeDocument/2006/relationships/slideLayout" Target="../slideLayouts/slideLayout1675.xml"/><Relationship Id="rId485" Type="http://schemas.openxmlformats.org/officeDocument/2006/relationships/slideLayout" Target="../slideLayouts/slideLayout1857.xml"/><Relationship Id="rId42" Type="http://schemas.openxmlformats.org/officeDocument/2006/relationships/slideLayout" Target="../slideLayouts/slideLayout1414.xml"/><Relationship Id="rId84" Type="http://schemas.openxmlformats.org/officeDocument/2006/relationships/slideLayout" Target="../slideLayouts/slideLayout1456.xml"/><Relationship Id="rId138" Type="http://schemas.openxmlformats.org/officeDocument/2006/relationships/slideLayout" Target="../slideLayouts/slideLayout1510.xml"/><Relationship Id="rId345" Type="http://schemas.openxmlformats.org/officeDocument/2006/relationships/slideLayout" Target="../slideLayouts/slideLayout1717.xml"/><Relationship Id="rId387" Type="http://schemas.openxmlformats.org/officeDocument/2006/relationships/slideLayout" Target="../slideLayouts/slideLayout1759.xml"/><Relationship Id="rId510" Type="http://schemas.openxmlformats.org/officeDocument/2006/relationships/slideLayout" Target="../slideLayouts/slideLayout1882.xml"/><Relationship Id="rId191" Type="http://schemas.openxmlformats.org/officeDocument/2006/relationships/slideLayout" Target="../slideLayouts/slideLayout1563.xml"/><Relationship Id="rId205" Type="http://schemas.openxmlformats.org/officeDocument/2006/relationships/slideLayout" Target="../slideLayouts/slideLayout1577.xml"/><Relationship Id="rId247" Type="http://schemas.openxmlformats.org/officeDocument/2006/relationships/slideLayout" Target="../slideLayouts/slideLayout1619.xml"/><Relationship Id="rId412" Type="http://schemas.openxmlformats.org/officeDocument/2006/relationships/slideLayout" Target="../slideLayouts/slideLayout1784.xml"/><Relationship Id="rId107" Type="http://schemas.openxmlformats.org/officeDocument/2006/relationships/slideLayout" Target="../slideLayouts/slideLayout1479.xml"/><Relationship Id="rId289" Type="http://schemas.openxmlformats.org/officeDocument/2006/relationships/slideLayout" Target="../slideLayouts/slideLayout1661.xml"/><Relationship Id="rId454" Type="http://schemas.openxmlformats.org/officeDocument/2006/relationships/slideLayout" Target="../slideLayouts/slideLayout1826.xml"/><Relationship Id="rId496" Type="http://schemas.openxmlformats.org/officeDocument/2006/relationships/slideLayout" Target="../slideLayouts/slideLayout1868.xml"/><Relationship Id="rId11" Type="http://schemas.openxmlformats.org/officeDocument/2006/relationships/slideLayout" Target="../slideLayouts/slideLayout1383.xml"/><Relationship Id="rId53" Type="http://schemas.openxmlformats.org/officeDocument/2006/relationships/slideLayout" Target="../slideLayouts/slideLayout1425.xml"/><Relationship Id="rId149" Type="http://schemas.openxmlformats.org/officeDocument/2006/relationships/slideLayout" Target="../slideLayouts/slideLayout1521.xml"/><Relationship Id="rId314" Type="http://schemas.openxmlformats.org/officeDocument/2006/relationships/slideLayout" Target="../slideLayouts/slideLayout1686.xml"/><Relationship Id="rId356" Type="http://schemas.openxmlformats.org/officeDocument/2006/relationships/slideLayout" Target="../slideLayouts/slideLayout1728.xml"/><Relationship Id="rId398" Type="http://schemas.openxmlformats.org/officeDocument/2006/relationships/slideLayout" Target="../slideLayouts/slideLayout1770.xml"/><Relationship Id="rId521" Type="http://schemas.openxmlformats.org/officeDocument/2006/relationships/slideLayout" Target="../slideLayouts/slideLayout1893.xml"/><Relationship Id="rId95" Type="http://schemas.openxmlformats.org/officeDocument/2006/relationships/slideLayout" Target="../slideLayouts/slideLayout1467.xml"/><Relationship Id="rId160" Type="http://schemas.openxmlformats.org/officeDocument/2006/relationships/slideLayout" Target="../slideLayouts/slideLayout1532.xml"/><Relationship Id="rId216" Type="http://schemas.openxmlformats.org/officeDocument/2006/relationships/slideLayout" Target="../slideLayouts/slideLayout1588.xml"/><Relationship Id="rId423" Type="http://schemas.openxmlformats.org/officeDocument/2006/relationships/slideLayout" Target="../slideLayouts/slideLayout1795.xml"/><Relationship Id="rId258" Type="http://schemas.openxmlformats.org/officeDocument/2006/relationships/slideLayout" Target="../slideLayouts/slideLayout1630.xml"/><Relationship Id="rId465" Type="http://schemas.openxmlformats.org/officeDocument/2006/relationships/slideLayout" Target="../slideLayouts/slideLayout1837.xml"/><Relationship Id="rId22" Type="http://schemas.openxmlformats.org/officeDocument/2006/relationships/slideLayout" Target="../slideLayouts/slideLayout1394.xml"/><Relationship Id="rId64" Type="http://schemas.openxmlformats.org/officeDocument/2006/relationships/slideLayout" Target="../slideLayouts/slideLayout1436.xml"/><Relationship Id="rId118" Type="http://schemas.openxmlformats.org/officeDocument/2006/relationships/slideLayout" Target="../slideLayouts/slideLayout1490.xml"/><Relationship Id="rId325" Type="http://schemas.openxmlformats.org/officeDocument/2006/relationships/slideLayout" Target="../slideLayouts/slideLayout1697.xml"/><Relationship Id="rId367" Type="http://schemas.openxmlformats.org/officeDocument/2006/relationships/slideLayout" Target="../slideLayouts/slideLayout1739.xml"/><Relationship Id="rId532" Type="http://schemas.openxmlformats.org/officeDocument/2006/relationships/slideLayout" Target="../slideLayouts/slideLayout1904.xml"/><Relationship Id="rId171" Type="http://schemas.openxmlformats.org/officeDocument/2006/relationships/slideLayout" Target="../slideLayouts/slideLayout1543.xml"/><Relationship Id="rId227" Type="http://schemas.openxmlformats.org/officeDocument/2006/relationships/slideLayout" Target="../slideLayouts/slideLayout1599.xml"/><Relationship Id="rId269" Type="http://schemas.openxmlformats.org/officeDocument/2006/relationships/slideLayout" Target="../slideLayouts/slideLayout1641.xml"/><Relationship Id="rId434" Type="http://schemas.openxmlformats.org/officeDocument/2006/relationships/slideLayout" Target="../slideLayouts/slideLayout1806.xml"/><Relationship Id="rId476" Type="http://schemas.openxmlformats.org/officeDocument/2006/relationships/slideLayout" Target="../slideLayouts/slideLayout1848.xml"/><Relationship Id="rId33" Type="http://schemas.openxmlformats.org/officeDocument/2006/relationships/slideLayout" Target="../slideLayouts/slideLayout1405.xml"/><Relationship Id="rId129" Type="http://schemas.openxmlformats.org/officeDocument/2006/relationships/slideLayout" Target="../slideLayouts/slideLayout1501.xml"/><Relationship Id="rId280" Type="http://schemas.openxmlformats.org/officeDocument/2006/relationships/slideLayout" Target="../slideLayouts/slideLayout1652.xml"/><Relationship Id="rId336" Type="http://schemas.openxmlformats.org/officeDocument/2006/relationships/slideLayout" Target="../slideLayouts/slideLayout1708.xml"/><Relationship Id="rId501" Type="http://schemas.openxmlformats.org/officeDocument/2006/relationships/slideLayout" Target="../slideLayouts/slideLayout1873.xml"/><Relationship Id="rId543" Type="http://schemas.openxmlformats.org/officeDocument/2006/relationships/slideLayout" Target="../slideLayouts/slideLayout1915.xml"/><Relationship Id="rId75" Type="http://schemas.openxmlformats.org/officeDocument/2006/relationships/slideLayout" Target="../slideLayouts/slideLayout1447.xml"/><Relationship Id="rId140" Type="http://schemas.openxmlformats.org/officeDocument/2006/relationships/slideLayout" Target="../slideLayouts/slideLayout1512.xml"/><Relationship Id="rId182" Type="http://schemas.openxmlformats.org/officeDocument/2006/relationships/slideLayout" Target="../slideLayouts/slideLayout1554.xml"/><Relationship Id="rId378" Type="http://schemas.openxmlformats.org/officeDocument/2006/relationships/slideLayout" Target="../slideLayouts/slideLayout1750.xml"/><Relationship Id="rId403" Type="http://schemas.openxmlformats.org/officeDocument/2006/relationships/slideLayout" Target="../slideLayouts/slideLayout1775.xml"/><Relationship Id="rId6" Type="http://schemas.openxmlformats.org/officeDocument/2006/relationships/slideLayout" Target="../slideLayouts/slideLayout1378.xml"/><Relationship Id="rId238" Type="http://schemas.openxmlformats.org/officeDocument/2006/relationships/slideLayout" Target="../slideLayouts/slideLayout1610.xml"/><Relationship Id="rId445" Type="http://schemas.openxmlformats.org/officeDocument/2006/relationships/slideLayout" Target="../slideLayouts/slideLayout1817.xml"/><Relationship Id="rId487" Type="http://schemas.openxmlformats.org/officeDocument/2006/relationships/slideLayout" Target="../slideLayouts/slideLayout1859.xml"/><Relationship Id="rId291" Type="http://schemas.openxmlformats.org/officeDocument/2006/relationships/slideLayout" Target="../slideLayouts/slideLayout1663.xml"/><Relationship Id="rId305" Type="http://schemas.openxmlformats.org/officeDocument/2006/relationships/slideLayout" Target="../slideLayouts/slideLayout1677.xml"/><Relationship Id="rId347" Type="http://schemas.openxmlformats.org/officeDocument/2006/relationships/slideLayout" Target="../slideLayouts/slideLayout1719.xml"/><Relationship Id="rId512" Type="http://schemas.openxmlformats.org/officeDocument/2006/relationships/slideLayout" Target="../slideLayouts/slideLayout1884.xml"/><Relationship Id="rId44" Type="http://schemas.openxmlformats.org/officeDocument/2006/relationships/slideLayout" Target="../slideLayouts/slideLayout1416.xml"/><Relationship Id="rId86" Type="http://schemas.openxmlformats.org/officeDocument/2006/relationships/slideLayout" Target="../slideLayouts/slideLayout1458.xml"/><Relationship Id="rId151" Type="http://schemas.openxmlformats.org/officeDocument/2006/relationships/slideLayout" Target="../slideLayouts/slideLayout1523.xml"/><Relationship Id="rId389" Type="http://schemas.openxmlformats.org/officeDocument/2006/relationships/slideLayout" Target="../slideLayouts/slideLayout1761.xml"/><Relationship Id="rId193" Type="http://schemas.openxmlformats.org/officeDocument/2006/relationships/slideLayout" Target="../slideLayouts/slideLayout1565.xml"/><Relationship Id="rId207" Type="http://schemas.openxmlformats.org/officeDocument/2006/relationships/slideLayout" Target="../slideLayouts/slideLayout1579.xml"/><Relationship Id="rId249" Type="http://schemas.openxmlformats.org/officeDocument/2006/relationships/slideLayout" Target="../slideLayouts/slideLayout1621.xml"/><Relationship Id="rId414" Type="http://schemas.openxmlformats.org/officeDocument/2006/relationships/slideLayout" Target="../slideLayouts/slideLayout1786.xml"/><Relationship Id="rId456" Type="http://schemas.openxmlformats.org/officeDocument/2006/relationships/slideLayout" Target="../slideLayouts/slideLayout1828.xml"/><Relationship Id="rId498" Type="http://schemas.openxmlformats.org/officeDocument/2006/relationships/slideLayout" Target="../slideLayouts/slideLayout1870.xml"/><Relationship Id="rId13" Type="http://schemas.openxmlformats.org/officeDocument/2006/relationships/slideLayout" Target="../slideLayouts/slideLayout1385.xml"/><Relationship Id="rId109" Type="http://schemas.openxmlformats.org/officeDocument/2006/relationships/slideLayout" Target="../slideLayouts/slideLayout1481.xml"/><Relationship Id="rId260" Type="http://schemas.openxmlformats.org/officeDocument/2006/relationships/slideLayout" Target="../slideLayouts/slideLayout1632.xml"/><Relationship Id="rId316" Type="http://schemas.openxmlformats.org/officeDocument/2006/relationships/slideLayout" Target="../slideLayouts/slideLayout1688.xml"/><Relationship Id="rId523" Type="http://schemas.openxmlformats.org/officeDocument/2006/relationships/slideLayout" Target="../slideLayouts/slideLayout1895.xml"/><Relationship Id="rId55" Type="http://schemas.openxmlformats.org/officeDocument/2006/relationships/slideLayout" Target="../slideLayouts/slideLayout1427.xml"/><Relationship Id="rId97" Type="http://schemas.openxmlformats.org/officeDocument/2006/relationships/slideLayout" Target="../slideLayouts/slideLayout1469.xml"/><Relationship Id="rId120" Type="http://schemas.openxmlformats.org/officeDocument/2006/relationships/slideLayout" Target="../slideLayouts/slideLayout1492.xml"/><Relationship Id="rId358" Type="http://schemas.openxmlformats.org/officeDocument/2006/relationships/slideLayout" Target="../slideLayouts/slideLayout1730.xml"/><Relationship Id="rId162" Type="http://schemas.openxmlformats.org/officeDocument/2006/relationships/slideLayout" Target="../slideLayouts/slideLayout1534.xml"/><Relationship Id="rId218" Type="http://schemas.openxmlformats.org/officeDocument/2006/relationships/slideLayout" Target="../slideLayouts/slideLayout1590.xml"/><Relationship Id="rId425" Type="http://schemas.openxmlformats.org/officeDocument/2006/relationships/slideLayout" Target="../slideLayouts/slideLayout1797.xml"/><Relationship Id="rId467" Type="http://schemas.openxmlformats.org/officeDocument/2006/relationships/slideLayout" Target="../slideLayouts/slideLayout1839.xml"/><Relationship Id="rId271" Type="http://schemas.openxmlformats.org/officeDocument/2006/relationships/slideLayout" Target="../slideLayouts/slideLayout1643.xml"/><Relationship Id="rId24" Type="http://schemas.openxmlformats.org/officeDocument/2006/relationships/slideLayout" Target="../slideLayouts/slideLayout1396.xml"/><Relationship Id="rId66" Type="http://schemas.openxmlformats.org/officeDocument/2006/relationships/slideLayout" Target="../slideLayouts/slideLayout1438.xml"/><Relationship Id="rId131" Type="http://schemas.openxmlformats.org/officeDocument/2006/relationships/slideLayout" Target="../slideLayouts/slideLayout1503.xml"/><Relationship Id="rId327" Type="http://schemas.openxmlformats.org/officeDocument/2006/relationships/slideLayout" Target="../slideLayouts/slideLayout1699.xml"/><Relationship Id="rId369" Type="http://schemas.openxmlformats.org/officeDocument/2006/relationships/slideLayout" Target="../slideLayouts/slideLayout1741.xml"/><Relationship Id="rId534" Type="http://schemas.openxmlformats.org/officeDocument/2006/relationships/slideLayout" Target="../slideLayouts/slideLayout1906.xml"/><Relationship Id="rId173" Type="http://schemas.openxmlformats.org/officeDocument/2006/relationships/slideLayout" Target="../slideLayouts/slideLayout1545.xml"/><Relationship Id="rId229" Type="http://schemas.openxmlformats.org/officeDocument/2006/relationships/slideLayout" Target="../slideLayouts/slideLayout1601.xml"/><Relationship Id="rId380" Type="http://schemas.openxmlformats.org/officeDocument/2006/relationships/slideLayout" Target="../slideLayouts/slideLayout1752.xml"/><Relationship Id="rId436" Type="http://schemas.openxmlformats.org/officeDocument/2006/relationships/slideLayout" Target="../slideLayouts/slideLayout1808.xml"/><Relationship Id="rId240" Type="http://schemas.openxmlformats.org/officeDocument/2006/relationships/slideLayout" Target="../slideLayouts/slideLayout1612.xml"/><Relationship Id="rId478" Type="http://schemas.openxmlformats.org/officeDocument/2006/relationships/slideLayout" Target="../slideLayouts/slideLayout1850.xml"/><Relationship Id="rId35" Type="http://schemas.openxmlformats.org/officeDocument/2006/relationships/slideLayout" Target="../slideLayouts/slideLayout1407.xml"/><Relationship Id="rId77" Type="http://schemas.openxmlformats.org/officeDocument/2006/relationships/slideLayout" Target="../slideLayouts/slideLayout1449.xml"/><Relationship Id="rId100" Type="http://schemas.openxmlformats.org/officeDocument/2006/relationships/slideLayout" Target="../slideLayouts/slideLayout1472.xml"/><Relationship Id="rId282" Type="http://schemas.openxmlformats.org/officeDocument/2006/relationships/slideLayout" Target="../slideLayouts/slideLayout1654.xml"/><Relationship Id="rId338" Type="http://schemas.openxmlformats.org/officeDocument/2006/relationships/slideLayout" Target="../slideLayouts/slideLayout1710.xml"/><Relationship Id="rId503" Type="http://schemas.openxmlformats.org/officeDocument/2006/relationships/slideLayout" Target="../slideLayouts/slideLayout1875.xml"/><Relationship Id="rId545" Type="http://schemas.openxmlformats.org/officeDocument/2006/relationships/slideLayout" Target="../slideLayouts/slideLayout1917.xml"/><Relationship Id="rId8" Type="http://schemas.openxmlformats.org/officeDocument/2006/relationships/slideLayout" Target="../slideLayouts/slideLayout1380.xml"/><Relationship Id="rId142" Type="http://schemas.openxmlformats.org/officeDocument/2006/relationships/slideLayout" Target="../slideLayouts/slideLayout1514.xml"/><Relationship Id="rId184" Type="http://schemas.openxmlformats.org/officeDocument/2006/relationships/slideLayout" Target="../slideLayouts/slideLayout1556.xml"/><Relationship Id="rId391" Type="http://schemas.openxmlformats.org/officeDocument/2006/relationships/slideLayout" Target="../slideLayouts/slideLayout1763.xml"/><Relationship Id="rId405" Type="http://schemas.openxmlformats.org/officeDocument/2006/relationships/slideLayout" Target="../slideLayouts/slideLayout1777.xml"/><Relationship Id="rId447" Type="http://schemas.openxmlformats.org/officeDocument/2006/relationships/slideLayout" Target="../slideLayouts/slideLayout1819.xml"/><Relationship Id="rId251" Type="http://schemas.openxmlformats.org/officeDocument/2006/relationships/slideLayout" Target="../slideLayouts/slideLayout1623.xml"/><Relationship Id="rId489" Type="http://schemas.openxmlformats.org/officeDocument/2006/relationships/slideLayout" Target="../slideLayouts/slideLayout1861.xml"/><Relationship Id="rId46" Type="http://schemas.openxmlformats.org/officeDocument/2006/relationships/slideLayout" Target="../slideLayouts/slideLayout1418.xml"/><Relationship Id="rId293" Type="http://schemas.openxmlformats.org/officeDocument/2006/relationships/slideLayout" Target="../slideLayouts/slideLayout1665.xml"/><Relationship Id="rId307" Type="http://schemas.openxmlformats.org/officeDocument/2006/relationships/slideLayout" Target="../slideLayouts/slideLayout1679.xml"/><Relationship Id="rId349" Type="http://schemas.openxmlformats.org/officeDocument/2006/relationships/slideLayout" Target="../slideLayouts/slideLayout1721.xml"/><Relationship Id="rId514" Type="http://schemas.openxmlformats.org/officeDocument/2006/relationships/slideLayout" Target="../slideLayouts/slideLayout1886.xml"/><Relationship Id="rId88" Type="http://schemas.openxmlformats.org/officeDocument/2006/relationships/slideLayout" Target="../slideLayouts/slideLayout1460.xml"/><Relationship Id="rId111" Type="http://schemas.openxmlformats.org/officeDocument/2006/relationships/slideLayout" Target="../slideLayouts/slideLayout1483.xml"/><Relationship Id="rId153" Type="http://schemas.openxmlformats.org/officeDocument/2006/relationships/slideLayout" Target="../slideLayouts/slideLayout1525.xml"/><Relationship Id="rId195" Type="http://schemas.openxmlformats.org/officeDocument/2006/relationships/slideLayout" Target="../slideLayouts/slideLayout1567.xml"/><Relationship Id="rId209" Type="http://schemas.openxmlformats.org/officeDocument/2006/relationships/slideLayout" Target="../slideLayouts/slideLayout1581.xml"/><Relationship Id="rId360" Type="http://schemas.openxmlformats.org/officeDocument/2006/relationships/slideLayout" Target="../slideLayouts/slideLayout1732.xml"/><Relationship Id="rId416" Type="http://schemas.openxmlformats.org/officeDocument/2006/relationships/slideLayout" Target="../slideLayouts/slideLayout1788.xml"/><Relationship Id="rId220" Type="http://schemas.openxmlformats.org/officeDocument/2006/relationships/slideLayout" Target="../slideLayouts/slideLayout1592.xml"/><Relationship Id="rId458" Type="http://schemas.openxmlformats.org/officeDocument/2006/relationships/slideLayout" Target="../slideLayouts/slideLayout1830.xml"/><Relationship Id="rId15" Type="http://schemas.openxmlformats.org/officeDocument/2006/relationships/slideLayout" Target="../slideLayouts/slideLayout1387.xml"/><Relationship Id="rId57" Type="http://schemas.openxmlformats.org/officeDocument/2006/relationships/slideLayout" Target="../slideLayouts/slideLayout1429.xml"/><Relationship Id="rId262" Type="http://schemas.openxmlformats.org/officeDocument/2006/relationships/slideLayout" Target="../slideLayouts/slideLayout1634.xml"/><Relationship Id="rId318" Type="http://schemas.openxmlformats.org/officeDocument/2006/relationships/slideLayout" Target="../slideLayouts/slideLayout1690.xml"/><Relationship Id="rId525" Type="http://schemas.openxmlformats.org/officeDocument/2006/relationships/slideLayout" Target="../slideLayouts/slideLayout1897.xml"/><Relationship Id="rId99" Type="http://schemas.openxmlformats.org/officeDocument/2006/relationships/slideLayout" Target="../slideLayouts/slideLayout1471.xml"/><Relationship Id="rId122" Type="http://schemas.openxmlformats.org/officeDocument/2006/relationships/slideLayout" Target="../slideLayouts/slideLayout1494.xml"/><Relationship Id="rId164" Type="http://schemas.openxmlformats.org/officeDocument/2006/relationships/slideLayout" Target="../slideLayouts/slideLayout1536.xml"/><Relationship Id="rId371" Type="http://schemas.openxmlformats.org/officeDocument/2006/relationships/slideLayout" Target="../slideLayouts/slideLayout1743.xml"/><Relationship Id="rId427" Type="http://schemas.openxmlformats.org/officeDocument/2006/relationships/slideLayout" Target="../slideLayouts/slideLayout1799.xml"/><Relationship Id="rId469" Type="http://schemas.openxmlformats.org/officeDocument/2006/relationships/slideLayout" Target="../slideLayouts/slideLayout1841.xml"/><Relationship Id="rId26" Type="http://schemas.openxmlformats.org/officeDocument/2006/relationships/slideLayout" Target="../slideLayouts/slideLayout1398.xml"/><Relationship Id="rId231" Type="http://schemas.openxmlformats.org/officeDocument/2006/relationships/slideLayout" Target="../slideLayouts/slideLayout1603.xml"/><Relationship Id="rId273" Type="http://schemas.openxmlformats.org/officeDocument/2006/relationships/slideLayout" Target="../slideLayouts/slideLayout1645.xml"/><Relationship Id="rId329" Type="http://schemas.openxmlformats.org/officeDocument/2006/relationships/slideLayout" Target="../slideLayouts/slideLayout1701.xml"/><Relationship Id="rId480" Type="http://schemas.openxmlformats.org/officeDocument/2006/relationships/slideLayout" Target="../slideLayouts/slideLayout1852.xml"/><Relationship Id="rId536" Type="http://schemas.openxmlformats.org/officeDocument/2006/relationships/slideLayout" Target="../slideLayouts/slideLayout1908.xml"/><Relationship Id="rId68" Type="http://schemas.openxmlformats.org/officeDocument/2006/relationships/slideLayout" Target="../slideLayouts/slideLayout1440.xml"/><Relationship Id="rId133" Type="http://schemas.openxmlformats.org/officeDocument/2006/relationships/slideLayout" Target="../slideLayouts/slideLayout1505.xml"/><Relationship Id="rId175" Type="http://schemas.openxmlformats.org/officeDocument/2006/relationships/slideLayout" Target="../slideLayouts/slideLayout1547.xml"/><Relationship Id="rId340" Type="http://schemas.openxmlformats.org/officeDocument/2006/relationships/slideLayout" Target="../slideLayouts/slideLayout1712.xml"/><Relationship Id="rId200" Type="http://schemas.openxmlformats.org/officeDocument/2006/relationships/slideLayout" Target="../slideLayouts/slideLayout1572.xml"/><Relationship Id="rId382" Type="http://schemas.openxmlformats.org/officeDocument/2006/relationships/slideLayout" Target="../slideLayouts/slideLayout1754.xml"/><Relationship Id="rId438" Type="http://schemas.openxmlformats.org/officeDocument/2006/relationships/slideLayout" Target="../slideLayouts/slideLayout1810.xml"/><Relationship Id="rId242" Type="http://schemas.openxmlformats.org/officeDocument/2006/relationships/slideLayout" Target="../slideLayouts/slideLayout1614.xml"/><Relationship Id="rId284" Type="http://schemas.openxmlformats.org/officeDocument/2006/relationships/slideLayout" Target="../slideLayouts/slideLayout1656.xml"/><Relationship Id="rId491" Type="http://schemas.openxmlformats.org/officeDocument/2006/relationships/slideLayout" Target="../slideLayouts/slideLayout1863.xml"/><Relationship Id="rId505" Type="http://schemas.openxmlformats.org/officeDocument/2006/relationships/slideLayout" Target="../slideLayouts/slideLayout1877.xml"/><Relationship Id="rId37" Type="http://schemas.openxmlformats.org/officeDocument/2006/relationships/slideLayout" Target="../slideLayouts/slideLayout1409.xml"/><Relationship Id="rId79" Type="http://schemas.openxmlformats.org/officeDocument/2006/relationships/slideLayout" Target="../slideLayouts/slideLayout1451.xml"/><Relationship Id="rId102" Type="http://schemas.openxmlformats.org/officeDocument/2006/relationships/slideLayout" Target="../slideLayouts/slideLayout1474.xml"/><Relationship Id="rId144" Type="http://schemas.openxmlformats.org/officeDocument/2006/relationships/slideLayout" Target="../slideLayouts/slideLayout1516.xml"/><Relationship Id="rId547" Type="http://schemas.openxmlformats.org/officeDocument/2006/relationships/slideLayout" Target="../slideLayouts/slideLayout1919.xml"/><Relationship Id="rId90" Type="http://schemas.openxmlformats.org/officeDocument/2006/relationships/slideLayout" Target="../slideLayouts/slideLayout1462.xml"/><Relationship Id="rId186" Type="http://schemas.openxmlformats.org/officeDocument/2006/relationships/slideLayout" Target="../slideLayouts/slideLayout1558.xml"/><Relationship Id="rId351" Type="http://schemas.openxmlformats.org/officeDocument/2006/relationships/slideLayout" Target="../slideLayouts/slideLayout1723.xml"/><Relationship Id="rId393" Type="http://schemas.openxmlformats.org/officeDocument/2006/relationships/slideLayout" Target="../slideLayouts/slideLayout1765.xml"/><Relationship Id="rId407" Type="http://schemas.openxmlformats.org/officeDocument/2006/relationships/slideLayout" Target="../slideLayouts/slideLayout1779.xml"/><Relationship Id="rId449" Type="http://schemas.openxmlformats.org/officeDocument/2006/relationships/slideLayout" Target="../slideLayouts/slideLayout1821.xml"/><Relationship Id="rId211" Type="http://schemas.openxmlformats.org/officeDocument/2006/relationships/slideLayout" Target="../slideLayouts/slideLayout1583.xml"/><Relationship Id="rId253" Type="http://schemas.openxmlformats.org/officeDocument/2006/relationships/slideLayout" Target="../slideLayouts/slideLayout1625.xml"/><Relationship Id="rId295" Type="http://schemas.openxmlformats.org/officeDocument/2006/relationships/slideLayout" Target="../slideLayouts/slideLayout1667.xml"/><Relationship Id="rId309" Type="http://schemas.openxmlformats.org/officeDocument/2006/relationships/slideLayout" Target="../slideLayouts/slideLayout1681.xml"/><Relationship Id="rId460" Type="http://schemas.openxmlformats.org/officeDocument/2006/relationships/slideLayout" Target="../slideLayouts/slideLayout1832.xml"/><Relationship Id="rId516" Type="http://schemas.openxmlformats.org/officeDocument/2006/relationships/slideLayout" Target="../slideLayouts/slideLayout1888.xml"/><Relationship Id="rId48" Type="http://schemas.openxmlformats.org/officeDocument/2006/relationships/slideLayout" Target="../slideLayouts/slideLayout1420.xml"/><Relationship Id="rId113" Type="http://schemas.openxmlformats.org/officeDocument/2006/relationships/slideLayout" Target="../slideLayouts/slideLayout1485.xml"/><Relationship Id="rId320" Type="http://schemas.openxmlformats.org/officeDocument/2006/relationships/slideLayout" Target="../slideLayouts/slideLayout1692.xml"/><Relationship Id="rId155" Type="http://schemas.openxmlformats.org/officeDocument/2006/relationships/slideLayout" Target="../slideLayouts/slideLayout1527.xml"/><Relationship Id="rId197" Type="http://schemas.openxmlformats.org/officeDocument/2006/relationships/slideLayout" Target="../slideLayouts/slideLayout1569.xml"/><Relationship Id="rId362" Type="http://schemas.openxmlformats.org/officeDocument/2006/relationships/slideLayout" Target="../slideLayouts/slideLayout1734.xml"/><Relationship Id="rId418" Type="http://schemas.openxmlformats.org/officeDocument/2006/relationships/slideLayout" Target="../slideLayouts/slideLayout1790.xml"/><Relationship Id="rId222" Type="http://schemas.openxmlformats.org/officeDocument/2006/relationships/slideLayout" Target="../slideLayouts/slideLayout1594.xml"/><Relationship Id="rId264" Type="http://schemas.openxmlformats.org/officeDocument/2006/relationships/slideLayout" Target="../slideLayouts/slideLayout1636.xml"/><Relationship Id="rId471" Type="http://schemas.openxmlformats.org/officeDocument/2006/relationships/slideLayout" Target="../slideLayouts/slideLayout1843.xml"/><Relationship Id="rId17" Type="http://schemas.openxmlformats.org/officeDocument/2006/relationships/slideLayout" Target="../slideLayouts/slideLayout1389.xml"/><Relationship Id="rId59" Type="http://schemas.openxmlformats.org/officeDocument/2006/relationships/slideLayout" Target="../slideLayouts/slideLayout1431.xml"/><Relationship Id="rId124" Type="http://schemas.openxmlformats.org/officeDocument/2006/relationships/slideLayout" Target="../slideLayouts/slideLayout1496.xml"/><Relationship Id="rId527" Type="http://schemas.openxmlformats.org/officeDocument/2006/relationships/slideLayout" Target="../slideLayouts/slideLayout1899.xml"/><Relationship Id="rId70" Type="http://schemas.openxmlformats.org/officeDocument/2006/relationships/slideLayout" Target="../slideLayouts/slideLayout1442.xml"/><Relationship Id="rId166" Type="http://schemas.openxmlformats.org/officeDocument/2006/relationships/slideLayout" Target="../slideLayouts/slideLayout1538.xml"/><Relationship Id="rId331" Type="http://schemas.openxmlformats.org/officeDocument/2006/relationships/slideLayout" Target="../slideLayouts/slideLayout1703.xml"/><Relationship Id="rId373" Type="http://schemas.openxmlformats.org/officeDocument/2006/relationships/slideLayout" Target="../slideLayouts/slideLayout1745.xml"/><Relationship Id="rId429" Type="http://schemas.openxmlformats.org/officeDocument/2006/relationships/slideLayout" Target="../slideLayouts/slideLayout1801.xml"/><Relationship Id="rId1" Type="http://schemas.openxmlformats.org/officeDocument/2006/relationships/slideLayout" Target="../slideLayouts/slideLayout1373.xml"/><Relationship Id="rId233" Type="http://schemas.openxmlformats.org/officeDocument/2006/relationships/slideLayout" Target="../slideLayouts/slideLayout1605.xml"/><Relationship Id="rId440" Type="http://schemas.openxmlformats.org/officeDocument/2006/relationships/slideLayout" Target="../slideLayouts/slideLayout1812.xml"/><Relationship Id="rId28" Type="http://schemas.openxmlformats.org/officeDocument/2006/relationships/slideLayout" Target="../slideLayouts/slideLayout1400.xml"/><Relationship Id="rId275" Type="http://schemas.openxmlformats.org/officeDocument/2006/relationships/slideLayout" Target="../slideLayouts/slideLayout1647.xml"/><Relationship Id="rId300" Type="http://schemas.openxmlformats.org/officeDocument/2006/relationships/slideLayout" Target="../slideLayouts/slideLayout1672.xml"/><Relationship Id="rId482" Type="http://schemas.openxmlformats.org/officeDocument/2006/relationships/slideLayout" Target="../slideLayouts/slideLayout1854.xml"/><Relationship Id="rId538" Type="http://schemas.openxmlformats.org/officeDocument/2006/relationships/slideLayout" Target="../slideLayouts/slideLayout1910.xml"/><Relationship Id="rId81" Type="http://schemas.openxmlformats.org/officeDocument/2006/relationships/slideLayout" Target="../slideLayouts/slideLayout1453.xml"/><Relationship Id="rId135" Type="http://schemas.openxmlformats.org/officeDocument/2006/relationships/slideLayout" Target="../slideLayouts/slideLayout1507.xml"/><Relationship Id="rId177" Type="http://schemas.openxmlformats.org/officeDocument/2006/relationships/slideLayout" Target="../slideLayouts/slideLayout1549.xml"/><Relationship Id="rId342" Type="http://schemas.openxmlformats.org/officeDocument/2006/relationships/slideLayout" Target="../slideLayouts/slideLayout1714.xml"/><Relationship Id="rId384" Type="http://schemas.openxmlformats.org/officeDocument/2006/relationships/slideLayout" Target="../slideLayouts/slideLayout1756.xml"/><Relationship Id="rId202" Type="http://schemas.openxmlformats.org/officeDocument/2006/relationships/slideLayout" Target="../slideLayouts/slideLayout1574.xml"/><Relationship Id="rId244" Type="http://schemas.openxmlformats.org/officeDocument/2006/relationships/slideLayout" Target="../slideLayouts/slideLayout1616.xml"/><Relationship Id="rId39" Type="http://schemas.openxmlformats.org/officeDocument/2006/relationships/slideLayout" Target="../slideLayouts/slideLayout1411.xml"/><Relationship Id="rId286" Type="http://schemas.openxmlformats.org/officeDocument/2006/relationships/slideLayout" Target="../slideLayouts/slideLayout1658.xml"/><Relationship Id="rId451" Type="http://schemas.openxmlformats.org/officeDocument/2006/relationships/slideLayout" Target="../slideLayouts/slideLayout1823.xml"/><Relationship Id="rId493" Type="http://schemas.openxmlformats.org/officeDocument/2006/relationships/slideLayout" Target="../slideLayouts/slideLayout1865.xml"/><Relationship Id="rId507" Type="http://schemas.openxmlformats.org/officeDocument/2006/relationships/slideLayout" Target="../slideLayouts/slideLayout1879.xml"/><Relationship Id="rId549" Type="http://schemas.openxmlformats.org/officeDocument/2006/relationships/theme" Target="../theme/theme4.xml"/><Relationship Id="rId50" Type="http://schemas.openxmlformats.org/officeDocument/2006/relationships/slideLayout" Target="../slideLayouts/slideLayout1422.xml"/><Relationship Id="rId104" Type="http://schemas.openxmlformats.org/officeDocument/2006/relationships/slideLayout" Target="../slideLayouts/slideLayout1476.xml"/><Relationship Id="rId146" Type="http://schemas.openxmlformats.org/officeDocument/2006/relationships/slideLayout" Target="../slideLayouts/slideLayout1518.xml"/><Relationship Id="rId188" Type="http://schemas.openxmlformats.org/officeDocument/2006/relationships/slideLayout" Target="../slideLayouts/slideLayout1560.xml"/><Relationship Id="rId311" Type="http://schemas.openxmlformats.org/officeDocument/2006/relationships/slideLayout" Target="../slideLayouts/slideLayout1683.xml"/><Relationship Id="rId353" Type="http://schemas.openxmlformats.org/officeDocument/2006/relationships/slideLayout" Target="../slideLayouts/slideLayout1725.xml"/><Relationship Id="rId395" Type="http://schemas.openxmlformats.org/officeDocument/2006/relationships/slideLayout" Target="../slideLayouts/slideLayout1767.xml"/><Relationship Id="rId409" Type="http://schemas.openxmlformats.org/officeDocument/2006/relationships/slideLayout" Target="../slideLayouts/slideLayout1781.xml"/><Relationship Id="rId92" Type="http://schemas.openxmlformats.org/officeDocument/2006/relationships/slideLayout" Target="../slideLayouts/slideLayout1464.xml"/><Relationship Id="rId213" Type="http://schemas.openxmlformats.org/officeDocument/2006/relationships/slideLayout" Target="../slideLayouts/slideLayout1585.xml"/><Relationship Id="rId420" Type="http://schemas.openxmlformats.org/officeDocument/2006/relationships/slideLayout" Target="../slideLayouts/slideLayout1792.xml"/><Relationship Id="rId255" Type="http://schemas.openxmlformats.org/officeDocument/2006/relationships/slideLayout" Target="../slideLayouts/slideLayout1627.xml"/><Relationship Id="rId297" Type="http://schemas.openxmlformats.org/officeDocument/2006/relationships/slideLayout" Target="../slideLayouts/slideLayout1669.xml"/><Relationship Id="rId462" Type="http://schemas.openxmlformats.org/officeDocument/2006/relationships/slideLayout" Target="../slideLayouts/slideLayout1834.xml"/><Relationship Id="rId518" Type="http://schemas.openxmlformats.org/officeDocument/2006/relationships/slideLayout" Target="../slideLayouts/slideLayout1890.xml"/><Relationship Id="rId115" Type="http://schemas.openxmlformats.org/officeDocument/2006/relationships/slideLayout" Target="../slideLayouts/slideLayout1487.xml"/><Relationship Id="rId157" Type="http://schemas.openxmlformats.org/officeDocument/2006/relationships/slideLayout" Target="../slideLayouts/slideLayout1529.xml"/><Relationship Id="rId322" Type="http://schemas.openxmlformats.org/officeDocument/2006/relationships/slideLayout" Target="../slideLayouts/slideLayout1694.xml"/><Relationship Id="rId364" Type="http://schemas.openxmlformats.org/officeDocument/2006/relationships/slideLayout" Target="../slideLayouts/slideLayout1736.xml"/><Relationship Id="rId61" Type="http://schemas.openxmlformats.org/officeDocument/2006/relationships/slideLayout" Target="../slideLayouts/slideLayout1433.xml"/><Relationship Id="rId199" Type="http://schemas.openxmlformats.org/officeDocument/2006/relationships/slideLayout" Target="../slideLayouts/slideLayout1571.xml"/><Relationship Id="rId19" Type="http://schemas.openxmlformats.org/officeDocument/2006/relationships/slideLayout" Target="../slideLayouts/slideLayout1391.xml"/><Relationship Id="rId224" Type="http://schemas.openxmlformats.org/officeDocument/2006/relationships/slideLayout" Target="../slideLayouts/slideLayout1596.xml"/><Relationship Id="rId266" Type="http://schemas.openxmlformats.org/officeDocument/2006/relationships/slideLayout" Target="../slideLayouts/slideLayout1638.xml"/><Relationship Id="rId431" Type="http://schemas.openxmlformats.org/officeDocument/2006/relationships/slideLayout" Target="../slideLayouts/slideLayout1803.xml"/><Relationship Id="rId473" Type="http://schemas.openxmlformats.org/officeDocument/2006/relationships/slideLayout" Target="../slideLayouts/slideLayout1845.xml"/><Relationship Id="rId529" Type="http://schemas.openxmlformats.org/officeDocument/2006/relationships/slideLayout" Target="../slideLayouts/slideLayout1901.xml"/><Relationship Id="rId30" Type="http://schemas.openxmlformats.org/officeDocument/2006/relationships/slideLayout" Target="../slideLayouts/slideLayout1402.xml"/><Relationship Id="rId126" Type="http://schemas.openxmlformats.org/officeDocument/2006/relationships/slideLayout" Target="../slideLayouts/slideLayout1498.xml"/><Relationship Id="rId168" Type="http://schemas.openxmlformats.org/officeDocument/2006/relationships/slideLayout" Target="../slideLayouts/slideLayout1540.xml"/><Relationship Id="rId333" Type="http://schemas.openxmlformats.org/officeDocument/2006/relationships/slideLayout" Target="../slideLayouts/slideLayout1705.xml"/><Relationship Id="rId540" Type="http://schemas.openxmlformats.org/officeDocument/2006/relationships/slideLayout" Target="../slideLayouts/slideLayout1912.xml"/><Relationship Id="rId72" Type="http://schemas.openxmlformats.org/officeDocument/2006/relationships/slideLayout" Target="../slideLayouts/slideLayout1444.xml"/><Relationship Id="rId375" Type="http://schemas.openxmlformats.org/officeDocument/2006/relationships/slideLayout" Target="../slideLayouts/slideLayout1747.xml"/><Relationship Id="rId3" Type="http://schemas.openxmlformats.org/officeDocument/2006/relationships/slideLayout" Target="../slideLayouts/slideLayout1375.xml"/><Relationship Id="rId235" Type="http://schemas.openxmlformats.org/officeDocument/2006/relationships/slideLayout" Target="../slideLayouts/slideLayout1607.xml"/><Relationship Id="rId277" Type="http://schemas.openxmlformats.org/officeDocument/2006/relationships/slideLayout" Target="../slideLayouts/slideLayout1649.xml"/><Relationship Id="rId400" Type="http://schemas.openxmlformats.org/officeDocument/2006/relationships/slideLayout" Target="../slideLayouts/slideLayout1772.xml"/><Relationship Id="rId442" Type="http://schemas.openxmlformats.org/officeDocument/2006/relationships/slideLayout" Target="../slideLayouts/slideLayout1814.xml"/><Relationship Id="rId484" Type="http://schemas.openxmlformats.org/officeDocument/2006/relationships/slideLayout" Target="../slideLayouts/slideLayout1856.xml"/><Relationship Id="rId137" Type="http://schemas.openxmlformats.org/officeDocument/2006/relationships/slideLayout" Target="../slideLayouts/slideLayout1509.xml"/><Relationship Id="rId302" Type="http://schemas.openxmlformats.org/officeDocument/2006/relationships/slideLayout" Target="../slideLayouts/slideLayout1674.xml"/><Relationship Id="rId344" Type="http://schemas.openxmlformats.org/officeDocument/2006/relationships/slideLayout" Target="../slideLayouts/slideLayout1716.xml"/><Relationship Id="rId41" Type="http://schemas.openxmlformats.org/officeDocument/2006/relationships/slideLayout" Target="../slideLayouts/slideLayout1413.xml"/><Relationship Id="rId83" Type="http://schemas.openxmlformats.org/officeDocument/2006/relationships/slideLayout" Target="../slideLayouts/slideLayout1455.xml"/><Relationship Id="rId179" Type="http://schemas.openxmlformats.org/officeDocument/2006/relationships/slideLayout" Target="../slideLayouts/slideLayout1551.xml"/><Relationship Id="rId386" Type="http://schemas.openxmlformats.org/officeDocument/2006/relationships/slideLayout" Target="../slideLayouts/slideLayout1758.xml"/><Relationship Id="rId190" Type="http://schemas.openxmlformats.org/officeDocument/2006/relationships/slideLayout" Target="../slideLayouts/slideLayout1562.xml"/><Relationship Id="rId204" Type="http://schemas.openxmlformats.org/officeDocument/2006/relationships/slideLayout" Target="../slideLayouts/slideLayout1576.xml"/><Relationship Id="rId246" Type="http://schemas.openxmlformats.org/officeDocument/2006/relationships/slideLayout" Target="../slideLayouts/slideLayout1618.xml"/><Relationship Id="rId288" Type="http://schemas.openxmlformats.org/officeDocument/2006/relationships/slideLayout" Target="../slideLayouts/slideLayout1660.xml"/><Relationship Id="rId411" Type="http://schemas.openxmlformats.org/officeDocument/2006/relationships/slideLayout" Target="../slideLayouts/slideLayout1783.xml"/><Relationship Id="rId453" Type="http://schemas.openxmlformats.org/officeDocument/2006/relationships/slideLayout" Target="../slideLayouts/slideLayout1825.xml"/><Relationship Id="rId509" Type="http://schemas.openxmlformats.org/officeDocument/2006/relationships/slideLayout" Target="../slideLayouts/slideLayout1881.xml"/><Relationship Id="rId106" Type="http://schemas.openxmlformats.org/officeDocument/2006/relationships/slideLayout" Target="../slideLayouts/slideLayout1478.xml"/><Relationship Id="rId313" Type="http://schemas.openxmlformats.org/officeDocument/2006/relationships/slideLayout" Target="../slideLayouts/slideLayout1685.xml"/><Relationship Id="rId495" Type="http://schemas.openxmlformats.org/officeDocument/2006/relationships/slideLayout" Target="../slideLayouts/slideLayout1867.xml"/><Relationship Id="rId10" Type="http://schemas.openxmlformats.org/officeDocument/2006/relationships/slideLayout" Target="../slideLayouts/slideLayout1382.xml"/><Relationship Id="rId52" Type="http://schemas.openxmlformats.org/officeDocument/2006/relationships/slideLayout" Target="../slideLayouts/slideLayout1424.xml"/><Relationship Id="rId94" Type="http://schemas.openxmlformats.org/officeDocument/2006/relationships/slideLayout" Target="../slideLayouts/slideLayout1466.xml"/><Relationship Id="rId148" Type="http://schemas.openxmlformats.org/officeDocument/2006/relationships/slideLayout" Target="../slideLayouts/slideLayout1520.xml"/><Relationship Id="rId355" Type="http://schemas.openxmlformats.org/officeDocument/2006/relationships/slideLayout" Target="../slideLayouts/slideLayout1727.xml"/><Relationship Id="rId397" Type="http://schemas.openxmlformats.org/officeDocument/2006/relationships/slideLayout" Target="../slideLayouts/slideLayout1769.xml"/><Relationship Id="rId520" Type="http://schemas.openxmlformats.org/officeDocument/2006/relationships/slideLayout" Target="../slideLayouts/slideLayout1892.xml"/><Relationship Id="rId215" Type="http://schemas.openxmlformats.org/officeDocument/2006/relationships/slideLayout" Target="../slideLayouts/slideLayout1587.xml"/><Relationship Id="rId257" Type="http://schemas.openxmlformats.org/officeDocument/2006/relationships/slideLayout" Target="../slideLayouts/slideLayout1629.xml"/><Relationship Id="rId422" Type="http://schemas.openxmlformats.org/officeDocument/2006/relationships/slideLayout" Target="../slideLayouts/slideLayout1794.xml"/><Relationship Id="rId464" Type="http://schemas.openxmlformats.org/officeDocument/2006/relationships/slideLayout" Target="../slideLayouts/slideLayout1836.xml"/><Relationship Id="rId299" Type="http://schemas.openxmlformats.org/officeDocument/2006/relationships/slideLayout" Target="../slideLayouts/slideLayout1671.xml"/><Relationship Id="rId63" Type="http://schemas.openxmlformats.org/officeDocument/2006/relationships/slideLayout" Target="../slideLayouts/slideLayout1435.xml"/><Relationship Id="rId159" Type="http://schemas.openxmlformats.org/officeDocument/2006/relationships/slideLayout" Target="../slideLayouts/slideLayout1531.xml"/><Relationship Id="rId366" Type="http://schemas.openxmlformats.org/officeDocument/2006/relationships/slideLayout" Target="../slideLayouts/slideLayout1738.xml"/><Relationship Id="rId226" Type="http://schemas.openxmlformats.org/officeDocument/2006/relationships/slideLayout" Target="../slideLayouts/slideLayout1598.xml"/><Relationship Id="rId433" Type="http://schemas.openxmlformats.org/officeDocument/2006/relationships/slideLayout" Target="../slideLayouts/slideLayout1805.xml"/><Relationship Id="rId74" Type="http://schemas.openxmlformats.org/officeDocument/2006/relationships/slideLayout" Target="../slideLayouts/slideLayout1446.xml"/><Relationship Id="rId377" Type="http://schemas.openxmlformats.org/officeDocument/2006/relationships/slideLayout" Target="../slideLayouts/slideLayout1749.xml"/><Relationship Id="rId500" Type="http://schemas.openxmlformats.org/officeDocument/2006/relationships/slideLayout" Target="../slideLayouts/slideLayout1872.xml"/><Relationship Id="rId5" Type="http://schemas.openxmlformats.org/officeDocument/2006/relationships/slideLayout" Target="../slideLayouts/slideLayout1377.xml"/><Relationship Id="rId237" Type="http://schemas.openxmlformats.org/officeDocument/2006/relationships/slideLayout" Target="../slideLayouts/slideLayout1609.xml"/><Relationship Id="rId444" Type="http://schemas.openxmlformats.org/officeDocument/2006/relationships/slideLayout" Target="../slideLayouts/slideLayout1816.xml"/><Relationship Id="rId290" Type="http://schemas.openxmlformats.org/officeDocument/2006/relationships/slideLayout" Target="../slideLayouts/slideLayout1662.xml"/><Relationship Id="rId304" Type="http://schemas.openxmlformats.org/officeDocument/2006/relationships/slideLayout" Target="../slideLayouts/slideLayout1676.xml"/><Relationship Id="rId388" Type="http://schemas.openxmlformats.org/officeDocument/2006/relationships/slideLayout" Target="../slideLayouts/slideLayout1760.xml"/><Relationship Id="rId511" Type="http://schemas.openxmlformats.org/officeDocument/2006/relationships/slideLayout" Target="../slideLayouts/slideLayout1883.xml"/><Relationship Id="rId85" Type="http://schemas.openxmlformats.org/officeDocument/2006/relationships/slideLayout" Target="../slideLayouts/slideLayout1457.xml"/><Relationship Id="rId150" Type="http://schemas.openxmlformats.org/officeDocument/2006/relationships/slideLayout" Target="../slideLayouts/slideLayout1522.xml"/><Relationship Id="rId248" Type="http://schemas.openxmlformats.org/officeDocument/2006/relationships/slideLayout" Target="../slideLayouts/slideLayout1620.xml"/><Relationship Id="rId455" Type="http://schemas.openxmlformats.org/officeDocument/2006/relationships/slideLayout" Target="../slideLayouts/slideLayout182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928.xml"/><Relationship Id="rId13" Type="http://schemas.openxmlformats.org/officeDocument/2006/relationships/theme" Target="../theme/theme5.xml"/><Relationship Id="rId3" Type="http://schemas.openxmlformats.org/officeDocument/2006/relationships/slideLayout" Target="../slideLayouts/slideLayout1923.xml"/><Relationship Id="rId7" Type="http://schemas.openxmlformats.org/officeDocument/2006/relationships/slideLayout" Target="../slideLayouts/slideLayout1927.xml"/><Relationship Id="rId12" Type="http://schemas.openxmlformats.org/officeDocument/2006/relationships/slideLayout" Target="../slideLayouts/slideLayout1932.xml"/><Relationship Id="rId2" Type="http://schemas.openxmlformats.org/officeDocument/2006/relationships/slideLayout" Target="../slideLayouts/slideLayout1922.xml"/><Relationship Id="rId1" Type="http://schemas.openxmlformats.org/officeDocument/2006/relationships/slideLayout" Target="../slideLayouts/slideLayout1921.xml"/><Relationship Id="rId6" Type="http://schemas.openxmlformats.org/officeDocument/2006/relationships/slideLayout" Target="../slideLayouts/slideLayout1926.xml"/><Relationship Id="rId11" Type="http://schemas.openxmlformats.org/officeDocument/2006/relationships/slideLayout" Target="../slideLayouts/slideLayout1931.xml"/><Relationship Id="rId5" Type="http://schemas.openxmlformats.org/officeDocument/2006/relationships/slideLayout" Target="../slideLayouts/slideLayout1925.xml"/><Relationship Id="rId10" Type="http://schemas.openxmlformats.org/officeDocument/2006/relationships/slideLayout" Target="../slideLayouts/slideLayout1930.xml"/><Relationship Id="rId4" Type="http://schemas.openxmlformats.org/officeDocument/2006/relationships/slideLayout" Target="../slideLayouts/slideLayout1924.xml"/><Relationship Id="rId9" Type="http://schemas.openxmlformats.org/officeDocument/2006/relationships/slideLayout" Target="../slideLayouts/slideLayout192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940.xml"/><Relationship Id="rId3" Type="http://schemas.openxmlformats.org/officeDocument/2006/relationships/slideLayout" Target="../slideLayouts/slideLayout1935.xml"/><Relationship Id="rId7" Type="http://schemas.openxmlformats.org/officeDocument/2006/relationships/slideLayout" Target="../slideLayouts/slideLayout1939.xml"/><Relationship Id="rId12" Type="http://schemas.openxmlformats.org/officeDocument/2006/relationships/theme" Target="../theme/theme6.xml"/><Relationship Id="rId2" Type="http://schemas.openxmlformats.org/officeDocument/2006/relationships/slideLayout" Target="../slideLayouts/slideLayout1934.xml"/><Relationship Id="rId1" Type="http://schemas.openxmlformats.org/officeDocument/2006/relationships/slideLayout" Target="../slideLayouts/slideLayout1933.xml"/><Relationship Id="rId6" Type="http://schemas.openxmlformats.org/officeDocument/2006/relationships/slideLayout" Target="../slideLayouts/slideLayout1938.xml"/><Relationship Id="rId11" Type="http://schemas.openxmlformats.org/officeDocument/2006/relationships/slideLayout" Target="../slideLayouts/slideLayout1943.xml"/><Relationship Id="rId5" Type="http://schemas.openxmlformats.org/officeDocument/2006/relationships/slideLayout" Target="../slideLayouts/slideLayout1937.xml"/><Relationship Id="rId10" Type="http://schemas.openxmlformats.org/officeDocument/2006/relationships/slideLayout" Target="../slideLayouts/slideLayout1942.xml"/><Relationship Id="rId4" Type="http://schemas.openxmlformats.org/officeDocument/2006/relationships/slideLayout" Target="../slideLayouts/slideLayout1936.xml"/><Relationship Id="rId9" Type="http://schemas.openxmlformats.org/officeDocument/2006/relationships/slideLayout" Target="../slideLayouts/slideLayout194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951.xml"/><Relationship Id="rId3" Type="http://schemas.openxmlformats.org/officeDocument/2006/relationships/slideLayout" Target="../slideLayouts/slideLayout1946.xml"/><Relationship Id="rId7" Type="http://schemas.openxmlformats.org/officeDocument/2006/relationships/slideLayout" Target="../slideLayouts/slideLayout1950.xml"/><Relationship Id="rId12" Type="http://schemas.openxmlformats.org/officeDocument/2006/relationships/theme" Target="../theme/theme7.xml"/><Relationship Id="rId2" Type="http://schemas.openxmlformats.org/officeDocument/2006/relationships/slideLayout" Target="../slideLayouts/slideLayout1945.xml"/><Relationship Id="rId1" Type="http://schemas.openxmlformats.org/officeDocument/2006/relationships/slideLayout" Target="../slideLayouts/slideLayout1944.xml"/><Relationship Id="rId6" Type="http://schemas.openxmlformats.org/officeDocument/2006/relationships/slideLayout" Target="../slideLayouts/slideLayout1949.xml"/><Relationship Id="rId11" Type="http://schemas.openxmlformats.org/officeDocument/2006/relationships/slideLayout" Target="../slideLayouts/slideLayout1954.xml"/><Relationship Id="rId5" Type="http://schemas.openxmlformats.org/officeDocument/2006/relationships/slideLayout" Target="../slideLayouts/slideLayout1948.xml"/><Relationship Id="rId10" Type="http://schemas.openxmlformats.org/officeDocument/2006/relationships/slideLayout" Target="../slideLayouts/slideLayout1953.xml"/><Relationship Id="rId4" Type="http://schemas.openxmlformats.org/officeDocument/2006/relationships/slideLayout" Target="../slideLayouts/slideLayout1947.xml"/><Relationship Id="rId9" Type="http://schemas.openxmlformats.org/officeDocument/2006/relationships/slideLayout" Target="../slideLayouts/slideLayout195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962.xml"/><Relationship Id="rId13" Type="http://schemas.openxmlformats.org/officeDocument/2006/relationships/theme" Target="../theme/theme8.xml"/><Relationship Id="rId3" Type="http://schemas.openxmlformats.org/officeDocument/2006/relationships/slideLayout" Target="../slideLayouts/slideLayout1957.xml"/><Relationship Id="rId7" Type="http://schemas.openxmlformats.org/officeDocument/2006/relationships/slideLayout" Target="../slideLayouts/slideLayout1961.xml"/><Relationship Id="rId12" Type="http://schemas.openxmlformats.org/officeDocument/2006/relationships/slideLayout" Target="../slideLayouts/slideLayout1966.xml"/><Relationship Id="rId2" Type="http://schemas.openxmlformats.org/officeDocument/2006/relationships/slideLayout" Target="../slideLayouts/slideLayout1956.xml"/><Relationship Id="rId1" Type="http://schemas.openxmlformats.org/officeDocument/2006/relationships/slideLayout" Target="../slideLayouts/slideLayout1955.xml"/><Relationship Id="rId6" Type="http://schemas.openxmlformats.org/officeDocument/2006/relationships/slideLayout" Target="../slideLayouts/slideLayout1960.xml"/><Relationship Id="rId11" Type="http://schemas.openxmlformats.org/officeDocument/2006/relationships/slideLayout" Target="../slideLayouts/slideLayout1965.xml"/><Relationship Id="rId5" Type="http://schemas.openxmlformats.org/officeDocument/2006/relationships/slideLayout" Target="../slideLayouts/slideLayout1959.xml"/><Relationship Id="rId10" Type="http://schemas.openxmlformats.org/officeDocument/2006/relationships/slideLayout" Target="../slideLayouts/slideLayout1964.xml"/><Relationship Id="rId4" Type="http://schemas.openxmlformats.org/officeDocument/2006/relationships/slideLayout" Target="../slideLayouts/slideLayout1958.xml"/><Relationship Id="rId9" Type="http://schemas.openxmlformats.org/officeDocument/2006/relationships/slideLayout" Target="../slideLayouts/slideLayout196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974.xml"/><Relationship Id="rId13" Type="http://schemas.openxmlformats.org/officeDocument/2006/relationships/theme" Target="../theme/theme9.xml"/><Relationship Id="rId3" Type="http://schemas.openxmlformats.org/officeDocument/2006/relationships/slideLayout" Target="../slideLayouts/slideLayout1969.xml"/><Relationship Id="rId7" Type="http://schemas.openxmlformats.org/officeDocument/2006/relationships/slideLayout" Target="../slideLayouts/slideLayout1973.xml"/><Relationship Id="rId12" Type="http://schemas.openxmlformats.org/officeDocument/2006/relationships/slideLayout" Target="../slideLayouts/slideLayout1978.xml"/><Relationship Id="rId2" Type="http://schemas.openxmlformats.org/officeDocument/2006/relationships/slideLayout" Target="../slideLayouts/slideLayout1968.xml"/><Relationship Id="rId1" Type="http://schemas.openxmlformats.org/officeDocument/2006/relationships/slideLayout" Target="../slideLayouts/slideLayout1967.xml"/><Relationship Id="rId6" Type="http://schemas.openxmlformats.org/officeDocument/2006/relationships/slideLayout" Target="../slideLayouts/slideLayout1972.xml"/><Relationship Id="rId11" Type="http://schemas.openxmlformats.org/officeDocument/2006/relationships/slideLayout" Target="../slideLayouts/slideLayout1977.xml"/><Relationship Id="rId5" Type="http://schemas.openxmlformats.org/officeDocument/2006/relationships/slideLayout" Target="../slideLayouts/slideLayout1971.xml"/><Relationship Id="rId10" Type="http://schemas.openxmlformats.org/officeDocument/2006/relationships/slideLayout" Target="../slideLayouts/slideLayout1976.xml"/><Relationship Id="rId4" Type="http://schemas.openxmlformats.org/officeDocument/2006/relationships/slideLayout" Target="../slideLayouts/slideLayout1970.xml"/><Relationship Id="rId9" Type="http://schemas.openxmlformats.org/officeDocument/2006/relationships/slideLayout" Target="../slideLayouts/slideLayout197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86.xml"/><Relationship Id="rId13" Type="http://schemas.openxmlformats.org/officeDocument/2006/relationships/theme" Target="../theme/theme10.xml"/><Relationship Id="rId3" Type="http://schemas.openxmlformats.org/officeDocument/2006/relationships/slideLayout" Target="../slideLayouts/slideLayout1981.xml"/><Relationship Id="rId7" Type="http://schemas.openxmlformats.org/officeDocument/2006/relationships/slideLayout" Target="../slideLayouts/slideLayout1985.xml"/><Relationship Id="rId12" Type="http://schemas.openxmlformats.org/officeDocument/2006/relationships/slideLayout" Target="../slideLayouts/slideLayout1990.xml"/><Relationship Id="rId2" Type="http://schemas.openxmlformats.org/officeDocument/2006/relationships/slideLayout" Target="../slideLayouts/slideLayout1980.xml"/><Relationship Id="rId1" Type="http://schemas.openxmlformats.org/officeDocument/2006/relationships/slideLayout" Target="../slideLayouts/slideLayout1979.xml"/><Relationship Id="rId6" Type="http://schemas.openxmlformats.org/officeDocument/2006/relationships/slideLayout" Target="../slideLayouts/slideLayout1984.xml"/><Relationship Id="rId11" Type="http://schemas.openxmlformats.org/officeDocument/2006/relationships/slideLayout" Target="../slideLayouts/slideLayout1989.xml"/><Relationship Id="rId5" Type="http://schemas.openxmlformats.org/officeDocument/2006/relationships/slideLayout" Target="../slideLayouts/slideLayout1983.xml"/><Relationship Id="rId10" Type="http://schemas.openxmlformats.org/officeDocument/2006/relationships/slideLayout" Target="../slideLayouts/slideLayout1988.xml"/><Relationship Id="rId4" Type="http://schemas.openxmlformats.org/officeDocument/2006/relationships/slideLayout" Target="../slideLayouts/slideLayout1982.xml"/><Relationship Id="rId9" Type="http://schemas.openxmlformats.org/officeDocument/2006/relationships/slideLayout" Target="../slideLayouts/slideLayout1987.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998.xml"/><Relationship Id="rId13" Type="http://schemas.openxmlformats.org/officeDocument/2006/relationships/slideLayout" Target="../slideLayouts/slideLayout2003.xml"/><Relationship Id="rId3" Type="http://schemas.openxmlformats.org/officeDocument/2006/relationships/slideLayout" Target="../slideLayouts/slideLayout1993.xml"/><Relationship Id="rId7" Type="http://schemas.openxmlformats.org/officeDocument/2006/relationships/slideLayout" Target="../slideLayouts/slideLayout1997.xml"/><Relationship Id="rId12" Type="http://schemas.openxmlformats.org/officeDocument/2006/relationships/slideLayout" Target="../slideLayouts/slideLayout2002.xml"/><Relationship Id="rId2" Type="http://schemas.openxmlformats.org/officeDocument/2006/relationships/slideLayout" Target="../slideLayouts/slideLayout1992.xml"/><Relationship Id="rId1" Type="http://schemas.openxmlformats.org/officeDocument/2006/relationships/slideLayout" Target="../slideLayouts/slideLayout1991.xml"/><Relationship Id="rId6" Type="http://schemas.openxmlformats.org/officeDocument/2006/relationships/slideLayout" Target="../slideLayouts/slideLayout1996.xml"/><Relationship Id="rId11" Type="http://schemas.openxmlformats.org/officeDocument/2006/relationships/slideLayout" Target="../slideLayouts/slideLayout2001.xml"/><Relationship Id="rId5" Type="http://schemas.openxmlformats.org/officeDocument/2006/relationships/slideLayout" Target="../slideLayouts/slideLayout1995.xml"/><Relationship Id="rId15" Type="http://schemas.openxmlformats.org/officeDocument/2006/relationships/theme" Target="../theme/theme11.xml"/><Relationship Id="rId10" Type="http://schemas.openxmlformats.org/officeDocument/2006/relationships/slideLayout" Target="../slideLayouts/slideLayout2000.xml"/><Relationship Id="rId4" Type="http://schemas.openxmlformats.org/officeDocument/2006/relationships/slideLayout" Target="../slideLayouts/slideLayout1994.xml"/><Relationship Id="rId9" Type="http://schemas.openxmlformats.org/officeDocument/2006/relationships/slideLayout" Target="../slideLayouts/slideLayout1999.xml"/><Relationship Id="rId14" Type="http://schemas.openxmlformats.org/officeDocument/2006/relationships/slideLayout" Target="../slideLayouts/slideLayout200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012.xml"/><Relationship Id="rId3" Type="http://schemas.openxmlformats.org/officeDocument/2006/relationships/slideLayout" Target="../slideLayouts/slideLayout2007.xml"/><Relationship Id="rId7" Type="http://schemas.openxmlformats.org/officeDocument/2006/relationships/slideLayout" Target="../slideLayouts/slideLayout2011.xml"/><Relationship Id="rId12" Type="http://schemas.openxmlformats.org/officeDocument/2006/relationships/theme" Target="../theme/theme12.xml"/><Relationship Id="rId2" Type="http://schemas.openxmlformats.org/officeDocument/2006/relationships/slideLayout" Target="../slideLayouts/slideLayout2006.xml"/><Relationship Id="rId1" Type="http://schemas.openxmlformats.org/officeDocument/2006/relationships/slideLayout" Target="../slideLayouts/slideLayout2005.xml"/><Relationship Id="rId6" Type="http://schemas.openxmlformats.org/officeDocument/2006/relationships/slideLayout" Target="../slideLayouts/slideLayout2010.xml"/><Relationship Id="rId11" Type="http://schemas.openxmlformats.org/officeDocument/2006/relationships/slideLayout" Target="../slideLayouts/slideLayout2015.xml"/><Relationship Id="rId5" Type="http://schemas.openxmlformats.org/officeDocument/2006/relationships/slideLayout" Target="../slideLayouts/slideLayout2009.xml"/><Relationship Id="rId10" Type="http://schemas.openxmlformats.org/officeDocument/2006/relationships/slideLayout" Target="../slideLayouts/slideLayout2014.xml"/><Relationship Id="rId4" Type="http://schemas.openxmlformats.org/officeDocument/2006/relationships/slideLayout" Target="../slideLayouts/slideLayout2008.xml"/><Relationship Id="rId9" Type="http://schemas.openxmlformats.org/officeDocument/2006/relationships/slideLayout" Target="../slideLayouts/slideLayout201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023.xml"/><Relationship Id="rId3" Type="http://schemas.openxmlformats.org/officeDocument/2006/relationships/slideLayout" Target="../slideLayouts/slideLayout2018.xml"/><Relationship Id="rId7" Type="http://schemas.openxmlformats.org/officeDocument/2006/relationships/slideLayout" Target="../slideLayouts/slideLayout2022.xml"/><Relationship Id="rId12" Type="http://schemas.openxmlformats.org/officeDocument/2006/relationships/theme" Target="../theme/theme13.xml"/><Relationship Id="rId2" Type="http://schemas.openxmlformats.org/officeDocument/2006/relationships/slideLayout" Target="../slideLayouts/slideLayout2017.xml"/><Relationship Id="rId1" Type="http://schemas.openxmlformats.org/officeDocument/2006/relationships/slideLayout" Target="../slideLayouts/slideLayout2016.xml"/><Relationship Id="rId6" Type="http://schemas.openxmlformats.org/officeDocument/2006/relationships/slideLayout" Target="../slideLayouts/slideLayout2021.xml"/><Relationship Id="rId11" Type="http://schemas.openxmlformats.org/officeDocument/2006/relationships/slideLayout" Target="../slideLayouts/slideLayout2026.xml"/><Relationship Id="rId5" Type="http://schemas.openxmlformats.org/officeDocument/2006/relationships/slideLayout" Target="../slideLayouts/slideLayout2020.xml"/><Relationship Id="rId10" Type="http://schemas.openxmlformats.org/officeDocument/2006/relationships/slideLayout" Target="../slideLayouts/slideLayout2025.xml"/><Relationship Id="rId4" Type="http://schemas.openxmlformats.org/officeDocument/2006/relationships/slideLayout" Target="../slideLayouts/slideLayout2019.xml"/><Relationship Id="rId9" Type="http://schemas.openxmlformats.org/officeDocument/2006/relationships/slideLayout" Target="../slideLayouts/slideLayout20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6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C1FB1BA9-448A-466D-888E-000648E11133}"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801670671"/>
      </p:ext>
    </p:extLst>
  </p:cSld>
  <p:clrMap bg1="lt1" tx1="dk1" bg2="lt2" tx2="dk2" accent1="accent1" accent2="accent2" accent3="accent3" accent4="accent4" accent5="accent5" accent6="accent6" hlink="hlink" folHlink="folHlink"/>
  <p:sldLayoutIdLst>
    <p:sldLayoutId id="2147485127" r:id="rId1"/>
    <p:sldLayoutId id="2147485128" r:id="rId2"/>
    <p:sldLayoutId id="2147485129" r:id="rId3"/>
    <p:sldLayoutId id="2147485130" r:id="rId4"/>
    <p:sldLayoutId id="2147485131" r:id="rId5"/>
    <p:sldLayoutId id="2147485132" r:id="rId6"/>
    <p:sldLayoutId id="2147485133" r:id="rId7"/>
    <p:sldLayoutId id="2147485134" r:id="rId8"/>
    <p:sldLayoutId id="2147485135" r:id="rId9"/>
    <p:sldLayoutId id="2147485136" r:id="rId10"/>
    <p:sldLayoutId id="2147485137" r:id="rId11"/>
    <p:sldLayoutId id="2147485138" r:id="rId12"/>
    <p:sldLayoutId id="2147485882" r:id="rId13"/>
    <p:sldLayoutId id="2147484715" r:id="rId14"/>
    <p:sldLayoutId id="2147484716" r:id="rId15"/>
    <p:sldLayoutId id="2147484717" r:id="rId16"/>
    <p:sldLayoutId id="2147484718" r:id="rId17"/>
    <p:sldLayoutId id="2147484719" r:id="rId18"/>
    <p:sldLayoutId id="2147484720" r:id="rId19"/>
    <p:sldLayoutId id="2147484721" r:id="rId20"/>
    <p:sldLayoutId id="2147484722" r:id="rId21"/>
    <p:sldLayoutId id="2147484724" r:id="rId22"/>
    <p:sldLayoutId id="2147484725" r:id="rId23"/>
    <p:sldLayoutId id="2147484726" r:id="rId24"/>
    <p:sldLayoutId id="2147484727" r:id="rId25"/>
    <p:sldLayoutId id="2147484728" r:id="rId26"/>
    <p:sldLayoutId id="2147484729" r:id="rId27"/>
    <p:sldLayoutId id="2147484730" r:id="rId28"/>
    <p:sldLayoutId id="2147484731" r:id="rId29"/>
    <p:sldLayoutId id="2147484732" r:id="rId30"/>
    <p:sldLayoutId id="2147484733" r:id="rId31"/>
    <p:sldLayoutId id="2147484734" r:id="rId32"/>
    <p:sldLayoutId id="2147484735" r:id="rId33"/>
    <p:sldLayoutId id="2147484737" r:id="rId34"/>
    <p:sldLayoutId id="2147484738" r:id="rId35"/>
    <p:sldLayoutId id="2147484739" r:id="rId36"/>
    <p:sldLayoutId id="2147484740" r:id="rId37"/>
    <p:sldLayoutId id="2147484741" r:id="rId38"/>
    <p:sldLayoutId id="2147484742" r:id="rId39"/>
    <p:sldLayoutId id="2147484743" r:id="rId40"/>
    <p:sldLayoutId id="2147484744" r:id="rId41"/>
    <p:sldLayoutId id="2147484745" r:id="rId42"/>
    <p:sldLayoutId id="2147484746" r:id="rId43"/>
    <p:sldLayoutId id="2147484748" r:id="rId44"/>
    <p:sldLayoutId id="2147484749" r:id="rId45"/>
    <p:sldLayoutId id="2147484750" r:id="rId46"/>
    <p:sldLayoutId id="2147484751" r:id="rId47"/>
    <p:sldLayoutId id="2147484752" r:id="rId48"/>
    <p:sldLayoutId id="2147484753" r:id="rId49"/>
    <p:sldLayoutId id="2147484754" r:id="rId50"/>
    <p:sldLayoutId id="2147484755" r:id="rId51"/>
    <p:sldLayoutId id="2147484756" r:id="rId52"/>
    <p:sldLayoutId id="2147484757" r:id="rId53"/>
    <p:sldLayoutId id="2147484758" r:id="rId54"/>
    <p:sldLayoutId id="2147484759" r:id="rId55"/>
    <p:sldLayoutId id="2147484760" r:id="rId56"/>
    <p:sldLayoutId id="2147484761" r:id="rId57"/>
    <p:sldLayoutId id="2147484762" r:id="rId58"/>
    <p:sldLayoutId id="2147484763" r:id="rId59"/>
    <p:sldLayoutId id="2147484764" r:id="rId60"/>
    <p:sldLayoutId id="2147484765" r:id="rId61"/>
    <p:sldLayoutId id="2147484766" r:id="rId62"/>
    <p:sldLayoutId id="2147484767" r:id="rId63"/>
    <p:sldLayoutId id="2147484768" r:id="rId64"/>
    <p:sldLayoutId id="2147484769" r:id="rId65"/>
    <p:sldLayoutId id="2147484770" r:id="rId66"/>
    <p:sldLayoutId id="2147484771" r:id="rId67"/>
    <p:sldLayoutId id="2147484772" r:id="rId68"/>
    <p:sldLayoutId id="2147484773" r:id="rId69"/>
    <p:sldLayoutId id="2147484774" r:id="rId70"/>
    <p:sldLayoutId id="2147484775" r:id="rId71"/>
    <p:sldLayoutId id="2147484776" r:id="rId72"/>
    <p:sldLayoutId id="2147484777" r:id="rId73"/>
    <p:sldLayoutId id="2147484778" r:id="rId74"/>
    <p:sldLayoutId id="2147484779" r:id="rId75"/>
    <p:sldLayoutId id="2147484781" r:id="rId76"/>
    <p:sldLayoutId id="2147484782" r:id="rId77"/>
    <p:sldLayoutId id="2147484783" r:id="rId78"/>
    <p:sldLayoutId id="2147484784" r:id="rId79"/>
    <p:sldLayoutId id="2147484785" r:id="rId80"/>
    <p:sldLayoutId id="2147484786" r:id="rId81"/>
    <p:sldLayoutId id="2147484787" r:id="rId82"/>
    <p:sldLayoutId id="2147484788" r:id="rId83"/>
    <p:sldLayoutId id="2147484789" r:id="rId84"/>
    <p:sldLayoutId id="2147484790" r:id="rId85"/>
    <p:sldLayoutId id="2147484791" r:id="rId86"/>
    <p:sldLayoutId id="2147484792" r:id="rId87"/>
    <p:sldLayoutId id="2147484793" r:id="rId88"/>
    <p:sldLayoutId id="2147484794" r:id="rId89"/>
    <p:sldLayoutId id="2147484795" r:id="rId90"/>
    <p:sldLayoutId id="2147484796" r:id="rId91"/>
    <p:sldLayoutId id="2147484797" r:id="rId92"/>
    <p:sldLayoutId id="2147484798" r:id="rId93"/>
    <p:sldLayoutId id="2147484799" r:id="rId94"/>
    <p:sldLayoutId id="2147484800" r:id="rId95"/>
    <p:sldLayoutId id="2147484801" r:id="rId96"/>
    <p:sldLayoutId id="2147484802" r:id="rId97"/>
    <p:sldLayoutId id="2147484803" r:id="rId98"/>
    <p:sldLayoutId id="2147484804" r:id="rId99"/>
    <p:sldLayoutId id="2147484805" r:id="rId100"/>
    <p:sldLayoutId id="2147484806" r:id="rId101"/>
    <p:sldLayoutId id="2147484807" r:id="rId102"/>
    <p:sldLayoutId id="2147484808" r:id="rId103"/>
    <p:sldLayoutId id="2147484809" r:id="rId104"/>
    <p:sldLayoutId id="2147484810" r:id="rId105"/>
    <p:sldLayoutId id="2147484811" r:id="rId106"/>
    <p:sldLayoutId id="2147484812" r:id="rId107"/>
    <p:sldLayoutId id="2147484813" r:id="rId108"/>
    <p:sldLayoutId id="2147484814" r:id="rId109"/>
    <p:sldLayoutId id="2147484815" r:id="rId110"/>
    <p:sldLayoutId id="2147484816" r:id="rId111"/>
    <p:sldLayoutId id="2147484817" r:id="rId112"/>
    <p:sldLayoutId id="2147484818" r:id="rId113"/>
    <p:sldLayoutId id="2147484819" r:id="rId114"/>
    <p:sldLayoutId id="2147484820" r:id="rId115"/>
    <p:sldLayoutId id="2147484821" r:id="rId116"/>
    <p:sldLayoutId id="2147484822" r:id="rId117"/>
    <p:sldLayoutId id="2147484823" r:id="rId118"/>
    <p:sldLayoutId id="2147484824" r:id="rId119"/>
    <p:sldLayoutId id="2147484825" r:id="rId120"/>
    <p:sldLayoutId id="2147484826" r:id="rId121"/>
    <p:sldLayoutId id="2147484827" r:id="rId122"/>
    <p:sldLayoutId id="2147484828" r:id="rId123"/>
    <p:sldLayoutId id="2147484829" r:id="rId124"/>
    <p:sldLayoutId id="2147484830" r:id="rId125"/>
    <p:sldLayoutId id="2147484831" r:id="rId126"/>
    <p:sldLayoutId id="2147484832" r:id="rId127"/>
    <p:sldLayoutId id="2147484833" r:id="rId128"/>
    <p:sldLayoutId id="2147484834" r:id="rId129"/>
    <p:sldLayoutId id="2147484835" r:id="rId130"/>
    <p:sldLayoutId id="2147484836" r:id="rId131"/>
    <p:sldLayoutId id="2147484837" r:id="rId132"/>
    <p:sldLayoutId id="2147484838" r:id="rId133"/>
    <p:sldLayoutId id="2147484839" r:id="rId134"/>
    <p:sldLayoutId id="2147484840" r:id="rId135"/>
    <p:sldLayoutId id="2147484841" r:id="rId136"/>
    <p:sldLayoutId id="2147484842" r:id="rId137"/>
    <p:sldLayoutId id="2147484843" r:id="rId138"/>
    <p:sldLayoutId id="2147484844" r:id="rId139"/>
    <p:sldLayoutId id="2147484845" r:id="rId140"/>
    <p:sldLayoutId id="2147484846" r:id="rId141"/>
    <p:sldLayoutId id="2147484847" r:id="rId142"/>
    <p:sldLayoutId id="2147484848" r:id="rId143"/>
    <p:sldLayoutId id="2147484849" r:id="rId144"/>
    <p:sldLayoutId id="2147484850" r:id="rId145"/>
    <p:sldLayoutId id="2147484851" r:id="rId146"/>
    <p:sldLayoutId id="2147484852" r:id="rId147"/>
    <p:sldLayoutId id="2147484853" r:id="rId148"/>
    <p:sldLayoutId id="2147484854" r:id="rId149"/>
    <p:sldLayoutId id="2147484855" r:id="rId150"/>
    <p:sldLayoutId id="2147484856" r:id="rId151"/>
    <p:sldLayoutId id="2147484857" r:id="rId152"/>
    <p:sldLayoutId id="2147484858" r:id="rId153"/>
    <p:sldLayoutId id="2147484859" r:id="rId154"/>
    <p:sldLayoutId id="2147484860" r:id="rId155"/>
    <p:sldLayoutId id="2147484861" r:id="rId156"/>
    <p:sldLayoutId id="2147484862" r:id="rId157"/>
    <p:sldLayoutId id="2147484863" r:id="rId158"/>
    <p:sldLayoutId id="2147484864" r:id="rId159"/>
    <p:sldLayoutId id="2147484906" r:id="rId160"/>
    <p:sldLayoutId id="2147484907" r:id="rId161"/>
    <p:sldLayoutId id="2147484908" r:id="rId162"/>
    <p:sldLayoutId id="2147484909" r:id="rId163"/>
    <p:sldLayoutId id="2147484910" r:id="rId164"/>
    <p:sldLayoutId id="2147484911" r:id="rId165"/>
    <p:sldLayoutId id="2147484912" r:id="rId166"/>
    <p:sldLayoutId id="2147484913" r:id="rId167"/>
    <p:sldLayoutId id="2147484914" r:id="rId168"/>
    <p:sldLayoutId id="2147484915" r:id="rId169"/>
    <p:sldLayoutId id="2147484916" r:id="rId170"/>
    <p:sldLayoutId id="2147484917" r:id="rId171"/>
    <p:sldLayoutId id="2147484918" r:id="rId172"/>
    <p:sldLayoutId id="2147484919" r:id="rId173"/>
    <p:sldLayoutId id="2147484920" r:id="rId174"/>
    <p:sldLayoutId id="2147484921" r:id="rId175"/>
    <p:sldLayoutId id="2147484922" r:id="rId176"/>
    <p:sldLayoutId id="2147484923" r:id="rId177"/>
    <p:sldLayoutId id="2147484924" r:id="rId178"/>
    <p:sldLayoutId id="2147484942" r:id="rId179"/>
    <p:sldLayoutId id="2147484943" r:id="rId180"/>
    <p:sldLayoutId id="2147484944" r:id="rId181"/>
    <p:sldLayoutId id="2147484945" r:id="rId182"/>
    <p:sldLayoutId id="2147484946" r:id="rId183"/>
    <p:sldLayoutId id="2147484947" r:id="rId184"/>
    <p:sldLayoutId id="2147484948" r:id="rId185"/>
    <p:sldLayoutId id="2147484949" r:id="rId186"/>
    <p:sldLayoutId id="2147484950" r:id="rId187"/>
    <p:sldLayoutId id="2147484951" r:id="rId188"/>
    <p:sldLayoutId id="2147484952" r:id="rId189"/>
    <p:sldLayoutId id="2147484953" r:id="rId190"/>
    <p:sldLayoutId id="2147484954" r:id="rId191"/>
    <p:sldLayoutId id="2147484955" r:id="rId192"/>
    <p:sldLayoutId id="2147484956" r:id="rId193"/>
    <p:sldLayoutId id="2147484957" r:id="rId194"/>
    <p:sldLayoutId id="2147484958" r:id="rId195"/>
    <p:sldLayoutId id="2147484959" r:id="rId196"/>
    <p:sldLayoutId id="2147484960" r:id="rId197"/>
    <p:sldLayoutId id="2147485062" r:id="rId198"/>
    <p:sldLayoutId id="2147485063" r:id="rId199"/>
    <p:sldLayoutId id="2147485064" r:id="rId200"/>
    <p:sldLayoutId id="2147485065" r:id="rId201"/>
    <p:sldLayoutId id="2147485066" r:id="rId202"/>
    <p:sldLayoutId id="2147485067" r:id="rId203"/>
    <p:sldLayoutId id="2147485068" r:id="rId204"/>
    <p:sldLayoutId id="2147485069" r:id="rId205"/>
    <p:sldLayoutId id="2147485070" r:id="rId206"/>
    <p:sldLayoutId id="2147485071" r:id="rId207"/>
    <p:sldLayoutId id="2147485072" r:id="rId208"/>
    <p:sldLayoutId id="2147485073" r:id="rId209"/>
    <p:sldLayoutId id="2147485074" r:id="rId210"/>
    <p:sldLayoutId id="2147485075" r:id="rId211"/>
    <p:sldLayoutId id="2147485076" r:id="rId212"/>
    <p:sldLayoutId id="2147485077" r:id="rId213"/>
    <p:sldLayoutId id="2147485078" r:id="rId214"/>
    <p:sldLayoutId id="2147485079" r:id="rId215"/>
    <p:sldLayoutId id="2147485080" r:id="rId216"/>
    <p:sldLayoutId id="2147485221" r:id="rId217"/>
    <p:sldLayoutId id="2147485222" r:id="rId218"/>
    <p:sldLayoutId id="2147485223" r:id="rId219"/>
    <p:sldLayoutId id="2147485224" r:id="rId220"/>
    <p:sldLayoutId id="2147485225" r:id="rId221"/>
    <p:sldLayoutId id="2147485226" r:id="rId222"/>
    <p:sldLayoutId id="2147485227" r:id="rId223"/>
    <p:sldLayoutId id="2147485228" r:id="rId224"/>
    <p:sldLayoutId id="2147485229" r:id="rId225"/>
    <p:sldLayoutId id="2147485230" r:id="rId226"/>
    <p:sldLayoutId id="2147483653" r:id="rId227"/>
    <p:sldLayoutId id="2147483654" r:id="rId228"/>
    <p:sldLayoutId id="2147483655" r:id="rId229"/>
    <p:sldLayoutId id="2147483656" r:id="rId230"/>
    <p:sldLayoutId id="2147483657" r:id="rId231"/>
    <p:sldLayoutId id="2147483658" r:id="rId232"/>
    <p:sldLayoutId id="2147483659" r:id="rId233"/>
    <p:sldLayoutId id="2147483660" r:id="rId234"/>
    <p:sldLayoutId id="2147483662" r:id="rId235"/>
    <p:sldLayoutId id="2147483663" r:id="rId236"/>
    <p:sldLayoutId id="2147483664" r:id="rId237"/>
    <p:sldLayoutId id="2147483665" r:id="rId238"/>
    <p:sldLayoutId id="2147483666" r:id="rId239"/>
    <p:sldLayoutId id="2147483667" r:id="rId240"/>
    <p:sldLayoutId id="2147483668" r:id="rId241"/>
    <p:sldLayoutId id="2147483669" r:id="rId242"/>
    <p:sldLayoutId id="2147483670" r:id="rId243"/>
    <p:sldLayoutId id="2147483671" r:id="rId244"/>
    <p:sldLayoutId id="2147483672" r:id="rId245"/>
    <p:sldLayoutId id="2147483673" r:id="rId246"/>
    <p:sldLayoutId id="2147483675" r:id="rId247"/>
    <p:sldLayoutId id="2147483676" r:id="rId248"/>
    <p:sldLayoutId id="2147483677" r:id="rId249"/>
    <p:sldLayoutId id="2147483678" r:id="rId250"/>
    <p:sldLayoutId id="2147483679" r:id="rId251"/>
    <p:sldLayoutId id="2147483680" r:id="rId252"/>
    <p:sldLayoutId id="2147483681" r:id="rId253"/>
    <p:sldLayoutId id="2147483682" r:id="rId254"/>
    <p:sldLayoutId id="2147483683" r:id="rId255"/>
    <p:sldLayoutId id="2147483684" r:id="rId256"/>
    <p:sldLayoutId id="2147483685" r:id="rId257"/>
    <p:sldLayoutId id="2147483686" r:id="rId258"/>
    <p:sldLayoutId id="2147483687" r:id="rId259"/>
    <p:sldLayoutId id="2147483688" r:id="rId260"/>
    <p:sldLayoutId id="2147483689" r:id="rId261"/>
    <p:sldLayoutId id="2147483690" r:id="rId262"/>
    <p:sldLayoutId id="2147483691" r:id="rId263"/>
    <p:sldLayoutId id="2147483692" r:id="rId264"/>
    <p:sldLayoutId id="2147483693" r:id="rId265"/>
    <p:sldLayoutId id="2147483694" r:id="rId266"/>
    <p:sldLayoutId id="2147483695" r:id="rId267"/>
    <p:sldLayoutId id="2147483696" r:id="rId268"/>
    <p:sldLayoutId id="2147483697" r:id="rId269"/>
    <p:sldLayoutId id="2147483698" r:id="rId270"/>
    <p:sldLayoutId id="2147483699" r:id="rId271"/>
    <p:sldLayoutId id="2147483700" r:id="rId272"/>
    <p:sldLayoutId id="2147483701" r:id="rId273"/>
    <p:sldLayoutId id="2147483702" r:id="rId274"/>
    <p:sldLayoutId id="2147483703" r:id="rId275"/>
    <p:sldLayoutId id="2147483704" r:id="rId276"/>
    <p:sldLayoutId id="2147483705" r:id="rId277"/>
    <p:sldLayoutId id="2147483706" r:id="rId278"/>
    <p:sldLayoutId id="2147483707" r:id="rId279"/>
    <p:sldLayoutId id="2147483708" r:id="rId280"/>
    <p:sldLayoutId id="2147483709" r:id="rId281"/>
    <p:sldLayoutId id="2147483710" r:id="rId282"/>
    <p:sldLayoutId id="2147483711" r:id="rId283"/>
    <p:sldLayoutId id="2147483712" r:id="rId284"/>
    <p:sldLayoutId id="2147483713" r:id="rId285"/>
    <p:sldLayoutId id="2147483714" r:id="rId286"/>
    <p:sldLayoutId id="2147483715" r:id="rId287"/>
    <p:sldLayoutId id="2147483716" r:id="rId288"/>
    <p:sldLayoutId id="2147483717" r:id="rId289"/>
    <p:sldLayoutId id="2147483719" r:id="rId290"/>
    <p:sldLayoutId id="2147483720" r:id="rId291"/>
    <p:sldLayoutId id="2147483721" r:id="rId292"/>
    <p:sldLayoutId id="2147483722" r:id="rId293"/>
    <p:sldLayoutId id="2147483723" r:id="rId294"/>
    <p:sldLayoutId id="2147483724" r:id="rId295"/>
    <p:sldLayoutId id="2147483725" r:id="rId296"/>
    <p:sldLayoutId id="2147483726" r:id="rId297"/>
    <p:sldLayoutId id="2147483727" r:id="rId298"/>
    <p:sldLayoutId id="2147483728" r:id="rId299"/>
    <p:sldLayoutId id="2147483729" r:id="rId300"/>
    <p:sldLayoutId id="2147483730" r:id="rId301"/>
    <p:sldLayoutId id="2147483731" r:id="rId302"/>
    <p:sldLayoutId id="2147483732" r:id="rId303"/>
    <p:sldLayoutId id="2147483733" r:id="rId304"/>
    <p:sldLayoutId id="2147483734" r:id="rId305"/>
    <p:sldLayoutId id="2147483735" r:id="rId306"/>
    <p:sldLayoutId id="2147483736" r:id="rId307"/>
    <p:sldLayoutId id="2147483737" r:id="rId308"/>
    <p:sldLayoutId id="2147483738" r:id="rId309"/>
    <p:sldLayoutId id="2147483739" r:id="rId310"/>
    <p:sldLayoutId id="2147483740" r:id="rId311"/>
    <p:sldLayoutId id="2147483741" r:id="rId312"/>
    <p:sldLayoutId id="2147483742" r:id="rId313"/>
    <p:sldLayoutId id="2147483743" r:id="rId314"/>
    <p:sldLayoutId id="2147483744" r:id="rId315"/>
    <p:sldLayoutId id="2147483745" r:id="rId316"/>
    <p:sldLayoutId id="2147483746" r:id="rId317"/>
    <p:sldLayoutId id="2147483747" r:id="rId318"/>
    <p:sldLayoutId id="2147483748" r:id="rId319"/>
    <p:sldLayoutId id="2147483749" r:id="rId320"/>
    <p:sldLayoutId id="2147483750" r:id="rId321"/>
    <p:sldLayoutId id="2147483751" r:id="rId322"/>
    <p:sldLayoutId id="2147483752" r:id="rId323"/>
    <p:sldLayoutId id="2147483753" r:id="rId324"/>
    <p:sldLayoutId id="2147483754" r:id="rId325"/>
    <p:sldLayoutId id="2147483755" r:id="rId326"/>
    <p:sldLayoutId id="2147483756" r:id="rId327"/>
    <p:sldLayoutId id="2147483757" r:id="rId328"/>
    <p:sldLayoutId id="2147483758" r:id="rId329"/>
    <p:sldLayoutId id="2147483759" r:id="rId330"/>
    <p:sldLayoutId id="2147483760" r:id="rId331"/>
    <p:sldLayoutId id="2147483761" r:id="rId332"/>
    <p:sldLayoutId id="2147483762" r:id="rId333"/>
    <p:sldLayoutId id="2147483763" r:id="rId334"/>
    <p:sldLayoutId id="2147483764" r:id="rId335"/>
    <p:sldLayoutId id="2147483765" r:id="rId336"/>
    <p:sldLayoutId id="2147483766" r:id="rId337"/>
    <p:sldLayoutId id="2147483767" r:id="rId338"/>
    <p:sldLayoutId id="2147483768" r:id="rId339"/>
    <p:sldLayoutId id="2147483769" r:id="rId340"/>
    <p:sldLayoutId id="2147483770" r:id="rId341"/>
    <p:sldLayoutId id="2147483771" r:id="rId342"/>
    <p:sldLayoutId id="2147483772" r:id="rId343"/>
    <p:sldLayoutId id="2147483773" r:id="rId344"/>
    <p:sldLayoutId id="2147483774" r:id="rId345"/>
    <p:sldLayoutId id="2147483775" r:id="rId346"/>
    <p:sldLayoutId id="2147483776" r:id="rId347"/>
    <p:sldLayoutId id="2147483777" r:id="rId348"/>
    <p:sldLayoutId id="2147483778" r:id="rId349"/>
    <p:sldLayoutId id="2147483779" r:id="rId350"/>
    <p:sldLayoutId id="2147483780" r:id="rId351"/>
    <p:sldLayoutId id="2147483781" r:id="rId352"/>
    <p:sldLayoutId id="2147483782" r:id="rId353"/>
    <p:sldLayoutId id="2147483783" r:id="rId354"/>
    <p:sldLayoutId id="2147483784" r:id="rId355"/>
    <p:sldLayoutId id="2147483785" r:id="rId356"/>
    <p:sldLayoutId id="2147483786" r:id="rId357"/>
    <p:sldLayoutId id="2147483787" r:id="rId358"/>
    <p:sldLayoutId id="2147483788" r:id="rId359"/>
    <p:sldLayoutId id="2147483789" r:id="rId360"/>
    <p:sldLayoutId id="2147483790" r:id="rId361"/>
    <p:sldLayoutId id="2147483791" r:id="rId362"/>
    <p:sldLayoutId id="2147483792" r:id="rId363"/>
    <p:sldLayoutId id="2147483793" r:id="rId364"/>
    <p:sldLayoutId id="2147483794" r:id="rId365"/>
    <p:sldLayoutId id="2147483795" r:id="rId366"/>
    <p:sldLayoutId id="2147483796" r:id="rId367"/>
    <p:sldLayoutId id="2147483797" r:id="rId368"/>
    <p:sldLayoutId id="2147483798" r:id="rId369"/>
    <p:sldLayoutId id="2147483799" r:id="rId370"/>
    <p:sldLayoutId id="2147483800" r:id="rId371"/>
    <p:sldLayoutId id="2147483801" r:id="rId372"/>
    <p:sldLayoutId id="2147483802" r:id="rId373"/>
    <p:sldLayoutId id="2147483803" r:id="rId374"/>
    <p:sldLayoutId id="2147483804" r:id="rId375"/>
    <p:sldLayoutId id="2147483805" r:id="rId376"/>
    <p:sldLayoutId id="2147483806" r:id="rId377"/>
    <p:sldLayoutId id="2147483807" r:id="rId378"/>
    <p:sldLayoutId id="2147483808" r:id="rId379"/>
    <p:sldLayoutId id="2147483809" r:id="rId380"/>
    <p:sldLayoutId id="2147483810" r:id="rId381"/>
    <p:sldLayoutId id="2147483811" r:id="rId382"/>
    <p:sldLayoutId id="2147483812" r:id="rId383"/>
    <p:sldLayoutId id="2147483813" r:id="rId384"/>
    <p:sldLayoutId id="2147483814" r:id="rId385"/>
    <p:sldLayoutId id="2147483815" r:id="rId386"/>
    <p:sldLayoutId id="2147483816" r:id="rId387"/>
    <p:sldLayoutId id="2147483817" r:id="rId388"/>
    <p:sldLayoutId id="2147483818" r:id="rId389"/>
    <p:sldLayoutId id="2147483819" r:id="rId390"/>
    <p:sldLayoutId id="2147483820" r:id="rId391"/>
    <p:sldLayoutId id="2147483821" r:id="rId392"/>
    <p:sldLayoutId id="2147483822" r:id="rId393"/>
    <p:sldLayoutId id="2147483823" r:id="rId394"/>
    <p:sldLayoutId id="2147483824" r:id="rId395"/>
    <p:sldLayoutId id="2147483825" r:id="rId396"/>
    <p:sldLayoutId id="2147483826" r:id="rId397"/>
    <p:sldLayoutId id="2147483827" r:id="rId398"/>
    <p:sldLayoutId id="2147483828" r:id="rId399"/>
    <p:sldLayoutId id="2147483829" r:id="rId400"/>
    <p:sldLayoutId id="2147483830" r:id="rId401"/>
    <p:sldLayoutId id="2147483831" r:id="rId402"/>
    <p:sldLayoutId id="2147483832" r:id="rId403"/>
    <p:sldLayoutId id="2147483833" r:id="rId404"/>
    <p:sldLayoutId id="2147483834" r:id="rId405"/>
    <p:sldLayoutId id="2147483835" r:id="rId406"/>
    <p:sldLayoutId id="2147483836" r:id="rId407"/>
    <p:sldLayoutId id="2147483837" r:id="rId408"/>
    <p:sldLayoutId id="2147483838" r:id="rId409"/>
    <p:sldLayoutId id="2147483839" r:id="rId410"/>
    <p:sldLayoutId id="2147483840" r:id="rId411"/>
    <p:sldLayoutId id="2147483841" r:id="rId412"/>
    <p:sldLayoutId id="2147483842" r:id="rId413"/>
    <p:sldLayoutId id="2147483843" r:id="rId414"/>
    <p:sldLayoutId id="2147483844" r:id="rId415"/>
    <p:sldLayoutId id="2147483845" r:id="rId416"/>
    <p:sldLayoutId id="2147483847" r:id="rId417"/>
    <p:sldLayoutId id="2147483848" r:id="rId418"/>
    <p:sldLayoutId id="2147483849" r:id="rId419"/>
    <p:sldLayoutId id="2147483850" r:id="rId420"/>
    <p:sldLayoutId id="2147483851" r:id="rId421"/>
    <p:sldLayoutId id="2147483852" r:id="rId422"/>
    <p:sldLayoutId id="2147483853" r:id="rId423"/>
    <p:sldLayoutId id="2147483854" r:id="rId424"/>
    <p:sldLayoutId id="2147483855" r:id="rId425"/>
    <p:sldLayoutId id="2147483856" r:id="rId426"/>
    <p:sldLayoutId id="2147483857" r:id="rId427"/>
    <p:sldLayoutId id="2147483858" r:id="rId428"/>
    <p:sldLayoutId id="2147483859" r:id="rId429"/>
    <p:sldLayoutId id="2147483860" r:id="rId430"/>
    <p:sldLayoutId id="2147483861" r:id="rId431"/>
    <p:sldLayoutId id="2147483862" r:id="rId432"/>
    <p:sldLayoutId id="2147483863" r:id="rId433"/>
    <p:sldLayoutId id="2147483864" r:id="rId434"/>
    <p:sldLayoutId id="2147483865" r:id="rId435"/>
    <p:sldLayoutId id="2147483866" r:id="rId436"/>
    <p:sldLayoutId id="2147483867" r:id="rId437"/>
    <p:sldLayoutId id="2147483868" r:id="rId438"/>
    <p:sldLayoutId id="2147483869" r:id="rId439"/>
    <p:sldLayoutId id="2147483870" r:id="rId440"/>
    <p:sldLayoutId id="2147483871" r:id="rId441"/>
    <p:sldLayoutId id="2147483872" r:id="rId442"/>
    <p:sldLayoutId id="2147483873" r:id="rId443"/>
    <p:sldLayoutId id="2147483874" r:id="rId444"/>
    <p:sldLayoutId id="2147483875" r:id="rId445"/>
    <p:sldLayoutId id="2147483876" r:id="rId446"/>
    <p:sldLayoutId id="2147483877" r:id="rId447"/>
    <p:sldLayoutId id="2147483878" r:id="rId448"/>
    <p:sldLayoutId id="2147483879" r:id="rId449"/>
    <p:sldLayoutId id="2147483880" r:id="rId450"/>
    <p:sldLayoutId id="2147483881" r:id="rId451"/>
    <p:sldLayoutId id="2147483882" r:id="rId452"/>
    <p:sldLayoutId id="2147483883" r:id="rId453"/>
    <p:sldLayoutId id="2147483884" r:id="rId454"/>
    <p:sldLayoutId id="2147483885" r:id="rId455"/>
    <p:sldLayoutId id="2147483886" r:id="rId456"/>
    <p:sldLayoutId id="2147483887" r:id="rId457"/>
    <p:sldLayoutId id="2147483888" r:id="rId458"/>
    <p:sldLayoutId id="2147483889" r:id="rId459"/>
    <p:sldLayoutId id="2147483890" r:id="rId460"/>
    <p:sldLayoutId id="2147483891" r:id="rId461"/>
    <p:sldLayoutId id="2147483892" r:id="rId462"/>
    <p:sldLayoutId id="2147483893" r:id="rId463"/>
    <p:sldLayoutId id="2147483894" r:id="rId464"/>
    <p:sldLayoutId id="2147483895" r:id="rId465"/>
    <p:sldLayoutId id="2147483896" r:id="rId466"/>
    <p:sldLayoutId id="2147483897" r:id="rId467"/>
    <p:sldLayoutId id="2147483898" r:id="rId468"/>
    <p:sldLayoutId id="2147483899" r:id="rId469"/>
    <p:sldLayoutId id="2147483900" r:id="rId470"/>
    <p:sldLayoutId id="2147483901" r:id="rId471"/>
    <p:sldLayoutId id="2147483902" r:id="rId472"/>
    <p:sldLayoutId id="2147483903" r:id="rId473"/>
    <p:sldLayoutId id="2147483904" r:id="rId474"/>
    <p:sldLayoutId id="2147483905" r:id="rId475"/>
    <p:sldLayoutId id="2147483906" r:id="rId476"/>
    <p:sldLayoutId id="2147483907" r:id="rId477"/>
    <p:sldLayoutId id="2147483908" r:id="rId478"/>
    <p:sldLayoutId id="2147483909" r:id="rId479"/>
    <p:sldLayoutId id="2147483910" r:id="rId480"/>
    <p:sldLayoutId id="2147483911" r:id="rId481"/>
    <p:sldLayoutId id="2147483912" r:id="rId482"/>
    <p:sldLayoutId id="2147483913" r:id="rId483"/>
    <p:sldLayoutId id="2147483914" r:id="rId484"/>
    <p:sldLayoutId id="2147483915" r:id="rId485"/>
    <p:sldLayoutId id="2147483916" r:id="rId486"/>
    <p:sldLayoutId id="2147483917" r:id="rId487"/>
    <p:sldLayoutId id="2147483918" r:id="rId488"/>
    <p:sldLayoutId id="2147483919" r:id="rId489"/>
    <p:sldLayoutId id="2147483920" r:id="rId490"/>
    <p:sldLayoutId id="2147483921" r:id="rId491"/>
    <p:sldLayoutId id="2147483922" r:id="rId492"/>
    <p:sldLayoutId id="2147483923" r:id="rId493"/>
    <p:sldLayoutId id="2147483924" r:id="rId494"/>
    <p:sldLayoutId id="2147483925" r:id="rId495"/>
    <p:sldLayoutId id="2147483926" r:id="rId496"/>
    <p:sldLayoutId id="2147483927" r:id="rId497"/>
    <p:sldLayoutId id="2147483928" r:id="rId498"/>
    <p:sldLayoutId id="2147483929" r:id="rId499"/>
    <p:sldLayoutId id="2147483930" r:id="rId500"/>
    <p:sldLayoutId id="2147483931" r:id="rId501"/>
    <p:sldLayoutId id="2147483932" r:id="rId502"/>
    <p:sldLayoutId id="2147483933" r:id="rId503"/>
    <p:sldLayoutId id="2147483934" r:id="rId504"/>
    <p:sldLayoutId id="2147483935" r:id="rId505"/>
    <p:sldLayoutId id="2147483936" r:id="rId506"/>
    <p:sldLayoutId id="2147483937" r:id="rId507"/>
    <p:sldLayoutId id="2147483938" r:id="rId508"/>
    <p:sldLayoutId id="2147483939" r:id="rId509"/>
    <p:sldLayoutId id="2147483940" r:id="rId510"/>
    <p:sldLayoutId id="2147483943" r:id="rId511"/>
    <p:sldLayoutId id="2147483944" r:id="rId512"/>
    <p:sldLayoutId id="2147483945" r:id="rId513"/>
    <p:sldLayoutId id="2147483946" r:id="rId514"/>
    <p:sldLayoutId id="2147483947" r:id="rId515"/>
    <p:sldLayoutId id="2147483948" r:id="rId516"/>
    <p:sldLayoutId id="2147483949" r:id="rId517"/>
    <p:sldLayoutId id="2147483950" r:id="rId518"/>
    <p:sldLayoutId id="2147483951" r:id="rId519"/>
    <p:sldLayoutId id="2147483952" r:id="rId520"/>
    <p:sldLayoutId id="2147483953" r:id="rId521"/>
    <p:sldLayoutId id="2147483954" r:id="rId522"/>
    <p:sldLayoutId id="2147483955" r:id="rId523"/>
    <p:sldLayoutId id="2147483956" r:id="rId524"/>
    <p:sldLayoutId id="2147483957" r:id="rId525"/>
    <p:sldLayoutId id="2147483958" r:id="rId526"/>
    <p:sldLayoutId id="2147483959" r:id="rId527"/>
    <p:sldLayoutId id="2147483960" r:id="rId528"/>
    <p:sldLayoutId id="2147483961" r:id="rId529"/>
    <p:sldLayoutId id="2147483962" r:id="rId530"/>
    <p:sldLayoutId id="2147483963" r:id="rId531"/>
    <p:sldLayoutId id="2147483964" r:id="rId532"/>
    <p:sldLayoutId id="2147483965" r:id="rId533"/>
    <p:sldLayoutId id="2147483966" r:id="rId534"/>
    <p:sldLayoutId id="2147483967" r:id="rId535"/>
    <p:sldLayoutId id="2147483968" r:id="rId536"/>
    <p:sldLayoutId id="2147483969" r:id="rId537"/>
    <p:sldLayoutId id="2147483970" r:id="rId538"/>
    <p:sldLayoutId id="2147483971" r:id="rId539"/>
    <p:sldLayoutId id="2147483972" r:id="rId540"/>
    <p:sldLayoutId id="2147483973" r:id="rId541"/>
    <p:sldLayoutId id="2147483974" r:id="rId542"/>
    <p:sldLayoutId id="2147483975" r:id="rId543"/>
    <p:sldLayoutId id="2147483976" r:id="rId544"/>
    <p:sldLayoutId id="2147483977" r:id="rId545"/>
    <p:sldLayoutId id="2147483978" r:id="rId546"/>
    <p:sldLayoutId id="2147483979" r:id="rId547"/>
    <p:sldLayoutId id="2147483980" r:id="rId548"/>
    <p:sldLayoutId id="2147483981" r:id="rId549"/>
    <p:sldLayoutId id="2147483982" r:id="rId550"/>
    <p:sldLayoutId id="2147483983" r:id="rId551"/>
    <p:sldLayoutId id="2147483984" r:id="rId552"/>
    <p:sldLayoutId id="2147483985" r:id="rId553"/>
    <p:sldLayoutId id="2147483986" r:id="rId554"/>
    <p:sldLayoutId id="2147483987" r:id="rId555"/>
    <p:sldLayoutId id="2147483988" r:id="rId556"/>
    <p:sldLayoutId id="2147483989" r:id="rId557"/>
    <p:sldLayoutId id="2147483990" r:id="rId558"/>
    <p:sldLayoutId id="2147483991" r:id="rId559"/>
    <p:sldLayoutId id="2147483992" r:id="rId560"/>
    <p:sldLayoutId id="2147483993" r:id="rId561"/>
    <p:sldLayoutId id="2147483994" r:id="rId562"/>
    <p:sldLayoutId id="2147483995" r:id="rId563"/>
    <p:sldLayoutId id="2147483996" r:id="rId564"/>
    <p:sldLayoutId id="2147483997" r:id="rId565"/>
    <p:sldLayoutId id="2147483998" r:id="rId566"/>
    <p:sldLayoutId id="2147483999" r:id="rId567"/>
    <p:sldLayoutId id="2147484000" r:id="rId568"/>
    <p:sldLayoutId id="2147484001" r:id="rId569"/>
    <p:sldLayoutId id="2147484002" r:id="rId570"/>
    <p:sldLayoutId id="2147484003" r:id="rId571"/>
    <p:sldLayoutId id="2147484004" r:id="rId572"/>
    <p:sldLayoutId id="2147484005" r:id="rId573"/>
    <p:sldLayoutId id="2147484006" r:id="rId574"/>
    <p:sldLayoutId id="2147484007" r:id="rId575"/>
    <p:sldLayoutId id="2147484008" r:id="rId576"/>
    <p:sldLayoutId id="2147484009" r:id="rId577"/>
    <p:sldLayoutId id="2147484010" r:id="rId578"/>
    <p:sldLayoutId id="2147484011" r:id="rId579"/>
    <p:sldLayoutId id="2147484012" r:id="rId580"/>
    <p:sldLayoutId id="2147484013" r:id="rId581"/>
    <p:sldLayoutId id="2147484014" r:id="rId582"/>
    <p:sldLayoutId id="2147484015" r:id="rId583"/>
    <p:sldLayoutId id="2147484016" r:id="rId584"/>
    <p:sldLayoutId id="2147484017" r:id="rId585"/>
    <p:sldLayoutId id="2147484018" r:id="rId586"/>
    <p:sldLayoutId id="2147484019" r:id="rId587"/>
    <p:sldLayoutId id="2147484020" r:id="rId588"/>
    <p:sldLayoutId id="2147484021" r:id="rId589"/>
    <p:sldLayoutId id="2147484022" r:id="rId590"/>
    <p:sldLayoutId id="2147484023" r:id="rId591"/>
    <p:sldLayoutId id="2147484024" r:id="rId592"/>
    <p:sldLayoutId id="2147484025" r:id="rId593"/>
    <p:sldLayoutId id="2147484026" r:id="rId594"/>
    <p:sldLayoutId id="2147484027" r:id="rId595"/>
    <p:sldLayoutId id="2147484028" r:id="rId596"/>
    <p:sldLayoutId id="2147484029" r:id="rId597"/>
    <p:sldLayoutId id="2147484030" r:id="rId598"/>
    <p:sldLayoutId id="2147484031" r:id="rId599"/>
    <p:sldLayoutId id="2147484032" r:id="rId600"/>
    <p:sldLayoutId id="2147484033" r:id="rId601"/>
    <p:sldLayoutId id="2147484034" r:id="rId602"/>
    <p:sldLayoutId id="2147484035" r:id="rId603"/>
    <p:sldLayoutId id="2147484036" r:id="rId604"/>
    <p:sldLayoutId id="2147484037" r:id="rId605"/>
    <p:sldLayoutId id="2147484038" r:id="rId606"/>
    <p:sldLayoutId id="2147484039" r:id="rId607"/>
    <p:sldLayoutId id="2147484040" r:id="rId608"/>
    <p:sldLayoutId id="2147484041" r:id="rId609"/>
    <p:sldLayoutId id="2147484042" r:id="rId610"/>
    <p:sldLayoutId id="2147484043" r:id="rId611"/>
    <p:sldLayoutId id="2147484044" r:id="rId612"/>
    <p:sldLayoutId id="2147484045" r:id="rId613"/>
    <p:sldLayoutId id="2147484046" r:id="rId614"/>
    <p:sldLayoutId id="2147484047" r:id="rId615"/>
    <p:sldLayoutId id="2147484048" r:id="rId616"/>
    <p:sldLayoutId id="2147484049" r:id="rId617"/>
    <p:sldLayoutId id="2147484050" r:id="rId618"/>
    <p:sldLayoutId id="2147484051" r:id="rId619"/>
    <p:sldLayoutId id="2147484052" r:id="rId620"/>
    <p:sldLayoutId id="2147484053" r:id="rId621"/>
    <p:sldLayoutId id="2147484054" r:id="rId622"/>
    <p:sldLayoutId id="2147484055" r:id="rId623"/>
    <p:sldLayoutId id="2147484056" r:id="rId624"/>
    <p:sldLayoutId id="2147484057" r:id="rId625"/>
    <p:sldLayoutId id="2147484058" r:id="rId626"/>
    <p:sldLayoutId id="2147484059" r:id="rId627"/>
    <p:sldLayoutId id="2147484060" r:id="rId628"/>
    <p:sldLayoutId id="2147484061" r:id="rId629"/>
    <p:sldLayoutId id="2147484062" r:id="rId630"/>
    <p:sldLayoutId id="2147484063" r:id="rId631"/>
    <p:sldLayoutId id="2147484064" r:id="rId632"/>
    <p:sldLayoutId id="2147484065" r:id="rId633"/>
    <p:sldLayoutId id="2147484066" r:id="rId634"/>
    <p:sldLayoutId id="2147484067" r:id="rId635"/>
    <p:sldLayoutId id="2147484068" r:id="rId636"/>
    <p:sldLayoutId id="2147484069" r:id="rId637"/>
    <p:sldLayoutId id="2147484070" r:id="rId638"/>
    <p:sldLayoutId id="2147484071" r:id="rId639"/>
    <p:sldLayoutId id="2147484072" r:id="rId640"/>
    <p:sldLayoutId id="2147484073" r:id="rId641"/>
    <p:sldLayoutId id="2147484074" r:id="rId642"/>
    <p:sldLayoutId id="2147484075" r:id="rId643"/>
    <p:sldLayoutId id="2147484076" r:id="rId644"/>
    <p:sldLayoutId id="2147484077" r:id="rId645"/>
    <p:sldLayoutId id="2147484078" r:id="rId646"/>
    <p:sldLayoutId id="2147484079" r:id="rId647"/>
    <p:sldLayoutId id="2147484080" r:id="rId648"/>
    <p:sldLayoutId id="2147484081" r:id="rId649"/>
    <p:sldLayoutId id="2147484082" r:id="rId650"/>
    <p:sldLayoutId id="2147484083" r:id="rId651"/>
    <p:sldLayoutId id="2147484084" r:id="rId652"/>
    <p:sldLayoutId id="2147484085" r:id="rId653"/>
    <p:sldLayoutId id="2147484086" r:id="rId654"/>
    <p:sldLayoutId id="2147484087" r:id="rId655"/>
    <p:sldLayoutId id="2147484088" r:id="rId656"/>
    <p:sldLayoutId id="2147484089" r:id="rId657"/>
    <p:sldLayoutId id="2147484090" r:id="rId658"/>
    <p:sldLayoutId id="2147484091" r:id="rId659"/>
    <p:sldLayoutId id="2147484092" r:id="rId660"/>
    <p:sldLayoutId id="2147484093" r:id="rId661"/>
    <p:sldLayoutId id="2147484094" r:id="rId662"/>
    <p:sldLayoutId id="2147484095" r:id="rId663"/>
    <p:sldLayoutId id="2147484096" r:id="rId664"/>
    <p:sldLayoutId id="2147484097" r:id="rId665"/>
    <p:sldLayoutId id="2147484098" r:id="rId666"/>
    <p:sldLayoutId id="2147484099" r:id="rId667"/>
    <p:sldLayoutId id="2147484100" r:id="rId668"/>
    <p:sldLayoutId id="2147484101" r:id="rId669"/>
    <p:sldLayoutId id="2147484102" r:id="rId670"/>
    <p:sldLayoutId id="2147484103" r:id="rId671"/>
    <p:sldLayoutId id="2147484104" r:id="rId672"/>
    <p:sldLayoutId id="2147484105" r:id="rId673"/>
    <p:sldLayoutId id="2147484106" r:id="rId674"/>
    <p:sldLayoutId id="2147484107" r:id="rId675"/>
    <p:sldLayoutId id="2147484108" r:id="rId676"/>
    <p:sldLayoutId id="2147484109" r:id="rId677"/>
    <p:sldLayoutId id="2147484110" r:id="rId678"/>
    <p:sldLayoutId id="2147484111" r:id="rId679"/>
    <p:sldLayoutId id="2147484112" r:id="rId680"/>
    <p:sldLayoutId id="2147484113" r:id="rId681"/>
    <p:sldLayoutId id="2147484114" r:id="rId682"/>
    <p:sldLayoutId id="2147484115" r:id="rId683"/>
    <p:sldLayoutId id="2147484116" r:id="rId684"/>
    <p:sldLayoutId id="2147484117" r:id="rId685"/>
    <p:sldLayoutId id="2147484118" r:id="rId686"/>
    <p:sldLayoutId id="2147484119" r:id="rId687"/>
    <p:sldLayoutId id="2147484120" r:id="rId688"/>
    <p:sldLayoutId id="2147484121" r:id="rId689"/>
    <p:sldLayoutId id="2147484122" r:id="rId690"/>
    <p:sldLayoutId id="2147484123" r:id="rId691"/>
    <p:sldLayoutId id="2147484124" r:id="rId692"/>
    <p:sldLayoutId id="2147484125" r:id="rId693"/>
    <p:sldLayoutId id="2147484126" r:id="rId694"/>
    <p:sldLayoutId id="2147484127" r:id="rId695"/>
    <p:sldLayoutId id="2147484128" r:id="rId696"/>
    <p:sldLayoutId id="2147484129" r:id="rId697"/>
    <p:sldLayoutId id="2147484130" r:id="rId698"/>
    <p:sldLayoutId id="2147484131" r:id="rId699"/>
    <p:sldLayoutId id="2147484132" r:id="rId700"/>
    <p:sldLayoutId id="2147484133" r:id="rId701"/>
    <p:sldLayoutId id="2147484134" r:id="rId702"/>
    <p:sldLayoutId id="2147484135" r:id="rId703"/>
    <p:sldLayoutId id="2147484136" r:id="rId704"/>
    <p:sldLayoutId id="2147484137" r:id="rId705"/>
    <p:sldLayoutId id="2147484138" r:id="rId706"/>
    <p:sldLayoutId id="2147484139" r:id="rId707"/>
    <p:sldLayoutId id="2147484140" r:id="rId708"/>
    <p:sldLayoutId id="2147484141" r:id="rId709"/>
    <p:sldLayoutId id="2147484142" r:id="rId710"/>
    <p:sldLayoutId id="2147484143" r:id="rId711"/>
    <p:sldLayoutId id="2147484144" r:id="rId712"/>
    <p:sldLayoutId id="2147484145" r:id="rId713"/>
    <p:sldLayoutId id="2147484146" r:id="rId714"/>
    <p:sldLayoutId id="2147484147" r:id="rId715"/>
    <p:sldLayoutId id="2147484148" r:id="rId716"/>
    <p:sldLayoutId id="2147484149" r:id="rId717"/>
    <p:sldLayoutId id="2147484150" r:id="rId718"/>
    <p:sldLayoutId id="2147484151" r:id="rId719"/>
    <p:sldLayoutId id="2147484152" r:id="rId720"/>
    <p:sldLayoutId id="2147484153" r:id="rId721"/>
    <p:sldLayoutId id="2147484154" r:id="rId722"/>
    <p:sldLayoutId id="2147484155" r:id="rId723"/>
    <p:sldLayoutId id="2147484156" r:id="rId724"/>
    <p:sldLayoutId id="2147484157" r:id="rId725"/>
    <p:sldLayoutId id="2147484158" r:id="rId726"/>
    <p:sldLayoutId id="2147484159" r:id="rId727"/>
    <p:sldLayoutId id="2147484160" r:id="rId728"/>
    <p:sldLayoutId id="2147484161" r:id="rId729"/>
    <p:sldLayoutId id="2147484162" r:id="rId730"/>
    <p:sldLayoutId id="2147484163" r:id="rId731"/>
    <p:sldLayoutId id="2147484164" r:id="rId732"/>
    <p:sldLayoutId id="2147484165" r:id="rId733"/>
    <p:sldLayoutId id="2147484166" r:id="rId734"/>
    <p:sldLayoutId id="2147484167" r:id="rId735"/>
    <p:sldLayoutId id="2147484168" r:id="rId736"/>
    <p:sldLayoutId id="2147484169" r:id="rId737"/>
    <p:sldLayoutId id="2147484170" r:id="rId738"/>
    <p:sldLayoutId id="2147484171" r:id="rId739"/>
    <p:sldLayoutId id="2147484172" r:id="rId740"/>
    <p:sldLayoutId id="2147484173" r:id="rId741"/>
    <p:sldLayoutId id="2147484174" r:id="rId742"/>
    <p:sldLayoutId id="2147484175" r:id="rId743"/>
    <p:sldLayoutId id="2147485282" r:id="rId744"/>
    <p:sldLayoutId id="2147485283" r:id="rId745"/>
    <p:sldLayoutId id="2147485284" r:id="rId746"/>
    <p:sldLayoutId id="2147485285" r:id="rId747"/>
    <p:sldLayoutId id="2147485286" r:id="rId748"/>
    <p:sldLayoutId id="2147485287" r:id="rId749"/>
    <p:sldLayoutId id="2147485288" r:id="rId750"/>
    <p:sldLayoutId id="2147485289" r:id="rId751"/>
    <p:sldLayoutId id="2147485290" r:id="rId752"/>
    <p:sldLayoutId id="2147485291" r:id="rId753"/>
    <p:sldLayoutId id="2147485292" r:id="rId754"/>
    <p:sldLayoutId id="2147485293" r:id="rId755"/>
    <p:sldLayoutId id="2147485294" r:id="rId756"/>
    <p:sldLayoutId id="2147485295" r:id="rId757"/>
    <p:sldLayoutId id="2147485296" r:id="rId758"/>
    <p:sldLayoutId id="2147485297" r:id="rId759"/>
    <p:sldLayoutId id="2147485298" r:id="rId760"/>
    <p:sldLayoutId id="2147485299" r:id="rId761"/>
    <p:sldLayoutId id="2147485300" r:id="rId762"/>
    <p:sldLayoutId id="2147485301" r:id="rId763"/>
    <p:sldLayoutId id="2147485302" r:id="rId764"/>
    <p:sldLayoutId id="2147485303" r:id="rId765"/>
    <p:sldLayoutId id="2147485304" r:id="rId766"/>
    <p:sldLayoutId id="2147485305" r:id="rId767"/>
    <p:sldLayoutId id="2147485306" r:id="rId768"/>
    <p:sldLayoutId id="2147485307" r:id="rId769"/>
    <p:sldLayoutId id="2147485308" r:id="rId770"/>
    <p:sldLayoutId id="2147485309" r:id="rId771"/>
    <p:sldLayoutId id="2147485310" r:id="rId772"/>
    <p:sldLayoutId id="2147485311" r:id="rId773"/>
    <p:sldLayoutId id="2147485312" r:id="rId774"/>
    <p:sldLayoutId id="2147485313" r:id="rId775"/>
    <p:sldLayoutId id="2147485314" r:id="rId776"/>
    <p:sldLayoutId id="2147485315" r:id="rId777"/>
    <p:sldLayoutId id="2147485316" r:id="rId778"/>
    <p:sldLayoutId id="2147485317" r:id="rId779"/>
    <p:sldLayoutId id="2147485318" r:id="rId780"/>
    <p:sldLayoutId id="2147485319" r:id="rId781"/>
    <p:sldLayoutId id="2147485320" r:id="rId782"/>
    <p:sldLayoutId id="2147485321" r:id="rId783"/>
    <p:sldLayoutId id="2147485322" r:id="rId784"/>
    <p:sldLayoutId id="2147485323" r:id="rId785"/>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6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C1FB1BA9-448A-466D-888E-000648E11133}"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3977814061"/>
      </p:ext>
    </p:extLst>
  </p:cSld>
  <p:clrMap bg1="lt1" tx1="dk1" bg2="lt2" tx2="dk2" accent1="accent1" accent2="accent2" accent3="accent3" accent4="accent4" accent5="accent5" accent6="accent6" hlink="hlink" folHlink="folHlink"/>
  <p:sldLayoutIdLst>
    <p:sldLayoutId id="2147485141" r:id="rId1"/>
    <p:sldLayoutId id="2147485142" r:id="rId2"/>
    <p:sldLayoutId id="2147485143" r:id="rId3"/>
    <p:sldLayoutId id="2147485144" r:id="rId4"/>
    <p:sldLayoutId id="2147485145" r:id="rId5"/>
    <p:sldLayoutId id="2147485146" r:id="rId6"/>
    <p:sldLayoutId id="2147485147" r:id="rId7"/>
    <p:sldLayoutId id="2147485148" r:id="rId8"/>
    <p:sldLayoutId id="2147485149" r:id="rId9"/>
    <p:sldLayoutId id="2147485150" r:id="rId10"/>
    <p:sldLayoutId id="2147485151" r:id="rId11"/>
    <p:sldLayoutId id="2147485152" r:id="rId12"/>
    <p:sldLayoutId id="2147485883" r:id="rId13"/>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6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C1FB1BA9-448A-466D-888E-000648E11133}"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689196877"/>
      </p:ext>
    </p:extLst>
  </p:cSld>
  <p:clrMap bg1="lt1" tx1="dk1" bg2="lt2" tx2="dk2" accent1="accent1" accent2="accent2" accent3="accent3" accent4="accent4" accent5="accent5" accent6="accent6" hlink="hlink" folHlink="folHlink"/>
  <p:sldLayoutIdLst>
    <p:sldLayoutId id="2147485154" r:id="rId1"/>
    <p:sldLayoutId id="2147485155" r:id="rId2"/>
    <p:sldLayoutId id="2147485156" r:id="rId3"/>
    <p:sldLayoutId id="2147485157" r:id="rId4"/>
    <p:sldLayoutId id="2147485158" r:id="rId5"/>
    <p:sldLayoutId id="2147485159" r:id="rId6"/>
    <p:sldLayoutId id="2147485160" r:id="rId7"/>
    <p:sldLayoutId id="2147485161" r:id="rId8"/>
    <p:sldLayoutId id="2147485162" r:id="rId9"/>
    <p:sldLayoutId id="2147485163" r:id="rId10"/>
    <p:sldLayoutId id="2147485164" r:id="rId11"/>
    <p:sldLayoutId id="2147485165" r:id="rId12"/>
    <p:sldLayoutId id="2147484177" r:id="rId13"/>
    <p:sldLayoutId id="2147484178" r:id="rId14"/>
    <p:sldLayoutId id="2147484179" r:id="rId15"/>
    <p:sldLayoutId id="2147484180" r:id="rId16"/>
    <p:sldLayoutId id="2147484181" r:id="rId17"/>
    <p:sldLayoutId id="2147484182" r:id="rId18"/>
    <p:sldLayoutId id="2147484183" r:id="rId19"/>
    <p:sldLayoutId id="2147484184" r:id="rId20"/>
    <p:sldLayoutId id="2147484186" r:id="rId21"/>
    <p:sldLayoutId id="2147484187" r:id="rId22"/>
    <p:sldLayoutId id="2147484188" r:id="rId23"/>
    <p:sldLayoutId id="2147484189" r:id="rId24"/>
    <p:sldLayoutId id="2147484190" r:id="rId25"/>
    <p:sldLayoutId id="2147484191" r:id="rId26"/>
    <p:sldLayoutId id="2147484192" r:id="rId27"/>
    <p:sldLayoutId id="2147484193" r:id="rId28"/>
    <p:sldLayoutId id="2147484194" r:id="rId29"/>
    <p:sldLayoutId id="2147484195" r:id="rId30"/>
    <p:sldLayoutId id="2147484196" r:id="rId31"/>
    <p:sldLayoutId id="2147484197" r:id="rId32"/>
    <p:sldLayoutId id="2147484199" r:id="rId33"/>
    <p:sldLayoutId id="2147484200" r:id="rId34"/>
    <p:sldLayoutId id="2147484201" r:id="rId35"/>
    <p:sldLayoutId id="2147484202" r:id="rId36"/>
    <p:sldLayoutId id="2147484203" r:id="rId37"/>
    <p:sldLayoutId id="2147484204" r:id="rId38"/>
    <p:sldLayoutId id="2147484205" r:id="rId39"/>
    <p:sldLayoutId id="2147484206" r:id="rId40"/>
    <p:sldLayoutId id="2147484207" r:id="rId41"/>
    <p:sldLayoutId id="2147484208" r:id="rId42"/>
    <p:sldLayoutId id="2147484209" r:id="rId43"/>
    <p:sldLayoutId id="2147484210" r:id="rId44"/>
    <p:sldLayoutId id="2147484211" r:id="rId45"/>
    <p:sldLayoutId id="2147484212" r:id="rId46"/>
    <p:sldLayoutId id="2147484213" r:id="rId47"/>
    <p:sldLayoutId id="2147484214" r:id="rId48"/>
    <p:sldLayoutId id="2147484215" r:id="rId49"/>
    <p:sldLayoutId id="2147484216" r:id="rId50"/>
    <p:sldLayoutId id="2147484217" r:id="rId51"/>
    <p:sldLayoutId id="2147484218" r:id="rId52"/>
    <p:sldLayoutId id="2147484219" r:id="rId53"/>
    <p:sldLayoutId id="2147484220" r:id="rId54"/>
    <p:sldLayoutId id="2147484221" r:id="rId55"/>
    <p:sldLayoutId id="2147484222" r:id="rId56"/>
    <p:sldLayoutId id="2147484223" r:id="rId57"/>
    <p:sldLayoutId id="2147484224" r:id="rId58"/>
    <p:sldLayoutId id="2147484225" r:id="rId59"/>
    <p:sldLayoutId id="2147484226" r:id="rId60"/>
    <p:sldLayoutId id="2147484227" r:id="rId61"/>
    <p:sldLayoutId id="2147484228" r:id="rId62"/>
    <p:sldLayoutId id="2147484229" r:id="rId63"/>
    <p:sldLayoutId id="2147484230" r:id="rId64"/>
    <p:sldLayoutId id="2147484231" r:id="rId65"/>
    <p:sldLayoutId id="2147484232" r:id="rId66"/>
    <p:sldLayoutId id="2147484233" r:id="rId67"/>
    <p:sldLayoutId id="2147484234" r:id="rId68"/>
    <p:sldLayoutId id="2147484235" r:id="rId69"/>
    <p:sldLayoutId id="2147484236" r:id="rId70"/>
    <p:sldLayoutId id="2147484237" r:id="rId71"/>
    <p:sldLayoutId id="2147484238" r:id="rId72"/>
    <p:sldLayoutId id="2147484239" r:id="rId73"/>
    <p:sldLayoutId id="2147484240" r:id="rId74"/>
    <p:sldLayoutId id="2147484241" r:id="rId75"/>
    <p:sldLayoutId id="2147484243" r:id="rId76"/>
    <p:sldLayoutId id="2147484244" r:id="rId77"/>
    <p:sldLayoutId id="2147484245" r:id="rId78"/>
    <p:sldLayoutId id="2147484246" r:id="rId79"/>
    <p:sldLayoutId id="2147484247" r:id="rId80"/>
    <p:sldLayoutId id="2147484248" r:id="rId81"/>
    <p:sldLayoutId id="2147484249" r:id="rId82"/>
    <p:sldLayoutId id="2147484250" r:id="rId83"/>
    <p:sldLayoutId id="2147484251" r:id="rId84"/>
    <p:sldLayoutId id="2147484252" r:id="rId85"/>
    <p:sldLayoutId id="2147484253" r:id="rId86"/>
    <p:sldLayoutId id="2147484254" r:id="rId87"/>
    <p:sldLayoutId id="2147484255" r:id="rId88"/>
    <p:sldLayoutId id="2147484256" r:id="rId89"/>
    <p:sldLayoutId id="2147484257" r:id="rId90"/>
    <p:sldLayoutId id="2147484258" r:id="rId91"/>
    <p:sldLayoutId id="2147484259" r:id="rId92"/>
    <p:sldLayoutId id="2147484260" r:id="rId93"/>
    <p:sldLayoutId id="2147484261" r:id="rId94"/>
    <p:sldLayoutId id="2147484262" r:id="rId95"/>
    <p:sldLayoutId id="2147484263" r:id="rId96"/>
    <p:sldLayoutId id="2147484264" r:id="rId97"/>
    <p:sldLayoutId id="2147484265" r:id="rId98"/>
    <p:sldLayoutId id="2147484266" r:id="rId99"/>
    <p:sldLayoutId id="2147484267" r:id="rId100"/>
    <p:sldLayoutId id="2147484268" r:id="rId101"/>
    <p:sldLayoutId id="2147484269" r:id="rId102"/>
    <p:sldLayoutId id="2147484270" r:id="rId103"/>
    <p:sldLayoutId id="2147484271" r:id="rId104"/>
    <p:sldLayoutId id="2147484272" r:id="rId105"/>
    <p:sldLayoutId id="2147484273" r:id="rId106"/>
    <p:sldLayoutId id="2147484274" r:id="rId107"/>
    <p:sldLayoutId id="2147484275" r:id="rId108"/>
    <p:sldLayoutId id="2147484276" r:id="rId109"/>
    <p:sldLayoutId id="2147484277" r:id="rId110"/>
    <p:sldLayoutId id="2147484278" r:id="rId111"/>
    <p:sldLayoutId id="2147484279" r:id="rId112"/>
    <p:sldLayoutId id="2147484280" r:id="rId113"/>
    <p:sldLayoutId id="2147484281" r:id="rId114"/>
    <p:sldLayoutId id="2147484282" r:id="rId115"/>
    <p:sldLayoutId id="2147484283" r:id="rId116"/>
    <p:sldLayoutId id="2147484284" r:id="rId117"/>
    <p:sldLayoutId id="2147484285" r:id="rId118"/>
    <p:sldLayoutId id="2147484286" r:id="rId119"/>
    <p:sldLayoutId id="2147484287" r:id="rId120"/>
    <p:sldLayoutId id="2147484288" r:id="rId121"/>
    <p:sldLayoutId id="2147484289" r:id="rId122"/>
    <p:sldLayoutId id="2147484290" r:id="rId123"/>
    <p:sldLayoutId id="2147484291" r:id="rId124"/>
    <p:sldLayoutId id="2147484292" r:id="rId125"/>
    <p:sldLayoutId id="2147484293" r:id="rId126"/>
    <p:sldLayoutId id="2147484294" r:id="rId127"/>
    <p:sldLayoutId id="2147484295" r:id="rId128"/>
    <p:sldLayoutId id="2147484296" r:id="rId129"/>
    <p:sldLayoutId id="2147484297" r:id="rId130"/>
    <p:sldLayoutId id="2147484298" r:id="rId131"/>
    <p:sldLayoutId id="2147484299" r:id="rId132"/>
    <p:sldLayoutId id="2147484300" r:id="rId133"/>
    <p:sldLayoutId id="2147484301" r:id="rId134"/>
    <p:sldLayoutId id="2147484302" r:id="rId135"/>
    <p:sldLayoutId id="2147484303" r:id="rId136"/>
    <p:sldLayoutId id="2147484304" r:id="rId137"/>
    <p:sldLayoutId id="2147484305" r:id="rId138"/>
    <p:sldLayoutId id="2147484306" r:id="rId139"/>
    <p:sldLayoutId id="2147484307" r:id="rId140"/>
    <p:sldLayoutId id="2147484308" r:id="rId141"/>
    <p:sldLayoutId id="2147484309" r:id="rId142"/>
    <p:sldLayoutId id="2147484310" r:id="rId143"/>
    <p:sldLayoutId id="2147484311" r:id="rId144"/>
    <p:sldLayoutId id="2147484312" r:id="rId145"/>
    <p:sldLayoutId id="2147484313" r:id="rId146"/>
    <p:sldLayoutId id="2147484314" r:id="rId147"/>
    <p:sldLayoutId id="2147484315" r:id="rId148"/>
    <p:sldLayoutId id="2147484316" r:id="rId149"/>
    <p:sldLayoutId id="2147484317" r:id="rId150"/>
    <p:sldLayoutId id="2147484318" r:id="rId151"/>
    <p:sldLayoutId id="2147484319" r:id="rId152"/>
    <p:sldLayoutId id="2147484320" r:id="rId153"/>
    <p:sldLayoutId id="2147484321" r:id="rId154"/>
    <p:sldLayoutId id="2147484322" r:id="rId155"/>
    <p:sldLayoutId id="2147484323" r:id="rId156"/>
    <p:sldLayoutId id="2147484324" r:id="rId157"/>
    <p:sldLayoutId id="2147484325" r:id="rId158"/>
    <p:sldLayoutId id="2147484326" r:id="rId159"/>
    <p:sldLayoutId id="2147484327" r:id="rId160"/>
    <p:sldLayoutId id="2147484328" r:id="rId161"/>
    <p:sldLayoutId id="2147484329" r:id="rId162"/>
    <p:sldLayoutId id="2147484330" r:id="rId163"/>
    <p:sldLayoutId id="2147484331" r:id="rId164"/>
    <p:sldLayoutId id="2147484332" r:id="rId165"/>
    <p:sldLayoutId id="2147484333" r:id="rId166"/>
    <p:sldLayoutId id="2147484334" r:id="rId167"/>
    <p:sldLayoutId id="2147484335" r:id="rId168"/>
    <p:sldLayoutId id="2147484336" r:id="rId169"/>
    <p:sldLayoutId id="2147484337" r:id="rId170"/>
    <p:sldLayoutId id="2147484338" r:id="rId171"/>
    <p:sldLayoutId id="2147484339" r:id="rId172"/>
    <p:sldLayoutId id="2147484340" r:id="rId173"/>
    <p:sldLayoutId id="2147484341" r:id="rId174"/>
    <p:sldLayoutId id="2147484342" r:id="rId175"/>
    <p:sldLayoutId id="2147484343" r:id="rId176"/>
    <p:sldLayoutId id="2147484344" r:id="rId177"/>
    <p:sldLayoutId id="2147484345" r:id="rId178"/>
    <p:sldLayoutId id="2147484346" r:id="rId179"/>
    <p:sldLayoutId id="2147484347" r:id="rId180"/>
    <p:sldLayoutId id="2147484348" r:id="rId181"/>
    <p:sldLayoutId id="2147484349" r:id="rId182"/>
    <p:sldLayoutId id="2147484350" r:id="rId183"/>
    <p:sldLayoutId id="2147484351" r:id="rId184"/>
    <p:sldLayoutId id="2147484352" r:id="rId185"/>
    <p:sldLayoutId id="2147484353" r:id="rId186"/>
    <p:sldLayoutId id="2147484354" r:id="rId187"/>
    <p:sldLayoutId id="2147484355" r:id="rId188"/>
    <p:sldLayoutId id="2147484356" r:id="rId189"/>
    <p:sldLayoutId id="2147484357" r:id="rId190"/>
    <p:sldLayoutId id="2147484358" r:id="rId191"/>
    <p:sldLayoutId id="2147484359" r:id="rId192"/>
    <p:sldLayoutId id="2147484360" r:id="rId193"/>
    <p:sldLayoutId id="2147484361" r:id="rId194"/>
    <p:sldLayoutId id="2147484362" r:id="rId195"/>
    <p:sldLayoutId id="2147484363" r:id="rId196"/>
    <p:sldLayoutId id="2147484364" r:id="rId197"/>
    <p:sldLayoutId id="2147484365" r:id="rId198"/>
    <p:sldLayoutId id="2147484366" r:id="rId199"/>
    <p:sldLayoutId id="2147484367" r:id="rId200"/>
    <p:sldLayoutId id="2147484368" r:id="rId201"/>
    <p:sldLayoutId id="2147484369" r:id="rId202"/>
    <p:sldLayoutId id="2147484371" r:id="rId203"/>
    <p:sldLayoutId id="2147484372" r:id="rId204"/>
    <p:sldLayoutId id="2147484373" r:id="rId205"/>
    <p:sldLayoutId id="2147484374" r:id="rId206"/>
    <p:sldLayoutId id="2147484375" r:id="rId207"/>
    <p:sldLayoutId id="2147484376" r:id="rId208"/>
    <p:sldLayoutId id="2147484377" r:id="rId209"/>
    <p:sldLayoutId id="2147484378" r:id="rId210"/>
    <p:sldLayoutId id="2147484379" r:id="rId211"/>
    <p:sldLayoutId id="2147484380" r:id="rId212"/>
    <p:sldLayoutId id="2147484381" r:id="rId213"/>
    <p:sldLayoutId id="2147484382" r:id="rId214"/>
    <p:sldLayoutId id="2147484383" r:id="rId215"/>
    <p:sldLayoutId id="2147484384" r:id="rId216"/>
    <p:sldLayoutId id="2147484385" r:id="rId217"/>
    <p:sldLayoutId id="2147484386" r:id="rId218"/>
    <p:sldLayoutId id="2147484387" r:id="rId219"/>
    <p:sldLayoutId id="2147484388" r:id="rId220"/>
    <p:sldLayoutId id="2147484389" r:id="rId221"/>
    <p:sldLayoutId id="2147484390" r:id="rId222"/>
    <p:sldLayoutId id="2147484391" r:id="rId223"/>
    <p:sldLayoutId id="2147484392" r:id="rId224"/>
    <p:sldLayoutId id="2147484393" r:id="rId225"/>
    <p:sldLayoutId id="2147484394" r:id="rId226"/>
    <p:sldLayoutId id="2147484395" r:id="rId227"/>
    <p:sldLayoutId id="2147484396" r:id="rId228"/>
    <p:sldLayoutId id="2147484397" r:id="rId229"/>
    <p:sldLayoutId id="2147484398" r:id="rId230"/>
    <p:sldLayoutId id="2147484399" r:id="rId231"/>
    <p:sldLayoutId id="2147484400" r:id="rId232"/>
    <p:sldLayoutId id="2147484401" r:id="rId233"/>
    <p:sldLayoutId id="2147484402" r:id="rId234"/>
    <p:sldLayoutId id="2147484403" r:id="rId235"/>
    <p:sldLayoutId id="2147484404" r:id="rId236"/>
    <p:sldLayoutId id="2147484405" r:id="rId237"/>
    <p:sldLayoutId id="2147484406" r:id="rId238"/>
    <p:sldLayoutId id="2147484407" r:id="rId239"/>
    <p:sldLayoutId id="2147484408" r:id="rId240"/>
    <p:sldLayoutId id="2147484409" r:id="rId241"/>
    <p:sldLayoutId id="2147484410" r:id="rId242"/>
    <p:sldLayoutId id="2147484411" r:id="rId243"/>
    <p:sldLayoutId id="2147484412" r:id="rId244"/>
    <p:sldLayoutId id="2147484413" r:id="rId245"/>
    <p:sldLayoutId id="2147484414" r:id="rId246"/>
    <p:sldLayoutId id="2147484415" r:id="rId247"/>
    <p:sldLayoutId id="2147484416" r:id="rId248"/>
    <p:sldLayoutId id="2147484417" r:id="rId249"/>
    <p:sldLayoutId id="2147484418" r:id="rId250"/>
    <p:sldLayoutId id="2147484419" r:id="rId251"/>
    <p:sldLayoutId id="2147484420" r:id="rId252"/>
    <p:sldLayoutId id="2147484421" r:id="rId253"/>
    <p:sldLayoutId id="2147484422" r:id="rId254"/>
    <p:sldLayoutId id="2147484423" r:id="rId255"/>
    <p:sldLayoutId id="2147484424" r:id="rId256"/>
    <p:sldLayoutId id="2147484425" r:id="rId257"/>
    <p:sldLayoutId id="2147484426" r:id="rId258"/>
    <p:sldLayoutId id="2147484427" r:id="rId259"/>
    <p:sldLayoutId id="2147484428" r:id="rId260"/>
    <p:sldLayoutId id="2147484429" r:id="rId261"/>
    <p:sldLayoutId id="2147484430" r:id="rId262"/>
    <p:sldLayoutId id="2147484431" r:id="rId263"/>
    <p:sldLayoutId id="2147484432" r:id="rId264"/>
    <p:sldLayoutId id="2147484433" r:id="rId265"/>
    <p:sldLayoutId id="2147484434" r:id="rId266"/>
    <p:sldLayoutId id="2147484435" r:id="rId267"/>
    <p:sldLayoutId id="2147484436" r:id="rId268"/>
    <p:sldLayoutId id="2147484437" r:id="rId269"/>
    <p:sldLayoutId id="2147484438" r:id="rId270"/>
    <p:sldLayoutId id="2147484439" r:id="rId271"/>
    <p:sldLayoutId id="2147484440" r:id="rId272"/>
    <p:sldLayoutId id="2147484441" r:id="rId273"/>
    <p:sldLayoutId id="2147484442" r:id="rId274"/>
    <p:sldLayoutId id="2147484443" r:id="rId275"/>
    <p:sldLayoutId id="2147484444" r:id="rId276"/>
    <p:sldLayoutId id="2147484445" r:id="rId277"/>
    <p:sldLayoutId id="2147484446" r:id="rId278"/>
    <p:sldLayoutId id="2147484447" r:id="rId279"/>
    <p:sldLayoutId id="2147484448" r:id="rId280"/>
    <p:sldLayoutId id="2147484449" r:id="rId281"/>
    <p:sldLayoutId id="2147484450" r:id="rId282"/>
    <p:sldLayoutId id="2147484451" r:id="rId283"/>
    <p:sldLayoutId id="2147484452" r:id="rId284"/>
    <p:sldLayoutId id="2147484453" r:id="rId285"/>
    <p:sldLayoutId id="2147484454" r:id="rId286"/>
    <p:sldLayoutId id="2147484455" r:id="rId287"/>
    <p:sldLayoutId id="2147484456" r:id="rId288"/>
    <p:sldLayoutId id="2147484457" r:id="rId289"/>
    <p:sldLayoutId id="2147484458" r:id="rId290"/>
    <p:sldLayoutId id="2147484459" r:id="rId291"/>
    <p:sldLayoutId id="2147484460" r:id="rId292"/>
    <p:sldLayoutId id="2147484461" r:id="rId293"/>
    <p:sldLayoutId id="2147484462" r:id="rId294"/>
    <p:sldLayoutId id="2147484463" r:id="rId295"/>
    <p:sldLayoutId id="2147484464" r:id="rId296"/>
    <p:sldLayoutId id="2147484467" r:id="rId297"/>
    <p:sldLayoutId id="2147484468" r:id="rId298"/>
    <p:sldLayoutId id="2147484469" r:id="rId299"/>
    <p:sldLayoutId id="2147484470" r:id="rId300"/>
    <p:sldLayoutId id="2147484471" r:id="rId301"/>
    <p:sldLayoutId id="2147484472" r:id="rId302"/>
    <p:sldLayoutId id="2147484473" r:id="rId303"/>
    <p:sldLayoutId id="2147484474" r:id="rId304"/>
    <p:sldLayoutId id="2147484475" r:id="rId305"/>
    <p:sldLayoutId id="2147484476" r:id="rId306"/>
    <p:sldLayoutId id="2147484477" r:id="rId307"/>
    <p:sldLayoutId id="2147484478" r:id="rId308"/>
    <p:sldLayoutId id="2147484479" r:id="rId309"/>
    <p:sldLayoutId id="2147484480" r:id="rId310"/>
    <p:sldLayoutId id="2147484481" r:id="rId311"/>
    <p:sldLayoutId id="2147484482" r:id="rId312"/>
    <p:sldLayoutId id="2147484483" r:id="rId313"/>
    <p:sldLayoutId id="2147484484" r:id="rId314"/>
    <p:sldLayoutId id="2147484485" r:id="rId315"/>
    <p:sldLayoutId id="2147484486" r:id="rId316"/>
    <p:sldLayoutId id="2147484487" r:id="rId317"/>
    <p:sldLayoutId id="2147484488" r:id="rId318"/>
    <p:sldLayoutId id="2147484489" r:id="rId319"/>
    <p:sldLayoutId id="2147484490" r:id="rId320"/>
    <p:sldLayoutId id="2147484491" r:id="rId321"/>
    <p:sldLayoutId id="2147484492" r:id="rId322"/>
    <p:sldLayoutId id="2147484493" r:id="rId323"/>
    <p:sldLayoutId id="2147484494" r:id="rId324"/>
    <p:sldLayoutId id="2147484495" r:id="rId325"/>
    <p:sldLayoutId id="2147484496" r:id="rId326"/>
    <p:sldLayoutId id="2147484497" r:id="rId327"/>
    <p:sldLayoutId id="2147484498" r:id="rId328"/>
    <p:sldLayoutId id="2147484499" r:id="rId329"/>
    <p:sldLayoutId id="2147484500" r:id="rId330"/>
    <p:sldLayoutId id="2147484501" r:id="rId331"/>
    <p:sldLayoutId id="2147484502" r:id="rId332"/>
    <p:sldLayoutId id="2147484503" r:id="rId333"/>
    <p:sldLayoutId id="2147484504" r:id="rId334"/>
    <p:sldLayoutId id="2147484505" r:id="rId335"/>
    <p:sldLayoutId id="2147484506" r:id="rId336"/>
    <p:sldLayoutId id="2147484507" r:id="rId337"/>
    <p:sldLayoutId id="2147484508" r:id="rId338"/>
    <p:sldLayoutId id="2147484509" r:id="rId339"/>
    <p:sldLayoutId id="2147484510" r:id="rId340"/>
    <p:sldLayoutId id="2147484511" r:id="rId341"/>
    <p:sldLayoutId id="2147484512" r:id="rId342"/>
    <p:sldLayoutId id="2147484513" r:id="rId343"/>
    <p:sldLayoutId id="2147484514" r:id="rId344"/>
    <p:sldLayoutId id="2147484515" r:id="rId345"/>
    <p:sldLayoutId id="2147484516" r:id="rId346"/>
    <p:sldLayoutId id="2147484517" r:id="rId347"/>
    <p:sldLayoutId id="2147484518" r:id="rId348"/>
    <p:sldLayoutId id="2147484519" r:id="rId349"/>
    <p:sldLayoutId id="2147484520" r:id="rId350"/>
    <p:sldLayoutId id="2147484521" r:id="rId351"/>
    <p:sldLayoutId id="2147484522" r:id="rId352"/>
    <p:sldLayoutId id="2147484523" r:id="rId353"/>
    <p:sldLayoutId id="2147484524" r:id="rId354"/>
    <p:sldLayoutId id="2147484525" r:id="rId355"/>
    <p:sldLayoutId id="2147484526" r:id="rId356"/>
    <p:sldLayoutId id="2147484527" r:id="rId357"/>
    <p:sldLayoutId id="2147484528" r:id="rId358"/>
    <p:sldLayoutId id="2147484529" r:id="rId359"/>
    <p:sldLayoutId id="2147484530" r:id="rId360"/>
    <p:sldLayoutId id="2147484531" r:id="rId361"/>
    <p:sldLayoutId id="2147484532" r:id="rId362"/>
    <p:sldLayoutId id="2147484533" r:id="rId363"/>
    <p:sldLayoutId id="2147484534" r:id="rId364"/>
    <p:sldLayoutId id="2147484535" r:id="rId365"/>
    <p:sldLayoutId id="2147484536" r:id="rId366"/>
    <p:sldLayoutId id="2147484537" r:id="rId367"/>
    <p:sldLayoutId id="2147484538" r:id="rId368"/>
    <p:sldLayoutId id="2147484539" r:id="rId369"/>
    <p:sldLayoutId id="2147484540" r:id="rId370"/>
    <p:sldLayoutId id="2147484541" r:id="rId371"/>
    <p:sldLayoutId id="2147484542" r:id="rId372"/>
    <p:sldLayoutId id="2147484543" r:id="rId373"/>
    <p:sldLayoutId id="2147484544" r:id="rId374"/>
    <p:sldLayoutId id="2147484545" r:id="rId375"/>
    <p:sldLayoutId id="2147484546" r:id="rId376"/>
    <p:sldLayoutId id="2147484547" r:id="rId377"/>
    <p:sldLayoutId id="2147484548" r:id="rId378"/>
    <p:sldLayoutId id="2147484549" r:id="rId379"/>
    <p:sldLayoutId id="2147484550" r:id="rId380"/>
    <p:sldLayoutId id="2147484551" r:id="rId381"/>
    <p:sldLayoutId id="2147484552" r:id="rId382"/>
    <p:sldLayoutId id="2147484553" r:id="rId383"/>
    <p:sldLayoutId id="2147484554" r:id="rId384"/>
    <p:sldLayoutId id="2147484555" r:id="rId385"/>
    <p:sldLayoutId id="2147484556" r:id="rId386"/>
    <p:sldLayoutId id="2147484557" r:id="rId387"/>
    <p:sldLayoutId id="2147484558" r:id="rId388"/>
    <p:sldLayoutId id="2147484559" r:id="rId389"/>
    <p:sldLayoutId id="2147484560" r:id="rId390"/>
    <p:sldLayoutId id="2147484561" r:id="rId391"/>
    <p:sldLayoutId id="2147484562" r:id="rId392"/>
    <p:sldLayoutId id="2147484563" r:id="rId393"/>
    <p:sldLayoutId id="2147484564" r:id="rId394"/>
    <p:sldLayoutId id="2147484565" r:id="rId395"/>
    <p:sldLayoutId id="2147484566" r:id="rId396"/>
    <p:sldLayoutId id="2147484567" r:id="rId397"/>
    <p:sldLayoutId id="2147484568" r:id="rId398"/>
    <p:sldLayoutId id="2147484569" r:id="rId399"/>
    <p:sldLayoutId id="2147484570" r:id="rId400"/>
    <p:sldLayoutId id="2147484571" r:id="rId401"/>
    <p:sldLayoutId id="2147484572" r:id="rId402"/>
    <p:sldLayoutId id="2147484573" r:id="rId403"/>
    <p:sldLayoutId id="2147484574" r:id="rId404"/>
    <p:sldLayoutId id="2147484575" r:id="rId405"/>
    <p:sldLayoutId id="2147484576" r:id="rId406"/>
    <p:sldLayoutId id="2147484577" r:id="rId407"/>
    <p:sldLayoutId id="2147484578" r:id="rId408"/>
    <p:sldLayoutId id="2147484579" r:id="rId409"/>
    <p:sldLayoutId id="2147484580" r:id="rId410"/>
    <p:sldLayoutId id="2147484581" r:id="rId411"/>
    <p:sldLayoutId id="2147484582" r:id="rId412"/>
    <p:sldLayoutId id="2147484583" r:id="rId413"/>
    <p:sldLayoutId id="2147484584" r:id="rId414"/>
    <p:sldLayoutId id="2147484585" r:id="rId415"/>
    <p:sldLayoutId id="2147484586" r:id="rId416"/>
    <p:sldLayoutId id="2147484587" r:id="rId417"/>
    <p:sldLayoutId id="2147484588" r:id="rId418"/>
    <p:sldLayoutId id="2147484589" r:id="rId419"/>
    <p:sldLayoutId id="2147484590" r:id="rId420"/>
    <p:sldLayoutId id="2147484591" r:id="rId421"/>
    <p:sldLayoutId id="2147484592" r:id="rId422"/>
    <p:sldLayoutId id="2147484593" r:id="rId423"/>
    <p:sldLayoutId id="2147484594" r:id="rId424"/>
    <p:sldLayoutId id="2147484595" r:id="rId425"/>
    <p:sldLayoutId id="2147484596" r:id="rId426"/>
    <p:sldLayoutId id="2147484597" r:id="rId427"/>
    <p:sldLayoutId id="2147484598" r:id="rId428"/>
    <p:sldLayoutId id="2147484599" r:id="rId429"/>
    <p:sldLayoutId id="2147484600" r:id="rId430"/>
    <p:sldLayoutId id="2147484601" r:id="rId431"/>
    <p:sldLayoutId id="2147484602" r:id="rId432"/>
    <p:sldLayoutId id="2147484603" r:id="rId433"/>
    <p:sldLayoutId id="2147484604" r:id="rId434"/>
    <p:sldLayoutId id="2147484605" r:id="rId435"/>
    <p:sldLayoutId id="2147484606" r:id="rId436"/>
    <p:sldLayoutId id="2147484607" r:id="rId437"/>
    <p:sldLayoutId id="2147484608" r:id="rId438"/>
    <p:sldLayoutId id="2147484609" r:id="rId439"/>
    <p:sldLayoutId id="2147484610" r:id="rId440"/>
    <p:sldLayoutId id="2147484611" r:id="rId441"/>
    <p:sldLayoutId id="2147484612" r:id="rId442"/>
    <p:sldLayoutId id="2147484613" r:id="rId443"/>
    <p:sldLayoutId id="2147484614" r:id="rId444"/>
    <p:sldLayoutId id="2147484615" r:id="rId445"/>
    <p:sldLayoutId id="2147484616" r:id="rId446"/>
    <p:sldLayoutId id="2147484617" r:id="rId447"/>
    <p:sldLayoutId id="2147484618" r:id="rId448"/>
    <p:sldLayoutId id="2147484619" r:id="rId449"/>
    <p:sldLayoutId id="2147484620" r:id="rId450"/>
    <p:sldLayoutId id="2147484621" r:id="rId451"/>
    <p:sldLayoutId id="2147484622" r:id="rId452"/>
    <p:sldLayoutId id="2147484623" r:id="rId453"/>
    <p:sldLayoutId id="2147484624" r:id="rId454"/>
    <p:sldLayoutId id="2147484625" r:id="rId455"/>
    <p:sldLayoutId id="2147484626" r:id="rId456"/>
    <p:sldLayoutId id="2147484627" r:id="rId457"/>
    <p:sldLayoutId id="2147484628" r:id="rId458"/>
    <p:sldLayoutId id="2147484629" r:id="rId459"/>
    <p:sldLayoutId id="2147484630" r:id="rId460"/>
    <p:sldLayoutId id="2147484631" r:id="rId461"/>
    <p:sldLayoutId id="2147484632" r:id="rId462"/>
    <p:sldLayoutId id="2147484633" r:id="rId463"/>
    <p:sldLayoutId id="2147484634" r:id="rId464"/>
    <p:sldLayoutId id="2147484635" r:id="rId465"/>
    <p:sldLayoutId id="2147484636" r:id="rId466"/>
    <p:sldLayoutId id="2147484637" r:id="rId467"/>
    <p:sldLayoutId id="2147484638" r:id="rId468"/>
    <p:sldLayoutId id="2147484639" r:id="rId469"/>
    <p:sldLayoutId id="2147484640" r:id="rId470"/>
    <p:sldLayoutId id="2147484641" r:id="rId471"/>
    <p:sldLayoutId id="2147484642" r:id="rId472"/>
    <p:sldLayoutId id="2147484643" r:id="rId473"/>
    <p:sldLayoutId id="2147484644" r:id="rId474"/>
    <p:sldLayoutId id="2147484645" r:id="rId475"/>
    <p:sldLayoutId id="2147484646" r:id="rId476"/>
    <p:sldLayoutId id="2147484647" r:id="rId477"/>
    <p:sldLayoutId id="2147484648" r:id="rId478"/>
    <p:sldLayoutId id="2147484649" r:id="rId479"/>
    <p:sldLayoutId id="2147484650" r:id="rId480"/>
    <p:sldLayoutId id="2147484651" r:id="rId481"/>
    <p:sldLayoutId id="2147484652" r:id="rId482"/>
    <p:sldLayoutId id="2147484653" r:id="rId483"/>
    <p:sldLayoutId id="2147484654" r:id="rId484"/>
    <p:sldLayoutId id="2147484655" r:id="rId485"/>
    <p:sldLayoutId id="2147484656" r:id="rId486"/>
    <p:sldLayoutId id="2147484657" r:id="rId487"/>
    <p:sldLayoutId id="2147484658" r:id="rId488"/>
    <p:sldLayoutId id="2147484659" r:id="rId489"/>
    <p:sldLayoutId id="2147484660" r:id="rId490"/>
    <p:sldLayoutId id="2147484661" r:id="rId491"/>
    <p:sldLayoutId id="2147484662" r:id="rId492"/>
    <p:sldLayoutId id="2147484663" r:id="rId493"/>
    <p:sldLayoutId id="2147484664" r:id="rId494"/>
    <p:sldLayoutId id="2147484665" r:id="rId495"/>
    <p:sldLayoutId id="2147484666" r:id="rId496"/>
    <p:sldLayoutId id="2147484667" r:id="rId497"/>
    <p:sldLayoutId id="2147484668" r:id="rId498"/>
    <p:sldLayoutId id="2147484669" r:id="rId499"/>
    <p:sldLayoutId id="2147484670" r:id="rId500"/>
    <p:sldLayoutId id="2147484671" r:id="rId501"/>
    <p:sldLayoutId id="2147484672" r:id="rId502"/>
    <p:sldLayoutId id="2147484673" r:id="rId503"/>
    <p:sldLayoutId id="2147484674" r:id="rId504"/>
    <p:sldLayoutId id="2147484675" r:id="rId505"/>
    <p:sldLayoutId id="2147484676" r:id="rId506"/>
    <p:sldLayoutId id="2147484677" r:id="rId507"/>
    <p:sldLayoutId id="2147484678" r:id="rId508"/>
    <p:sldLayoutId id="2147484679" r:id="rId509"/>
    <p:sldLayoutId id="2147484680" r:id="rId510"/>
    <p:sldLayoutId id="2147484681" r:id="rId511"/>
    <p:sldLayoutId id="2147484682" r:id="rId512"/>
    <p:sldLayoutId id="2147484683" r:id="rId513"/>
    <p:sldLayoutId id="2147484684" r:id="rId514"/>
    <p:sldLayoutId id="2147484685" r:id="rId515"/>
    <p:sldLayoutId id="2147484686" r:id="rId516"/>
    <p:sldLayoutId id="2147484687" r:id="rId517"/>
    <p:sldLayoutId id="2147484688" r:id="rId518"/>
    <p:sldLayoutId id="2147484689" r:id="rId519"/>
    <p:sldLayoutId id="2147484690" r:id="rId520"/>
    <p:sldLayoutId id="2147484691" r:id="rId521"/>
    <p:sldLayoutId id="2147484692" r:id="rId522"/>
    <p:sldLayoutId id="2147484693" r:id="rId523"/>
    <p:sldLayoutId id="2147484694" r:id="rId524"/>
    <p:sldLayoutId id="2147484695" r:id="rId525"/>
    <p:sldLayoutId id="2147484696" r:id="rId526"/>
    <p:sldLayoutId id="2147484697" r:id="rId527"/>
    <p:sldLayoutId id="2147484698" r:id="rId528"/>
    <p:sldLayoutId id="2147484699" r:id="rId529"/>
    <p:sldLayoutId id="2147484700" r:id="rId530"/>
    <p:sldLayoutId id="2147484713" r:id="rId531"/>
    <p:sldLayoutId id="2147484990" r:id="rId532"/>
    <p:sldLayoutId id="2147484991" r:id="rId533"/>
    <p:sldLayoutId id="2147484992" r:id="rId534"/>
    <p:sldLayoutId id="2147484993" r:id="rId535"/>
    <p:sldLayoutId id="2147484994" r:id="rId536"/>
    <p:sldLayoutId id="2147484995" r:id="rId537"/>
    <p:sldLayoutId id="2147484996" r:id="rId538"/>
    <p:sldLayoutId id="2147484997" r:id="rId539"/>
    <p:sldLayoutId id="2147484998" r:id="rId540"/>
    <p:sldLayoutId id="2147484999" r:id="rId541"/>
    <p:sldLayoutId id="2147485000" r:id="rId542"/>
    <p:sldLayoutId id="2147485001" r:id="rId543"/>
    <p:sldLayoutId id="2147485002" r:id="rId544"/>
    <p:sldLayoutId id="2147485003" r:id="rId545"/>
    <p:sldLayoutId id="2147485004" r:id="rId546"/>
    <p:sldLayoutId id="2147485005" r:id="rId547"/>
    <p:sldLayoutId id="2147485006" r:id="rId548"/>
    <p:sldLayoutId id="2147485007" r:id="rId549"/>
    <p:sldLayoutId id="2147485008" r:id="rId550"/>
    <p:sldLayoutId id="2147485026" r:id="rId551"/>
    <p:sldLayoutId id="2147485027" r:id="rId552"/>
    <p:sldLayoutId id="2147485028" r:id="rId553"/>
    <p:sldLayoutId id="2147485029" r:id="rId554"/>
    <p:sldLayoutId id="2147485030" r:id="rId555"/>
    <p:sldLayoutId id="2147485031" r:id="rId556"/>
    <p:sldLayoutId id="2147485032" r:id="rId557"/>
    <p:sldLayoutId id="2147485033" r:id="rId558"/>
    <p:sldLayoutId id="2147485034" r:id="rId559"/>
    <p:sldLayoutId id="2147485035" r:id="rId560"/>
    <p:sldLayoutId id="2147485036" r:id="rId561"/>
    <p:sldLayoutId id="2147485037" r:id="rId562"/>
    <p:sldLayoutId id="2147485038" r:id="rId563"/>
    <p:sldLayoutId id="2147485039" r:id="rId564"/>
    <p:sldLayoutId id="2147485040" r:id="rId565"/>
    <p:sldLayoutId id="2147485041" r:id="rId566"/>
    <p:sldLayoutId id="2147485042" r:id="rId567"/>
    <p:sldLayoutId id="2147485043" r:id="rId568"/>
    <p:sldLayoutId id="2147485044" r:id="rId569"/>
    <p:sldLayoutId id="2147485100" r:id="rId570"/>
    <p:sldLayoutId id="2147485101" r:id="rId571"/>
    <p:sldLayoutId id="2147485102" r:id="rId572"/>
    <p:sldLayoutId id="2147485103" r:id="rId573"/>
    <p:sldLayoutId id="2147485104" r:id="rId574"/>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6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C1FB1BA9-448A-466D-888E-000648E11133}"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4250410551"/>
      </p:ext>
    </p:extLst>
  </p:cSld>
  <p:clrMap bg1="lt1" tx1="dk1" bg2="lt2" tx2="dk2" accent1="accent1" accent2="accent2" accent3="accent3" accent4="accent4" accent5="accent5" accent6="accent6" hlink="hlink" folHlink="folHlink"/>
  <p:sldLayoutIdLst>
    <p:sldLayoutId id="2147485167" r:id="rId1"/>
    <p:sldLayoutId id="2147485168" r:id="rId2"/>
    <p:sldLayoutId id="2147485169" r:id="rId3"/>
    <p:sldLayoutId id="2147485170" r:id="rId4"/>
    <p:sldLayoutId id="2147485171" r:id="rId5"/>
    <p:sldLayoutId id="2147485172" r:id="rId6"/>
    <p:sldLayoutId id="2147485173" r:id="rId7"/>
    <p:sldLayoutId id="2147485174" r:id="rId8"/>
    <p:sldLayoutId id="2147485175" r:id="rId9"/>
    <p:sldLayoutId id="2147485176" r:id="rId10"/>
    <p:sldLayoutId id="2147485177" r:id="rId11"/>
    <p:sldLayoutId id="2147485178" r:id="rId12"/>
    <p:sldLayoutId id="2147485325" r:id="rId13"/>
    <p:sldLayoutId id="2147485326" r:id="rId14"/>
    <p:sldLayoutId id="2147485327" r:id="rId15"/>
    <p:sldLayoutId id="2147485328" r:id="rId16"/>
    <p:sldLayoutId id="2147485329" r:id="rId17"/>
    <p:sldLayoutId id="2147485330" r:id="rId18"/>
    <p:sldLayoutId id="2147485331" r:id="rId19"/>
    <p:sldLayoutId id="2147485332" r:id="rId20"/>
    <p:sldLayoutId id="2147485334" r:id="rId21"/>
    <p:sldLayoutId id="2147485335" r:id="rId22"/>
    <p:sldLayoutId id="2147485336" r:id="rId23"/>
    <p:sldLayoutId id="2147485337" r:id="rId24"/>
    <p:sldLayoutId id="2147485338" r:id="rId25"/>
    <p:sldLayoutId id="2147485339" r:id="rId26"/>
    <p:sldLayoutId id="2147485340" r:id="rId27"/>
    <p:sldLayoutId id="2147485341" r:id="rId28"/>
    <p:sldLayoutId id="2147485342" r:id="rId29"/>
    <p:sldLayoutId id="2147485343" r:id="rId30"/>
    <p:sldLayoutId id="2147485344" r:id="rId31"/>
    <p:sldLayoutId id="2147485345" r:id="rId32"/>
    <p:sldLayoutId id="2147485347" r:id="rId33"/>
    <p:sldLayoutId id="2147485348" r:id="rId34"/>
    <p:sldLayoutId id="2147485349" r:id="rId35"/>
    <p:sldLayoutId id="2147485350" r:id="rId36"/>
    <p:sldLayoutId id="2147485351" r:id="rId37"/>
    <p:sldLayoutId id="2147485352" r:id="rId38"/>
    <p:sldLayoutId id="2147485353" r:id="rId39"/>
    <p:sldLayoutId id="2147485354" r:id="rId40"/>
    <p:sldLayoutId id="2147485355" r:id="rId41"/>
    <p:sldLayoutId id="2147485356" r:id="rId42"/>
    <p:sldLayoutId id="2147485357" r:id="rId43"/>
    <p:sldLayoutId id="2147485358" r:id="rId44"/>
    <p:sldLayoutId id="2147485359" r:id="rId45"/>
    <p:sldLayoutId id="2147485360" r:id="rId46"/>
    <p:sldLayoutId id="2147485361" r:id="rId47"/>
    <p:sldLayoutId id="2147485362" r:id="rId48"/>
    <p:sldLayoutId id="2147485363" r:id="rId49"/>
    <p:sldLayoutId id="2147485364" r:id="rId50"/>
    <p:sldLayoutId id="2147485365" r:id="rId51"/>
    <p:sldLayoutId id="2147485366" r:id="rId52"/>
    <p:sldLayoutId id="2147485367" r:id="rId53"/>
    <p:sldLayoutId id="2147485368" r:id="rId54"/>
    <p:sldLayoutId id="2147485369" r:id="rId55"/>
    <p:sldLayoutId id="2147485370" r:id="rId56"/>
    <p:sldLayoutId id="2147485371" r:id="rId57"/>
    <p:sldLayoutId id="2147485372" r:id="rId58"/>
    <p:sldLayoutId id="2147485373" r:id="rId59"/>
    <p:sldLayoutId id="2147485374" r:id="rId60"/>
    <p:sldLayoutId id="2147485375" r:id="rId61"/>
    <p:sldLayoutId id="2147485376" r:id="rId62"/>
    <p:sldLayoutId id="2147485377" r:id="rId63"/>
    <p:sldLayoutId id="2147485378" r:id="rId64"/>
    <p:sldLayoutId id="2147485379" r:id="rId65"/>
    <p:sldLayoutId id="2147485380" r:id="rId66"/>
    <p:sldLayoutId id="2147485381" r:id="rId67"/>
    <p:sldLayoutId id="2147485382" r:id="rId68"/>
    <p:sldLayoutId id="2147485383" r:id="rId69"/>
    <p:sldLayoutId id="2147485384" r:id="rId70"/>
    <p:sldLayoutId id="2147485385" r:id="rId71"/>
    <p:sldLayoutId id="2147485386" r:id="rId72"/>
    <p:sldLayoutId id="2147485387" r:id="rId73"/>
    <p:sldLayoutId id="2147485388" r:id="rId74"/>
    <p:sldLayoutId id="2147485389" r:id="rId75"/>
    <p:sldLayoutId id="2147485391" r:id="rId76"/>
    <p:sldLayoutId id="2147485392" r:id="rId77"/>
    <p:sldLayoutId id="2147485393" r:id="rId78"/>
    <p:sldLayoutId id="2147485394" r:id="rId79"/>
    <p:sldLayoutId id="2147485395" r:id="rId80"/>
    <p:sldLayoutId id="2147485396" r:id="rId81"/>
    <p:sldLayoutId id="2147485397" r:id="rId82"/>
    <p:sldLayoutId id="2147485398" r:id="rId83"/>
    <p:sldLayoutId id="2147485399" r:id="rId84"/>
    <p:sldLayoutId id="2147485400" r:id="rId85"/>
    <p:sldLayoutId id="2147485401" r:id="rId86"/>
    <p:sldLayoutId id="2147485402" r:id="rId87"/>
    <p:sldLayoutId id="2147485403" r:id="rId88"/>
    <p:sldLayoutId id="2147485404" r:id="rId89"/>
    <p:sldLayoutId id="2147485405" r:id="rId90"/>
    <p:sldLayoutId id="2147485406" r:id="rId91"/>
    <p:sldLayoutId id="2147485407" r:id="rId92"/>
    <p:sldLayoutId id="2147485408" r:id="rId93"/>
    <p:sldLayoutId id="2147485409" r:id="rId94"/>
    <p:sldLayoutId id="2147485410" r:id="rId95"/>
    <p:sldLayoutId id="2147485411" r:id="rId96"/>
    <p:sldLayoutId id="2147485412" r:id="rId97"/>
    <p:sldLayoutId id="2147485413" r:id="rId98"/>
    <p:sldLayoutId id="2147485414" r:id="rId99"/>
    <p:sldLayoutId id="2147485415" r:id="rId100"/>
    <p:sldLayoutId id="2147485416" r:id="rId101"/>
    <p:sldLayoutId id="2147485417" r:id="rId102"/>
    <p:sldLayoutId id="2147485418" r:id="rId103"/>
    <p:sldLayoutId id="2147485419" r:id="rId104"/>
    <p:sldLayoutId id="2147485420" r:id="rId105"/>
    <p:sldLayoutId id="2147485421" r:id="rId106"/>
    <p:sldLayoutId id="2147485422" r:id="rId107"/>
    <p:sldLayoutId id="2147485423" r:id="rId108"/>
    <p:sldLayoutId id="2147485424" r:id="rId109"/>
    <p:sldLayoutId id="2147485425" r:id="rId110"/>
    <p:sldLayoutId id="2147485426" r:id="rId111"/>
    <p:sldLayoutId id="2147485427" r:id="rId112"/>
    <p:sldLayoutId id="2147485428" r:id="rId113"/>
    <p:sldLayoutId id="2147485429" r:id="rId114"/>
    <p:sldLayoutId id="2147485430" r:id="rId115"/>
    <p:sldLayoutId id="2147485431" r:id="rId116"/>
    <p:sldLayoutId id="2147485432" r:id="rId117"/>
    <p:sldLayoutId id="2147485433" r:id="rId118"/>
    <p:sldLayoutId id="2147485434" r:id="rId119"/>
    <p:sldLayoutId id="2147485435" r:id="rId120"/>
    <p:sldLayoutId id="2147485436" r:id="rId121"/>
    <p:sldLayoutId id="2147485437" r:id="rId122"/>
    <p:sldLayoutId id="2147485438" r:id="rId123"/>
    <p:sldLayoutId id="2147485439" r:id="rId124"/>
    <p:sldLayoutId id="2147485440" r:id="rId125"/>
    <p:sldLayoutId id="2147485441" r:id="rId126"/>
    <p:sldLayoutId id="2147485442" r:id="rId127"/>
    <p:sldLayoutId id="2147485443" r:id="rId128"/>
    <p:sldLayoutId id="2147485444" r:id="rId129"/>
    <p:sldLayoutId id="2147485445" r:id="rId130"/>
    <p:sldLayoutId id="2147485446" r:id="rId131"/>
    <p:sldLayoutId id="2147485447" r:id="rId132"/>
    <p:sldLayoutId id="2147485448" r:id="rId133"/>
    <p:sldLayoutId id="2147485449" r:id="rId134"/>
    <p:sldLayoutId id="2147485450" r:id="rId135"/>
    <p:sldLayoutId id="2147485451" r:id="rId136"/>
    <p:sldLayoutId id="2147485452" r:id="rId137"/>
    <p:sldLayoutId id="2147485453" r:id="rId138"/>
    <p:sldLayoutId id="2147485454" r:id="rId139"/>
    <p:sldLayoutId id="2147485455" r:id="rId140"/>
    <p:sldLayoutId id="2147485456" r:id="rId141"/>
    <p:sldLayoutId id="2147485457" r:id="rId142"/>
    <p:sldLayoutId id="2147485458" r:id="rId143"/>
    <p:sldLayoutId id="2147485459" r:id="rId144"/>
    <p:sldLayoutId id="2147485460" r:id="rId145"/>
    <p:sldLayoutId id="2147485461" r:id="rId146"/>
    <p:sldLayoutId id="2147485462" r:id="rId147"/>
    <p:sldLayoutId id="2147485463" r:id="rId148"/>
    <p:sldLayoutId id="2147485464" r:id="rId149"/>
    <p:sldLayoutId id="2147485465" r:id="rId150"/>
    <p:sldLayoutId id="2147485466" r:id="rId151"/>
    <p:sldLayoutId id="2147485467" r:id="rId152"/>
    <p:sldLayoutId id="2147485468" r:id="rId153"/>
    <p:sldLayoutId id="2147485469" r:id="rId154"/>
    <p:sldLayoutId id="2147485470" r:id="rId155"/>
    <p:sldLayoutId id="2147485471" r:id="rId156"/>
    <p:sldLayoutId id="2147485472" r:id="rId157"/>
    <p:sldLayoutId id="2147485473" r:id="rId158"/>
    <p:sldLayoutId id="2147485474" r:id="rId159"/>
    <p:sldLayoutId id="2147485475" r:id="rId160"/>
    <p:sldLayoutId id="2147485476" r:id="rId161"/>
    <p:sldLayoutId id="2147485477" r:id="rId162"/>
    <p:sldLayoutId id="2147485478" r:id="rId163"/>
    <p:sldLayoutId id="2147485479" r:id="rId164"/>
    <p:sldLayoutId id="2147485480" r:id="rId165"/>
    <p:sldLayoutId id="2147485481" r:id="rId166"/>
    <p:sldLayoutId id="2147485482" r:id="rId167"/>
    <p:sldLayoutId id="2147485483" r:id="rId168"/>
    <p:sldLayoutId id="2147485484" r:id="rId169"/>
    <p:sldLayoutId id="2147485485" r:id="rId170"/>
    <p:sldLayoutId id="2147485486" r:id="rId171"/>
    <p:sldLayoutId id="2147485487" r:id="rId172"/>
    <p:sldLayoutId id="2147485488" r:id="rId173"/>
    <p:sldLayoutId id="2147485489" r:id="rId174"/>
    <p:sldLayoutId id="2147485490" r:id="rId175"/>
    <p:sldLayoutId id="2147485491" r:id="rId176"/>
    <p:sldLayoutId id="2147485492" r:id="rId177"/>
    <p:sldLayoutId id="2147485493" r:id="rId178"/>
    <p:sldLayoutId id="2147485494" r:id="rId179"/>
    <p:sldLayoutId id="2147485495" r:id="rId180"/>
    <p:sldLayoutId id="2147485496" r:id="rId181"/>
    <p:sldLayoutId id="2147485497" r:id="rId182"/>
    <p:sldLayoutId id="2147485498" r:id="rId183"/>
    <p:sldLayoutId id="2147485499" r:id="rId184"/>
    <p:sldLayoutId id="2147485500" r:id="rId185"/>
    <p:sldLayoutId id="2147485501" r:id="rId186"/>
    <p:sldLayoutId id="2147485502" r:id="rId187"/>
    <p:sldLayoutId id="2147485503" r:id="rId188"/>
    <p:sldLayoutId id="2147485504" r:id="rId189"/>
    <p:sldLayoutId id="2147485505" r:id="rId190"/>
    <p:sldLayoutId id="2147485506" r:id="rId191"/>
    <p:sldLayoutId id="2147485507" r:id="rId192"/>
    <p:sldLayoutId id="2147485508" r:id="rId193"/>
    <p:sldLayoutId id="2147485509" r:id="rId194"/>
    <p:sldLayoutId id="2147485510" r:id="rId195"/>
    <p:sldLayoutId id="2147485511" r:id="rId196"/>
    <p:sldLayoutId id="2147485512" r:id="rId197"/>
    <p:sldLayoutId id="2147485513" r:id="rId198"/>
    <p:sldLayoutId id="2147485514" r:id="rId199"/>
    <p:sldLayoutId id="2147485515" r:id="rId200"/>
    <p:sldLayoutId id="2147485516" r:id="rId201"/>
    <p:sldLayoutId id="2147485517" r:id="rId202"/>
    <p:sldLayoutId id="2147485519" r:id="rId203"/>
    <p:sldLayoutId id="2147485520" r:id="rId204"/>
    <p:sldLayoutId id="2147485521" r:id="rId205"/>
    <p:sldLayoutId id="2147485522" r:id="rId206"/>
    <p:sldLayoutId id="2147485523" r:id="rId207"/>
    <p:sldLayoutId id="2147485524" r:id="rId208"/>
    <p:sldLayoutId id="2147485525" r:id="rId209"/>
    <p:sldLayoutId id="2147485526" r:id="rId210"/>
    <p:sldLayoutId id="2147485527" r:id="rId211"/>
    <p:sldLayoutId id="2147485528" r:id="rId212"/>
    <p:sldLayoutId id="2147485529" r:id="rId213"/>
    <p:sldLayoutId id="2147485530" r:id="rId214"/>
    <p:sldLayoutId id="2147485531" r:id="rId215"/>
    <p:sldLayoutId id="2147485532" r:id="rId216"/>
    <p:sldLayoutId id="2147485533" r:id="rId217"/>
    <p:sldLayoutId id="2147485534" r:id="rId218"/>
    <p:sldLayoutId id="2147485535" r:id="rId219"/>
    <p:sldLayoutId id="2147485536" r:id="rId220"/>
    <p:sldLayoutId id="2147485537" r:id="rId221"/>
    <p:sldLayoutId id="2147485538" r:id="rId222"/>
    <p:sldLayoutId id="2147485539" r:id="rId223"/>
    <p:sldLayoutId id="2147485540" r:id="rId224"/>
    <p:sldLayoutId id="2147485541" r:id="rId225"/>
    <p:sldLayoutId id="2147485542" r:id="rId226"/>
    <p:sldLayoutId id="2147485543" r:id="rId227"/>
    <p:sldLayoutId id="2147485544" r:id="rId228"/>
    <p:sldLayoutId id="2147485545" r:id="rId229"/>
    <p:sldLayoutId id="2147485546" r:id="rId230"/>
    <p:sldLayoutId id="2147485547" r:id="rId231"/>
    <p:sldLayoutId id="2147485548" r:id="rId232"/>
    <p:sldLayoutId id="2147485549" r:id="rId233"/>
    <p:sldLayoutId id="2147485550" r:id="rId234"/>
    <p:sldLayoutId id="2147485551" r:id="rId235"/>
    <p:sldLayoutId id="2147485552" r:id="rId236"/>
    <p:sldLayoutId id="2147485553" r:id="rId237"/>
    <p:sldLayoutId id="2147485554" r:id="rId238"/>
    <p:sldLayoutId id="2147485555" r:id="rId239"/>
    <p:sldLayoutId id="2147485556" r:id="rId240"/>
    <p:sldLayoutId id="2147485557" r:id="rId241"/>
    <p:sldLayoutId id="2147485558" r:id="rId242"/>
    <p:sldLayoutId id="2147485559" r:id="rId243"/>
    <p:sldLayoutId id="2147485560" r:id="rId244"/>
    <p:sldLayoutId id="2147485561" r:id="rId245"/>
    <p:sldLayoutId id="2147485562" r:id="rId246"/>
    <p:sldLayoutId id="2147485563" r:id="rId247"/>
    <p:sldLayoutId id="2147485564" r:id="rId248"/>
    <p:sldLayoutId id="2147485565" r:id="rId249"/>
    <p:sldLayoutId id="2147485566" r:id="rId250"/>
    <p:sldLayoutId id="2147485567" r:id="rId251"/>
    <p:sldLayoutId id="2147485568" r:id="rId252"/>
    <p:sldLayoutId id="2147485569" r:id="rId253"/>
    <p:sldLayoutId id="2147485570" r:id="rId254"/>
    <p:sldLayoutId id="2147485571" r:id="rId255"/>
    <p:sldLayoutId id="2147485572" r:id="rId256"/>
    <p:sldLayoutId id="2147485573" r:id="rId257"/>
    <p:sldLayoutId id="2147485574" r:id="rId258"/>
    <p:sldLayoutId id="2147485575" r:id="rId259"/>
    <p:sldLayoutId id="2147485576" r:id="rId260"/>
    <p:sldLayoutId id="2147485577" r:id="rId261"/>
    <p:sldLayoutId id="2147485578" r:id="rId262"/>
    <p:sldLayoutId id="2147485579" r:id="rId263"/>
    <p:sldLayoutId id="2147485580" r:id="rId264"/>
    <p:sldLayoutId id="2147485581" r:id="rId265"/>
    <p:sldLayoutId id="2147485582" r:id="rId266"/>
    <p:sldLayoutId id="2147485583" r:id="rId267"/>
    <p:sldLayoutId id="2147485584" r:id="rId268"/>
    <p:sldLayoutId id="2147485585" r:id="rId269"/>
    <p:sldLayoutId id="2147485586" r:id="rId270"/>
    <p:sldLayoutId id="2147485587" r:id="rId271"/>
    <p:sldLayoutId id="2147485588" r:id="rId272"/>
    <p:sldLayoutId id="2147485589" r:id="rId273"/>
    <p:sldLayoutId id="2147485590" r:id="rId274"/>
    <p:sldLayoutId id="2147485591" r:id="rId275"/>
    <p:sldLayoutId id="2147485592" r:id="rId276"/>
    <p:sldLayoutId id="2147485593" r:id="rId277"/>
    <p:sldLayoutId id="2147485594" r:id="rId278"/>
    <p:sldLayoutId id="2147485595" r:id="rId279"/>
    <p:sldLayoutId id="2147485596" r:id="rId280"/>
    <p:sldLayoutId id="2147485597" r:id="rId281"/>
    <p:sldLayoutId id="2147485598" r:id="rId282"/>
    <p:sldLayoutId id="2147485599" r:id="rId283"/>
    <p:sldLayoutId id="2147485600" r:id="rId284"/>
    <p:sldLayoutId id="2147485601" r:id="rId285"/>
    <p:sldLayoutId id="2147485602" r:id="rId286"/>
    <p:sldLayoutId id="2147485603" r:id="rId287"/>
    <p:sldLayoutId id="2147485604" r:id="rId288"/>
    <p:sldLayoutId id="2147485605" r:id="rId289"/>
    <p:sldLayoutId id="2147485606" r:id="rId290"/>
    <p:sldLayoutId id="2147485607" r:id="rId291"/>
    <p:sldLayoutId id="2147485608" r:id="rId292"/>
    <p:sldLayoutId id="2147485609" r:id="rId293"/>
    <p:sldLayoutId id="2147485610" r:id="rId294"/>
    <p:sldLayoutId id="2147485611" r:id="rId295"/>
    <p:sldLayoutId id="2147485612" r:id="rId296"/>
    <p:sldLayoutId id="2147485615" r:id="rId297"/>
    <p:sldLayoutId id="2147485616" r:id="rId298"/>
    <p:sldLayoutId id="2147485617" r:id="rId299"/>
    <p:sldLayoutId id="2147485618" r:id="rId300"/>
    <p:sldLayoutId id="2147485619" r:id="rId301"/>
    <p:sldLayoutId id="2147485620" r:id="rId302"/>
    <p:sldLayoutId id="2147485621" r:id="rId303"/>
    <p:sldLayoutId id="2147485622" r:id="rId304"/>
    <p:sldLayoutId id="2147485623" r:id="rId305"/>
    <p:sldLayoutId id="2147485624" r:id="rId306"/>
    <p:sldLayoutId id="2147485625" r:id="rId307"/>
    <p:sldLayoutId id="2147485626" r:id="rId308"/>
    <p:sldLayoutId id="2147485627" r:id="rId309"/>
    <p:sldLayoutId id="2147485628" r:id="rId310"/>
    <p:sldLayoutId id="2147485629" r:id="rId311"/>
    <p:sldLayoutId id="2147485630" r:id="rId312"/>
    <p:sldLayoutId id="2147485631" r:id="rId313"/>
    <p:sldLayoutId id="2147485632" r:id="rId314"/>
    <p:sldLayoutId id="2147485633" r:id="rId315"/>
    <p:sldLayoutId id="2147485634" r:id="rId316"/>
    <p:sldLayoutId id="2147485635" r:id="rId317"/>
    <p:sldLayoutId id="2147485636" r:id="rId318"/>
    <p:sldLayoutId id="2147485637" r:id="rId319"/>
    <p:sldLayoutId id="2147485638" r:id="rId320"/>
    <p:sldLayoutId id="2147485639" r:id="rId321"/>
    <p:sldLayoutId id="2147485640" r:id="rId322"/>
    <p:sldLayoutId id="2147485641" r:id="rId323"/>
    <p:sldLayoutId id="2147485642" r:id="rId324"/>
    <p:sldLayoutId id="2147485643" r:id="rId325"/>
    <p:sldLayoutId id="2147485644" r:id="rId326"/>
    <p:sldLayoutId id="2147485645" r:id="rId327"/>
    <p:sldLayoutId id="2147485646" r:id="rId328"/>
    <p:sldLayoutId id="2147485647" r:id="rId329"/>
    <p:sldLayoutId id="2147485648" r:id="rId330"/>
    <p:sldLayoutId id="2147485649" r:id="rId331"/>
    <p:sldLayoutId id="2147485650" r:id="rId332"/>
    <p:sldLayoutId id="2147485651" r:id="rId333"/>
    <p:sldLayoutId id="2147485652" r:id="rId334"/>
    <p:sldLayoutId id="2147485653" r:id="rId335"/>
    <p:sldLayoutId id="2147485654" r:id="rId336"/>
    <p:sldLayoutId id="2147485655" r:id="rId337"/>
    <p:sldLayoutId id="2147485656" r:id="rId338"/>
    <p:sldLayoutId id="2147485657" r:id="rId339"/>
    <p:sldLayoutId id="2147485658" r:id="rId340"/>
    <p:sldLayoutId id="2147485659" r:id="rId341"/>
    <p:sldLayoutId id="2147485660" r:id="rId342"/>
    <p:sldLayoutId id="2147485661" r:id="rId343"/>
    <p:sldLayoutId id="2147485662" r:id="rId344"/>
    <p:sldLayoutId id="2147485663" r:id="rId345"/>
    <p:sldLayoutId id="2147485664" r:id="rId346"/>
    <p:sldLayoutId id="2147485665" r:id="rId347"/>
    <p:sldLayoutId id="2147485666" r:id="rId348"/>
    <p:sldLayoutId id="2147485667" r:id="rId349"/>
    <p:sldLayoutId id="2147485668" r:id="rId350"/>
    <p:sldLayoutId id="2147485669" r:id="rId351"/>
    <p:sldLayoutId id="2147485670" r:id="rId352"/>
    <p:sldLayoutId id="2147485671" r:id="rId353"/>
    <p:sldLayoutId id="2147485672" r:id="rId354"/>
    <p:sldLayoutId id="2147485673" r:id="rId355"/>
    <p:sldLayoutId id="2147485674" r:id="rId356"/>
    <p:sldLayoutId id="2147485675" r:id="rId357"/>
    <p:sldLayoutId id="2147485676" r:id="rId358"/>
    <p:sldLayoutId id="2147485677" r:id="rId359"/>
    <p:sldLayoutId id="2147485678" r:id="rId360"/>
    <p:sldLayoutId id="2147485679" r:id="rId361"/>
    <p:sldLayoutId id="2147485680" r:id="rId362"/>
    <p:sldLayoutId id="2147485681" r:id="rId363"/>
    <p:sldLayoutId id="2147485682" r:id="rId364"/>
    <p:sldLayoutId id="2147485683" r:id="rId365"/>
    <p:sldLayoutId id="2147485684" r:id="rId366"/>
    <p:sldLayoutId id="2147485685" r:id="rId367"/>
    <p:sldLayoutId id="2147485686" r:id="rId368"/>
    <p:sldLayoutId id="2147485687" r:id="rId369"/>
    <p:sldLayoutId id="2147485688" r:id="rId370"/>
    <p:sldLayoutId id="2147485689" r:id="rId371"/>
    <p:sldLayoutId id="2147485690" r:id="rId372"/>
    <p:sldLayoutId id="2147485691" r:id="rId373"/>
    <p:sldLayoutId id="2147485692" r:id="rId374"/>
    <p:sldLayoutId id="2147485693" r:id="rId375"/>
    <p:sldLayoutId id="2147485694" r:id="rId376"/>
    <p:sldLayoutId id="2147485695" r:id="rId377"/>
    <p:sldLayoutId id="2147485696" r:id="rId378"/>
    <p:sldLayoutId id="2147485697" r:id="rId379"/>
    <p:sldLayoutId id="2147485698" r:id="rId380"/>
    <p:sldLayoutId id="2147485699" r:id="rId381"/>
    <p:sldLayoutId id="2147485700" r:id="rId382"/>
    <p:sldLayoutId id="2147485701" r:id="rId383"/>
    <p:sldLayoutId id="2147485702" r:id="rId384"/>
    <p:sldLayoutId id="2147485703" r:id="rId385"/>
    <p:sldLayoutId id="2147485704" r:id="rId386"/>
    <p:sldLayoutId id="2147485705" r:id="rId387"/>
    <p:sldLayoutId id="2147485706" r:id="rId388"/>
    <p:sldLayoutId id="2147485707" r:id="rId389"/>
    <p:sldLayoutId id="2147485708" r:id="rId390"/>
    <p:sldLayoutId id="2147485709" r:id="rId391"/>
    <p:sldLayoutId id="2147485710" r:id="rId392"/>
    <p:sldLayoutId id="2147485711" r:id="rId393"/>
    <p:sldLayoutId id="2147485712" r:id="rId394"/>
    <p:sldLayoutId id="2147485713" r:id="rId395"/>
    <p:sldLayoutId id="2147485714" r:id="rId396"/>
    <p:sldLayoutId id="2147485715" r:id="rId397"/>
    <p:sldLayoutId id="2147485716" r:id="rId398"/>
    <p:sldLayoutId id="2147485717" r:id="rId399"/>
    <p:sldLayoutId id="2147485718" r:id="rId400"/>
    <p:sldLayoutId id="2147485719" r:id="rId401"/>
    <p:sldLayoutId id="2147485720" r:id="rId402"/>
    <p:sldLayoutId id="2147485721" r:id="rId403"/>
    <p:sldLayoutId id="2147485722" r:id="rId404"/>
    <p:sldLayoutId id="2147485723" r:id="rId405"/>
    <p:sldLayoutId id="2147485724" r:id="rId406"/>
    <p:sldLayoutId id="2147485725" r:id="rId407"/>
    <p:sldLayoutId id="2147485726" r:id="rId408"/>
    <p:sldLayoutId id="2147485727" r:id="rId409"/>
    <p:sldLayoutId id="2147485728" r:id="rId410"/>
    <p:sldLayoutId id="2147485729" r:id="rId411"/>
    <p:sldLayoutId id="2147485730" r:id="rId412"/>
    <p:sldLayoutId id="2147485731" r:id="rId413"/>
    <p:sldLayoutId id="2147485732" r:id="rId414"/>
    <p:sldLayoutId id="2147485733" r:id="rId415"/>
    <p:sldLayoutId id="2147485734" r:id="rId416"/>
    <p:sldLayoutId id="2147485735" r:id="rId417"/>
    <p:sldLayoutId id="2147485736" r:id="rId418"/>
    <p:sldLayoutId id="2147485737" r:id="rId419"/>
    <p:sldLayoutId id="2147485738" r:id="rId420"/>
    <p:sldLayoutId id="2147485739" r:id="rId421"/>
    <p:sldLayoutId id="2147485740" r:id="rId422"/>
    <p:sldLayoutId id="2147485741" r:id="rId423"/>
    <p:sldLayoutId id="2147485742" r:id="rId424"/>
    <p:sldLayoutId id="2147485743" r:id="rId425"/>
    <p:sldLayoutId id="2147485744" r:id="rId426"/>
    <p:sldLayoutId id="2147485745" r:id="rId427"/>
    <p:sldLayoutId id="2147485746" r:id="rId428"/>
    <p:sldLayoutId id="2147485747" r:id="rId429"/>
    <p:sldLayoutId id="2147485748" r:id="rId430"/>
    <p:sldLayoutId id="2147485749" r:id="rId431"/>
    <p:sldLayoutId id="2147485750" r:id="rId432"/>
    <p:sldLayoutId id="2147485751" r:id="rId433"/>
    <p:sldLayoutId id="2147485752" r:id="rId434"/>
    <p:sldLayoutId id="2147485753" r:id="rId435"/>
    <p:sldLayoutId id="2147485754" r:id="rId436"/>
    <p:sldLayoutId id="2147485755" r:id="rId437"/>
    <p:sldLayoutId id="2147485756" r:id="rId438"/>
    <p:sldLayoutId id="2147485757" r:id="rId439"/>
    <p:sldLayoutId id="2147485758" r:id="rId440"/>
    <p:sldLayoutId id="2147485759" r:id="rId441"/>
    <p:sldLayoutId id="2147485760" r:id="rId442"/>
    <p:sldLayoutId id="2147485761" r:id="rId443"/>
    <p:sldLayoutId id="2147485762" r:id="rId444"/>
    <p:sldLayoutId id="2147485763" r:id="rId445"/>
    <p:sldLayoutId id="2147485764" r:id="rId446"/>
    <p:sldLayoutId id="2147485765" r:id="rId447"/>
    <p:sldLayoutId id="2147485766" r:id="rId448"/>
    <p:sldLayoutId id="2147485767" r:id="rId449"/>
    <p:sldLayoutId id="2147485768" r:id="rId450"/>
    <p:sldLayoutId id="2147485769" r:id="rId451"/>
    <p:sldLayoutId id="2147485770" r:id="rId452"/>
    <p:sldLayoutId id="2147485771" r:id="rId453"/>
    <p:sldLayoutId id="2147485772" r:id="rId454"/>
    <p:sldLayoutId id="2147485773" r:id="rId455"/>
    <p:sldLayoutId id="2147485774" r:id="rId456"/>
    <p:sldLayoutId id="2147485775" r:id="rId457"/>
    <p:sldLayoutId id="2147485776" r:id="rId458"/>
    <p:sldLayoutId id="2147485777" r:id="rId459"/>
    <p:sldLayoutId id="2147485778" r:id="rId460"/>
    <p:sldLayoutId id="2147485779" r:id="rId461"/>
    <p:sldLayoutId id="2147485780" r:id="rId462"/>
    <p:sldLayoutId id="2147485781" r:id="rId463"/>
    <p:sldLayoutId id="2147485782" r:id="rId464"/>
    <p:sldLayoutId id="2147485783" r:id="rId465"/>
    <p:sldLayoutId id="2147485784" r:id="rId466"/>
    <p:sldLayoutId id="2147485785" r:id="rId467"/>
    <p:sldLayoutId id="2147485786" r:id="rId468"/>
    <p:sldLayoutId id="2147485787" r:id="rId469"/>
    <p:sldLayoutId id="2147485788" r:id="rId470"/>
    <p:sldLayoutId id="2147485789" r:id="rId471"/>
    <p:sldLayoutId id="2147485790" r:id="rId472"/>
    <p:sldLayoutId id="2147485791" r:id="rId473"/>
    <p:sldLayoutId id="2147485792" r:id="rId474"/>
    <p:sldLayoutId id="2147485793" r:id="rId475"/>
    <p:sldLayoutId id="2147485794" r:id="rId476"/>
    <p:sldLayoutId id="2147485795" r:id="rId477"/>
    <p:sldLayoutId id="2147485796" r:id="rId478"/>
    <p:sldLayoutId id="2147485797" r:id="rId479"/>
    <p:sldLayoutId id="2147485798" r:id="rId480"/>
    <p:sldLayoutId id="2147485799" r:id="rId481"/>
    <p:sldLayoutId id="2147485800" r:id="rId482"/>
    <p:sldLayoutId id="2147485801" r:id="rId483"/>
    <p:sldLayoutId id="2147485802" r:id="rId484"/>
    <p:sldLayoutId id="2147485803" r:id="rId485"/>
    <p:sldLayoutId id="2147485804" r:id="rId486"/>
    <p:sldLayoutId id="2147485805" r:id="rId487"/>
    <p:sldLayoutId id="2147485806" r:id="rId488"/>
    <p:sldLayoutId id="2147485807" r:id="rId489"/>
    <p:sldLayoutId id="2147485808" r:id="rId490"/>
    <p:sldLayoutId id="2147485809" r:id="rId491"/>
    <p:sldLayoutId id="2147485810" r:id="rId492"/>
    <p:sldLayoutId id="2147485811" r:id="rId493"/>
    <p:sldLayoutId id="2147485812" r:id="rId494"/>
    <p:sldLayoutId id="2147485813" r:id="rId495"/>
    <p:sldLayoutId id="2147485814" r:id="rId496"/>
    <p:sldLayoutId id="2147485815" r:id="rId497"/>
    <p:sldLayoutId id="2147485816" r:id="rId498"/>
    <p:sldLayoutId id="2147485817" r:id="rId499"/>
    <p:sldLayoutId id="2147485818" r:id="rId500"/>
    <p:sldLayoutId id="2147485819" r:id="rId501"/>
    <p:sldLayoutId id="2147485820" r:id="rId502"/>
    <p:sldLayoutId id="2147485821" r:id="rId503"/>
    <p:sldLayoutId id="2147485822" r:id="rId504"/>
    <p:sldLayoutId id="2147485823" r:id="rId505"/>
    <p:sldLayoutId id="2147485824" r:id="rId506"/>
    <p:sldLayoutId id="2147485825" r:id="rId507"/>
    <p:sldLayoutId id="2147485826" r:id="rId508"/>
    <p:sldLayoutId id="2147485827" r:id="rId509"/>
    <p:sldLayoutId id="2147485828" r:id="rId510"/>
    <p:sldLayoutId id="2147485829" r:id="rId511"/>
    <p:sldLayoutId id="2147485830" r:id="rId512"/>
    <p:sldLayoutId id="2147485831" r:id="rId513"/>
    <p:sldLayoutId id="2147485832" r:id="rId514"/>
    <p:sldLayoutId id="2147485833" r:id="rId515"/>
    <p:sldLayoutId id="2147485834" r:id="rId516"/>
    <p:sldLayoutId id="2147485835" r:id="rId517"/>
    <p:sldLayoutId id="2147485836" r:id="rId518"/>
    <p:sldLayoutId id="2147485837" r:id="rId519"/>
    <p:sldLayoutId id="2147485838" r:id="rId520"/>
    <p:sldLayoutId id="2147485839" r:id="rId521"/>
    <p:sldLayoutId id="2147485840" r:id="rId522"/>
    <p:sldLayoutId id="2147485841" r:id="rId523"/>
    <p:sldLayoutId id="2147485842" r:id="rId524"/>
    <p:sldLayoutId id="2147485843" r:id="rId525"/>
    <p:sldLayoutId id="2147485844" r:id="rId526"/>
    <p:sldLayoutId id="2147485845" r:id="rId527"/>
    <p:sldLayoutId id="2147485846" r:id="rId528"/>
    <p:sldLayoutId id="2147485847" r:id="rId529"/>
    <p:sldLayoutId id="2147485848" r:id="rId530"/>
    <p:sldLayoutId id="2147485849" r:id="rId531"/>
    <p:sldLayoutId id="2147485850" r:id="rId532"/>
    <p:sldLayoutId id="2147485851" r:id="rId533"/>
    <p:sldLayoutId id="2147485852" r:id="rId534"/>
    <p:sldLayoutId id="2147485853" r:id="rId535"/>
    <p:sldLayoutId id="2147485854" r:id="rId536"/>
    <p:sldLayoutId id="2147485855" r:id="rId537"/>
    <p:sldLayoutId id="2147485856" r:id="rId538"/>
    <p:sldLayoutId id="2147485857" r:id="rId539"/>
    <p:sldLayoutId id="2147485858" r:id="rId540"/>
    <p:sldLayoutId id="2147485859" r:id="rId541"/>
    <p:sldLayoutId id="2147485860" r:id="rId542"/>
    <p:sldLayoutId id="2147485861" r:id="rId543"/>
    <p:sldLayoutId id="2147485862" r:id="rId544"/>
    <p:sldLayoutId id="2147485863" r:id="rId545"/>
    <p:sldLayoutId id="2147485864" r:id="rId546"/>
    <p:sldLayoutId id="2147485865" r:id="rId547"/>
    <p:sldLayoutId id="2147485866" r:id="rId548"/>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6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C1FB1BA9-448A-466D-888E-000648E11133}"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2014752842"/>
      </p:ext>
    </p:extLst>
  </p:cSld>
  <p:clrMap bg1="lt1" tx1="dk1" bg2="lt2" tx2="dk2" accent1="accent1" accent2="accent2" accent3="accent3" accent4="accent4" accent5="accent5" accent6="accent6" hlink="hlink" folHlink="folHlink"/>
  <p:sldLayoutIdLst>
    <p:sldLayoutId id="2147485180" r:id="rId1"/>
    <p:sldLayoutId id="2147485181" r:id="rId2"/>
    <p:sldLayoutId id="2147485182" r:id="rId3"/>
    <p:sldLayoutId id="2147485183" r:id="rId4"/>
    <p:sldLayoutId id="2147485184" r:id="rId5"/>
    <p:sldLayoutId id="2147485185" r:id="rId6"/>
    <p:sldLayoutId id="2147485186" r:id="rId7"/>
    <p:sldLayoutId id="2147485187" r:id="rId8"/>
    <p:sldLayoutId id="2147485188" r:id="rId9"/>
    <p:sldLayoutId id="2147485189" r:id="rId10"/>
    <p:sldLayoutId id="2147485190" r:id="rId11"/>
    <p:sldLayoutId id="2147485191" r:id="rId12"/>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3075"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34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1034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1034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8CC87C5C-DF27-4E85-AA13-FBCFFB68BA7B}"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1279046510"/>
      </p:ext>
    </p:extLst>
  </p:cSld>
  <p:clrMap bg1="lt1" tx1="dk1" bg2="lt2" tx2="dk2" accent1="accent1" accent2="accent2" accent3="accent3" accent4="accent4" accent5="accent5" accent6="accent6" hlink="hlink" folHlink="folHlink"/>
  <p:sldLayoutIdLst>
    <p:sldLayoutId id="2147485193" r:id="rId1"/>
    <p:sldLayoutId id="2147485194" r:id="rId2"/>
    <p:sldLayoutId id="2147485195" r:id="rId3"/>
    <p:sldLayoutId id="2147485196" r:id="rId4"/>
    <p:sldLayoutId id="2147485197" r:id="rId5"/>
    <p:sldLayoutId id="2147485198" r:id="rId6"/>
    <p:sldLayoutId id="2147485199" r:id="rId7"/>
    <p:sldLayoutId id="2147485200" r:id="rId8"/>
    <p:sldLayoutId id="2147485201" r:id="rId9"/>
    <p:sldLayoutId id="2147485202" r:id="rId10"/>
    <p:sldLayoutId id="2147485203" r:id="rId11"/>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3075"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34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1034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1034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8CC87C5C-DF27-4E85-AA13-FBCFFB68BA7B}"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2351810370"/>
      </p:ext>
    </p:extLst>
  </p:cSld>
  <p:clrMap bg1="lt1" tx1="dk1" bg2="lt2" tx2="dk2" accent1="accent1" accent2="accent2" accent3="accent3" accent4="accent4" accent5="accent5" accent6="accent6" hlink="hlink" folHlink="folHlink"/>
  <p:sldLayoutIdLst>
    <p:sldLayoutId id="2147485232" r:id="rId1"/>
    <p:sldLayoutId id="2147485233" r:id="rId2"/>
    <p:sldLayoutId id="2147485234" r:id="rId3"/>
    <p:sldLayoutId id="2147485235" r:id="rId4"/>
    <p:sldLayoutId id="2147485236" r:id="rId5"/>
    <p:sldLayoutId id="2147485237" r:id="rId6"/>
    <p:sldLayoutId id="2147485238" r:id="rId7"/>
    <p:sldLayoutId id="2147485239" r:id="rId8"/>
    <p:sldLayoutId id="2147485240" r:id="rId9"/>
    <p:sldLayoutId id="2147485241" r:id="rId10"/>
    <p:sldLayoutId id="2147485242" r:id="rId11"/>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6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C1FB1BA9-448A-466D-888E-000648E11133}"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3137193129"/>
      </p:ext>
    </p:extLst>
  </p:cSld>
  <p:clrMap bg1="lt1" tx1="dk1" bg2="lt2" tx2="dk2" accent1="accent1" accent2="accent2" accent3="accent3" accent4="accent4" accent5="accent5" accent6="accent6" hlink="hlink" folHlink="folHlink"/>
  <p:sldLayoutIdLst>
    <p:sldLayoutId id="2147485244" r:id="rId1"/>
    <p:sldLayoutId id="2147485245" r:id="rId2"/>
    <p:sldLayoutId id="2147485246" r:id="rId3"/>
    <p:sldLayoutId id="2147485247" r:id="rId4"/>
    <p:sldLayoutId id="2147485248" r:id="rId5"/>
    <p:sldLayoutId id="2147485249" r:id="rId6"/>
    <p:sldLayoutId id="2147485250" r:id="rId7"/>
    <p:sldLayoutId id="2147485251" r:id="rId8"/>
    <p:sldLayoutId id="2147485252" r:id="rId9"/>
    <p:sldLayoutId id="2147485253" r:id="rId10"/>
    <p:sldLayoutId id="2147485254" r:id="rId11"/>
    <p:sldLayoutId id="2147485255" r:id="rId12"/>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6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Arial" charset="0"/>
              </a:defRPr>
            </a:lvl1pPr>
          </a:lstStyle>
          <a:p>
            <a:pPr defTabSz="914400" fontAlgn="base">
              <a:spcAft>
                <a:spcPct val="0"/>
              </a:spcAft>
              <a:defRPr/>
            </a:pPr>
            <a:endParaRPr lang="en-US">
              <a:solidFill>
                <a:srgbClr val="000000"/>
              </a:solidFill>
            </a:endParaRPr>
          </a:p>
        </p:txBody>
      </p:sp>
      <p:sp>
        <p:nvSpPr>
          <p:cNvPr id="4506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FontTx/>
              <a:buNone/>
              <a:defRPr sz="1400"/>
            </a:lvl1pPr>
          </a:lstStyle>
          <a:p>
            <a:pPr defTabSz="914400" fontAlgn="base">
              <a:spcAft>
                <a:spcPct val="0"/>
              </a:spcAft>
            </a:pPr>
            <a:fld id="{C1FB1BA9-448A-466D-888E-000648E11133}" type="slidenum">
              <a:rPr lang="en-US" altLang="en-US" smtClean="0">
                <a:solidFill>
                  <a:srgbClr val="000000"/>
                </a:solidFill>
              </a:rPr>
              <a:pPr defTabSz="914400" fontAlgn="base">
                <a:spcAft>
                  <a:spcPct val="0"/>
                </a:spcAft>
              </a:pPr>
              <a:t>‹#›</a:t>
            </a:fld>
            <a:endParaRPr lang="en-US" altLang="en-US" smtClean="0">
              <a:solidFill>
                <a:srgbClr val="000000"/>
              </a:solidFill>
            </a:endParaRPr>
          </a:p>
        </p:txBody>
      </p:sp>
    </p:spTree>
    <p:extLst>
      <p:ext uri="{BB962C8B-B14F-4D97-AF65-F5344CB8AC3E}">
        <p14:creationId xmlns:p14="http://schemas.microsoft.com/office/powerpoint/2010/main" val="1357805523"/>
      </p:ext>
    </p:extLst>
  </p:cSld>
  <p:clrMap bg1="lt1" tx1="dk1" bg2="lt2" tx2="dk2" accent1="accent1" accent2="accent2" accent3="accent3" accent4="accent4" accent5="accent5" accent6="accent6" hlink="hlink" folHlink="folHlink"/>
  <p:sldLayoutIdLst>
    <p:sldLayoutId id="2147485257" r:id="rId1"/>
    <p:sldLayoutId id="2147485258" r:id="rId2"/>
    <p:sldLayoutId id="2147485259" r:id="rId3"/>
    <p:sldLayoutId id="2147485260" r:id="rId4"/>
    <p:sldLayoutId id="2147485261" r:id="rId5"/>
    <p:sldLayoutId id="2147485262" r:id="rId6"/>
    <p:sldLayoutId id="2147485263" r:id="rId7"/>
    <p:sldLayoutId id="2147485264" r:id="rId8"/>
    <p:sldLayoutId id="2147485265" r:id="rId9"/>
    <p:sldLayoutId id="2147485266" r:id="rId10"/>
    <p:sldLayoutId id="2147485267" r:id="rId11"/>
    <p:sldLayoutId id="2147485268" r:id="rId12"/>
  </p:sldLayoutIdLst>
  <p:transition>
    <p:randomBar dir="ver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pPr defTabSz="914400">
              <a:buClr>
                <a:srgbClr val="000000"/>
              </a:buClr>
              <a:buFont typeface="Arial"/>
              <a:buNone/>
            </a:pPr>
            <a:endParaRPr kern="0"/>
          </a:p>
        </p:txBody>
      </p:sp>
      <p:sp>
        <p:nvSpPr>
          <p:cNvPr id="9" name="Google Shape;9;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pPr defTabSz="914400">
              <a:buClr>
                <a:srgbClr val="000000"/>
              </a:buClr>
              <a:buFont typeface="Arial"/>
              <a:buNone/>
            </a:pPr>
            <a:endParaRPr kern="0"/>
          </a:p>
        </p:txBody>
      </p:sp>
      <p:sp>
        <p:nvSpPr>
          <p:cNvPr id="10" name="Google Shape;10;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defTabSz="914400">
              <a:buClr>
                <a:srgbClr val="000000"/>
              </a:buClr>
              <a:buFont typeface="Arial"/>
              <a:buNone/>
            </a:pPr>
            <a:fld id="{00000000-1234-1234-1234-123412341234}" type="slidenum">
              <a:rPr lang="en-US" kern="0"/>
              <a:pPr defTabSz="914400">
                <a:buClr>
                  <a:srgbClr val="000000"/>
                </a:buClr>
                <a:buFont typeface="Arial"/>
                <a:buNone/>
              </a:pPr>
              <a:t>‹#›</a:t>
            </a:fld>
            <a:endParaRPr kern="0"/>
          </a:p>
        </p:txBody>
      </p:sp>
    </p:spTree>
    <p:extLst>
      <p:ext uri="{BB962C8B-B14F-4D97-AF65-F5344CB8AC3E}">
        <p14:creationId xmlns:p14="http://schemas.microsoft.com/office/powerpoint/2010/main" val="653271268"/>
      </p:ext>
    </p:extLst>
  </p:cSld>
  <p:clrMap bg1="lt1" tx1="dk1" bg2="dk2" tx2="lt2" accent1="accent1" accent2="accent2" accent3="accent3" accent4="accent4" accent5="accent5" accent6="accent6" hlink="hlink" folHlink="folHlink"/>
  <p:sldLayoutIdLst>
    <p:sldLayoutId id="2147485885" r:id="rId1"/>
    <p:sldLayoutId id="2147485886" r:id="rId2"/>
    <p:sldLayoutId id="2147485887" r:id="rId3"/>
    <p:sldLayoutId id="2147485888" r:id="rId4"/>
    <p:sldLayoutId id="2147485889" r:id="rId5"/>
    <p:sldLayoutId id="2147485890" r:id="rId6"/>
    <p:sldLayoutId id="2147485891" r:id="rId7"/>
    <p:sldLayoutId id="2147485892" r:id="rId8"/>
    <p:sldLayoutId id="2147485893" r:id="rId9"/>
    <p:sldLayoutId id="2147485894" r:id="rId10"/>
    <p:sldLayoutId id="2147485895" r:id="rId11"/>
    <p:sldLayoutId id="2147485896"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eaLnBrk="0" fontAlgn="base" hangingPunct="0">
              <a:spcBef>
                <a:spcPct val="0"/>
              </a:spcBef>
              <a:spcAft>
                <a:spcPct val="0"/>
              </a:spcAft>
              <a:defRPr/>
            </a:pPr>
            <a:fld id="{E7818001-40C6-4E3C-8892-16BB7F29B2D8}" type="datetimeFigureOut">
              <a:rPr lang="en-US">
                <a:solidFill>
                  <a:prstClr val="black">
                    <a:tint val="75000"/>
                  </a:prstClr>
                </a:solidFill>
                <a:latin typeface="Arial" panose="020B0604020202020204" pitchFamily="34" charset="0"/>
                <a:cs typeface="Arial" panose="020B0604020202020204" pitchFamily="34" charset="0"/>
                <a:sym typeface="Arial" panose="020B0604020202020204" pitchFamily="34" charset="0"/>
              </a:rPr>
              <a:pPr defTabSz="914400" eaLnBrk="0" fontAlgn="base" hangingPunct="0">
                <a:spcBef>
                  <a:spcPct val="0"/>
                </a:spcBef>
                <a:spcAft>
                  <a:spcPct val="0"/>
                </a:spcAft>
                <a:defRPr/>
              </a:pPr>
              <a:t>26/02/2024</a:t>
            </a:fld>
            <a:endParaRPr lang="en-US" dirty="0">
              <a:solidFill>
                <a:prstClr val="black">
                  <a:tint val="75000"/>
                </a:prstClr>
              </a:solidFill>
              <a:latin typeface="Arial" panose="020B0604020202020204" pitchFamily="34" charset="0"/>
              <a:cs typeface="Arial" panose="020B0604020202020204" pitchFamily="34" charset="0"/>
              <a:sym typeface="Arial" panose="020B0604020202020204" pitchFamily="34" charset="0"/>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eaLnBrk="0" fontAlgn="base" hangingPunct="0">
              <a:spcBef>
                <a:spcPct val="0"/>
              </a:spcBef>
              <a:spcAft>
                <a:spcPct val="0"/>
              </a:spcAft>
              <a:defRPr/>
            </a:pPr>
            <a:endParaRPr lang="en-US">
              <a:solidFill>
                <a:prstClr val="black">
                  <a:tint val="75000"/>
                </a:prstClr>
              </a:solidFill>
              <a:latin typeface="Arial" panose="020B0604020202020204" pitchFamily="34" charset="0"/>
              <a:cs typeface="Arial" panose="020B0604020202020204" pitchFamily="34" charset="0"/>
              <a:sym typeface="Arial" panose="020B0604020202020204" pitchFamily="34" charset="0"/>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eaLnBrk="0" fontAlgn="base" hangingPunct="0">
              <a:spcBef>
                <a:spcPct val="0"/>
              </a:spcBef>
              <a:spcAft>
                <a:spcPct val="0"/>
              </a:spcAft>
              <a:defRPr/>
            </a:pPr>
            <a:fld id="{960DF85A-AC8F-4FEE-986A-13530181BFAD}" type="slidenum">
              <a:rPr lang="en-US">
                <a:solidFill>
                  <a:prstClr val="black">
                    <a:tint val="75000"/>
                  </a:prstClr>
                </a:solidFill>
                <a:latin typeface="Arial" panose="020B0604020202020204" pitchFamily="34" charset="0"/>
                <a:cs typeface="Arial" panose="020B0604020202020204" pitchFamily="34" charset="0"/>
                <a:sym typeface="Arial" panose="020B0604020202020204" pitchFamily="34" charset="0"/>
              </a:rPr>
              <a:pPr defTabSz="914400" eaLnBrk="0" fontAlgn="base" hangingPunct="0">
                <a:spcBef>
                  <a:spcPct val="0"/>
                </a:spcBef>
                <a:spcAft>
                  <a:spcPct val="0"/>
                </a:spcAft>
                <a:defRPr/>
              </a:pPr>
              <a:t>‹#›</a:t>
            </a:fld>
            <a:endParaRPr lang="en-US" dirty="0">
              <a:solidFill>
                <a:prstClr val="black">
                  <a:tint val="75000"/>
                </a:prstClr>
              </a:solidFill>
              <a:latin typeface="Arial" panose="020B0604020202020204" pitchFamily="34" charset="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1832537827"/>
      </p:ext>
    </p:extLst>
  </p:cSld>
  <p:clrMap bg1="lt1" tx1="dk1" bg2="lt2" tx2="dk2" accent1="accent1" accent2="accent2" accent3="accent3" accent4="accent4" accent5="accent5" accent6="accent6" hlink="hlink" folHlink="folHlink"/>
  <p:sldLayoutIdLst>
    <p:sldLayoutId id="2147485898" r:id="rId1"/>
    <p:sldLayoutId id="2147485899" r:id="rId2"/>
    <p:sldLayoutId id="2147485900" r:id="rId3"/>
    <p:sldLayoutId id="2147485901" r:id="rId4"/>
    <p:sldLayoutId id="2147485902" r:id="rId5"/>
    <p:sldLayoutId id="2147485903" r:id="rId6"/>
    <p:sldLayoutId id="2147485904" r:id="rId7"/>
    <p:sldLayoutId id="2147485905" r:id="rId8"/>
    <p:sldLayoutId id="2147485906" r:id="rId9"/>
    <p:sldLayoutId id="2147485907" r:id="rId10"/>
    <p:sldLayoutId id="2147485908" r:id="rId11"/>
    <p:sldLayoutId id="2147485909" r:id="rId12"/>
    <p:sldLayoutId id="2147485910" r:id="rId13"/>
    <p:sldLayoutId id="2147485911" r:id="rId14"/>
  </p:sldLayoutIdLst>
  <p:hf sldNum="0" hdr="0" ftr="0" dt="0"/>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Chỗ dành sẵn cho Tiêu đề 1">
            <a:extLst>
              <a:ext uri="{FF2B5EF4-FFF2-40B4-BE49-F238E27FC236}">
                <a16:creationId xmlns:a16="http://schemas.microsoft.com/office/drawing/2014/main" id="{7BDA5BF7-746A-46A7-8A4F-BF321E9F34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vi-VN"/>
              <a:t>Bấm để sửa kiểu tiêu đề Bản cái</a:t>
            </a:r>
            <a:endParaRPr lang="en-BZ"/>
          </a:p>
        </p:txBody>
      </p:sp>
      <p:sp>
        <p:nvSpPr>
          <p:cNvPr id="3" name="Chỗ dành sẵn cho Văn bản 2">
            <a:extLst>
              <a:ext uri="{FF2B5EF4-FFF2-40B4-BE49-F238E27FC236}">
                <a16:creationId xmlns:a16="http://schemas.microsoft.com/office/drawing/2014/main" id="{79E06054-A164-463E-A224-5F346F0F6C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vi-VN"/>
              <a:t>Chỉnh sửa kiểu văn bản của Bản cái</a:t>
            </a:r>
          </a:p>
          <a:p>
            <a:pPr lvl="1"/>
            <a:r>
              <a:rPr lang="vi-VN"/>
              <a:t>Mức hai</a:t>
            </a:r>
          </a:p>
          <a:p>
            <a:pPr lvl="2"/>
            <a:r>
              <a:rPr lang="vi-VN"/>
              <a:t>Mức ba</a:t>
            </a:r>
          </a:p>
          <a:p>
            <a:pPr lvl="3"/>
            <a:r>
              <a:rPr lang="vi-VN"/>
              <a:t>Mức bốn</a:t>
            </a:r>
          </a:p>
          <a:p>
            <a:pPr lvl="4"/>
            <a:r>
              <a:rPr lang="vi-VN"/>
              <a:t>Mức năm</a:t>
            </a:r>
            <a:endParaRPr lang="en-BZ"/>
          </a:p>
        </p:txBody>
      </p:sp>
      <p:sp>
        <p:nvSpPr>
          <p:cNvPr id="4" name="Chỗ dành sẵn cho Ngày tháng 3">
            <a:extLst>
              <a:ext uri="{FF2B5EF4-FFF2-40B4-BE49-F238E27FC236}">
                <a16:creationId xmlns:a16="http://schemas.microsoft.com/office/drawing/2014/main" id="{42D0A7CC-05A7-4632-9FA4-58C1DC279C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1107C782-D80A-4515-A20C-CD80DACBD0AE}" type="datetimeFigureOut">
              <a:rPr lang="en-BZ" smtClean="0">
                <a:solidFill>
                  <a:prstClr val="black">
                    <a:tint val="75000"/>
                  </a:prstClr>
                </a:solidFill>
              </a:rPr>
              <a:pPr defTabSz="914400"/>
              <a:t>26/02/2024</a:t>
            </a:fld>
            <a:endParaRPr lang="en-BZ">
              <a:solidFill>
                <a:prstClr val="black">
                  <a:tint val="75000"/>
                </a:prstClr>
              </a:solidFill>
            </a:endParaRPr>
          </a:p>
        </p:txBody>
      </p:sp>
      <p:sp>
        <p:nvSpPr>
          <p:cNvPr id="5" name="Chỗ dành sẵn cho Chân trang 4">
            <a:extLst>
              <a:ext uri="{FF2B5EF4-FFF2-40B4-BE49-F238E27FC236}">
                <a16:creationId xmlns:a16="http://schemas.microsoft.com/office/drawing/2014/main" id="{7F80F4D0-1E9D-4A9B-992C-E352E0CC9F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BZ">
              <a:solidFill>
                <a:prstClr val="black">
                  <a:tint val="75000"/>
                </a:prstClr>
              </a:solidFill>
            </a:endParaRPr>
          </a:p>
        </p:txBody>
      </p:sp>
      <p:sp>
        <p:nvSpPr>
          <p:cNvPr id="6" name="Chỗ dành sẵn cho Số hiệu Bản chiếu 5">
            <a:extLst>
              <a:ext uri="{FF2B5EF4-FFF2-40B4-BE49-F238E27FC236}">
                <a16:creationId xmlns:a16="http://schemas.microsoft.com/office/drawing/2014/main" id="{C475091F-53C7-44B5-8105-D3810EA5AB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EBF405D9-9F15-43C7-B285-3395148FB8D8}" type="slidenum">
              <a:rPr lang="en-BZ" smtClean="0">
                <a:solidFill>
                  <a:prstClr val="black">
                    <a:tint val="75000"/>
                  </a:prstClr>
                </a:solidFill>
              </a:rPr>
              <a:pPr defTabSz="914400"/>
              <a:t>‹#›</a:t>
            </a:fld>
            <a:endParaRPr lang="en-BZ">
              <a:solidFill>
                <a:prstClr val="black">
                  <a:tint val="75000"/>
                </a:prstClr>
              </a:solidFill>
            </a:endParaRPr>
          </a:p>
        </p:txBody>
      </p:sp>
    </p:spTree>
    <p:extLst>
      <p:ext uri="{BB962C8B-B14F-4D97-AF65-F5344CB8AC3E}">
        <p14:creationId xmlns:p14="http://schemas.microsoft.com/office/powerpoint/2010/main" val="1436299032"/>
      </p:ext>
    </p:extLst>
  </p:cSld>
  <p:clrMap bg1="lt1" tx1="dk1" bg2="lt2" tx2="dk2" accent1="accent1" accent2="accent2" accent3="accent3" accent4="accent4" accent5="accent5" accent6="accent6" hlink="hlink" folHlink="folHlink"/>
  <p:sldLayoutIdLst>
    <p:sldLayoutId id="2147485940" r:id="rId1"/>
    <p:sldLayoutId id="2147485941" r:id="rId2"/>
    <p:sldLayoutId id="2147485942" r:id="rId3"/>
    <p:sldLayoutId id="2147485943" r:id="rId4"/>
    <p:sldLayoutId id="2147485944" r:id="rId5"/>
    <p:sldLayoutId id="2147485945" r:id="rId6"/>
    <p:sldLayoutId id="2147485946" r:id="rId7"/>
    <p:sldLayoutId id="2147485947" r:id="rId8"/>
    <p:sldLayoutId id="2147485948" r:id="rId9"/>
    <p:sldLayoutId id="2147485949" r:id="rId10"/>
    <p:sldLayoutId id="21474859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B88E0A-A312-48B2-AD45-C33801621B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49F5AB2-FA1E-4D1E-B88D-468CFA9A0E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C58F2F-0EC0-4A27-89F0-4F10D21EF8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5914D2AB-DD58-4746-B875-8D90D23E26D2}" type="datetimeFigureOut">
              <a:rPr lang="en-US" smtClean="0">
                <a:solidFill>
                  <a:prstClr val="black">
                    <a:tint val="75000"/>
                  </a:prstClr>
                </a:solidFill>
              </a:rPr>
              <a:pPr defTabSz="914400"/>
              <a:t>26/02/2024</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E73429DF-F118-4ED8-A695-98CA0DBD16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0923011-8E1E-4F13-86FE-11FCBA42B3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7EC8CFE3-553D-4D67-B17E-45793350FDE1}" type="slidenum">
              <a:rPr lang="en-US" altLang="en-US" smtClean="0">
                <a:solidFill>
                  <a:prstClr val="black">
                    <a:tint val="75000"/>
                  </a:prstClr>
                </a:solidFill>
              </a:rPr>
              <a:pPr defTabSz="914400"/>
              <a:t>‹#›</a:t>
            </a:fld>
            <a:endParaRPr lang="en-US" altLang="en-US">
              <a:solidFill>
                <a:prstClr val="black">
                  <a:tint val="75000"/>
                </a:prstClr>
              </a:solidFill>
            </a:endParaRPr>
          </a:p>
        </p:txBody>
      </p:sp>
    </p:spTree>
    <p:extLst>
      <p:ext uri="{BB962C8B-B14F-4D97-AF65-F5344CB8AC3E}">
        <p14:creationId xmlns:p14="http://schemas.microsoft.com/office/powerpoint/2010/main" val="3136959516"/>
      </p:ext>
    </p:extLst>
  </p:cSld>
  <p:clrMap bg1="lt1" tx1="dk1" bg2="lt2" tx2="dk2" accent1="accent1" accent2="accent2" accent3="accent3" accent4="accent4" accent5="accent5" accent6="accent6" hlink="hlink" folHlink="folHlink"/>
  <p:sldLayoutIdLst>
    <p:sldLayoutId id="2147485952" r:id="rId1"/>
    <p:sldLayoutId id="2147485953" r:id="rId2"/>
    <p:sldLayoutId id="2147485954" r:id="rId3"/>
    <p:sldLayoutId id="2147485955" r:id="rId4"/>
    <p:sldLayoutId id="2147485956" r:id="rId5"/>
    <p:sldLayoutId id="2147485957" r:id="rId6"/>
    <p:sldLayoutId id="2147485958" r:id="rId7"/>
    <p:sldLayoutId id="2147485959" r:id="rId8"/>
    <p:sldLayoutId id="2147485960" r:id="rId9"/>
    <p:sldLayoutId id="2147485961" r:id="rId10"/>
    <p:sldLayoutId id="2147485962"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92.xml"/><Relationship Id="rId4" Type="http://schemas.openxmlformats.org/officeDocument/2006/relationships/image" Target="../media/image19.pn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png"/><Relationship Id="rId1" Type="http://schemas.openxmlformats.org/officeDocument/2006/relationships/slideLayout" Target="../slideLayouts/slideLayout1373.xml"/><Relationship Id="rId6" Type="http://schemas.openxmlformats.org/officeDocument/2006/relationships/image" Target="../media/image19.png"/><Relationship Id="rId5" Type="http://schemas.openxmlformats.org/officeDocument/2006/relationships/image" Target="../media/image21.png"/><Relationship Id="rId4"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789.xml"/><Relationship Id="rId4" Type="http://schemas.openxmlformats.org/officeDocument/2006/relationships/image" Target="../media/image24.jpeg"/></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xml"/><Relationship Id="rId1" Type="http://schemas.openxmlformats.org/officeDocument/2006/relationships/slideLayout" Target="../slideLayouts/slideLayout787.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98.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137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gif"/><Relationship Id="rId2" Type="http://schemas.openxmlformats.org/officeDocument/2006/relationships/image" Target="../media/image34.jpg"/><Relationship Id="rId1" Type="http://schemas.openxmlformats.org/officeDocument/2006/relationships/slideLayout" Target="../slideLayouts/slideLayout1980.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slideLayout" Target="../slideLayouts/slideLayout1379.xml"/><Relationship Id="rId1" Type="http://schemas.openxmlformats.org/officeDocument/2006/relationships/tags" Target="../tags/tag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5.jpeg"/><Relationship Id="rId1" Type="http://schemas.openxmlformats.org/officeDocument/2006/relationships/slideLayout" Target="../slideLayouts/slideLayout199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50.gif"/><Relationship Id="rId3" Type="http://schemas.openxmlformats.org/officeDocument/2006/relationships/slideLayout" Target="../slideLayouts/slideLayout2006.xml"/><Relationship Id="rId7" Type="http://schemas.openxmlformats.org/officeDocument/2006/relationships/diagramQuickStyle" Target="../diagrams/quickStyle1.xml"/><Relationship Id="rId12" Type="http://schemas.openxmlformats.org/officeDocument/2006/relationships/image" Target="../media/image49.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diagramLayout" Target="../diagrams/layout1.xml"/><Relationship Id="rId11" Type="http://schemas.openxmlformats.org/officeDocument/2006/relationships/image" Target="../media/image48.jpg"/><Relationship Id="rId5" Type="http://schemas.openxmlformats.org/officeDocument/2006/relationships/diagramData" Target="../diagrams/data1.xml"/><Relationship Id="rId10" Type="http://schemas.openxmlformats.org/officeDocument/2006/relationships/image" Target="../media/image47.gif"/><Relationship Id="rId4" Type="http://schemas.openxmlformats.org/officeDocument/2006/relationships/image" Target="../media/image46.jpg"/><Relationship Id="rId9" Type="http://schemas.microsoft.com/office/2007/relationships/diagramDrawing" Target="../diagrams/drawing1.xml"/><Relationship Id="rId14" Type="http://schemas.openxmlformats.org/officeDocument/2006/relationships/image" Target="../media/image51.png"/></Relationships>
</file>

<file path=ppt/slides/_rels/slide11.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786.xml"/></Relationships>
</file>

<file path=ppt/slides/_rels/slide1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017.xml"/><Relationship Id="rId4" Type="http://schemas.openxmlformats.org/officeDocument/2006/relationships/image" Target="../media/image55.jpeg"/></Relationships>
</file>

<file path=ppt/slides/_rels/slide1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92.xml"/></Relationships>
</file>

<file path=ppt/slides/_rels/slide14.xml.rels><?xml version="1.0" encoding="UTF-8" standalone="yes"?>
<Relationships xmlns="http://schemas.openxmlformats.org/package/2006/relationships"><Relationship Id="rId8" Type="http://schemas.openxmlformats.org/officeDocument/2006/relationships/image" Target="../media/image63.gif"/><Relationship Id="rId13" Type="http://schemas.openxmlformats.org/officeDocument/2006/relationships/image" Target="../media/image68.png"/><Relationship Id="rId3" Type="http://schemas.openxmlformats.org/officeDocument/2006/relationships/image" Target="../media/image58.gif"/><Relationship Id="rId7" Type="http://schemas.openxmlformats.org/officeDocument/2006/relationships/image" Target="../media/image62.png"/><Relationship Id="rId12" Type="http://schemas.openxmlformats.org/officeDocument/2006/relationships/image" Target="../media/image67.png"/><Relationship Id="rId17" Type="http://schemas.openxmlformats.org/officeDocument/2006/relationships/image" Target="../media/image72.png"/><Relationship Id="rId2" Type="http://schemas.openxmlformats.org/officeDocument/2006/relationships/audio" Target="../media/audio1.wav"/><Relationship Id="rId16" Type="http://schemas.openxmlformats.org/officeDocument/2006/relationships/image" Target="../media/image71.png"/><Relationship Id="rId1" Type="http://schemas.openxmlformats.org/officeDocument/2006/relationships/slideLayout" Target="../slideLayouts/slideLayout792.xml"/><Relationship Id="rId6" Type="http://schemas.openxmlformats.org/officeDocument/2006/relationships/image" Target="../media/image61.png"/><Relationship Id="rId11" Type="http://schemas.openxmlformats.org/officeDocument/2006/relationships/image" Target="../media/image66.png"/><Relationship Id="rId5" Type="http://schemas.openxmlformats.org/officeDocument/2006/relationships/image" Target="../media/image60.gif"/><Relationship Id="rId15" Type="http://schemas.openxmlformats.org/officeDocument/2006/relationships/image" Target="../media/image70.png"/><Relationship Id="rId10" Type="http://schemas.openxmlformats.org/officeDocument/2006/relationships/image" Target="../media/image65.gif"/><Relationship Id="rId4" Type="http://schemas.openxmlformats.org/officeDocument/2006/relationships/image" Target="../media/image59.gif"/><Relationship Id="rId9" Type="http://schemas.openxmlformats.org/officeDocument/2006/relationships/image" Target="../media/image64.png"/><Relationship Id="rId14" Type="http://schemas.openxmlformats.org/officeDocument/2006/relationships/image" Target="../media/image69.gif"/></Relationships>
</file>

<file path=ppt/slides/_rels/slide15.xml.rels><?xml version="1.0" encoding="UTF-8" standalone="yes"?>
<Relationships xmlns="http://schemas.openxmlformats.org/package/2006/relationships"><Relationship Id="rId3" Type="http://schemas.openxmlformats.org/officeDocument/2006/relationships/image" Target="../media/image59.gif"/><Relationship Id="rId2" Type="http://schemas.openxmlformats.org/officeDocument/2006/relationships/image" Target="../media/image73.jpeg"/><Relationship Id="rId1" Type="http://schemas.openxmlformats.org/officeDocument/2006/relationships/slideLayout" Target="../slideLayouts/slideLayout1374.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92.xml"/></Relationships>
</file>

<file path=ppt/slides/_rels/slide17.xml.rels><?xml version="1.0" encoding="UTF-8" standalone="yes"?>
<Relationships xmlns="http://schemas.openxmlformats.org/package/2006/relationships"><Relationship Id="rId3" Type="http://schemas.openxmlformats.org/officeDocument/2006/relationships/image" Target="../media/image74.png"/><Relationship Id="rId7"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1374.xml"/><Relationship Id="rId6" Type="http://schemas.openxmlformats.org/officeDocument/2006/relationships/image" Target="../media/image76.jpeg"/><Relationship Id="rId5" Type="http://schemas.openxmlformats.org/officeDocument/2006/relationships/image" Target="../media/image72.png"/><Relationship Id="rId4" Type="http://schemas.openxmlformats.org/officeDocument/2006/relationships/image" Target="../media/image75.png"/></Relationships>
</file>

<file path=ppt/slides/_rels/slide18.xml.rels><?xml version="1.0" encoding="UTF-8" standalone="yes"?>
<Relationships xmlns="http://schemas.openxmlformats.org/package/2006/relationships"><Relationship Id="rId3" Type="http://schemas.openxmlformats.org/officeDocument/2006/relationships/image" Target="../media/image78.wmf"/><Relationship Id="rId2" Type="http://schemas.openxmlformats.org/officeDocument/2006/relationships/image" Target="../media/image77.wmf"/><Relationship Id="rId1" Type="http://schemas.openxmlformats.org/officeDocument/2006/relationships/slideLayout" Target="../slideLayouts/slideLayout1374.xml"/><Relationship Id="rId6" Type="http://schemas.openxmlformats.org/officeDocument/2006/relationships/image" Target="../media/image72.png"/><Relationship Id="rId5" Type="http://schemas.openxmlformats.org/officeDocument/2006/relationships/image" Target="../media/image75.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08147" y="-28997"/>
            <a:ext cx="6046848" cy="707886"/>
          </a:xfrm>
          <a:prstGeom prst="rect">
            <a:avLst/>
          </a:prstGeom>
        </p:spPr>
        <p:txBody>
          <a:bodyPr wrap="none">
            <a:spAutoFit/>
          </a:bodyPr>
          <a:lstStyle/>
          <a:p>
            <a:pPr defTabSz="914400"/>
            <a:r>
              <a:rPr lang="en-US" sz="4000" b="1" dirty="0">
                <a:ln>
                  <a:solidFill>
                    <a:srgbClr val="FF0000"/>
                  </a:solidFill>
                </a:ln>
                <a:solidFill>
                  <a:srgbClr val="FFFF00"/>
                </a:solidFill>
                <a:latin typeface="Times New Roman" pitchFamily="18" charset="0"/>
                <a:ea typeface="Tahoma" panose="020B0604030504040204" pitchFamily="34" charset="0"/>
                <a:cs typeface="Times New Roman" pitchFamily="18" charset="0"/>
              </a:rPr>
              <a:t>TRÒ CHƠI </a:t>
            </a:r>
            <a:r>
              <a:rPr lang="en-US" sz="4000" b="1" dirty="0" smtClean="0">
                <a:ln>
                  <a:solidFill>
                    <a:srgbClr val="FF0000"/>
                  </a:solidFill>
                </a:ln>
                <a:solidFill>
                  <a:srgbClr val="FFFF00"/>
                </a:solidFill>
                <a:latin typeface="Times New Roman" pitchFamily="18" charset="0"/>
                <a:ea typeface="Tahoma" panose="020B0604030504040204" pitchFamily="34" charset="0"/>
                <a:cs typeface="Times New Roman" pitchFamily="18" charset="0"/>
              </a:rPr>
              <a:t>GIẢI </a:t>
            </a:r>
            <a:r>
              <a:rPr lang="en-US" sz="4000" b="1" dirty="0">
                <a:ln>
                  <a:solidFill>
                    <a:srgbClr val="FF0000"/>
                  </a:solidFill>
                </a:ln>
                <a:solidFill>
                  <a:srgbClr val="FFFF00"/>
                </a:solidFill>
                <a:latin typeface="Times New Roman" pitchFamily="18" charset="0"/>
                <a:ea typeface="Tahoma" panose="020B0604030504040204" pitchFamily="34" charset="0"/>
                <a:cs typeface="Times New Roman" pitchFamily="18" charset="0"/>
              </a:rPr>
              <a:t>Ô CHỮ</a:t>
            </a:r>
            <a:endParaRPr lang="vi-VN" sz="4000" b="1" dirty="0">
              <a:ln>
                <a:solidFill>
                  <a:srgbClr val="FF0000"/>
                </a:solidFill>
              </a:ln>
              <a:solidFill>
                <a:srgbClr val="FFFF00"/>
              </a:solidFill>
              <a:latin typeface="Times New Roman" pitchFamily="18" charset="0"/>
              <a:ea typeface="Tahoma" panose="020B0604030504040204" pitchFamily="34" charset="0"/>
              <a:cs typeface="Times New Roman" pitchFamily="18" charset="0"/>
            </a:endParaRPr>
          </a:p>
        </p:txBody>
      </p:sp>
      <p:pic>
        <p:nvPicPr>
          <p:cNvPr id="8" name="图片 8" descr="6fc417983c9675ce1b60e983870aeb8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3565" y="-57060"/>
            <a:ext cx="1685744" cy="1352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图片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77544" y="3678210"/>
            <a:ext cx="1182947" cy="1351759"/>
          </a:xfrm>
          <a:prstGeom prst="rect">
            <a:avLst/>
          </a:prstGeom>
        </p:spPr>
      </p:pic>
      <p:pic>
        <p:nvPicPr>
          <p:cNvPr id="10" name="图片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27532" y="1184305"/>
            <a:ext cx="1316277" cy="1220680"/>
          </a:xfrm>
          <a:prstGeom prst="rect">
            <a:avLst/>
          </a:prstGeom>
        </p:spPr>
      </p:pic>
      <p:graphicFrame>
        <p:nvGraphicFramePr>
          <p:cNvPr id="18" name="Table 17"/>
          <p:cNvGraphicFramePr>
            <a:graphicFrameLocks noGrp="1"/>
          </p:cNvGraphicFramePr>
          <p:nvPr>
            <p:extLst>
              <p:ext uri="{D42A27DB-BD31-4B8C-83A1-F6EECF244321}">
                <p14:modId xmlns:p14="http://schemas.microsoft.com/office/powerpoint/2010/main" val="4280904125"/>
              </p:ext>
            </p:extLst>
          </p:nvPr>
        </p:nvGraphicFramePr>
        <p:xfrm>
          <a:off x="3647666" y="1458578"/>
          <a:ext cx="4361895" cy="677071"/>
        </p:xfrm>
        <a:graphic>
          <a:graphicData uri="http://schemas.openxmlformats.org/drawingml/2006/table">
            <a:tbl>
              <a:tblPr firstRow="1" firstCol="1" lastRow="1" lastCol="1" bandRow="1" bandCol="1"/>
              <a:tblGrid>
                <a:gridCol w="624510">
                  <a:extLst>
                    <a:ext uri="{9D8B030D-6E8A-4147-A177-3AD203B41FA5}">
                      <a16:colId xmlns:a16="http://schemas.microsoft.com/office/drawing/2014/main" val="20000"/>
                    </a:ext>
                  </a:extLst>
                </a:gridCol>
                <a:gridCol w="624510">
                  <a:extLst>
                    <a:ext uri="{9D8B030D-6E8A-4147-A177-3AD203B41FA5}">
                      <a16:colId xmlns:a16="http://schemas.microsoft.com/office/drawing/2014/main" val="20001"/>
                    </a:ext>
                  </a:extLst>
                </a:gridCol>
                <a:gridCol w="624510">
                  <a:extLst>
                    <a:ext uri="{9D8B030D-6E8A-4147-A177-3AD203B41FA5}">
                      <a16:colId xmlns:a16="http://schemas.microsoft.com/office/drawing/2014/main" val="20002"/>
                    </a:ext>
                  </a:extLst>
                </a:gridCol>
                <a:gridCol w="624510">
                  <a:extLst>
                    <a:ext uri="{9D8B030D-6E8A-4147-A177-3AD203B41FA5}">
                      <a16:colId xmlns:a16="http://schemas.microsoft.com/office/drawing/2014/main" val="20003"/>
                    </a:ext>
                  </a:extLst>
                </a:gridCol>
                <a:gridCol w="624510">
                  <a:extLst>
                    <a:ext uri="{9D8B030D-6E8A-4147-A177-3AD203B41FA5}">
                      <a16:colId xmlns:a16="http://schemas.microsoft.com/office/drawing/2014/main" val="20004"/>
                    </a:ext>
                  </a:extLst>
                </a:gridCol>
                <a:gridCol w="624510">
                  <a:extLst>
                    <a:ext uri="{9D8B030D-6E8A-4147-A177-3AD203B41FA5}">
                      <a16:colId xmlns:a16="http://schemas.microsoft.com/office/drawing/2014/main" val="20005"/>
                    </a:ext>
                  </a:extLst>
                </a:gridCol>
                <a:gridCol w="614835">
                  <a:extLst>
                    <a:ext uri="{9D8B030D-6E8A-4147-A177-3AD203B41FA5}">
                      <a16:colId xmlns:a16="http://schemas.microsoft.com/office/drawing/2014/main" val="20006"/>
                    </a:ext>
                  </a:extLst>
                </a:gridCol>
              </a:tblGrid>
              <a:tr h="677071">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endParaRPr lang="en-US"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0000"/>
                  </a:ext>
                </a:extLst>
              </a:tr>
            </a:tbl>
          </a:graphicData>
        </a:graphic>
      </p:graphicFrame>
      <p:graphicFrame>
        <p:nvGraphicFramePr>
          <p:cNvPr id="19" name="Table 18"/>
          <p:cNvGraphicFramePr>
            <a:graphicFrameLocks noGrp="1"/>
          </p:cNvGraphicFramePr>
          <p:nvPr>
            <p:extLst>
              <p:ext uri="{D42A27DB-BD31-4B8C-83A1-F6EECF244321}">
                <p14:modId xmlns:p14="http://schemas.microsoft.com/office/powerpoint/2010/main" val="1236980653"/>
              </p:ext>
            </p:extLst>
          </p:nvPr>
        </p:nvGraphicFramePr>
        <p:xfrm>
          <a:off x="4906400" y="2159695"/>
          <a:ext cx="3715302" cy="652091"/>
        </p:xfrm>
        <a:graphic>
          <a:graphicData uri="http://schemas.openxmlformats.org/drawingml/2006/table">
            <a:tbl>
              <a:tblPr firstRow="1" firstCol="1" lastRow="1" lastCol="1" bandRow="1" bandCol="1"/>
              <a:tblGrid>
                <a:gridCol w="61921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tblGrid>
              <a:tr h="652091">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baseline="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extLst>
                  <a:ext uri="{0D108BD9-81ED-4DB2-BD59-A6C34878D82A}">
                    <a16:rowId xmlns:a16="http://schemas.microsoft.com/office/drawing/2014/main" val="10000"/>
                  </a:ext>
                </a:extLst>
              </a:tr>
            </a:tbl>
          </a:graphicData>
        </a:graphic>
      </p:graphicFrame>
      <p:graphicFrame>
        <p:nvGraphicFramePr>
          <p:cNvPr id="20" name="Table 19"/>
          <p:cNvGraphicFramePr>
            <a:graphicFrameLocks noGrp="1"/>
          </p:cNvGraphicFramePr>
          <p:nvPr>
            <p:extLst>
              <p:ext uri="{D42A27DB-BD31-4B8C-83A1-F6EECF244321}">
                <p14:modId xmlns:p14="http://schemas.microsoft.com/office/powerpoint/2010/main" val="852937096"/>
              </p:ext>
            </p:extLst>
          </p:nvPr>
        </p:nvGraphicFramePr>
        <p:xfrm>
          <a:off x="4238490" y="4017360"/>
          <a:ext cx="3718782" cy="630382"/>
        </p:xfrm>
        <a:graphic>
          <a:graphicData uri="http://schemas.openxmlformats.org/drawingml/2006/table">
            <a:tbl>
              <a:tblPr firstRow="1" firstCol="1" lastRow="1" lastCol="1" bandRow="1" bandCol="1"/>
              <a:tblGrid>
                <a:gridCol w="619797">
                  <a:extLst>
                    <a:ext uri="{9D8B030D-6E8A-4147-A177-3AD203B41FA5}">
                      <a16:colId xmlns:a16="http://schemas.microsoft.com/office/drawing/2014/main" val="20000"/>
                    </a:ext>
                  </a:extLst>
                </a:gridCol>
                <a:gridCol w="619797">
                  <a:extLst>
                    <a:ext uri="{9D8B030D-6E8A-4147-A177-3AD203B41FA5}">
                      <a16:colId xmlns:a16="http://schemas.microsoft.com/office/drawing/2014/main" val="20001"/>
                    </a:ext>
                  </a:extLst>
                </a:gridCol>
                <a:gridCol w="619797">
                  <a:extLst>
                    <a:ext uri="{9D8B030D-6E8A-4147-A177-3AD203B41FA5}">
                      <a16:colId xmlns:a16="http://schemas.microsoft.com/office/drawing/2014/main" val="20002"/>
                    </a:ext>
                  </a:extLst>
                </a:gridCol>
                <a:gridCol w="619797">
                  <a:extLst>
                    <a:ext uri="{9D8B030D-6E8A-4147-A177-3AD203B41FA5}">
                      <a16:colId xmlns:a16="http://schemas.microsoft.com/office/drawing/2014/main" val="20003"/>
                    </a:ext>
                  </a:extLst>
                </a:gridCol>
                <a:gridCol w="619797">
                  <a:extLst>
                    <a:ext uri="{9D8B030D-6E8A-4147-A177-3AD203B41FA5}">
                      <a16:colId xmlns:a16="http://schemas.microsoft.com/office/drawing/2014/main" val="20004"/>
                    </a:ext>
                  </a:extLst>
                </a:gridCol>
                <a:gridCol w="619797">
                  <a:extLst>
                    <a:ext uri="{9D8B030D-6E8A-4147-A177-3AD203B41FA5}">
                      <a16:colId xmlns:a16="http://schemas.microsoft.com/office/drawing/2014/main" val="20005"/>
                    </a:ext>
                  </a:extLst>
                </a:gridCol>
              </a:tblGrid>
              <a:tr h="630382">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0000"/>
                  </a:ext>
                </a:extLst>
              </a:tr>
            </a:tbl>
          </a:graphicData>
        </a:graphic>
      </p:graphicFrame>
      <p:graphicFrame>
        <p:nvGraphicFramePr>
          <p:cNvPr id="21" name="Table 20"/>
          <p:cNvGraphicFramePr>
            <a:graphicFrameLocks noGrp="1"/>
          </p:cNvGraphicFramePr>
          <p:nvPr>
            <p:extLst>
              <p:ext uri="{D42A27DB-BD31-4B8C-83A1-F6EECF244321}">
                <p14:modId xmlns:p14="http://schemas.microsoft.com/office/powerpoint/2010/main" val="3419894372"/>
              </p:ext>
            </p:extLst>
          </p:nvPr>
        </p:nvGraphicFramePr>
        <p:xfrm>
          <a:off x="3019451" y="3386117"/>
          <a:ext cx="3715302" cy="626075"/>
        </p:xfrm>
        <a:graphic>
          <a:graphicData uri="http://schemas.openxmlformats.org/drawingml/2006/table">
            <a:tbl>
              <a:tblPr firstRow="1" firstCol="1" lastRow="1" lastCol="1" bandRow="1" bandCol="1"/>
              <a:tblGrid>
                <a:gridCol w="61921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tblGrid>
              <a:tr h="626075">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10000"/>
                  </a:ext>
                </a:extLst>
              </a:tr>
            </a:tbl>
          </a:graphicData>
        </a:graphic>
      </p:graphicFrame>
      <p:grpSp>
        <p:nvGrpSpPr>
          <p:cNvPr id="28" name="Group 27"/>
          <p:cNvGrpSpPr/>
          <p:nvPr/>
        </p:nvGrpSpPr>
        <p:grpSpPr>
          <a:xfrm>
            <a:off x="1334182" y="1448418"/>
            <a:ext cx="457200" cy="2651990"/>
            <a:chOff x="1439534" y="561643"/>
            <a:chExt cx="457200" cy="2651990"/>
          </a:xfrm>
        </p:grpSpPr>
        <p:sp>
          <p:nvSpPr>
            <p:cNvPr id="22" name="Rectangle 21"/>
            <p:cNvSpPr/>
            <p:nvPr/>
          </p:nvSpPr>
          <p:spPr>
            <a:xfrm>
              <a:off x="1439534" y="561643"/>
              <a:ext cx="457200" cy="72820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1</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sp>
          <p:nvSpPr>
            <p:cNvPr id="23" name="Rectangle 22"/>
            <p:cNvSpPr/>
            <p:nvPr/>
          </p:nvSpPr>
          <p:spPr>
            <a:xfrm>
              <a:off x="1439534" y="1193083"/>
              <a:ext cx="457200" cy="696817"/>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2</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sp>
          <p:nvSpPr>
            <p:cNvPr id="24" name="Rectangle 23"/>
            <p:cNvSpPr/>
            <p:nvPr/>
          </p:nvSpPr>
          <p:spPr>
            <a:xfrm>
              <a:off x="1439534" y="1761810"/>
              <a:ext cx="457200" cy="737532"/>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3</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sp>
          <p:nvSpPr>
            <p:cNvPr id="25" name="Rectangle 24"/>
            <p:cNvSpPr/>
            <p:nvPr/>
          </p:nvSpPr>
          <p:spPr>
            <a:xfrm>
              <a:off x="1439534" y="2404985"/>
              <a:ext cx="457200" cy="808648"/>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a:solidFill>
                    <a:prstClr val="white"/>
                  </a:solidFill>
                  <a:latin typeface="Times New Roman" pitchFamily="18" charset="0"/>
                  <a:ea typeface="Tahoma" panose="020B0604030504040204" pitchFamily="34" charset="0"/>
                  <a:cs typeface="Times New Roman" pitchFamily="18" charset="0"/>
                </a:rPr>
                <a:t>4</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grpSp>
      <p:sp>
        <p:nvSpPr>
          <p:cNvPr id="26" name="Rectangle 25"/>
          <p:cNvSpPr/>
          <p:nvPr/>
        </p:nvSpPr>
        <p:spPr>
          <a:xfrm>
            <a:off x="1334182" y="4009954"/>
            <a:ext cx="457200" cy="68826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5</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graphicFrame>
        <p:nvGraphicFramePr>
          <p:cNvPr id="27" name="Table 26"/>
          <p:cNvGraphicFramePr>
            <a:graphicFrameLocks noGrp="1"/>
          </p:cNvGraphicFramePr>
          <p:nvPr>
            <p:extLst>
              <p:ext uri="{D42A27DB-BD31-4B8C-83A1-F6EECF244321}">
                <p14:modId xmlns:p14="http://schemas.microsoft.com/office/powerpoint/2010/main" val="2794695123"/>
              </p:ext>
            </p:extLst>
          </p:nvPr>
        </p:nvGraphicFramePr>
        <p:xfrm>
          <a:off x="4893013" y="2811786"/>
          <a:ext cx="4334519" cy="584491"/>
        </p:xfrm>
        <a:graphic>
          <a:graphicData uri="http://schemas.openxmlformats.org/drawingml/2006/table">
            <a:tbl>
              <a:tblPr firstRow="1" firstCol="1" lastRow="1" lastCol="1" bandRow="1" bandCol="1"/>
              <a:tblGrid>
                <a:gridCol w="61921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gridCol w="619217">
                  <a:extLst>
                    <a:ext uri="{9D8B030D-6E8A-4147-A177-3AD203B41FA5}">
                      <a16:colId xmlns:a16="http://schemas.microsoft.com/office/drawing/2014/main" val="20006"/>
                    </a:ext>
                  </a:extLst>
                </a:gridCol>
              </a:tblGrid>
              <a:tr h="584491">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71997328"/>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6" presetClass="emph" presetSubtype="0" repeatCount="indefinite" fill="hold" nodeType="withEffect">
                                  <p:stCondLst>
                                    <p:cond delay="0"/>
                                  </p:stCondLst>
                                  <p:iterate type="lt">
                                    <p:tmPct val="10000"/>
                                  </p:iterate>
                                  <p:childTnLst>
                                    <p:animScale>
                                      <p:cBhvr>
                                        <p:cTn id="6" dur="250" autoRev="1" fill="hold">
                                          <p:stCondLst>
                                            <p:cond delay="0"/>
                                          </p:stCondLst>
                                        </p:cTn>
                                        <p:tgtEl>
                                          <p:spTgt spid="2">
                                            <p:txEl>
                                              <p:pRg st="0" end="0"/>
                                            </p:txEl>
                                          </p:spTgt>
                                        </p:tgtEl>
                                      </p:cBhvr>
                                      <p:to x="80000" y="100000"/>
                                    </p:animScale>
                                    <p:anim by="(#ppt_w*0.10)" calcmode="lin" valueType="num">
                                      <p:cBhvr>
                                        <p:cTn id="7" dur="250" autoRev="1" fill="hold">
                                          <p:stCondLst>
                                            <p:cond delay="0"/>
                                          </p:stCondLst>
                                        </p:cTn>
                                        <p:tgtEl>
                                          <p:spTgt spid="2">
                                            <p:txEl>
                                              <p:pRg st="0" end="0"/>
                                            </p:txEl>
                                          </p:spTgt>
                                        </p:tgtEl>
                                        <p:attrNameLst>
                                          <p:attrName>ppt_x</p:attrName>
                                        </p:attrNameLst>
                                      </p:cBhvr>
                                    </p:anim>
                                    <p:anim by="(-#ppt_w*0.10)" calcmode="lin" valueType="num">
                                      <p:cBhvr>
                                        <p:cTn id="8" dur="250" autoRev="1" fill="hold">
                                          <p:stCondLst>
                                            <p:cond delay="0"/>
                                          </p:stCondLst>
                                        </p:cTn>
                                        <p:tgtEl>
                                          <p:spTgt spid="2">
                                            <p:txEl>
                                              <p:pRg st="0" end="0"/>
                                            </p:txEl>
                                          </p:spTgt>
                                        </p:tgtEl>
                                        <p:attrNameLst>
                                          <p:attrName>ppt_y</p:attrName>
                                        </p:attrNameLst>
                                      </p:cBhvr>
                                    </p:anim>
                                    <p:animRot by="-480000">
                                      <p:cBhvr>
                                        <p:cTn id="9" dur="250" autoRev="1" fill="hold">
                                          <p:stCondLst>
                                            <p:cond delay="0"/>
                                          </p:stCondLst>
                                        </p:cTn>
                                        <p:tgtEl>
                                          <p:spTgt spid="2">
                                            <p:txEl>
                                              <p:pRg st="0" end="0"/>
                                            </p:txEl>
                                          </p:spTgt>
                                        </p:tgtEl>
                                        <p:attrNameLst>
                                          <p:attrName>r</p:attrName>
                                        </p:attrNameLst>
                                      </p:cBhvr>
                                    </p:animRot>
                                  </p:childTnLst>
                                </p:cTn>
                              </p:par>
                            </p:childTnLst>
                          </p:cTn>
                        </p:par>
                      </p:childTnLst>
                    </p:cTn>
                  </p:par>
                  <p:par>
                    <p:cTn id="10" fill="hold">
                      <p:stCondLst>
                        <p:cond delay="indefinite"/>
                      </p:stCondLst>
                      <p:childTnLst>
                        <p:par>
                          <p:cTn id="11" fill="hold">
                            <p:stCondLst>
                              <p:cond delay="0"/>
                            </p:stCondLst>
                            <p:childTnLst>
                              <p:par>
                                <p:cTn id="12" presetID="20" presetClass="entr" presetSubtype="0" fill="hold" nodeType="click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edge">
                                      <p:cBhvr>
                                        <p:cTn id="14" dur="2000"/>
                                        <p:tgtEl>
                                          <p:spTgt spid="18"/>
                                        </p:tgtEl>
                                      </p:cBhvr>
                                    </p:animEffect>
                                  </p:childTnLst>
                                </p:cTn>
                              </p:par>
                              <p:par>
                                <p:cTn id="15" presetID="6" presetClass="entr" presetSubtype="16"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circle(in)">
                                      <p:cBhvr>
                                        <p:cTn id="17" dur="2000"/>
                                        <p:tgtEl>
                                          <p:spTgt spid="19"/>
                                        </p:tgtEl>
                                      </p:cBhvr>
                                    </p:animEffect>
                                  </p:childTnLst>
                                </p:cTn>
                              </p:par>
                              <p:par>
                                <p:cTn id="18" presetID="14" presetClass="entr" presetSubtype="10" fill="hold" nodeType="with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randombar(horizontal)">
                                      <p:cBhvr>
                                        <p:cTn id="20" dur="500"/>
                                        <p:tgtEl>
                                          <p:spTgt spid="27"/>
                                        </p:tgtEl>
                                      </p:cBhvr>
                                    </p:animEffect>
                                  </p:childTnLst>
                                </p:cTn>
                              </p:par>
                              <p:par>
                                <p:cTn id="21" presetID="16" presetClass="entr" presetSubtype="21" fill="hold" nodeType="with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barn(inVertical)">
                                      <p:cBhvr>
                                        <p:cTn id="23" dur="500"/>
                                        <p:tgtEl>
                                          <p:spTgt spid="20"/>
                                        </p:tgtEl>
                                      </p:cBhvr>
                                    </p:animEffect>
                                  </p:childTnLst>
                                </p:cTn>
                              </p:par>
                              <p:par>
                                <p:cTn id="24" presetID="14" presetClass="entr" presetSubtype="10" fill="hold"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randombar(horizontal)">
                                      <p:cBhvr>
                                        <p:cTn id="26"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1" name="Table 80"/>
          <p:cNvGraphicFramePr>
            <a:graphicFrameLocks noGrp="1"/>
          </p:cNvGraphicFramePr>
          <p:nvPr>
            <p:extLst>
              <p:ext uri="{D42A27DB-BD31-4B8C-83A1-F6EECF244321}">
                <p14:modId xmlns:p14="http://schemas.microsoft.com/office/powerpoint/2010/main" val="1564913856"/>
              </p:ext>
            </p:extLst>
          </p:nvPr>
        </p:nvGraphicFramePr>
        <p:xfrm>
          <a:off x="4401695" y="3177942"/>
          <a:ext cx="3718782" cy="630382"/>
        </p:xfrm>
        <a:graphic>
          <a:graphicData uri="http://schemas.openxmlformats.org/drawingml/2006/table">
            <a:tbl>
              <a:tblPr firstRow="1" firstCol="1" lastRow="1" lastCol="1" bandRow="1" bandCol="1"/>
              <a:tblGrid>
                <a:gridCol w="619797">
                  <a:extLst>
                    <a:ext uri="{9D8B030D-6E8A-4147-A177-3AD203B41FA5}">
                      <a16:colId xmlns:a16="http://schemas.microsoft.com/office/drawing/2014/main" val="20000"/>
                    </a:ext>
                  </a:extLst>
                </a:gridCol>
                <a:gridCol w="619797">
                  <a:extLst>
                    <a:ext uri="{9D8B030D-6E8A-4147-A177-3AD203B41FA5}">
                      <a16:colId xmlns:a16="http://schemas.microsoft.com/office/drawing/2014/main" val="20001"/>
                    </a:ext>
                  </a:extLst>
                </a:gridCol>
                <a:gridCol w="619797">
                  <a:extLst>
                    <a:ext uri="{9D8B030D-6E8A-4147-A177-3AD203B41FA5}">
                      <a16:colId xmlns:a16="http://schemas.microsoft.com/office/drawing/2014/main" val="20002"/>
                    </a:ext>
                  </a:extLst>
                </a:gridCol>
                <a:gridCol w="619797">
                  <a:extLst>
                    <a:ext uri="{9D8B030D-6E8A-4147-A177-3AD203B41FA5}">
                      <a16:colId xmlns:a16="http://schemas.microsoft.com/office/drawing/2014/main" val="20003"/>
                    </a:ext>
                  </a:extLst>
                </a:gridCol>
                <a:gridCol w="619797">
                  <a:extLst>
                    <a:ext uri="{9D8B030D-6E8A-4147-A177-3AD203B41FA5}">
                      <a16:colId xmlns:a16="http://schemas.microsoft.com/office/drawing/2014/main" val="20004"/>
                    </a:ext>
                  </a:extLst>
                </a:gridCol>
                <a:gridCol w="619797">
                  <a:extLst>
                    <a:ext uri="{9D8B030D-6E8A-4147-A177-3AD203B41FA5}">
                      <a16:colId xmlns:a16="http://schemas.microsoft.com/office/drawing/2014/main" val="20005"/>
                    </a:ext>
                  </a:extLst>
                </a:gridCol>
              </a:tblGrid>
              <a:tr h="630382">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0000"/>
                  </a:ext>
                </a:extLst>
              </a:tr>
            </a:tbl>
          </a:graphicData>
        </a:graphic>
      </p:graphicFrame>
      <p:graphicFrame>
        <p:nvGraphicFramePr>
          <p:cNvPr id="74" name="Table 73"/>
          <p:cNvGraphicFramePr>
            <a:graphicFrameLocks noGrp="1"/>
          </p:cNvGraphicFramePr>
          <p:nvPr>
            <p:extLst>
              <p:ext uri="{D42A27DB-BD31-4B8C-83A1-F6EECF244321}">
                <p14:modId xmlns:p14="http://schemas.microsoft.com/office/powerpoint/2010/main" val="3811452089"/>
              </p:ext>
            </p:extLst>
          </p:nvPr>
        </p:nvGraphicFramePr>
        <p:xfrm>
          <a:off x="3140015" y="2557385"/>
          <a:ext cx="3684762" cy="626075"/>
        </p:xfrm>
        <a:graphic>
          <a:graphicData uri="http://schemas.openxmlformats.org/drawingml/2006/table">
            <a:tbl>
              <a:tblPr firstRow="1" firstCol="1" lastRow="1" lastCol="1" bandRow="1" bandCol="1"/>
              <a:tblGrid>
                <a:gridCol w="58867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tblGrid>
              <a:tr h="626075">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endParaRPr lang="en-US" dirty="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10000"/>
                  </a:ext>
                </a:extLst>
              </a:tr>
            </a:tbl>
          </a:graphicData>
        </a:graphic>
      </p:graphicFrame>
      <p:graphicFrame>
        <p:nvGraphicFramePr>
          <p:cNvPr id="73" name="Table 72"/>
          <p:cNvGraphicFramePr>
            <a:graphicFrameLocks noGrp="1"/>
          </p:cNvGraphicFramePr>
          <p:nvPr>
            <p:extLst>
              <p:ext uri="{D42A27DB-BD31-4B8C-83A1-F6EECF244321}">
                <p14:modId xmlns:p14="http://schemas.microsoft.com/office/powerpoint/2010/main" val="631521445"/>
              </p:ext>
            </p:extLst>
          </p:nvPr>
        </p:nvGraphicFramePr>
        <p:xfrm>
          <a:off x="4997174" y="1272920"/>
          <a:ext cx="3715302" cy="652091"/>
        </p:xfrm>
        <a:graphic>
          <a:graphicData uri="http://schemas.openxmlformats.org/drawingml/2006/table">
            <a:tbl>
              <a:tblPr firstRow="1" firstCol="1" lastRow="1" lastCol="1" bandRow="1" bandCol="1"/>
              <a:tblGrid>
                <a:gridCol w="61921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tblGrid>
              <a:tr h="652091">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baseline="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extLst>
                  <a:ext uri="{0D108BD9-81ED-4DB2-BD59-A6C34878D82A}">
                    <a16:rowId xmlns:a16="http://schemas.microsoft.com/office/drawing/2014/main" val="10000"/>
                  </a:ext>
                </a:extLst>
              </a:tr>
            </a:tbl>
          </a:graphicData>
        </a:graphic>
      </p:graphicFrame>
      <p:graphicFrame>
        <p:nvGraphicFramePr>
          <p:cNvPr id="72" name="Table 71"/>
          <p:cNvGraphicFramePr>
            <a:graphicFrameLocks noGrp="1"/>
          </p:cNvGraphicFramePr>
          <p:nvPr>
            <p:extLst>
              <p:ext uri="{D42A27DB-BD31-4B8C-83A1-F6EECF244321}">
                <p14:modId xmlns:p14="http://schemas.microsoft.com/office/powerpoint/2010/main" val="797108340"/>
              </p:ext>
            </p:extLst>
          </p:nvPr>
        </p:nvGraphicFramePr>
        <p:xfrm>
          <a:off x="3762295" y="584151"/>
          <a:ext cx="4361895" cy="677071"/>
        </p:xfrm>
        <a:graphic>
          <a:graphicData uri="http://schemas.openxmlformats.org/drawingml/2006/table">
            <a:tbl>
              <a:tblPr firstRow="1" firstCol="1" lastRow="1" lastCol="1" bandRow="1" bandCol="1"/>
              <a:tblGrid>
                <a:gridCol w="624510">
                  <a:extLst>
                    <a:ext uri="{9D8B030D-6E8A-4147-A177-3AD203B41FA5}">
                      <a16:colId xmlns:a16="http://schemas.microsoft.com/office/drawing/2014/main" val="20000"/>
                    </a:ext>
                  </a:extLst>
                </a:gridCol>
                <a:gridCol w="624510">
                  <a:extLst>
                    <a:ext uri="{9D8B030D-6E8A-4147-A177-3AD203B41FA5}">
                      <a16:colId xmlns:a16="http://schemas.microsoft.com/office/drawing/2014/main" val="20001"/>
                    </a:ext>
                  </a:extLst>
                </a:gridCol>
                <a:gridCol w="624510">
                  <a:extLst>
                    <a:ext uri="{9D8B030D-6E8A-4147-A177-3AD203B41FA5}">
                      <a16:colId xmlns:a16="http://schemas.microsoft.com/office/drawing/2014/main" val="20002"/>
                    </a:ext>
                  </a:extLst>
                </a:gridCol>
                <a:gridCol w="624510">
                  <a:extLst>
                    <a:ext uri="{9D8B030D-6E8A-4147-A177-3AD203B41FA5}">
                      <a16:colId xmlns:a16="http://schemas.microsoft.com/office/drawing/2014/main" val="20003"/>
                    </a:ext>
                  </a:extLst>
                </a:gridCol>
                <a:gridCol w="624510">
                  <a:extLst>
                    <a:ext uri="{9D8B030D-6E8A-4147-A177-3AD203B41FA5}">
                      <a16:colId xmlns:a16="http://schemas.microsoft.com/office/drawing/2014/main" val="20004"/>
                    </a:ext>
                  </a:extLst>
                </a:gridCol>
                <a:gridCol w="624510">
                  <a:extLst>
                    <a:ext uri="{9D8B030D-6E8A-4147-A177-3AD203B41FA5}">
                      <a16:colId xmlns:a16="http://schemas.microsoft.com/office/drawing/2014/main" val="20005"/>
                    </a:ext>
                  </a:extLst>
                </a:gridCol>
                <a:gridCol w="614835">
                  <a:extLst>
                    <a:ext uri="{9D8B030D-6E8A-4147-A177-3AD203B41FA5}">
                      <a16:colId xmlns:a16="http://schemas.microsoft.com/office/drawing/2014/main" val="20006"/>
                    </a:ext>
                  </a:extLst>
                </a:gridCol>
              </a:tblGrid>
              <a:tr h="677071">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endParaRPr lang="en-US"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0000"/>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2146780228"/>
              </p:ext>
            </p:extLst>
          </p:nvPr>
        </p:nvGraphicFramePr>
        <p:xfrm>
          <a:off x="3753018" y="604303"/>
          <a:ext cx="4361895" cy="677071"/>
        </p:xfrm>
        <a:graphic>
          <a:graphicData uri="http://schemas.openxmlformats.org/drawingml/2006/table">
            <a:tbl>
              <a:tblPr firstRow="1" firstCol="1" lastRow="1" lastCol="1" bandRow="1" bandCol="1"/>
              <a:tblGrid>
                <a:gridCol w="624510">
                  <a:extLst>
                    <a:ext uri="{9D8B030D-6E8A-4147-A177-3AD203B41FA5}">
                      <a16:colId xmlns:a16="http://schemas.microsoft.com/office/drawing/2014/main" val="20000"/>
                    </a:ext>
                  </a:extLst>
                </a:gridCol>
                <a:gridCol w="624510">
                  <a:extLst>
                    <a:ext uri="{9D8B030D-6E8A-4147-A177-3AD203B41FA5}">
                      <a16:colId xmlns:a16="http://schemas.microsoft.com/office/drawing/2014/main" val="20001"/>
                    </a:ext>
                  </a:extLst>
                </a:gridCol>
                <a:gridCol w="624510">
                  <a:extLst>
                    <a:ext uri="{9D8B030D-6E8A-4147-A177-3AD203B41FA5}">
                      <a16:colId xmlns:a16="http://schemas.microsoft.com/office/drawing/2014/main" val="20002"/>
                    </a:ext>
                  </a:extLst>
                </a:gridCol>
                <a:gridCol w="624510">
                  <a:extLst>
                    <a:ext uri="{9D8B030D-6E8A-4147-A177-3AD203B41FA5}">
                      <a16:colId xmlns:a16="http://schemas.microsoft.com/office/drawing/2014/main" val="20003"/>
                    </a:ext>
                  </a:extLst>
                </a:gridCol>
                <a:gridCol w="624510">
                  <a:extLst>
                    <a:ext uri="{9D8B030D-6E8A-4147-A177-3AD203B41FA5}">
                      <a16:colId xmlns:a16="http://schemas.microsoft.com/office/drawing/2014/main" val="20004"/>
                    </a:ext>
                  </a:extLst>
                </a:gridCol>
                <a:gridCol w="624510">
                  <a:extLst>
                    <a:ext uri="{9D8B030D-6E8A-4147-A177-3AD203B41FA5}">
                      <a16:colId xmlns:a16="http://schemas.microsoft.com/office/drawing/2014/main" val="20005"/>
                    </a:ext>
                  </a:extLst>
                </a:gridCol>
                <a:gridCol w="614835">
                  <a:extLst>
                    <a:ext uri="{9D8B030D-6E8A-4147-A177-3AD203B41FA5}">
                      <a16:colId xmlns:a16="http://schemas.microsoft.com/office/drawing/2014/main" val="20006"/>
                    </a:ext>
                  </a:extLst>
                </a:gridCol>
              </a:tblGrid>
              <a:tr h="677071">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X</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U</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Ấ</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 T</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 S</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endParaRPr lang="en-US"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en-US"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Ắ</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C</a:t>
                      </a:r>
                      <a:endParaRPr lang="en-US" sz="28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0000"/>
                  </a:ext>
                </a:extLst>
              </a:tr>
            </a:tbl>
          </a:graphicData>
        </a:graphic>
      </p:graphicFrame>
      <p:sp>
        <p:nvSpPr>
          <p:cNvPr id="5" name="Rectangle 4"/>
          <p:cNvSpPr/>
          <p:nvPr/>
        </p:nvSpPr>
        <p:spPr>
          <a:xfrm>
            <a:off x="2602060" y="-88776"/>
            <a:ext cx="6046848" cy="707886"/>
          </a:xfrm>
          <a:prstGeom prst="rect">
            <a:avLst/>
          </a:prstGeom>
        </p:spPr>
        <p:txBody>
          <a:bodyPr wrap="none">
            <a:spAutoFit/>
          </a:bodyPr>
          <a:lstStyle/>
          <a:p>
            <a:pPr defTabSz="914400"/>
            <a:r>
              <a:rPr lang="en-US" sz="4000" b="1" dirty="0">
                <a:ln>
                  <a:solidFill>
                    <a:srgbClr val="FF0000"/>
                  </a:solidFill>
                </a:ln>
                <a:solidFill>
                  <a:srgbClr val="FFFF00"/>
                </a:solidFill>
                <a:latin typeface="Times New Roman" pitchFamily="18" charset="0"/>
                <a:ea typeface="Tahoma" panose="020B0604030504040204" pitchFamily="34" charset="0"/>
                <a:cs typeface="Times New Roman" pitchFamily="18" charset="0"/>
              </a:rPr>
              <a:t>TRÒ CHƠI </a:t>
            </a:r>
            <a:r>
              <a:rPr lang="en-US" sz="4000" b="1" dirty="0" smtClean="0">
                <a:ln>
                  <a:solidFill>
                    <a:srgbClr val="FF0000"/>
                  </a:solidFill>
                </a:ln>
                <a:solidFill>
                  <a:srgbClr val="FFFF00"/>
                </a:solidFill>
                <a:latin typeface="Times New Roman" pitchFamily="18" charset="0"/>
                <a:ea typeface="Tahoma" panose="020B0604030504040204" pitchFamily="34" charset="0"/>
                <a:cs typeface="Times New Roman" pitchFamily="18" charset="0"/>
              </a:rPr>
              <a:t>GIẢI </a:t>
            </a:r>
            <a:r>
              <a:rPr lang="en-US" sz="4000" b="1" dirty="0">
                <a:ln>
                  <a:solidFill>
                    <a:srgbClr val="FF0000"/>
                  </a:solidFill>
                </a:ln>
                <a:solidFill>
                  <a:srgbClr val="FFFF00"/>
                </a:solidFill>
                <a:latin typeface="Times New Roman" pitchFamily="18" charset="0"/>
                <a:ea typeface="Tahoma" panose="020B0604030504040204" pitchFamily="34" charset="0"/>
                <a:cs typeface="Times New Roman" pitchFamily="18" charset="0"/>
              </a:rPr>
              <a:t>Ô CHỮ</a:t>
            </a:r>
            <a:endParaRPr lang="vi-VN" sz="4000" b="1" dirty="0">
              <a:ln>
                <a:solidFill>
                  <a:srgbClr val="FF0000"/>
                </a:solidFill>
              </a:ln>
              <a:solidFill>
                <a:srgbClr val="FFFF00"/>
              </a:solidFill>
              <a:latin typeface="Times New Roman" pitchFamily="18" charset="0"/>
              <a:ea typeface="Tahoma" panose="020B0604030504040204" pitchFamily="34" charset="0"/>
              <a:cs typeface="Times New Roman" pitchFamily="18" charset="0"/>
            </a:endParaRPr>
          </a:p>
        </p:txBody>
      </p:sp>
      <p:pic>
        <p:nvPicPr>
          <p:cNvPr id="16" name="Picture 15" descr="22858PICdbgea5Gz679dY_PIC2018.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07358" y="2252019"/>
            <a:ext cx="3169804" cy="436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图片 8" descr="6fc417983c9675ce1b60e983870aeb8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3565" y="-57060"/>
            <a:ext cx="1685744" cy="1352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图片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2772" y="3744004"/>
            <a:ext cx="1182947" cy="1351759"/>
          </a:xfrm>
          <a:prstGeom prst="rect">
            <a:avLst/>
          </a:prstGeom>
        </p:spPr>
      </p:pic>
      <p:pic>
        <p:nvPicPr>
          <p:cNvPr id="19" name="图片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3565" y="1878673"/>
            <a:ext cx="1182947" cy="1560891"/>
          </a:xfrm>
          <a:prstGeom prst="rect">
            <a:avLst/>
          </a:prstGeom>
        </p:spPr>
      </p:pic>
      <p:pic>
        <p:nvPicPr>
          <p:cNvPr id="20" name="图片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6899" y="5581721"/>
            <a:ext cx="1316277" cy="1220680"/>
          </a:xfrm>
          <a:prstGeom prst="rect">
            <a:avLst/>
          </a:prstGeom>
        </p:spPr>
      </p:pic>
      <p:sp>
        <p:nvSpPr>
          <p:cNvPr id="26" name="Rectangle 25"/>
          <p:cNvSpPr/>
          <p:nvPr/>
        </p:nvSpPr>
        <p:spPr>
          <a:xfrm>
            <a:off x="1906594" y="4137370"/>
            <a:ext cx="8742884" cy="1052114"/>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vi-VN" sz="2800" dirty="0" smtClean="0">
                <a:solidFill>
                  <a:srgbClr val="FF0000"/>
                </a:solidFill>
                <a:latin typeface="Times" panose="02020603050405020304" pitchFamily="18" charset="0"/>
                <a:cs typeface="Times" panose="02020603050405020304" pitchFamily="18" charset="0"/>
              </a:rPr>
              <a:t>Hàng </a:t>
            </a:r>
            <a:r>
              <a:rPr lang="vi-VN" sz="2800" dirty="0">
                <a:solidFill>
                  <a:srgbClr val="FF0000"/>
                </a:solidFill>
                <a:latin typeface="Times" panose="02020603050405020304" pitchFamily="18" charset="0"/>
                <a:cs typeface="Times" panose="02020603050405020304" pitchFamily="18" charset="0"/>
              </a:rPr>
              <a:t>ngang số 5 gồm 6 chữ cái, chỉ thái độ tôn trọng và đúng mực đối với người lớn tuổi.</a:t>
            </a:r>
            <a:endParaRPr lang="en-US" sz="2800" dirty="0">
              <a:solidFill>
                <a:srgbClr val="FF0000"/>
              </a:solidFill>
              <a:latin typeface="Times" panose="02020603050405020304" pitchFamily="18" charset="0"/>
              <a:cs typeface="Times" panose="02020603050405020304" pitchFamily="18" charset="0"/>
            </a:endParaRPr>
          </a:p>
        </p:txBody>
      </p:sp>
      <p:sp>
        <p:nvSpPr>
          <p:cNvPr id="25" name="Rectangle 24"/>
          <p:cNvSpPr/>
          <p:nvPr/>
        </p:nvSpPr>
        <p:spPr>
          <a:xfrm>
            <a:off x="1939309" y="4363580"/>
            <a:ext cx="8742884" cy="1052114"/>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it-IT" sz="2800" dirty="0">
                <a:solidFill>
                  <a:srgbClr val="5F5F5F">
                    <a:lumMod val="50000"/>
                  </a:srgbClr>
                </a:solidFill>
                <a:latin typeface="Times New Roman" panose="02020603050405020304" pitchFamily="18" charset="0"/>
                <a:ea typeface="Times New Roman" panose="02020603050405020304" pitchFamily="18" charset="0"/>
              </a:rPr>
              <a:t> </a:t>
            </a:r>
            <a:r>
              <a:rPr lang="vi-VN" sz="2800" dirty="0">
                <a:solidFill>
                  <a:srgbClr val="FF0000"/>
                </a:solidFill>
                <a:latin typeface="Times" panose="02020603050405020304" pitchFamily="18" charset="0"/>
                <a:cs typeface="Times" panose="02020603050405020304" pitchFamily="18" charset="0"/>
              </a:rPr>
              <a:t>Hàng ngang số 4 gồm 6 chữ cái, chỉ hoạt động chính của học sinh ở trường học.</a:t>
            </a:r>
            <a:endParaRPr lang="en-US" sz="2800" dirty="0">
              <a:solidFill>
                <a:srgbClr val="FF0000"/>
              </a:solidFill>
              <a:latin typeface="Times" panose="02020603050405020304" pitchFamily="18" charset="0"/>
              <a:cs typeface="Times" panose="02020603050405020304" pitchFamily="18" charset="0"/>
            </a:endParaRPr>
          </a:p>
        </p:txBody>
      </p:sp>
      <p:graphicFrame>
        <p:nvGraphicFramePr>
          <p:cNvPr id="30" name="Table 29"/>
          <p:cNvGraphicFramePr>
            <a:graphicFrameLocks noGrp="1"/>
          </p:cNvGraphicFramePr>
          <p:nvPr>
            <p:extLst>
              <p:ext uri="{D42A27DB-BD31-4B8C-83A1-F6EECF244321}">
                <p14:modId xmlns:p14="http://schemas.microsoft.com/office/powerpoint/2010/main" val="4012364594"/>
              </p:ext>
            </p:extLst>
          </p:nvPr>
        </p:nvGraphicFramePr>
        <p:xfrm>
          <a:off x="5011752" y="1273157"/>
          <a:ext cx="3715302" cy="652091"/>
        </p:xfrm>
        <a:graphic>
          <a:graphicData uri="http://schemas.openxmlformats.org/drawingml/2006/table">
            <a:tbl>
              <a:tblPr firstRow="1" firstCol="1" lastRow="1" lastCol="1" bandRow="1" bandCol="1"/>
              <a:tblGrid>
                <a:gridCol w="61921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tblGrid>
              <a:tr h="652091">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baseline="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Ự</a:t>
                      </a: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baseline="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G</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I</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Á</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a:t>
                      </a:r>
                      <a:endParaRPr lang="en-US" sz="32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6CC"/>
                    </a:solidFill>
                  </a:tcPr>
                </a:tc>
                <a:extLst>
                  <a:ext uri="{0D108BD9-81ED-4DB2-BD59-A6C34878D82A}">
                    <a16:rowId xmlns:a16="http://schemas.microsoft.com/office/drawing/2014/main" val="10000"/>
                  </a:ext>
                </a:extLst>
              </a:tr>
            </a:tbl>
          </a:graphicData>
        </a:graphic>
      </p:graphicFrame>
      <p:sp>
        <p:nvSpPr>
          <p:cNvPr id="24" name="Rectangle 23"/>
          <p:cNvSpPr/>
          <p:nvPr/>
        </p:nvSpPr>
        <p:spPr>
          <a:xfrm>
            <a:off x="1939309" y="4677443"/>
            <a:ext cx="8742884" cy="1052114"/>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nSpc>
                <a:spcPct val="115000"/>
              </a:lnSpc>
              <a:spcBef>
                <a:spcPts val="0"/>
              </a:spcBef>
              <a:spcAft>
                <a:spcPts val="500"/>
              </a:spcAft>
              <a:buClr>
                <a:srgbClr val="000000"/>
              </a:buClr>
              <a:buSzPts val="1100"/>
              <a:tabLst>
                <a:tab pos="236855" algn="l"/>
              </a:tabLst>
            </a:pPr>
            <a:endParaRPr lang="it-IT" sz="2800" dirty="0" smtClean="0">
              <a:solidFill>
                <a:srgbClr val="5F5F5F">
                  <a:lumMod val="50000"/>
                </a:srgbClr>
              </a:solidFill>
              <a:latin typeface="Times New Roman" panose="02020603050405020304" pitchFamily="18" charset="0"/>
              <a:ea typeface="Arial" panose="020B0604020202020204" pitchFamily="34" charset="0"/>
            </a:endParaRPr>
          </a:p>
          <a:p>
            <a:pPr marR="0" lvl="0">
              <a:lnSpc>
                <a:spcPct val="115000"/>
              </a:lnSpc>
              <a:spcBef>
                <a:spcPts val="0"/>
              </a:spcBef>
              <a:spcAft>
                <a:spcPts val="500"/>
              </a:spcAft>
              <a:buClr>
                <a:srgbClr val="000000"/>
              </a:buClr>
              <a:buSzPts val="1100"/>
              <a:tabLst>
                <a:tab pos="236855" algn="l"/>
              </a:tabLst>
            </a:pPr>
            <a:r>
              <a:rPr lang="vi-VN" sz="2800" dirty="0" smtClean="0">
                <a:solidFill>
                  <a:srgbClr val="FF0000"/>
                </a:solidFill>
                <a:latin typeface="Times New Roman" panose="02020603050405020304" pitchFamily="18" charset="0"/>
                <a:ea typeface="Arial" panose="020B0604020202020204" pitchFamily="34" charset="0"/>
                <a:cs typeface="Arial" panose="020B0604020202020204" pitchFamily="34" charset="0"/>
              </a:rPr>
              <a:t>Hàng </a:t>
            </a:r>
            <a:r>
              <a:rPr lang="vi-VN" sz="2800" dirty="0">
                <a:solidFill>
                  <a:srgbClr val="FF0000"/>
                </a:solidFill>
                <a:latin typeface="Times New Roman" panose="02020603050405020304" pitchFamily="18" charset="0"/>
                <a:ea typeface="Arial" panose="020B0604020202020204" pitchFamily="34" charset="0"/>
                <a:cs typeface="Arial" panose="020B0604020202020204" pitchFamily="34" charset="0"/>
              </a:rPr>
              <a:t>ngang số 3 gồm 7 chữ cái, chỉ sự đồng nghĩa với làm việc.</a:t>
            </a:r>
            <a:endParaRPr lang="en-US" sz="2000" dirty="0">
              <a:solidFill>
                <a:srgbClr val="FF0000"/>
              </a:solidFill>
              <a:latin typeface="Arial" panose="020B0604020202020204" pitchFamily="34" charset="0"/>
              <a:ea typeface="Arial" panose="020B0604020202020204" pitchFamily="34" charset="0"/>
              <a:cs typeface="Arial" panose="020B0604020202020204" pitchFamily="34" charset="0"/>
            </a:endParaRPr>
          </a:p>
          <a:p>
            <a:pPr algn="just" defTabSz="914400"/>
            <a:endParaRPr lang="en-US" sz="2400" dirty="0">
              <a:solidFill>
                <a:srgbClr val="5F5F5F">
                  <a:lumMod val="50000"/>
                </a:srgbClr>
              </a:solidFill>
              <a:latin typeface="Times New Roman" panose="02020603050405020304" pitchFamily="18" charset="0"/>
              <a:ea typeface="Times New Roman" panose="02020603050405020304" pitchFamily="18" charset="0"/>
            </a:endParaRPr>
          </a:p>
        </p:txBody>
      </p:sp>
      <p:sp>
        <p:nvSpPr>
          <p:cNvPr id="23" name="Rectangle 22"/>
          <p:cNvSpPr/>
          <p:nvPr/>
        </p:nvSpPr>
        <p:spPr>
          <a:xfrm>
            <a:off x="1939309" y="5109365"/>
            <a:ext cx="8742884" cy="1052114"/>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nSpc>
                <a:spcPct val="115000"/>
              </a:lnSpc>
              <a:spcBef>
                <a:spcPts val="0"/>
              </a:spcBef>
              <a:spcAft>
                <a:spcPts val="500"/>
              </a:spcAft>
              <a:buClr>
                <a:srgbClr val="000000"/>
              </a:buClr>
              <a:buSzPts val="1100"/>
              <a:tabLst>
                <a:tab pos="236855" algn="l"/>
              </a:tabLst>
            </a:pPr>
            <a:r>
              <a:rPr lang="vi-VN" sz="2800" dirty="0">
                <a:solidFill>
                  <a:srgbClr val="FF0000"/>
                </a:solidFill>
                <a:latin typeface="Times New Roman" panose="02020603050405020304" pitchFamily="18" charset="0"/>
                <a:ea typeface="Arial" panose="020B0604020202020204" pitchFamily="34" charset="0"/>
                <a:cs typeface="Arial" panose="020B0604020202020204" pitchFamily="34" charset="0"/>
              </a:rPr>
              <a:t>Hàng ngang số 2 gồm 6 chữ cái, chỉ sự đối lập với ỷ lại.</a:t>
            </a:r>
            <a:endParaRPr lang="en-US" sz="2000" u="none" strike="noStrike" spc="0" dirty="0">
              <a:solidFill>
                <a:srgbClr val="FF0000"/>
              </a:solidFill>
              <a:effectLst/>
              <a:latin typeface="Arial" panose="020B0604020202020204" pitchFamily="34" charset="0"/>
              <a:ea typeface="Arial" panose="020B0604020202020204" pitchFamily="34" charset="0"/>
              <a:cs typeface="Arial" panose="020B0604020202020204" pitchFamily="34" charset="0"/>
            </a:endParaRPr>
          </a:p>
        </p:txBody>
      </p:sp>
      <p:graphicFrame>
        <p:nvGraphicFramePr>
          <p:cNvPr id="37" name="Table 36"/>
          <p:cNvGraphicFramePr>
            <a:graphicFrameLocks noGrp="1"/>
          </p:cNvGraphicFramePr>
          <p:nvPr>
            <p:extLst>
              <p:ext uri="{D42A27DB-BD31-4B8C-83A1-F6EECF244321}">
                <p14:modId xmlns:p14="http://schemas.microsoft.com/office/powerpoint/2010/main" val="3175812758"/>
              </p:ext>
            </p:extLst>
          </p:nvPr>
        </p:nvGraphicFramePr>
        <p:xfrm>
          <a:off x="3159324" y="2557385"/>
          <a:ext cx="3715302" cy="626075"/>
        </p:xfrm>
        <a:graphic>
          <a:graphicData uri="http://schemas.openxmlformats.org/drawingml/2006/table">
            <a:tbl>
              <a:tblPr firstRow="1" firstCol="1" lastRow="1" lastCol="1" bandRow="1" bandCol="1"/>
              <a:tblGrid>
                <a:gridCol w="61921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tblGrid>
              <a:tr h="626075">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H</a:t>
                      </a:r>
                      <a:endParaRPr lang="en-US" sz="32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Ọ</a:t>
                      </a:r>
                      <a:endParaRPr lang="en-US" sz="32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C</a:t>
                      </a:r>
                      <a:endParaRPr lang="en-US" sz="32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T</a:t>
                      </a:r>
                      <a:endParaRPr lang="en-US" sz="32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Ậ</a:t>
                      </a:r>
                      <a:endParaRPr lang="en-US" sz="32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marL="0" marR="0" algn="just">
                        <a:lnSpc>
                          <a:spcPts val="2000"/>
                        </a:lnSpc>
                        <a:spcBef>
                          <a:spcPts val="0"/>
                        </a:spcBef>
                        <a:spcAft>
                          <a:spcPts val="0"/>
                        </a:spcAft>
                      </a:pPr>
                      <a:endPar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nb-NO" sz="2800" b="1" i="0" dirty="0" smtClean="0">
                          <a:effectLst/>
                          <a:latin typeface="Times New Roman" panose="02020603050405020304" pitchFamily="18" charset="0"/>
                          <a:ea typeface="Times New Roman" panose="02020603050405020304" pitchFamily="18" charset="0"/>
                          <a:cs typeface="Times New Roman" panose="02020603050405020304" pitchFamily="18" charset="0"/>
                        </a:rPr>
                        <a:t> P</a:t>
                      </a:r>
                      <a:endParaRPr lang="en-US" sz="3200" b="1" i="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10000"/>
                  </a:ext>
                </a:extLst>
              </a:tr>
            </a:tbl>
          </a:graphicData>
        </a:graphic>
      </p:graphicFrame>
      <p:sp>
        <p:nvSpPr>
          <p:cNvPr id="22" name="Rectangle 21"/>
          <p:cNvSpPr/>
          <p:nvPr/>
        </p:nvSpPr>
        <p:spPr>
          <a:xfrm>
            <a:off x="1939309" y="5321559"/>
            <a:ext cx="8742884" cy="1052114"/>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nSpc>
                <a:spcPct val="115000"/>
              </a:lnSpc>
              <a:spcBef>
                <a:spcPts val="0"/>
              </a:spcBef>
              <a:spcAft>
                <a:spcPts val="500"/>
              </a:spcAft>
              <a:buClr>
                <a:srgbClr val="000000"/>
              </a:buClr>
              <a:buSzPts val="1100"/>
              <a:tabLst>
                <a:tab pos="230505" algn="l"/>
              </a:tabLst>
            </a:pPr>
            <a:r>
              <a:rPr lang="vi-VN" sz="2800" dirty="0" smtClean="0">
                <a:solidFill>
                  <a:srgbClr val="FF0000"/>
                </a:solidFill>
                <a:latin typeface="Times New Roman" panose="02020603050405020304" pitchFamily="18" charset="0"/>
                <a:ea typeface="Arial" panose="020B0604020202020204" pitchFamily="34" charset="0"/>
                <a:cs typeface="Arial" panose="020B0604020202020204" pitchFamily="34" charset="0"/>
              </a:rPr>
              <a:t>Hàng </a:t>
            </a:r>
            <a:r>
              <a:rPr lang="vi-VN" sz="2800" dirty="0">
                <a:solidFill>
                  <a:srgbClr val="FF0000"/>
                </a:solidFill>
                <a:latin typeface="Times New Roman" panose="02020603050405020304" pitchFamily="18" charset="0"/>
                <a:ea typeface="Arial" panose="020B0604020202020204" pitchFamily="34" charset="0"/>
                <a:cs typeface="Arial" panose="020B0604020202020204" pitchFamily="34" charset="0"/>
              </a:rPr>
              <a:t>ngang số 1 gồm 7 chữ cái, chỉ thành tích nổi bật của học sinh hơn mức bình thường.</a:t>
            </a:r>
            <a:endParaRPr lang="en-US" sz="2000" u="none" strike="noStrike" spc="0" dirty="0">
              <a:solidFill>
                <a:srgbClr val="FF0000"/>
              </a:solidFill>
              <a:effectLst/>
              <a:latin typeface="Arial" panose="020B0604020202020204" pitchFamily="34" charset="0"/>
              <a:ea typeface="Arial" panose="020B0604020202020204" pitchFamily="34" charset="0"/>
              <a:cs typeface="Arial" panose="020B0604020202020204" pitchFamily="34" charset="0"/>
            </a:endParaRPr>
          </a:p>
        </p:txBody>
      </p:sp>
      <p:sp>
        <p:nvSpPr>
          <p:cNvPr id="40" name="Rectangle 39"/>
          <p:cNvSpPr/>
          <p:nvPr/>
        </p:nvSpPr>
        <p:spPr>
          <a:xfrm>
            <a:off x="5625484" y="604303"/>
            <a:ext cx="609600" cy="611288"/>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2800" dirty="0" smtClean="0">
                <a:solidFill>
                  <a:srgbClr val="5F5F5F">
                    <a:lumMod val="50000"/>
                  </a:srgbClr>
                </a:solidFill>
                <a:latin typeface="Times New Roman" panose="02020603050405020304" pitchFamily="18" charset="0"/>
                <a:cs typeface="Times New Roman" panose="02020603050405020304" pitchFamily="18" charset="0"/>
              </a:rPr>
              <a:t>T</a:t>
            </a:r>
            <a:endParaRPr lang="en-US" sz="2800" dirty="0">
              <a:solidFill>
                <a:srgbClr val="5F5F5F">
                  <a:lumMod val="50000"/>
                </a:srgbClr>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5625484" y="1295280"/>
            <a:ext cx="609600" cy="611288"/>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2800" dirty="0" smtClean="0">
                <a:solidFill>
                  <a:srgbClr val="5F5F5F">
                    <a:lumMod val="50000"/>
                  </a:srgbClr>
                </a:solidFill>
                <a:latin typeface="Times New Roman" panose="02020603050405020304" pitchFamily="18" charset="0"/>
                <a:cs typeface="Times New Roman" panose="02020603050405020304" pitchFamily="18" charset="0"/>
              </a:rPr>
              <a:t>Ự</a:t>
            </a:r>
            <a:endParaRPr lang="en-US" sz="2800" dirty="0">
              <a:solidFill>
                <a:srgbClr val="5F5F5F">
                  <a:lumMod val="50000"/>
                </a:srgbClr>
              </a:solidFill>
              <a:latin typeface="Times New Roman" panose="02020603050405020304" pitchFamily="18" charset="0"/>
              <a:cs typeface="Times New Roman" panose="02020603050405020304" pitchFamily="18" charset="0"/>
            </a:endParaRPr>
          </a:p>
        </p:txBody>
      </p:sp>
      <p:sp>
        <p:nvSpPr>
          <p:cNvPr id="50" name="Rectangle 49"/>
          <p:cNvSpPr/>
          <p:nvPr/>
        </p:nvSpPr>
        <p:spPr>
          <a:xfrm>
            <a:off x="1439534" y="584151"/>
            <a:ext cx="457200" cy="72820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1</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sp>
        <p:nvSpPr>
          <p:cNvPr id="51" name="Rectangle 50"/>
          <p:cNvSpPr/>
          <p:nvPr/>
        </p:nvSpPr>
        <p:spPr>
          <a:xfrm>
            <a:off x="1439534" y="1215591"/>
            <a:ext cx="457200" cy="696817"/>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2</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sp>
        <p:nvSpPr>
          <p:cNvPr id="52" name="Rectangle 51"/>
          <p:cNvSpPr/>
          <p:nvPr/>
        </p:nvSpPr>
        <p:spPr>
          <a:xfrm>
            <a:off x="1439534" y="1784318"/>
            <a:ext cx="457200" cy="737532"/>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3</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sp>
        <p:nvSpPr>
          <p:cNvPr id="53" name="Rectangle 52"/>
          <p:cNvSpPr/>
          <p:nvPr/>
        </p:nvSpPr>
        <p:spPr>
          <a:xfrm>
            <a:off x="1439534" y="2427493"/>
            <a:ext cx="457200" cy="808648"/>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a:solidFill>
                  <a:prstClr val="white"/>
                </a:solidFill>
                <a:latin typeface="Times New Roman" pitchFamily="18" charset="0"/>
                <a:ea typeface="Tahoma" panose="020B0604030504040204" pitchFamily="34" charset="0"/>
                <a:cs typeface="Times New Roman" pitchFamily="18" charset="0"/>
              </a:rPr>
              <a:t>4</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sp>
        <p:nvSpPr>
          <p:cNvPr id="54" name="Rectangle 53"/>
          <p:cNvSpPr/>
          <p:nvPr/>
        </p:nvSpPr>
        <p:spPr>
          <a:xfrm>
            <a:off x="1439534" y="3010886"/>
            <a:ext cx="457200" cy="68826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1600" b="1" dirty="0" smtClean="0">
                <a:solidFill>
                  <a:prstClr val="white"/>
                </a:solidFill>
                <a:latin typeface="Times New Roman" pitchFamily="18" charset="0"/>
                <a:ea typeface="Tahoma" panose="020B0604030504040204" pitchFamily="34" charset="0"/>
                <a:cs typeface="Times New Roman" pitchFamily="18" charset="0"/>
              </a:rPr>
              <a:t>5</a:t>
            </a:r>
            <a:endParaRPr lang="vi-VN" sz="1600" b="1" dirty="0">
              <a:solidFill>
                <a:prstClr val="white"/>
              </a:solidFill>
              <a:latin typeface="Times New Roman" pitchFamily="18" charset="0"/>
              <a:ea typeface="Tahoma" panose="020B0604030504040204" pitchFamily="34" charset="0"/>
              <a:cs typeface="Times New Roman" pitchFamily="18" charset="0"/>
            </a:endParaRPr>
          </a:p>
        </p:txBody>
      </p:sp>
      <p:graphicFrame>
        <p:nvGraphicFramePr>
          <p:cNvPr id="61" name="Table 60"/>
          <p:cNvGraphicFramePr>
            <a:graphicFrameLocks noGrp="1"/>
          </p:cNvGraphicFramePr>
          <p:nvPr>
            <p:extLst>
              <p:ext uri="{D42A27DB-BD31-4B8C-83A1-F6EECF244321}">
                <p14:modId xmlns:p14="http://schemas.microsoft.com/office/powerpoint/2010/main" val="1408656538"/>
              </p:ext>
            </p:extLst>
          </p:nvPr>
        </p:nvGraphicFramePr>
        <p:xfrm>
          <a:off x="5597396" y="1969596"/>
          <a:ext cx="4334519" cy="584491"/>
        </p:xfrm>
        <a:graphic>
          <a:graphicData uri="http://schemas.openxmlformats.org/drawingml/2006/table">
            <a:tbl>
              <a:tblPr firstRow="1" firstCol="1" lastRow="1" lastCol="1" bandRow="1" bandCol="1"/>
              <a:tblGrid>
                <a:gridCol w="619217">
                  <a:extLst>
                    <a:ext uri="{9D8B030D-6E8A-4147-A177-3AD203B41FA5}">
                      <a16:colId xmlns:a16="http://schemas.microsoft.com/office/drawing/2014/main" val="20000"/>
                    </a:ext>
                  </a:extLst>
                </a:gridCol>
                <a:gridCol w="619217">
                  <a:extLst>
                    <a:ext uri="{9D8B030D-6E8A-4147-A177-3AD203B41FA5}">
                      <a16:colId xmlns:a16="http://schemas.microsoft.com/office/drawing/2014/main" val="20001"/>
                    </a:ext>
                  </a:extLst>
                </a:gridCol>
                <a:gridCol w="619217">
                  <a:extLst>
                    <a:ext uri="{9D8B030D-6E8A-4147-A177-3AD203B41FA5}">
                      <a16:colId xmlns:a16="http://schemas.microsoft.com/office/drawing/2014/main" val="20002"/>
                    </a:ext>
                  </a:extLst>
                </a:gridCol>
                <a:gridCol w="619217">
                  <a:extLst>
                    <a:ext uri="{9D8B030D-6E8A-4147-A177-3AD203B41FA5}">
                      <a16:colId xmlns:a16="http://schemas.microsoft.com/office/drawing/2014/main" val="20003"/>
                    </a:ext>
                  </a:extLst>
                </a:gridCol>
                <a:gridCol w="619217">
                  <a:extLst>
                    <a:ext uri="{9D8B030D-6E8A-4147-A177-3AD203B41FA5}">
                      <a16:colId xmlns:a16="http://schemas.microsoft.com/office/drawing/2014/main" val="20004"/>
                    </a:ext>
                  </a:extLst>
                </a:gridCol>
                <a:gridCol w="619217">
                  <a:extLst>
                    <a:ext uri="{9D8B030D-6E8A-4147-A177-3AD203B41FA5}">
                      <a16:colId xmlns:a16="http://schemas.microsoft.com/office/drawing/2014/main" val="20005"/>
                    </a:ext>
                  </a:extLst>
                </a:gridCol>
                <a:gridCol w="619217">
                  <a:extLst>
                    <a:ext uri="{9D8B030D-6E8A-4147-A177-3AD203B41FA5}">
                      <a16:colId xmlns:a16="http://schemas.microsoft.com/office/drawing/2014/main" val="20006"/>
                    </a:ext>
                  </a:extLst>
                </a:gridCol>
              </a:tblGrid>
              <a:tr h="584491">
                <a:tc>
                  <a:txBody>
                    <a:bodyPr/>
                    <a:lstStyle/>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À</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V</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I</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Ệ</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extLst>
                  <a:ext uri="{0D108BD9-81ED-4DB2-BD59-A6C34878D82A}">
                    <a16:rowId xmlns:a16="http://schemas.microsoft.com/office/drawing/2014/main" val="10000"/>
                  </a:ext>
                </a:extLst>
              </a:tr>
            </a:tbl>
          </a:graphicData>
        </a:graphic>
      </p:graphicFrame>
      <p:sp>
        <p:nvSpPr>
          <p:cNvPr id="82" name="Rectangle 81"/>
          <p:cNvSpPr/>
          <p:nvPr/>
        </p:nvSpPr>
        <p:spPr>
          <a:xfrm>
            <a:off x="5599358" y="1915096"/>
            <a:ext cx="609600" cy="611288"/>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2800" dirty="0" smtClean="0">
                <a:solidFill>
                  <a:srgbClr val="5F5F5F">
                    <a:lumMod val="50000"/>
                  </a:srgbClr>
                </a:solidFill>
                <a:latin typeface="Times New Roman" panose="02020603050405020304" pitchFamily="18" charset="0"/>
                <a:cs typeface="Times New Roman" panose="02020603050405020304" pitchFamily="18" charset="0"/>
              </a:rPr>
              <a:t>L</a:t>
            </a:r>
            <a:endParaRPr lang="en-US" sz="2800" dirty="0">
              <a:solidFill>
                <a:srgbClr val="5F5F5F">
                  <a:lumMod val="50000"/>
                </a:srgbClr>
              </a:solidFill>
              <a:latin typeface="Times New Roman" panose="02020603050405020304" pitchFamily="18" charset="0"/>
              <a:cs typeface="Times New Roman" panose="02020603050405020304" pitchFamily="18" charset="0"/>
            </a:endParaRPr>
          </a:p>
        </p:txBody>
      </p:sp>
      <p:sp>
        <p:nvSpPr>
          <p:cNvPr id="83" name="Rectangle 82"/>
          <p:cNvSpPr/>
          <p:nvPr/>
        </p:nvSpPr>
        <p:spPr>
          <a:xfrm>
            <a:off x="5651486" y="2554087"/>
            <a:ext cx="609600" cy="611288"/>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2800" dirty="0" smtClean="0">
                <a:solidFill>
                  <a:srgbClr val="5F5F5F">
                    <a:lumMod val="50000"/>
                  </a:srgbClr>
                </a:solidFill>
                <a:latin typeface="Times New Roman" panose="02020603050405020304" pitchFamily="18" charset="0"/>
                <a:cs typeface="Times New Roman" panose="02020603050405020304" pitchFamily="18" charset="0"/>
              </a:rPr>
              <a:t>Ậ</a:t>
            </a:r>
            <a:endParaRPr lang="en-US" sz="2800" dirty="0">
              <a:solidFill>
                <a:srgbClr val="5F5F5F">
                  <a:lumMod val="50000"/>
                </a:srgbClr>
              </a:solidFill>
              <a:latin typeface="Times New Roman" panose="02020603050405020304" pitchFamily="18" charset="0"/>
              <a:cs typeface="Times New Roman" panose="02020603050405020304" pitchFamily="18"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1317405896"/>
              </p:ext>
            </p:extLst>
          </p:nvPr>
        </p:nvGraphicFramePr>
        <p:xfrm>
          <a:off x="4397455" y="3207472"/>
          <a:ext cx="3718782" cy="630382"/>
        </p:xfrm>
        <a:graphic>
          <a:graphicData uri="http://schemas.openxmlformats.org/drawingml/2006/table">
            <a:tbl>
              <a:tblPr firstRow="1" firstCol="1" lastRow="1" lastCol="1" bandRow="1" bandCol="1"/>
              <a:tblGrid>
                <a:gridCol w="619797">
                  <a:extLst>
                    <a:ext uri="{9D8B030D-6E8A-4147-A177-3AD203B41FA5}">
                      <a16:colId xmlns:a16="http://schemas.microsoft.com/office/drawing/2014/main" val="20000"/>
                    </a:ext>
                  </a:extLst>
                </a:gridCol>
                <a:gridCol w="619797">
                  <a:extLst>
                    <a:ext uri="{9D8B030D-6E8A-4147-A177-3AD203B41FA5}">
                      <a16:colId xmlns:a16="http://schemas.microsoft.com/office/drawing/2014/main" val="20001"/>
                    </a:ext>
                  </a:extLst>
                </a:gridCol>
                <a:gridCol w="619797">
                  <a:extLst>
                    <a:ext uri="{9D8B030D-6E8A-4147-A177-3AD203B41FA5}">
                      <a16:colId xmlns:a16="http://schemas.microsoft.com/office/drawing/2014/main" val="20002"/>
                    </a:ext>
                  </a:extLst>
                </a:gridCol>
                <a:gridCol w="619797">
                  <a:extLst>
                    <a:ext uri="{9D8B030D-6E8A-4147-A177-3AD203B41FA5}">
                      <a16:colId xmlns:a16="http://schemas.microsoft.com/office/drawing/2014/main" val="20003"/>
                    </a:ext>
                  </a:extLst>
                </a:gridCol>
                <a:gridCol w="619797">
                  <a:extLst>
                    <a:ext uri="{9D8B030D-6E8A-4147-A177-3AD203B41FA5}">
                      <a16:colId xmlns:a16="http://schemas.microsoft.com/office/drawing/2014/main" val="20004"/>
                    </a:ext>
                  </a:extLst>
                </a:gridCol>
                <a:gridCol w="619797">
                  <a:extLst>
                    <a:ext uri="{9D8B030D-6E8A-4147-A177-3AD203B41FA5}">
                      <a16:colId xmlns:a16="http://schemas.microsoft.com/office/drawing/2014/main" val="20005"/>
                    </a:ext>
                  </a:extLst>
                </a:gridCol>
              </a:tblGrid>
              <a:tr h="630382">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Ễ</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ts val="2000"/>
                        </a:lnSpc>
                        <a:spcBef>
                          <a:spcPts val="0"/>
                        </a:spcBef>
                        <a:spcAft>
                          <a:spcPts val="0"/>
                        </a:spcAft>
                      </a:pP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en-US"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É</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ts val="2000"/>
                        </a:lnSpc>
                        <a:spcBef>
                          <a:spcPts val="0"/>
                        </a:spcBef>
                        <a:spcAft>
                          <a:spcPts val="0"/>
                        </a:spcAft>
                      </a:pPr>
                      <a:r>
                        <a:rPr lang="nb-NO"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2000"/>
                        </a:lnSpc>
                        <a:spcBef>
                          <a:spcPts val="0"/>
                        </a:spcBef>
                        <a:spcAft>
                          <a:spcPts val="0"/>
                        </a:spcAft>
                      </a:pPr>
                      <a:r>
                        <a:rPr lang="nb-NO" sz="2800" b="1" i="0" dirty="0" smtClean="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a:t>
                      </a:r>
                      <a:endParaRPr lang="en-US" sz="2800" b="1" i="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0000"/>
                  </a:ext>
                </a:extLst>
              </a:tr>
            </a:tbl>
          </a:graphicData>
        </a:graphic>
      </p:graphicFrame>
      <p:sp>
        <p:nvSpPr>
          <p:cNvPr id="85" name="Rectangle 84"/>
          <p:cNvSpPr/>
          <p:nvPr/>
        </p:nvSpPr>
        <p:spPr>
          <a:xfrm>
            <a:off x="5647246" y="3226566"/>
            <a:ext cx="609600" cy="611288"/>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r>
              <a:rPr lang="en-US" sz="2800" dirty="0" smtClean="0">
                <a:solidFill>
                  <a:srgbClr val="5F5F5F">
                    <a:lumMod val="50000"/>
                  </a:srgbClr>
                </a:solidFill>
                <a:latin typeface="Times New Roman" panose="02020603050405020304" pitchFamily="18" charset="0"/>
                <a:cs typeface="Times New Roman" panose="02020603050405020304" pitchFamily="18" charset="0"/>
              </a:rPr>
              <a:t>P</a:t>
            </a:r>
            <a:endParaRPr lang="en-US" sz="2800" dirty="0">
              <a:solidFill>
                <a:srgbClr val="5F5F5F">
                  <a:lumMod val="50000"/>
                </a:srgb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3316237"/>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175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edge">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xit" presetSubtype="4" fill="hold" grpId="1" nodeType="clickEffect">
                                  <p:stCondLst>
                                    <p:cond delay="0"/>
                                  </p:stCondLst>
                                  <p:childTnLst>
                                    <p:animEffect transition="out" filter="wipe(down)">
                                      <p:cBhvr>
                                        <p:cTn id="16" dur="1000"/>
                                        <p:tgtEl>
                                          <p:spTgt spid="22"/>
                                        </p:tgtEl>
                                      </p:cBhvr>
                                    </p:animEffect>
                                    <p:set>
                                      <p:cBhvr>
                                        <p:cTn id="17" dur="1" fill="hold">
                                          <p:stCondLst>
                                            <p:cond delay="999"/>
                                          </p:stCondLst>
                                        </p:cTn>
                                        <p:tgtEl>
                                          <p:spTgt spid="22"/>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arn(inVertical)">
                                      <p:cBhvr>
                                        <p:cTn id="22" dur="175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circle(in)">
                                      <p:cBhvr>
                                        <p:cTn id="27" dur="2000"/>
                                        <p:tgtEl>
                                          <p:spTgt spid="30"/>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xit" presetSubtype="4" fill="hold" grpId="1" nodeType="clickEffect">
                                  <p:stCondLst>
                                    <p:cond delay="0"/>
                                  </p:stCondLst>
                                  <p:childTnLst>
                                    <p:animEffect transition="out" filter="wipe(down)">
                                      <p:cBhvr>
                                        <p:cTn id="31" dur="1000"/>
                                        <p:tgtEl>
                                          <p:spTgt spid="23"/>
                                        </p:tgtEl>
                                      </p:cBhvr>
                                    </p:animEffect>
                                    <p:set>
                                      <p:cBhvr>
                                        <p:cTn id="32" dur="1" fill="hold">
                                          <p:stCondLst>
                                            <p:cond delay="999"/>
                                          </p:stCondLst>
                                        </p:cTn>
                                        <p:tgtEl>
                                          <p:spTgt spid="2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barn(inVertical)">
                                      <p:cBhvr>
                                        <p:cTn id="37" dur="1750"/>
                                        <p:tgtEl>
                                          <p:spTgt spid="24"/>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61"/>
                                        </p:tgtEl>
                                        <p:attrNameLst>
                                          <p:attrName>style.visibility</p:attrName>
                                        </p:attrNameLst>
                                      </p:cBhvr>
                                      <p:to>
                                        <p:strVal val="visible"/>
                                      </p:to>
                                    </p:set>
                                    <p:animEffect transition="in" filter="barn(inVertical)">
                                      <p:cBhvr>
                                        <p:cTn id="42" dur="500"/>
                                        <p:tgtEl>
                                          <p:spTgt spid="61"/>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xit" presetSubtype="4" fill="hold" grpId="1" nodeType="clickEffect">
                                  <p:stCondLst>
                                    <p:cond delay="0"/>
                                  </p:stCondLst>
                                  <p:childTnLst>
                                    <p:animEffect transition="out" filter="wipe(down)">
                                      <p:cBhvr>
                                        <p:cTn id="46" dur="1000"/>
                                        <p:tgtEl>
                                          <p:spTgt spid="24"/>
                                        </p:tgtEl>
                                      </p:cBhvr>
                                    </p:animEffect>
                                    <p:set>
                                      <p:cBhvr>
                                        <p:cTn id="47" dur="1" fill="hold">
                                          <p:stCondLst>
                                            <p:cond delay="999"/>
                                          </p:stCondLst>
                                        </p:cTn>
                                        <p:tgtEl>
                                          <p:spTgt spid="24"/>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25"/>
                                        </p:tgtEl>
                                        <p:attrNameLst>
                                          <p:attrName>style.visibility</p:attrName>
                                        </p:attrNameLst>
                                      </p:cBhvr>
                                      <p:to>
                                        <p:strVal val="visible"/>
                                      </p:to>
                                    </p:set>
                                    <p:animEffect transition="in" filter="barn(inVertical)">
                                      <p:cBhvr>
                                        <p:cTn id="52" dur="1750"/>
                                        <p:tgtEl>
                                          <p:spTgt spid="25"/>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7"/>
                                        </p:tgtEl>
                                        <p:attrNameLst>
                                          <p:attrName>style.visibility</p:attrName>
                                        </p:attrNameLst>
                                      </p:cBhvr>
                                      <p:to>
                                        <p:strVal val="visible"/>
                                      </p:to>
                                    </p:set>
                                    <p:animEffect transition="in" filter="randombar(horizontal)">
                                      <p:cBhvr>
                                        <p:cTn id="57" dur="500"/>
                                        <p:tgtEl>
                                          <p:spTgt spid="37"/>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xit" presetSubtype="4" fill="hold" grpId="1" nodeType="clickEffect">
                                  <p:stCondLst>
                                    <p:cond delay="0"/>
                                  </p:stCondLst>
                                  <p:childTnLst>
                                    <p:animEffect transition="out" filter="wipe(down)">
                                      <p:cBhvr>
                                        <p:cTn id="61" dur="1000"/>
                                        <p:tgtEl>
                                          <p:spTgt spid="25"/>
                                        </p:tgtEl>
                                      </p:cBhvr>
                                    </p:animEffect>
                                    <p:set>
                                      <p:cBhvr>
                                        <p:cTn id="62" dur="1" fill="hold">
                                          <p:stCondLst>
                                            <p:cond delay="999"/>
                                          </p:stCondLst>
                                        </p:cTn>
                                        <p:tgtEl>
                                          <p:spTgt spid="25"/>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grpId="0" nodeType="clickEffect">
                                  <p:stCondLst>
                                    <p:cond delay="0"/>
                                  </p:stCondLst>
                                  <p:childTnLst>
                                    <p:set>
                                      <p:cBhvr>
                                        <p:cTn id="66" dur="1" fill="hold">
                                          <p:stCondLst>
                                            <p:cond delay="0"/>
                                          </p:stCondLst>
                                        </p:cTn>
                                        <p:tgtEl>
                                          <p:spTgt spid="26"/>
                                        </p:tgtEl>
                                        <p:attrNameLst>
                                          <p:attrName>style.visibility</p:attrName>
                                        </p:attrNameLst>
                                      </p:cBhvr>
                                      <p:to>
                                        <p:strVal val="visible"/>
                                      </p:to>
                                    </p:set>
                                    <p:animEffect transition="in" filter="barn(inVertical)">
                                      <p:cBhvr>
                                        <p:cTn id="67" dur="1750"/>
                                        <p:tgtEl>
                                          <p:spTgt spid="26"/>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nodeType="clickEffect">
                                  <p:stCondLst>
                                    <p:cond delay="0"/>
                                  </p:stCondLst>
                                  <p:childTnLst>
                                    <p:set>
                                      <p:cBhvr>
                                        <p:cTn id="71" dur="1" fill="hold">
                                          <p:stCondLst>
                                            <p:cond delay="0"/>
                                          </p:stCondLst>
                                        </p:cTn>
                                        <p:tgtEl>
                                          <p:spTgt spid="10"/>
                                        </p:tgtEl>
                                        <p:attrNameLst>
                                          <p:attrName>style.visibility</p:attrName>
                                        </p:attrNameLst>
                                      </p:cBhvr>
                                      <p:to>
                                        <p:strVal val="visible"/>
                                      </p:to>
                                    </p:set>
                                    <p:animEffect transition="in" filter="barn(inVertical)">
                                      <p:cBhvr>
                                        <p:cTn id="72" dur="500"/>
                                        <p:tgtEl>
                                          <p:spTgt spid="10"/>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xit" presetSubtype="4" fill="hold" grpId="1" nodeType="clickEffect">
                                  <p:stCondLst>
                                    <p:cond delay="0"/>
                                  </p:stCondLst>
                                  <p:childTnLst>
                                    <p:animEffect transition="out" filter="wipe(down)">
                                      <p:cBhvr>
                                        <p:cTn id="76" dur="1000"/>
                                        <p:tgtEl>
                                          <p:spTgt spid="26"/>
                                        </p:tgtEl>
                                      </p:cBhvr>
                                    </p:animEffect>
                                    <p:set>
                                      <p:cBhvr>
                                        <p:cTn id="77" dur="1" fill="hold">
                                          <p:stCondLst>
                                            <p:cond delay="999"/>
                                          </p:stCondLst>
                                        </p:cTn>
                                        <p:tgtEl>
                                          <p:spTgt spid="26"/>
                                        </p:tgtEl>
                                        <p:attrNameLst>
                                          <p:attrName>style.visibility</p:attrName>
                                        </p:attrNameLst>
                                      </p:cBhvr>
                                      <p:to>
                                        <p:strVal val="hidden"/>
                                      </p:to>
                                    </p:set>
                                  </p:childTnLst>
                                </p:cTn>
                              </p:par>
                            </p:childTnLst>
                          </p:cTn>
                        </p:par>
                      </p:childTnLst>
                    </p:cTn>
                  </p:par>
                  <p:par>
                    <p:cTn id="78" fill="hold">
                      <p:stCondLst>
                        <p:cond delay="indefinite"/>
                      </p:stCondLst>
                      <p:childTnLst>
                        <p:par>
                          <p:cTn id="79" fill="hold">
                            <p:stCondLst>
                              <p:cond delay="0"/>
                            </p:stCondLst>
                            <p:childTnLst>
                              <p:par>
                                <p:cTn id="80" presetID="21" presetClass="entr" presetSubtype="1" fill="hold" grpId="0" nodeType="clickEffect">
                                  <p:stCondLst>
                                    <p:cond delay="0"/>
                                  </p:stCondLst>
                                  <p:childTnLst>
                                    <p:set>
                                      <p:cBhvr>
                                        <p:cTn id="81" dur="1" fill="hold">
                                          <p:stCondLst>
                                            <p:cond delay="0"/>
                                          </p:stCondLst>
                                        </p:cTn>
                                        <p:tgtEl>
                                          <p:spTgt spid="40"/>
                                        </p:tgtEl>
                                        <p:attrNameLst>
                                          <p:attrName>style.visibility</p:attrName>
                                        </p:attrNameLst>
                                      </p:cBhvr>
                                      <p:to>
                                        <p:strVal val="visible"/>
                                      </p:to>
                                    </p:set>
                                    <p:animEffect transition="in" filter="wheel(1)">
                                      <p:cBhvr>
                                        <p:cTn id="82" dur="2000"/>
                                        <p:tgtEl>
                                          <p:spTgt spid="40"/>
                                        </p:tgtEl>
                                      </p:cBhvr>
                                    </p:animEffect>
                                  </p:childTnLst>
                                </p:cTn>
                              </p:par>
                              <p:par>
                                <p:cTn id="83" presetID="21" presetClass="entr" presetSubtype="1" fill="hold" grpId="0" nodeType="withEffect">
                                  <p:stCondLst>
                                    <p:cond delay="0"/>
                                  </p:stCondLst>
                                  <p:childTnLst>
                                    <p:set>
                                      <p:cBhvr>
                                        <p:cTn id="84" dur="1" fill="hold">
                                          <p:stCondLst>
                                            <p:cond delay="0"/>
                                          </p:stCondLst>
                                        </p:cTn>
                                        <p:tgtEl>
                                          <p:spTgt spid="42"/>
                                        </p:tgtEl>
                                        <p:attrNameLst>
                                          <p:attrName>style.visibility</p:attrName>
                                        </p:attrNameLst>
                                      </p:cBhvr>
                                      <p:to>
                                        <p:strVal val="visible"/>
                                      </p:to>
                                    </p:set>
                                    <p:animEffect transition="in" filter="wheel(1)">
                                      <p:cBhvr>
                                        <p:cTn id="85" dur="2000"/>
                                        <p:tgtEl>
                                          <p:spTgt spid="42"/>
                                        </p:tgtEl>
                                      </p:cBhvr>
                                    </p:animEffect>
                                  </p:childTnLst>
                                </p:cTn>
                              </p:par>
                              <p:par>
                                <p:cTn id="86" presetID="21" presetClass="entr" presetSubtype="1" fill="hold" grpId="0" nodeType="withEffect">
                                  <p:stCondLst>
                                    <p:cond delay="0"/>
                                  </p:stCondLst>
                                  <p:childTnLst>
                                    <p:set>
                                      <p:cBhvr>
                                        <p:cTn id="87" dur="1" fill="hold">
                                          <p:stCondLst>
                                            <p:cond delay="0"/>
                                          </p:stCondLst>
                                        </p:cTn>
                                        <p:tgtEl>
                                          <p:spTgt spid="82"/>
                                        </p:tgtEl>
                                        <p:attrNameLst>
                                          <p:attrName>style.visibility</p:attrName>
                                        </p:attrNameLst>
                                      </p:cBhvr>
                                      <p:to>
                                        <p:strVal val="visible"/>
                                      </p:to>
                                    </p:set>
                                    <p:animEffect transition="in" filter="wheel(1)">
                                      <p:cBhvr>
                                        <p:cTn id="88" dur="2000"/>
                                        <p:tgtEl>
                                          <p:spTgt spid="82"/>
                                        </p:tgtEl>
                                      </p:cBhvr>
                                    </p:animEffect>
                                  </p:childTnLst>
                                </p:cTn>
                              </p:par>
                              <p:par>
                                <p:cTn id="89" presetID="21" presetClass="entr" presetSubtype="1" fill="hold" grpId="0" nodeType="withEffect">
                                  <p:stCondLst>
                                    <p:cond delay="0"/>
                                  </p:stCondLst>
                                  <p:childTnLst>
                                    <p:set>
                                      <p:cBhvr>
                                        <p:cTn id="90" dur="1" fill="hold">
                                          <p:stCondLst>
                                            <p:cond delay="0"/>
                                          </p:stCondLst>
                                        </p:cTn>
                                        <p:tgtEl>
                                          <p:spTgt spid="83"/>
                                        </p:tgtEl>
                                        <p:attrNameLst>
                                          <p:attrName>style.visibility</p:attrName>
                                        </p:attrNameLst>
                                      </p:cBhvr>
                                      <p:to>
                                        <p:strVal val="visible"/>
                                      </p:to>
                                    </p:set>
                                    <p:animEffect transition="in" filter="wheel(1)">
                                      <p:cBhvr>
                                        <p:cTn id="91" dur="2000"/>
                                        <p:tgtEl>
                                          <p:spTgt spid="83"/>
                                        </p:tgtEl>
                                      </p:cBhvr>
                                    </p:animEffect>
                                  </p:childTnLst>
                                </p:cTn>
                              </p:par>
                              <p:par>
                                <p:cTn id="92" presetID="21" presetClass="entr" presetSubtype="1" fill="hold" grpId="0" nodeType="withEffect">
                                  <p:stCondLst>
                                    <p:cond delay="0"/>
                                  </p:stCondLst>
                                  <p:childTnLst>
                                    <p:set>
                                      <p:cBhvr>
                                        <p:cTn id="93" dur="1" fill="hold">
                                          <p:stCondLst>
                                            <p:cond delay="0"/>
                                          </p:stCondLst>
                                        </p:cTn>
                                        <p:tgtEl>
                                          <p:spTgt spid="85"/>
                                        </p:tgtEl>
                                        <p:attrNameLst>
                                          <p:attrName>style.visibility</p:attrName>
                                        </p:attrNameLst>
                                      </p:cBhvr>
                                      <p:to>
                                        <p:strVal val="visible"/>
                                      </p:to>
                                    </p:set>
                                    <p:animEffect transition="in" filter="wheel(1)">
                                      <p:cBhvr>
                                        <p:cTn id="94" dur="2000"/>
                                        <p:tgtEl>
                                          <p:spTgt spid="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6" grpId="1" animBg="1"/>
      <p:bldP spid="25" grpId="0" animBg="1"/>
      <p:bldP spid="25" grpId="1" animBg="1"/>
      <p:bldP spid="24" grpId="0" animBg="1"/>
      <p:bldP spid="24" grpId="1" animBg="1"/>
      <p:bldP spid="23" grpId="0" animBg="1"/>
      <p:bldP spid="23" grpId="1" animBg="1"/>
      <p:bldP spid="22" grpId="0" animBg="1"/>
      <p:bldP spid="22" grpId="1" animBg="1"/>
      <p:bldP spid="40" grpId="0" animBg="1"/>
      <p:bldP spid="42" grpId="0" animBg="1"/>
      <p:bldP spid="82" grpId="0" animBg="1"/>
      <p:bldP spid="83" grpId="0" animBg="1"/>
      <p:bldP spid="8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922" name="Picture 2" descr="hin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972" y="12499"/>
            <a:ext cx="5431385"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9924" name="Text Box 4"/>
          <p:cNvSpPr txBox="1">
            <a:spLocks noChangeArrowheads="1"/>
          </p:cNvSpPr>
          <p:nvPr/>
        </p:nvSpPr>
        <p:spPr bwMode="auto">
          <a:xfrm>
            <a:off x="7162800" y="6400800"/>
            <a:ext cx="2743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algn="ctr" defTabSz="914400" eaLnBrk="1" fontAlgn="base" hangingPunct="1">
              <a:spcBef>
                <a:spcPct val="50000"/>
              </a:spcBef>
              <a:spcAft>
                <a:spcPct val="0"/>
              </a:spcAft>
            </a:pPr>
            <a:r>
              <a:rPr lang="en-US" altLang="en-US" sz="2400">
                <a:solidFill>
                  <a:srgbClr val="000000"/>
                </a:solidFill>
                <a:latin typeface="Times New Roman" panose="02020603050405020304" pitchFamily="18" charset="0"/>
              </a:rPr>
              <a:t>BẾN NHÀ RỒNG</a:t>
            </a:r>
          </a:p>
        </p:txBody>
      </p:sp>
      <p:sp>
        <p:nvSpPr>
          <p:cNvPr id="209925" name="Text Box 5"/>
          <p:cNvSpPr txBox="1">
            <a:spLocks noChangeArrowheads="1"/>
          </p:cNvSpPr>
          <p:nvPr/>
        </p:nvSpPr>
        <p:spPr bwMode="auto">
          <a:xfrm>
            <a:off x="2133600" y="640080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r>
              <a:rPr lang="en-US" altLang="en-US" sz="2400">
                <a:solidFill>
                  <a:srgbClr val="000000"/>
                </a:solidFill>
                <a:latin typeface="Times New Roman" panose="02020603050405020304" pitchFamily="18" charset="0"/>
              </a:rPr>
              <a:t>NGUYỄN TẤT THÀNH </a:t>
            </a:r>
          </a:p>
        </p:txBody>
      </p:sp>
      <p:pic>
        <p:nvPicPr>
          <p:cNvPr id="209926" name="Picture 6" descr="Bến cảng Nhà Rồng thuở xư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7061" y="304801"/>
            <a:ext cx="5592147" cy="282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9927" name="Picture 7" descr="...  và hôm nay."/>
          <p:cNvPicPr>
            <a:picLocks noGrp="1" noChangeAspect="1" noChangeArrowheads="1"/>
          </p:cNvPicPr>
          <p:nvPr>
            <p:ph type="title"/>
          </p:nvPr>
        </p:nvPicPr>
        <p:blipFill>
          <a:blip r:embed="rId4" cstate="print">
            <a:extLst>
              <a:ext uri="{28A0092B-C50C-407E-A947-70E740481C1C}">
                <a14:useLocalDpi xmlns:a14="http://schemas.microsoft.com/office/drawing/2010/main" val="0"/>
              </a:ext>
            </a:extLst>
          </a:blip>
          <a:stretch>
            <a:fillRect/>
          </a:stretch>
        </p:blipFill>
        <p:spPr>
          <a:xfrm>
            <a:off x="6267062" y="3347499"/>
            <a:ext cx="5413404" cy="2989691"/>
          </a:xfrm>
          <a:noFill/>
        </p:spPr>
      </p:pic>
    </p:spTree>
    <p:extLst>
      <p:ext uri="{BB962C8B-B14F-4D97-AF65-F5344CB8AC3E}">
        <p14:creationId xmlns:p14="http://schemas.microsoft.com/office/powerpoint/2010/main" val="2787091969"/>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9922"/>
                                        </p:tgtEl>
                                        <p:attrNameLst>
                                          <p:attrName>style.visibility</p:attrName>
                                        </p:attrNameLst>
                                      </p:cBhvr>
                                      <p:to>
                                        <p:strVal val="visible"/>
                                      </p:to>
                                    </p:set>
                                    <p:anim calcmode="lin" valueType="num">
                                      <p:cBhvr additive="base">
                                        <p:cTn id="7" dur="500" fill="hold"/>
                                        <p:tgtEl>
                                          <p:spTgt spid="209922"/>
                                        </p:tgtEl>
                                        <p:attrNameLst>
                                          <p:attrName>ppt_x</p:attrName>
                                        </p:attrNameLst>
                                      </p:cBhvr>
                                      <p:tavLst>
                                        <p:tav tm="0">
                                          <p:val>
                                            <p:strVal val="#ppt_x"/>
                                          </p:val>
                                        </p:tav>
                                        <p:tav tm="100000">
                                          <p:val>
                                            <p:strVal val="#ppt_x"/>
                                          </p:val>
                                        </p:tav>
                                      </p:tavLst>
                                    </p:anim>
                                    <p:anim calcmode="lin" valueType="num">
                                      <p:cBhvr additive="base">
                                        <p:cTn id="8" dur="500" fill="hold"/>
                                        <p:tgtEl>
                                          <p:spTgt spid="2099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9926"/>
                                        </p:tgtEl>
                                        <p:attrNameLst>
                                          <p:attrName>style.visibility</p:attrName>
                                        </p:attrNameLst>
                                      </p:cBhvr>
                                      <p:to>
                                        <p:strVal val="visible"/>
                                      </p:to>
                                    </p:set>
                                    <p:anim calcmode="lin" valueType="num">
                                      <p:cBhvr additive="base">
                                        <p:cTn id="11" dur="500" fill="hold"/>
                                        <p:tgtEl>
                                          <p:spTgt spid="209926"/>
                                        </p:tgtEl>
                                        <p:attrNameLst>
                                          <p:attrName>ppt_x</p:attrName>
                                        </p:attrNameLst>
                                      </p:cBhvr>
                                      <p:tavLst>
                                        <p:tav tm="0">
                                          <p:val>
                                            <p:strVal val="#ppt_x"/>
                                          </p:val>
                                        </p:tav>
                                        <p:tav tm="100000">
                                          <p:val>
                                            <p:strVal val="#ppt_x"/>
                                          </p:val>
                                        </p:tav>
                                      </p:tavLst>
                                    </p:anim>
                                    <p:anim calcmode="lin" valueType="num">
                                      <p:cBhvr additive="base">
                                        <p:cTn id="12" dur="500" fill="hold"/>
                                        <p:tgtEl>
                                          <p:spTgt spid="20992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09927"/>
                                        </p:tgtEl>
                                        <p:attrNameLst>
                                          <p:attrName>style.visibility</p:attrName>
                                        </p:attrNameLst>
                                      </p:cBhvr>
                                      <p:to>
                                        <p:strVal val="visible"/>
                                      </p:to>
                                    </p:set>
                                    <p:anim calcmode="lin" valueType="num">
                                      <p:cBhvr additive="base">
                                        <p:cTn id="15" dur="500" fill="hold"/>
                                        <p:tgtEl>
                                          <p:spTgt spid="209927"/>
                                        </p:tgtEl>
                                        <p:attrNameLst>
                                          <p:attrName>ppt_x</p:attrName>
                                        </p:attrNameLst>
                                      </p:cBhvr>
                                      <p:tavLst>
                                        <p:tav tm="0">
                                          <p:val>
                                            <p:strVal val="#ppt_x"/>
                                          </p:val>
                                        </p:tav>
                                        <p:tav tm="100000">
                                          <p:val>
                                            <p:strVal val="#ppt_x"/>
                                          </p:val>
                                        </p:tav>
                                      </p:tavLst>
                                    </p:anim>
                                    <p:anim calcmode="lin" valueType="num">
                                      <p:cBhvr additive="base">
                                        <p:cTn id="16" dur="500" fill="hold"/>
                                        <p:tgtEl>
                                          <p:spTgt spid="20992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09925"/>
                                        </p:tgtEl>
                                        <p:attrNameLst>
                                          <p:attrName>style.visibility</p:attrName>
                                        </p:attrNameLst>
                                      </p:cBhvr>
                                      <p:to>
                                        <p:strVal val="visible"/>
                                      </p:to>
                                    </p:set>
                                    <p:anim calcmode="lin" valueType="num">
                                      <p:cBhvr additive="base">
                                        <p:cTn id="19" dur="500" fill="hold"/>
                                        <p:tgtEl>
                                          <p:spTgt spid="209925"/>
                                        </p:tgtEl>
                                        <p:attrNameLst>
                                          <p:attrName>ppt_x</p:attrName>
                                        </p:attrNameLst>
                                      </p:cBhvr>
                                      <p:tavLst>
                                        <p:tav tm="0">
                                          <p:val>
                                            <p:strVal val="#ppt_x"/>
                                          </p:val>
                                        </p:tav>
                                        <p:tav tm="100000">
                                          <p:val>
                                            <p:strVal val="#ppt_x"/>
                                          </p:val>
                                        </p:tav>
                                      </p:tavLst>
                                    </p:anim>
                                    <p:anim calcmode="lin" valueType="num">
                                      <p:cBhvr additive="base">
                                        <p:cTn id="20" dur="500" fill="hold"/>
                                        <p:tgtEl>
                                          <p:spTgt spid="209925"/>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09924"/>
                                        </p:tgtEl>
                                        <p:attrNameLst>
                                          <p:attrName>style.visibility</p:attrName>
                                        </p:attrNameLst>
                                      </p:cBhvr>
                                      <p:to>
                                        <p:strVal val="visible"/>
                                      </p:to>
                                    </p:set>
                                    <p:anim calcmode="lin" valueType="num">
                                      <p:cBhvr additive="base">
                                        <p:cTn id="23" dur="500" fill="hold"/>
                                        <p:tgtEl>
                                          <p:spTgt spid="209924"/>
                                        </p:tgtEl>
                                        <p:attrNameLst>
                                          <p:attrName>ppt_x</p:attrName>
                                        </p:attrNameLst>
                                      </p:cBhvr>
                                      <p:tavLst>
                                        <p:tav tm="0">
                                          <p:val>
                                            <p:strVal val="#ppt_x"/>
                                          </p:val>
                                        </p:tav>
                                        <p:tav tm="100000">
                                          <p:val>
                                            <p:strVal val="#ppt_x"/>
                                          </p:val>
                                        </p:tav>
                                      </p:tavLst>
                                    </p:anim>
                                    <p:anim calcmode="lin" valueType="num">
                                      <p:cBhvr additive="base">
                                        <p:cTn id="24" dur="500" fill="hold"/>
                                        <p:tgtEl>
                                          <p:spTgt spid="2099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4" grpId="0"/>
      <p:bldP spid="20992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946" name="Picture 2" descr="Copy of P1010056"/>
          <p:cNvPicPr>
            <a:picLocks noChangeAspect="1" noChangeArrowheads="1"/>
          </p:cNvPicPr>
          <p:nvPr/>
        </p:nvPicPr>
        <p:blipFill>
          <a:blip r:embed="rId3">
            <a:extLst>
              <a:ext uri="{28A0092B-C50C-407E-A947-70E740481C1C}">
                <a14:useLocalDpi xmlns:a14="http://schemas.microsoft.com/office/drawing/2010/main" val="0"/>
              </a:ext>
            </a:extLst>
          </a:blip>
          <a:srcRect l="5197" t="5746" r="1648" b="13351"/>
          <a:stretch>
            <a:fillRect/>
          </a:stretch>
        </p:blipFill>
        <p:spPr bwMode="auto">
          <a:xfrm>
            <a:off x="1707502" y="-38648"/>
            <a:ext cx="8960499" cy="6764338"/>
          </a:xfrm>
          <a:prstGeom prst="rect">
            <a:avLst/>
          </a:prstGeom>
          <a:noFill/>
          <a:ln w="19050">
            <a:solidFill>
              <a:schemeClr val="accent2"/>
            </a:solidFill>
            <a:miter lim="800000"/>
            <a:headEnd/>
            <a:tailEnd/>
          </a:ln>
          <a:extLst>
            <a:ext uri="{909E8E84-426E-40DD-AFC4-6F175D3DCCD1}">
              <a14:hiddenFill xmlns:a14="http://schemas.microsoft.com/office/drawing/2010/main">
                <a:solidFill>
                  <a:srgbClr val="FFFFFF"/>
                </a:solidFill>
              </a14:hiddenFill>
            </a:ext>
          </a:extLst>
        </p:spPr>
      </p:pic>
      <p:sp>
        <p:nvSpPr>
          <p:cNvPr id="210948" name="Oval 4"/>
          <p:cNvSpPr>
            <a:spLocks noChangeArrowheads="1"/>
          </p:cNvSpPr>
          <p:nvPr/>
        </p:nvSpPr>
        <p:spPr bwMode="auto">
          <a:xfrm>
            <a:off x="7007225" y="3845965"/>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49" name="Oval 5"/>
          <p:cNvSpPr>
            <a:spLocks noChangeArrowheads="1"/>
          </p:cNvSpPr>
          <p:nvPr/>
        </p:nvSpPr>
        <p:spPr bwMode="auto">
          <a:xfrm>
            <a:off x="6854825" y="4376190"/>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0" name="Oval 6"/>
          <p:cNvSpPr>
            <a:spLocks noChangeArrowheads="1"/>
          </p:cNvSpPr>
          <p:nvPr/>
        </p:nvSpPr>
        <p:spPr bwMode="auto">
          <a:xfrm>
            <a:off x="5868988" y="3996777"/>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1" name="Oval 7"/>
          <p:cNvSpPr>
            <a:spLocks noChangeArrowheads="1"/>
          </p:cNvSpPr>
          <p:nvPr/>
        </p:nvSpPr>
        <p:spPr bwMode="auto">
          <a:xfrm>
            <a:off x="4425950" y="3845965"/>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2" name="Oval 8"/>
          <p:cNvSpPr>
            <a:spLocks noChangeArrowheads="1"/>
          </p:cNvSpPr>
          <p:nvPr/>
        </p:nvSpPr>
        <p:spPr bwMode="auto">
          <a:xfrm>
            <a:off x="4122738" y="2858540"/>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3" name="Oval 9"/>
          <p:cNvSpPr>
            <a:spLocks noChangeArrowheads="1"/>
          </p:cNvSpPr>
          <p:nvPr/>
        </p:nvSpPr>
        <p:spPr bwMode="auto">
          <a:xfrm>
            <a:off x="3438525" y="2252115"/>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4" name="Oval 10"/>
          <p:cNvSpPr>
            <a:spLocks noChangeArrowheads="1"/>
          </p:cNvSpPr>
          <p:nvPr/>
        </p:nvSpPr>
        <p:spPr bwMode="auto">
          <a:xfrm>
            <a:off x="3440113" y="2023515"/>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5" name="Oval 11"/>
          <p:cNvSpPr>
            <a:spLocks noChangeArrowheads="1"/>
          </p:cNvSpPr>
          <p:nvPr/>
        </p:nvSpPr>
        <p:spPr bwMode="auto">
          <a:xfrm>
            <a:off x="4502150" y="1608138"/>
            <a:ext cx="152400" cy="152400"/>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6" name="Oval 12"/>
          <p:cNvSpPr>
            <a:spLocks noChangeArrowheads="1"/>
          </p:cNvSpPr>
          <p:nvPr/>
        </p:nvSpPr>
        <p:spPr bwMode="auto">
          <a:xfrm>
            <a:off x="4729163" y="1682751"/>
            <a:ext cx="150812" cy="150813"/>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7" name="Oval 13"/>
          <p:cNvSpPr>
            <a:spLocks noChangeArrowheads="1"/>
          </p:cNvSpPr>
          <p:nvPr/>
        </p:nvSpPr>
        <p:spPr bwMode="auto">
          <a:xfrm>
            <a:off x="6627813" y="1835151"/>
            <a:ext cx="150812" cy="150813"/>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8" name="Oval 14"/>
          <p:cNvSpPr>
            <a:spLocks noChangeArrowheads="1"/>
          </p:cNvSpPr>
          <p:nvPr/>
        </p:nvSpPr>
        <p:spPr bwMode="auto">
          <a:xfrm>
            <a:off x="6931026" y="2517776"/>
            <a:ext cx="150813" cy="150813"/>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
        <p:nvSpPr>
          <p:cNvPr id="210959" name="Oval 15"/>
          <p:cNvSpPr>
            <a:spLocks noChangeArrowheads="1"/>
          </p:cNvSpPr>
          <p:nvPr/>
        </p:nvSpPr>
        <p:spPr bwMode="auto">
          <a:xfrm>
            <a:off x="6854826" y="3352801"/>
            <a:ext cx="150813" cy="150813"/>
          </a:xfrm>
          <a:prstGeom prst="ellipse">
            <a:avLst/>
          </a:prstGeom>
          <a:solidFill>
            <a:srgbClr val="FF0000"/>
          </a:solidFill>
          <a:ln w="5715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en-US" altLang="en-US">
              <a:solidFill>
                <a:srgbClr val="000000"/>
              </a:solidFill>
            </a:endParaRPr>
          </a:p>
        </p:txBody>
      </p:sp>
    </p:spTree>
    <p:extLst>
      <p:ext uri="{BB962C8B-B14F-4D97-AF65-F5344CB8AC3E}">
        <p14:creationId xmlns:p14="http://schemas.microsoft.com/office/powerpoint/2010/main" val="2900009616"/>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0948"/>
                                        </p:tgtEl>
                                        <p:attrNameLst>
                                          <p:attrName>style.visibility</p:attrName>
                                        </p:attrNameLst>
                                      </p:cBhvr>
                                      <p:to>
                                        <p:strVal val="visible"/>
                                      </p:to>
                                    </p:set>
                                    <p:animEffect transition="in" filter="fade">
                                      <p:cBhvr>
                                        <p:cTn id="12" dur="2000"/>
                                        <p:tgtEl>
                                          <p:spTgt spid="210948"/>
                                        </p:tgtEl>
                                      </p:cBhvr>
                                    </p:animEffect>
                                  </p:childTnLst>
                                </p:cTn>
                              </p:par>
                            </p:childTnLst>
                          </p:cTn>
                        </p:par>
                        <p:par>
                          <p:cTn id="13" fill="hold" nodeType="afterGroup">
                            <p:stCondLst>
                              <p:cond delay="2000"/>
                            </p:stCondLst>
                            <p:childTnLst>
                              <p:par>
                                <p:cTn id="14" presetID="19" presetClass="emph" presetSubtype="0" repeatCount="indefinite" fill="hold" grpId="1" nodeType="afterEffect">
                                  <p:stCondLst>
                                    <p:cond delay="0"/>
                                  </p:stCondLst>
                                  <p:childTnLst>
                                    <p:animClr clrSpc="rgb" dir="cw">
                                      <p:cBhvr override="childStyle">
                                        <p:cTn id="15" dur="500" fill="hold"/>
                                        <p:tgtEl>
                                          <p:spTgt spid="210948"/>
                                        </p:tgtEl>
                                        <p:attrNameLst>
                                          <p:attrName>style.color</p:attrName>
                                        </p:attrNameLst>
                                      </p:cBhvr>
                                      <p:to>
                                        <a:schemeClr val="accent2"/>
                                      </p:to>
                                    </p:animClr>
                                    <p:animClr clrSpc="rgb" dir="cw">
                                      <p:cBhvr>
                                        <p:cTn id="16" dur="500" fill="hold"/>
                                        <p:tgtEl>
                                          <p:spTgt spid="210948"/>
                                        </p:tgtEl>
                                        <p:attrNameLst>
                                          <p:attrName>fillcolor</p:attrName>
                                        </p:attrNameLst>
                                      </p:cBhvr>
                                      <p:to>
                                        <a:schemeClr val="accent2"/>
                                      </p:to>
                                    </p:animClr>
                                    <p:set>
                                      <p:cBhvr>
                                        <p:cTn id="17" dur="500" fill="hold"/>
                                        <p:tgtEl>
                                          <p:spTgt spid="210948"/>
                                        </p:tgtEl>
                                        <p:attrNameLst>
                                          <p:attrName>fill.type</p:attrName>
                                        </p:attrNameLst>
                                      </p:cBhvr>
                                      <p:to>
                                        <p:strVal val="solid"/>
                                      </p:to>
                                    </p:set>
                                    <p:set>
                                      <p:cBhvr>
                                        <p:cTn id="18" dur="500" fill="hold"/>
                                        <p:tgtEl>
                                          <p:spTgt spid="210948"/>
                                        </p:tgtEl>
                                        <p:attrNameLst>
                                          <p:attrName>fill.on</p:attrName>
                                        </p:attrNameLst>
                                      </p:cBhvr>
                                      <p:to>
                                        <p:strVal val="true"/>
                                      </p:to>
                                    </p:set>
                                  </p:childTnLst>
                                </p:cTn>
                              </p:par>
                            </p:childTnLst>
                          </p:cTn>
                        </p:par>
                        <p:par>
                          <p:cTn id="19" fill="hold" nodeType="afterGroup">
                            <p:stCondLst>
                              <p:cond delay="2500"/>
                            </p:stCondLst>
                            <p:childTnLst>
                              <p:par>
                                <p:cTn id="20" presetID="10" presetClass="entr" presetSubtype="0" fill="hold" grpId="0" nodeType="afterEffect">
                                  <p:stCondLst>
                                    <p:cond delay="0"/>
                                  </p:stCondLst>
                                  <p:childTnLst>
                                    <p:set>
                                      <p:cBhvr>
                                        <p:cTn id="21" dur="1" fill="hold">
                                          <p:stCondLst>
                                            <p:cond delay="0"/>
                                          </p:stCondLst>
                                        </p:cTn>
                                        <p:tgtEl>
                                          <p:spTgt spid="210949"/>
                                        </p:tgtEl>
                                        <p:attrNameLst>
                                          <p:attrName>style.visibility</p:attrName>
                                        </p:attrNameLst>
                                      </p:cBhvr>
                                      <p:to>
                                        <p:strVal val="visible"/>
                                      </p:to>
                                    </p:set>
                                    <p:animEffect transition="in" filter="fade">
                                      <p:cBhvr>
                                        <p:cTn id="22" dur="2000"/>
                                        <p:tgtEl>
                                          <p:spTgt spid="210949"/>
                                        </p:tgtEl>
                                      </p:cBhvr>
                                    </p:animEffect>
                                  </p:childTnLst>
                                </p:cTn>
                              </p:par>
                            </p:childTnLst>
                          </p:cTn>
                        </p:par>
                        <p:par>
                          <p:cTn id="23" fill="hold" nodeType="afterGroup">
                            <p:stCondLst>
                              <p:cond delay="4500"/>
                            </p:stCondLst>
                            <p:childTnLst>
                              <p:par>
                                <p:cTn id="24" presetID="19" presetClass="emph" presetSubtype="0" repeatCount="indefinite" fill="hold" grpId="1" nodeType="afterEffect">
                                  <p:stCondLst>
                                    <p:cond delay="0"/>
                                  </p:stCondLst>
                                  <p:childTnLst>
                                    <p:animClr clrSpc="rgb" dir="cw">
                                      <p:cBhvr override="childStyle">
                                        <p:cTn id="25" dur="500" fill="hold"/>
                                        <p:tgtEl>
                                          <p:spTgt spid="210949"/>
                                        </p:tgtEl>
                                        <p:attrNameLst>
                                          <p:attrName>style.color</p:attrName>
                                        </p:attrNameLst>
                                      </p:cBhvr>
                                      <p:to>
                                        <a:schemeClr val="accent2"/>
                                      </p:to>
                                    </p:animClr>
                                    <p:animClr clrSpc="rgb" dir="cw">
                                      <p:cBhvr>
                                        <p:cTn id="26" dur="500" fill="hold"/>
                                        <p:tgtEl>
                                          <p:spTgt spid="210949"/>
                                        </p:tgtEl>
                                        <p:attrNameLst>
                                          <p:attrName>fillcolor</p:attrName>
                                        </p:attrNameLst>
                                      </p:cBhvr>
                                      <p:to>
                                        <a:schemeClr val="accent2"/>
                                      </p:to>
                                    </p:animClr>
                                    <p:set>
                                      <p:cBhvr>
                                        <p:cTn id="27" dur="500" fill="hold"/>
                                        <p:tgtEl>
                                          <p:spTgt spid="210949"/>
                                        </p:tgtEl>
                                        <p:attrNameLst>
                                          <p:attrName>fill.type</p:attrName>
                                        </p:attrNameLst>
                                      </p:cBhvr>
                                      <p:to>
                                        <p:strVal val="solid"/>
                                      </p:to>
                                    </p:set>
                                    <p:set>
                                      <p:cBhvr>
                                        <p:cTn id="28" dur="500" fill="hold"/>
                                        <p:tgtEl>
                                          <p:spTgt spid="210949"/>
                                        </p:tgtEl>
                                        <p:attrNameLst>
                                          <p:attrName>fill.on</p:attrName>
                                        </p:attrNameLst>
                                      </p:cBhvr>
                                      <p:to>
                                        <p:strVal val="true"/>
                                      </p:to>
                                    </p:set>
                                  </p:childTnLst>
                                </p:cTn>
                              </p:par>
                            </p:childTnLst>
                          </p:cTn>
                        </p:par>
                        <p:par>
                          <p:cTn id="29" fill="hold" nodeType="afterGroup">
                            <p:stCondLst>
                              <p:cond delay="5000"/>
                            </p:stCondLst>
                            <p:childTnLst>
                              <p:par>
                                <p:cTn id="30" presetID="10" presetClass="entr" presetSubtype="0" fill="hold" grpId="0" nodeType="afterEffect">
                                  <p:stCondLst>
                                    <p:cond delay="0"/>
                                  </p:stCondLst>
                                  <p:childTnLst>
                                    <p:set>
                                      <p:cBhvr>
                                        <p:cTn id="31" dur="1" fill="hold">
                                          <p:stCondLst>
                                            <p:cond delay="0"/>
                                          </p:stCondLst>
                                        </p:cTn>
                                        <p:tgtEl>
                                          <p:spTgt spid="210950"/>
                                        </p:tgtEl>
                                        <p:attrNameLst>
                                          <p:attrName>style.visibility</p:attrName>
                                        </p:attrNameLst>
                                      </p:cBhvr>
                                      <p:to>
                                        <p:strVal val="visible"/>
                                      </p:to>
                                    </p:set>
                                    <p:animEffect transition="in" filter="fade">
                                      <p:cBhvr>
                                        <p:cTn id="32" dur="2000"/>
                                        <p:tgtEl>
                                          <p:spTgt spid="210950"/>
                                        </p:tgtEl>
                                      </p:cBhvr>
                                    </p:animEffect>
                                  </p:childTnLst>
                                </p:cTn>
                              </p:par>
                            </p:childTnLst>
                          </p:cTn>
                        </p:par>
                        <p:par>
                          <p:cTn id="33" fill="hold" nodeType="afterGroup">
                            <p:stCondLst>
                              <p:cond delay="7000"/>
                            </p:stCondLst>
                            <p:childTnLst>
                              <p:par>
                                <p:cTn id="34" presetID="19" presetClass="emph" presetSubtype="0" repeatCount="indefinite" fill="hold" grpId="1" nodeType="afterEffect">
                                  <p:stCondLst>
                                    <p:cond delay="0"/>
                                  </p:stCondLst>
                                  <p:childTnLst>
                                    <p:animClr clrSpc="rgb" dir="cw">
                                      <p:cBhvr override="childStyle">
                                        <p:cTn id="35" dur="500" fill="hold"/>
                                        <p:tgtEl>
                                          <p:spTgt spid="210950"/>
                                        </p:tgtEl>
                                        <p:attrNameLst>
                                          <p:attrName>style.color</p:attrName>
                                        </p:attrNameLst>
                                      </p:cBhvr>
                                      <p:to>
                                        <a:schemeClr val="accent2"/>
                                      </p:to>
                                    </p:animClr>
                                    <p:animClr clrSpc="rgb" dir="cw">
                                      <p:cBhvr>
                                        <p:cTn id="36" dur="500" fill="hold"/>
                                        <p:tgtEl>
                                          <p:spTgt spid="210950"/>
                                        </p:tgtEl>
                                        <p:attrNameLst>
                                          <p:attrName>fillcolor</p:attrName>
                                        </p:attrNameLst>
                                      </p:cBhvr>
                                      <p:to>
                                        <a:schemeClr val="accent2"/>
                                      </p:to>
                                    </p:animClr>
                                    <p:set>
                                      <p:cBhvr>
                                        <p:cTn id="37" dur="500" fill="hold"/>
                                        <p:tgtEl>
                                          <p:spTgt spid="210950"/>
                                        </p:tgtEl>
                                        <p:attrNameLst>
                                          <p:attrName>fill.type</p:attrName>
                                        </p:attrNameLst>
                                      </p:cBhvr>
                                      <p:to>
                                        <p:strVal val="solid"/>
                                      </p:to>
                                    </p:set>
                                    <p:set>
                                      <p:cBhvr>
                                        <p:cTn id="38" dur="500" fill="hold"/>
                                        <p:tgtEl>
                                          <p:spTgt spid="210950"/>
                                        </p:tgtEl>
                                        <p:attrNameLst>
                                          <p:attrName>fill.on</p:attrName>
                                        </p:attrNameLst>
                                      </p:cBhvr>
                                      <p:to>
                                        <p:strVal val="true"/>
                                      </p:to>
                                    </p:set>
                                  </p:childTnLst>
                                </p:cTn>
                              </p:par>
                            </p:childTnLst>
                          </p:cTn>
                        </p:par>
                        <p:par>
                          <p:cTn id="39" fill="hold" nodeType="afterGroup">
                            <p:stCondLst>
                              <p:cond delay="7500"/>
                            </p:stCondLst>
                            <p:childTnLst>
                              <p:par>
                                <p:cTn id="40" presetID="10" presetClass="entr" presetSubtype="0" fill="hold" grpId="0" nodeType="afterEffect">
                                  <p:stCondLst>
                                    <p:cond delay="0"/>
                                  </p:stCondLst>
                                  <p:childTnLst>
                                    <p:set>
                                      <p:cBhvr>
                                        <p:cTn id="41" dur="1" fill="hold">
                                          <p:stCondLst>
                                            <p:cond delay="0"/>
                                          </p:stCondLst>
                                        </p:cTn>
                                        <p:tgtEl>
                                          <p:spTgt spid="210951"/>
                                        </p:tgtEl>
                                        <p:attrNameLst>
                                          <p:attrName>style.visibility</p:attrName>
                                        </p:attrNameLst>
                                      </p:cBhvr>
                                      <p:to>
                                        <p:strVal val="visible"/>
                                      </p:to>
                                    </p:set>
                                    <p:animEffect transition="in" filter="fade">
                                      <p:cBhvr>
                                        <p:cTn id="42" dur="2000"/>
                                        <p:tgtEl>
                                          <p:spTgt spid="210951"/>
                                        </p:tgtEl>
                                      </p:cBhvr>
                                    </p:animEffect>
                                  </p:childTnLst>
                                </p:cTn>
                              </p:par>
                            </p:childTnLst>
                          </p:cTn>
                        </p:par>
                        <p:par>
                          <p:cTn id="43" fill="hold" nodeType="afterGroup">
                            <p:stCondLst>
                              <p:cond delay="9500"/>
                            </p:stCondLst>
                            <p:childTnLst>
                              <p:par>
                                <p:cTn id="44" presetID="19" presetClass="emph" presetSubtype="0" repeatCount="indefinite" fill="hold" grpId="1" nodeType="afterEffect">
                                  <p:stCondLst>
                                    <p:cond delay="0"/>
                                  </p:stCondLst>
                                  <p:childTnLst>
                                    <p:animClr clrSpc="rgb" dir="cw">
                                      <p:cBhvr override="childStyle">
                                        <p:cTn id="45" dur="500" fill="hold"/>
                                        <p:tgtEl>
                                          <p:spTgt spid="210951"/>
                                        </p:tgtEl>
                                        <p:attrNameLst>
                                          <p:attrName>style.color</p:attrName>
                                        </p:attrNameLst>
                                      </p:cBhvr>
                                      <p:to>
                                        <a:schemeClr val="accent2"/>
                                      </p:to>
                                    </p:animClr>
                                    <p:animClr clrSpc="rgb" dir="cw">
                                      <p:cBhvr>
                                        <p:cTn id="46" dur="500" fill="hold"/>
                                        <p:tgtEl>
                                          <p:spTgt spid="210951"/>
                                        </p:tgtEl>
                                        <p:attrNameLst>
                                          <p:attrName>fillcolor</p:attrName>
                                        </p:attrNameLst>
                                      </p:cBhvr>
                                      <p:to>
                                        <a:schemeClr val="accent2"/>
                                      </p:to>
                                    </p:animClr>
                                    <p:set>
                                      <p:cBhvr>
                                        <p:cTn id="47" dur="500" fill="hold"/>
                                        <p:tgtEl>
                                          <p:spTgt spid="210951"/>
                                        </p:tgtEl>
                                        <p:attrNameLst>
                                          <p:attrName>fill.type</p:attrName>
                                        </p:attrNameLst>
                                      </p:cBhvr>
                                      <p:to>
                                        <p:strVal val="solid"/>
                                      </p:to>
                                    </p:set>
                                    <p:set>
                                      <p:cBhvr>
                                        <p:cTn id="48" dur="500" fill="hold"/>
                                        <p:tgtEl>
                                          <p:spTgt spid="210951"/>
                                        </p:tgtEl>
                                        <p:attrNameLst>
                                          <p:attrName>fill.on</p:attrName>
                                        </p:attrNameLst>
                                      </p:cBhvr>
                                      <p:to>
                                        <p:strVal val="true"/>
                                      </p:to>
                                    </p:set>
                                  </p:childTnLst>
                                </p:cTn>
                              </p:par>
                            </p:childTnLst>
                          </p:cTn>
                        </p:par>
                        <p:par>
                          <p:cTn id="49" fill="hold" nodeType="afterGroup">
                            <p:stCondLst>
                              <p:cond delay="10000"/>
                            </p:stCondLst>
                            <p:childTnLst>
                              <p:par>
                                <p:cTn id="50" presetID="10" presetClass="entr" presetSubtype="0" fill="hold" grpId="0" nodeType="afterEffect">
                                  <p:stCondLst>
                                    <p:cond delay="0"/>
                                  </p:stCondLst>
                                  <p:childTnLst>
                                    <p:set>
                                      <p:cBhvr>
                                        <p:cTn id="51" dur="1" fill="hold">
                                          <p:stCondLst>
                                            <p:cond delay="0"/>
                                          </p:stCondLst>
                                        </p:cTn>
                                        <p:tgtEl>
                                          <p:spTgt spid="210952"/>
                                        </p:tgtEl>
                                        <p:attrNameLst>
                                          <p:attrName>style.visibility</p:attrName>
                                        </p:attrNameLst>
                                      </p:cBhvr>
                                      <p:to>
                                        <p:strVal val="visible"/>
                                      </p:to>
                                    </p:set>
                                    <p:animEffect transition="in" filter="fade">
                                      <p:cBhvr>
                                        <p:cTn id="52" dur="2000"/>
                                        <p:tgtEl>
                                          <p:spTgt spid="210952"/>
                                        </p:tgtEl>
                                      </p:cBhvr>
                                    </p:animEffect>
                                  </p:childTnLst>
                                </p:cTn>
                              </p:par>
                            </p:childTnLst>
                          </p:cTn>
                        </p:par>
                        <p:par>
                          <p:cTn id="53" fill="hold" nodeType="afterGroup">
                            <p:stCondLst>
                              <p:cond delay="12000"/>
                            </p:stCondLst>
                            <p:childTnLst>
                              <p:par>
                                <p:cTn id="54" presetID="19" presetClass="emph" presetSubtype="0" repeatCount="indefinite" fill="hold" grpId="1" nodeType="afterEffect">
                                  <p:stCondLst>
                                    <p:cond delay="0"/>
                                  </p:stCondLst>
                                  <p:childTnLst>
                                    <p:animClr clrSpc="rgb" dir="cw">
                                      <p:cBhvr override="childStyle">
                                        <p:cTn id="55" dur="500" fill="hold"/>
                                        <p:tgtEl>
                                          <p:spTgt spid="210952"/>
                                        </p:tgtEl>
                                        <p:attrNameLst>
                                          <p:attrName>style.color</p:attrName>
                                        </p:attrNameLst>
                                      </p:cBhvr>
                                      <p:to>
                                        <a:schemeClr val="accent2"/>
                                      </p:to>
                                    </p:animClr>
                                    <p:animClr clrSpc="rgb" dir="cw">
                                      <p:cBhvr>
                                        <p:cTn id="56" dur="500" fill="hold"/>
                                        <p:tgtEl>
                                          <p:spTgt spid="210952"/>
                                        </p:tgtEl>
                                        <p:attrNameLst>
                                          <p:attrName>fillcolor</p:attrName>
                                        </p:attrNameLst>
                                      </p:cBhvr>
                                      <p:to>
                                        <a:schemeClr val="accent2"/>
                                      </p:to>
                                    </p:animClr>
                                    <p:set>
                                      <p:cBhvr>
                                        <p:cTn id="57" dur="500" fill="hold"/>
                                        <p:tgtEl>
                                          <p:spTgt spid="210952"/>
                                        </p:tgtEl>
                                        <p:attrNameLst>
                                          <p:attrName>fill.type</p:attrName>
                                        </p:attrNameLst>
                                      </p:cBhvr>
                                      <p:to>
                                        <p:strVal val="solid"/>
                                      </p:to>
                                    </p:set>
                                    <p:set>
                                      <p:cBhvr>
                                        <p:cTn id="58" dur="500" fill="hold"/>
                                        <p:tgtEl>
                                          <p:spTgt spid="210952"/>
                                        </p:tgtEl>
                                        <p:attrNameLst>
                                          <p:attrName>fill.on</p:attrName>
                                        </p:attrNameLst>
                                      </p:cBhvr>
                                      <p:to>
                                        <p:strVal val="true"/>
                                      </p:to>
                                    </p:set>
                                  </p:childTnLst>
                                </p:cTn>
                              </p:par>
                            </p:childTnLst>
                          </p:cTn>
                        </p:par>
                        <p:par>
                          <p:cTn id="59" fill="hold" nodeType="afterGroup">
                            <p:stCondLst>
                              <p:cond delay="12500"/>
                            </p:stCondLst>
                            <p:childTnLst>
                              <p:par>
                                <p:cTn id="60" presetID="10" presetClass="entr" presetSubtype="0" fill="hold" grpId="0" nodeType="afterEffect">
                                  <p:stCondLst>
                                    <p:cond delay="0"/>
                                  </p:stCondLst>
                                  <p:childTnLst>
                                    <p:set>
                                      <p:cBhvr>
                                        <p:cTn id="61" dur="1" fill="hold">
                                          <p:stCondLst>
                                            <p:cond delay="0"/>
                                          </p:stCondLst>
                                        </p:cTn>
                                        <p:tgtEl>
                                          <p:spTgt spid="210953"/>
                                        </p:tgtEl>
                                        <p:attrNameLst>
                                          <p:attrName>style.visibility</p:attrName>
                                        </p:attrNameLst>
                                      </p:cBhvr>
                                      <p:to>
                                        <p:strVal val="visible"/>
                                      </p:to>
                                    </p:set>
                                    <p:animEffect transition="in" filter="fade">
                                      <p:cBhvr>
                                        <p:cTn id="62" dur="2000"/>
                                        <p:tgtEl>
                                          <p:spTgt spid="210953"/>
                                        </p:tgtEl>
                                      </p:cBhvr>
                                    </p:animEffect>
                                  </p:childTnLst>
                                </p:cTn>
                              </p:par>
                            </p:childTnLst>
                          </p:cTn>
                        </p:par>
                        <p:par>
                          <p:cTn id="63" fill="hold" nodeType="afterGroup">
                            <p:stCondLst>
                              <p:cond delay="14500"/>
                            </p:stCondLst>
                            <p:childTnLst>
                              <p:par>
                                <p:cTn id="64" presetID="19" presetClass="emph" presetSubtype="0" repeatCount="indefinite" fill="hold" grpId="1" nodeType="afterEffect">
                                  <p:stCondLst>
                                    <p:cond delay="0"/>
                                  </p:stCondLst>
                                  <p:childTnLst>
                                    <p:animClr clrSpc="rgb" dir="cw">
                                      <p:cBhvr override="childStyle">
                                        <p:cTn id="65" dur="500" fill="hold"/>
                                        <p:tgtEl>
                                          <p:spTgt spid="210953"/>
                                        </p:tgtEl>
                                        <p:attrNameLst>
                                          <p:attrName>style.color</p:attrName>
                                        </p:attrNameLst>
                                      </p:cBhvr>
                                      <p:to>
                                        <a:schemeClr val="accent2"/>
                                      </p:to>
                                    </p:animClr>
                                    <p:animClr clrSpc="rgb" dir="cw">
                                      <p:cBhvr>
                                        <p:cTn id="66" dur="500" fill="hold"/>
                                        <p:tgtEl>
                                          <p:spTgt spid="210953"/>
                                        </p:tgtEl>
                                        <p:attrNameLst>
                                          <p:attrName>fillcolor</p:attrName>
                                        </p:attrNameLst>
                                      </p:cBhvr>
                                      <p:to>
                                        <a:schemeClr val="accent2"/>
                                      </p:to>
                                    </p:animClr>
                                    <p:set>
                                      <p:cBhvr>
                                        <p:cTn id="67" dur="500" fill="hold"/>
                                        <p:tgtEl>
                                          <p:spTgt spid="210953"/>
                                        </p:tgtEl>
                                        <p:attrNameLst>
                                          <p:attrName>fill.type</p:attrName>
                                        </p:attrNameLst>
                                      </p:cBhvr>
                                      <p:to>
                                        <p:strVal val="solid"/>
                                      </p:to>
                                    </p:set>
                                    <p:set>
                                      <p:cBhvr>
                                        <p:cTn id="68" dur="500" fill="hold"/>
                                        <p:tgtEl>
                                          <p:spTgt spid="210953"/>
                                        </p:tgtEl>
                                        <p:attrNameLst>
                                          <p:attrName>fill.on</p:attrName>
                                        </p:attrNameLst>
                                      </p:cBhvr>
                                      <p:to>
                                        <p:strVal val="true"/>
                                      </p:to>
                                    </p:set>
                                  </p:childTnLst>
                                </p:cTn>
                              </p:par>
                            </p:childTnLst>
                          </p:cTn>
                        </p:par>
                        <p:par>
                          <p:cTn id="69" fill="hold" nodeType="afterGroup">
                            <p:stCondLst>
                              <p:cond delay="15000"/>
                            </p:stCondLst>
                            <p:childTnLst>
                              <p:par>
                                <p:cTn id="70" presetID="10" presetClass="entr" presetSubtype="0" fill="hold" grpId="0" nodeType="afterEffect">
                                  <p:stCondLst>
                                    <p:cond delay="0"/>
                                  </p:stCondLst>
                                  <p:childTnLst>
                                    <p:set>
                                      <p:cBhvr>
                                        <p:cTn id="71" dur="1" fill="hold">
                                          <p:stCondLst>
                                            <p:cond delay="0"/>
                                          </p:stCondLst>
                                        </p:cTn>
                                        <p:tgtEl>
                                          <p:spTgt spid="210954"/>
                                        </p:tgtEl>
                                        <p:attrNameLst>
                                          <p:attrName>style.visibility</p:attrName>
                                        </p:attrNameLst>
                                      </p:cBhvr>
                                      <p:to>
                                        <p:strVal val="visible"/>
                                      </p:to>
                                    </p:set>
                                    <p:animEffect transition="in" filter="fade">
                                      <p:cBhvr>
                                        <p:cTn id="72" dur="2000"/>
                                        <p:tgtEl>
                                          <p:spTgt spid="210954"/>
                                        </p:tgtEl>
                                      </p:cBhvr>
                                    </p:animEffect>
                                  </p:childTnLst>
                                </p:cTn>
                              </p:par>
                            </p:childTnLst>
                          </p:cTn>
                        </p:par>
                        <p:par>
                          <p:cTn id="73" fill="hold" nodeType="afterGroup">
                            <p:stCondLst>
                              <p:cond delay="17000"/>
                            </p:stCondLst>
                            <p:childTnLst>
                              <p:par>
                                <p:cTn id="74" presetID="19" presetClass="emph" presetSubtype="0" repeatCount="indefinite" fill="hold" grpId="1" nodeType="afterEffect">
                                  <p:stCondLst>
                                    <p:cond delay="0"/>
                                  </p:stCondLst>
                                  <p:childTnLst>
                                    <p:animClr clrSpc="rgb" dir="cw">
                                      <p:cBhvr override="childStyle">
                                        <p:cTn id="75" dur="500" fill="hold"/>
                                        <p:tgtEl>
                                          <p:spTgt spid="210954"/>
                                        </p:tgtEl>
                                        <p:attrNameLst>
                                          <p:attrName>style.color</p:attrName>
                                        </p:attrNameLst>
                                      </p:cBhvr>
                                      <p:to>
                                        <a:schemeClr val="accent2"/>
                                      </p:to>
                                    </p:animClr>
                                    <p:animClr clrSpc="rgb" dir="cw">
                                      <p:cBhvr>
                                        <p:cTn id="76" dur="500" fill="hold"/>
                                        <p:tgtEl>
                                          <p:spTgt spid="210954"/>
                                        </p:tgtEl>
                                        <p:attrNameLst>
                                          <p:attrName>fillcolor</p:attrName>
                                        </p:attrNameLst>
                                      </p:cBhvr>
                                      <p:to>
                                        <a:schemeClr val="accent2"/>
                                      </p:to>
                                    </p:animClr>
                                    <p:set>
                                      <p:cBhvr>
                                        <p:cTn id="77" dur="500" fill="hold"/>
                                        <p:tgtEl>
                                          <p:spTgt spid="210954"/>
                                        </p:tgtEl>
                                        <p:attrNameLst>
                                          <p:attrName>fill.type</p:attrName>
                                        </p:attrNameLst>
                                      </p:cBhvr>
                                      <p:to>
                                        <p:strVal val="solid"/>
                                      </p:to>
                                    </p:set>
                                    <p:set>
                                      <p:cBhvr>
                                        <p:cTn id="78" dur="500" fill="hold"/>
                                        <p:tgtEl>
                                          <p:spTgt spid="210954"/>
                                        </p:tgtEl>
                                        <p:attrNameLst>
                                          <p:attrName>fill.on</p:attrName>
                                        </p:attrNameLst>
                                      </p:cBhvr>
                                      <p:to>
                                        <p:strVal val="true"/>
                                      </p:to>
                                    </p:set>
                                  </p:childTnLst>
                                </p:cTn>
                              </p:par>
                            </p:childTnLst>
                          </p:cTn>
                        </p:par>
                        <p:par>
                          <p:cTn id="79" fill="hold" nodeType="afterGroup">
                            <p:stCondLst>
                              <p:cond delay="17500"/>
                            </p:stCondLst>
                            <p:childTnLst>
                              <p:par>
                                <p:cTn id="80" presetID="10" presetClass="entr" presetSubtype="0" fill="hold" grpId="0" nodeType="afterEffect">
                                  <p:stCondLst>
                                    <p:cond delay="0"/>
                                  </p:stCondLst>
                                  <p:childTnLst>
                                    <p:set>
                                      <p:cBhvr>
                                        <p:cTn id="81" dur="1" fill="hold">
                                          <p:stCondLst>
                                            <p:cond delay="0"/>
                                          </p:stCondLst>
                                        </p:cTn>
                                        <p:tgtEl>
                                          <p:spTgt spid="210955"/>
                                        </p:tgtEl>
                                        <p:attrNameLst>
                                          <p:attrName>style.visibility</p:attrName>
                                        </p:attrNameLst>
                                      </p:cBhvr>
                                      <p:to>
                                        <p:strVal val="visible"/>
                                      </p:to>
                                    </p:set>
                                    <p:animEffect transition="in" filter="fade">
                                      <p:cBhvr>
                                        <p:cTn id="82" dur="2000"/>
                                        <p:tgtEl>
                                          <p:spTgt spid="210955"/>
                                        </p:tgtEl>
                                      </p:cBhvr>
                                    </p:animEffect>
                                  </p:childTnLst>
                                </p:cTn>
                              </p:par>
                            </p:childTnLst>
                          </p:cTn>
                        </p:par>
                        <p:par>
                          <p:cTn id="83" fill="hold" nodeType="afterGroup">
                            <p:stCondLst>
                              <p:cond delay="19500"/>
                            </p:stCondLst>
                            <p:childTnLst>
                              <p:par>
                                <p:cTn id="84" presetID="19" presetClass="emph" presetSubtype="0" repeatCount="indefinite" fill="hold" grpId="1" nodeType="afterEffect">
                                  <p:stCondLst>
                                    <p:cond delay="0"/>
                                  </p:stCondLst>
                                  <p:childTnLst>
                                    <p:animClr clrSpc="rgb" dir="cw">
                                      <p:cBhvr override="childStyle">
                                        <p:cTn id="85" dur="500" fill="hold"/>
                                        <p:tgtEl>
                                          <p:spTgt spid="210955"/>
                                        </p:tgtEl>
                                        <p:attrNameLst>
                                          <p:attrName>style.color</p:attrName>
                                        </p:attrNameLst>
                                      </p:cBhvr>
                                      <p:to>
                                        <a:schemeClr val="accent2"/>
                                      </p:to>
                                    </p:animClr>
                                    <p:animClr clrSpc="rgb" dir="cw">
                                      <p:cBhvr>
                                        <p:cTn id="86" dur="500" fill="hold"/>
                                        <p:tgtEl>
                                          <p:spTgt spid="210955"/>
                                        </p:tgtEl>
                                        <p:attrNameLst>
                                          <p:attrName>fillcolor</p:attrName>
                                        </p:attrNameLst>
                                      </p:cBhvr>
                                      <p:to>
                                        <a:schemeClr val="accent2"/>
                                      </p:to>
                                    </p:animClr>
                                    <p:set>
                                      <p:cBhvr>
                                        <p:cTn id="87" dur="500" fill="hold"/>
                                        <p:tgtEl>
                                          <p:spTgt spid="210955"/>
                                        </p:tgtEl>
                                        <p:attrNameLst>
                                          <p:attrName>fill.type</p:attrName>
                                        </p:attrNameLst>
                                      </p:cBhvr>
                                      <p:to>
                                        <p:strVal val="solid"/>
                                      </p:to>
                                    </p:set>
                                    <p:set>
                                      <p:cBhvr>
                                        <p:cTn id="88" dur="500" fill="hold"/>
                                        <p:tgtEl>
                                          <p:spTgt spid="210955"/>
                                        </p:tgtEl>
                                        <p:attrNameLst>
                                          <p:attrName>fill.on</p:attrName>
                                        </p:attrNameLst>
                                      </p:cBhvr>
                                      <p:to>
                                        <p:strVal val="true"/>
                                      </p:to>
                                    </p:set>
                                  </p:childTnLst>
                                </p:cTn>
                              </p:par>
                            </p:childTnLst>
                          </p:cTn>
                        </p:par>
                        <p:par>
                          <p:cTn id="89" fill="hold" nodeType="afterGroup">
                            <p:stCondLst>
                              <p:cond delay="20000"/>
                            </p:stCondLst>
                            <p:childTnLst>
                              <p:par>
                                <p:cTn id="90" presetID="10" presetClass="entr" presetSubtype="0" fill="hold" grpId="0" nodeType="afterEffect">
                                  <p:stCondLst>
                                    <p:cond delay="0"/>
                                  </p:stCondLst>
                                  <p:childTnLst>
                                    <p:set>
                                      <p:cBhvr>
                                        <p:cTn id="91" dur="1" fill="hold">
                                          <p:stCondLst>
                                            <p:cond delay="0"/>
                                          </p:stCondLst>
                                        </p:cTn>
                                        <p:tgtEl>
                                          <p:spTgt spid="210956"/>
                                        </p:tgtEl>
                                        <p:attrNameLst>
                                          <p:attrName>style.visibility</p:attrName>
                                        </p:attrNameLst>
                                      </p:cBhvr>
                                      <p:to>
                                        <p:strVal val="visible"/>
                                      </p:to>
                                    </p:set>
                                    <p:animEffect transition="in" filter="fade">
                                      <p:cBhvr>
                                        <p:cTn id="92" dur="2000"/>
                                        <p:tgtEl>
                                          <p:spTgt spid="210956"/>
                                        </p:tgtEl>
                                      </p:cBhvr>
                                    </p:animEffect>
                                  </p:childTnLst>
                                </p:cTn>
                              </p:par>
                            </p:childTnLst>
                          </p:cTn>
                        </p:par>
                        <p:par>
                          <p:cTn id="93" fill="hold" nodeType="afterGroup">
                            <p:stCondLst>
                              <p:cond delay="22000"/>
                            </p:stCondLst>
                            <p:childTnLst>
                              <p:par>
                                <p:cTn id="94" presetID="19" presetClass="emph" presetSubtype="0" repeatCount="indefinite" fill="hold" grpId="1" nodeType="afterEffect">
                                  <p:stCondLst>
                                    <p:cond delay="0"/>
                                  </p:stCondLst>
                                  <p:childTnLst>
                                    <p:animClr clrSpc="rgb" dir="cw">
                                      <p:cBhvr override="childStyle">
                                        <p:cTn id="95" dur="500" fill="hold"/>
                                        <p:tgtEl>
                                          <p:spTgt spid="210956"/>
                                        </p:tgtEl>
                                        <p:attrNameLst>
                                          <p:attrName>style.color</p:attrName>
                                        </p:attrNameLst>
                                      </p:cBhvr>
                                      <p:to>
                                        <a:schemeClr val="accent2"/>
                                      </p:to>
                                    </p:animClr>
                                    <p:animClr clrSpc="rgb" dir="cw">
                                      <p:cBhvr>
                                        <p:cTn id="96" dur="500" fill="hold"/>
                                        <p:tgtEl>
                                          <p:spTgt spid="210956"/>
                                        </p:tgtEl>
                                        <p:attrNameLst>
                                          <p:attrName>fillcolor</p:attrName>
                                        </p:attrNameLst>
                                      </p:cBhvr>
                                      <p:to>
                                        <a:schemeClr val="accent2"/>
                                      </p:to>
                                    </p:animClr>
                                    <p:set>
                                      <p:cBhvr>
                                        <p:cTn id="97" dur="500" fill="hold"/>
                                        <p:tgtEl>
                                          <p:spTgt spid="210956"/>
                                        </p:tgtEl>
                                        <p:attrNameLst>
                                          <p:attrName>fill.type</p:attrName>
                                        </p:attrNameLst>
                                      </p:cBhvr>
                                      <p:to>
                                        <p:strVal val="solid"/>
                                      </p:to>
                                    </p:set>
                                    <p:set>
                                      <p:cBhvr>
                                        <p:cTn id="98" dur="500" fill="hold"/>
                                        <p:tgtEl>
                                          <p:spTgt spid="210956"/>
                                        </p:tgtEl>
                                        <p:attrNameLst>
                                          <p:attrName>fill.on</p:attrName>
                                        </p:attrNameLst>
                                      </p:cBhvr>
                                      <p:to>
                                        <p:strVal val="true"/>
                                      </p:to>
                                    </p:set>
                                  </p:childTnLst>
                                </p:cTn>
                              </p:par>
                            </p:childTnLst>
                          </p:cTn>
                        </p:par>
                        <p:par>
                          <p:cTn id="99" fill="hold" nodeType="afterGroup">
                            <p:stCondLst>
                              <p:cond delay="22500"/>
                            </p:stCondLst>
                            <p:childTnLst>
                              <p:par>
                                <p:cTn id="100" presetID="10" presetClass="entr" presetSubtype="0" fill="hold" grpId="0" nodeType="afterEffect">
                                  <p:stCondLst>
                                    <p:cond delay="0"/>
                                  </p:stCondLst>
                                  <p:childTnLst>
                                    <p:set>
                                      <p:cBhvr>
                                        <p:cTn id="101" dur="1" fill="hold">
                                          <p:stCondLst>
                                            <p:cond delay="0"/>
                                          </p:stCondLst>
                                        </p:cTn>
                                        <p:tgtEl>
                                          <p:spTgt spid="210957"/>
                                        </p:tgtEl>
                                        <p:attrNameLst>
                                          <p:attrName>style.visibility</p:attrName>
                                        </p:attrNameLst>
                                      </p:cBhvr>
                                      <p:to>
                                        <p:strVal val="visible"/>
                                      </p:to>
                                    </p:set>
                                    <p:animEffect transition="in" filter="fade">
                                      <p:cBhvr>
                                        <p:cTn id="102" dur="2000"/>
                                        <p:tgtEl>
                                          <p:spTgt spid="210957"/>
                                        </p:tgtEl>
                                      </p:cBhvr>
                                    </p:animEffect>
                                  </p:childTnLst>
                                </p:cTn>
                              </p:par>
                            </p:childTnLst>
                          </p:cTn>
                        </p:par>
                        <p:par>
                          <p:cTn id="103" fill="hold" nodeType="afterGroup">
                            <p:stCondLst>
                              <p:cond delay="24500"/>
                            </p:stCondLst>
                            <p:childTnLst>
                              <p:par>
                                <p:cTn id="104" presetID="19" presetClass="emph" presetSubtype="0" repeatCount="indefinite" fill="hold" grpId="1" nodeType="afterEffect">
                                  <p:stCondLst>
                                    <p:cond delay="0"/>
                                  </p:stCondLst>
                                  <p:childTnLst>
                                    <p:animClr clrSpc="rgb" dir="cw">
                                      <p:cBhvr override="childStyle">
                                        <p:cTn id="105" dur="500" fill="hold"/>
                                        <p:tgtEl>
                                          <p:spTgt spid="210957"/>
                                        </p:tgtEl>
                                        <p:attrNameLst>
                                          <p:attrName>style.color</p:attrName>
                                        </p:attrNameLst>
                                      </p:cBhvr>
                                      <p:to>
                                        <a:schemeClr val="accent2"/>
                                      </p:to>
                                    </p:animClr>
                                    <p:animClr clrSpc="rgb" dir="cw">
                                      <p:cBhvr>
                                        <p:cTn id="106" dur="500" fill="hold"/>
                                        <p:tgtEl>
                                          <p:spTgt spid="210957"/>
                                        </p:tgtEl>
                                        <p:attrNameLst>
                                          <p:attrName>fillcolor</p:attrName>
                                        </p:attrNameLst>
                                      </p:cBhvr>
                                      <p:to>
                                        <a:schemeClr val="accent2"/>
                                      </p:to>
                                    </p:animClr>
                                    <p:set>
                                      <p:cBhvr>
                                        <p:cTn id="107" dur="500" fill="hold"/>
                                        <p:tgtEl>
                                          <p:spTgt spid="210957"/>
                                        </p:tgtEl>
                                        <p:attrNameLst>
                                          <p:attrName>fill.type</p:attrName>
                                        </p:attrNameLst>
                                      </p:cBhvr>
                                      <p:to>
                                        <p:strVal val="solid"/>
                                      </p:to>
                                    </p:set>
                                    <p:set>
                                      <p:cBhvr>
                                        <p:cTn id="108" dur="500" fill="hold"/>
                                        <p:tgtEl>
                                          <p:spTgt spid="210957"/>
                                        </p:tgtEl>
                                        <p:attrNameLst>
                                          <p:attrName>fill.on</p:attrName>
                                        </p:attrNameLst>
                                      </p:cBhvr>
                                      <p:to>
                                        <p:strVal val="true"/>
                                      </p:to>
                                    </p:set>
                                  </p:childTnLst>
                                </p:cTn>
                              </p:par>
                            </p:childTnLst>
                          </p:cTn>
                        </p:par>
                        <p:par>
                          <p:cTn id="109" fill="hold" nodeType="afterGroup">
                            <p:stCondLst>
                              <p:cond delay="25000"/>
                            </p:stCondLst>
                            <p:childTnLst>
                              <p:par>
                                <p:cTn id="110" presetID="10" presetClass="entr" presetSubtype="0" fill="hold" grpId="0" nodeType="afterEffect">
                                  <p:stCondLst>
                                    <p:cond delay="0"/>
                                  </p:stCondLst>
                                  <p:childTnLst>
                                    <p:set>
                                      <p:cBhvr>
                                        <p:cTn id="111" dur="1" fill="hold">
                                          <p:stCondLst>
                                            <p:cond delay="0"/>
                                          </p:stCondLst>
                                        </p:cTn>
                                        <p:tgtEl>
                                          <p:spTgt spid="210958"/>
                                        </p:tgtEl>
                                        <p:attrNameLst>
                                          <p:attrName>style.visibility</p:attrName>
                                        </p:attrNameLst>
                                      </p:cBhvr>
                                      <p:to>
                                        <p:strVal val="visible"/>
                                      </p:to>
                                    </p:set>
                                    <p:animEffect transition="in" filter="fade">
                                      <p:cBhvr>
                                        <p:cTn id="112" dur="2000"/>
                                        <p:tgtEl>
                                          <p:spTgt spid="210958"/>
                                        </p:tgtEl>
                                      </p:cBhvr>
                                    </p:animEffect>
                                  </p:childTnLst>
                                </p:cTn>
                              </p:par>
                            </p:childTnLst>
                          </p:cTn>
                        </p:par>
                        <p:par>
                          <p:cTn id="113" fill="hold" nodeType="afterGroup">
                            <p:stCondLst>
                              <p:cond delay="27000"/>
                            </p:stCondLst>
                            <p:childTnLst>
                              <p:par>
                                <p:cTn id="114" presetID="19" presetClass="emph" presetSubtype="0" repeatCount="indefinite" fill="hold" grpId="1" nodeType="afterEffect">
                                  <p:stCondLst>
                                    <p:cond delay="0"/>
                                  </p:stCondLst>
                                  <p:childTnLst>
                                    <p:animClr clrSpc="rgb" dir="cw">
                                      <p:cBhvr override="childStyle">
                                        <p:cTn id="115" dur="500" fill="hold"/>
                                        <p:tgtEl>
                                          <p:spTgt spid="210958"/>
                                        </p:tgtEl>
                                        <p:attrNameLst>
                                          <p:attrName>style.color</p:attrName>
                                        </p:attrNameLst>
                                      </p:cBhvr>
                                      <p:to>
                                        <a:schemeClr val="accent2"/>
                                      </p:to>
                                    </p:animClr>
                                    <p:animClr clrSpc="rgb" dir="cw">
                                      <p:cBhvr>
                                        <p:cTn id="116" dur="500" fill="hold"/>
                                        <p:tgtEl>
                                          <p:spTgt spid="210958"/>
                                        </p:tgtEl>
                                        <p:attrNameLst>
                                          <p:attrName>fillcolor</p:attrName>
                                        </p:attrNameLst>
                                      </p:cBhvr>
                                      <p:to>
                                        <a:schemeClr val="accent2"/>
                                      </p:to>
                                    </p:animClr>
                                    <p:set>
                                      <p:cBhvr>
                                        <p:cTn id="117" dur="500" fill="hold"/>
                                        <p:tgtEl>
                                          <p:spTgt spid="210958"/>
                                        </p:tgtEl>
                                        <p:attrNameLst>
                                          <p:attrName>fill.type</p:attrName>
                                        </p:attrNameLst>
                                      </p:cBhvr>
                                      <p:to>
                                        <p:strVal val="solid"/>
                                      </p:to>
                                    </p:set>
                                    <p:set>
                                      <p:cBhvr>
                                        <p:cTn id="118" dur="500" fill="hold"/>
                                        <p:tgtEl>
                                          <p:spTgt spid="210958"/>
                                        </p:tgtEl>
                                        <p:attrNameLst>
                                          <p:attrName>fill.on</p:attrName>
                                        </p:attrNameLst>
                                      </p:cBhvr>
                                      <p:to>
                                        <p:strVal val="true"/>
                                      </p:to>
                                    </p:set>
                                  </p:childTnLst>
                                </p:cTn>
                              </p:par>
                            </p:childTnLst>
                          </p:cTn>
                        </p:par>
                        <p:par>
                          <p:cTn id="119" fill="hold" nodeType="afterGroup">
                            <p:stCondLst>
                              <p:cond delay="27500"/>
                            </p:stCondLst>
                            <p:childTnLst>
                              <p:par>
                                <p:cTn id="120" presetID="10" presetClass="entr" presetSubtype="0" fill="hold" grpId="0" nodeType="afterEffect">
                                  <p:stCondLst>
                                    <p:cond delay="0"/>
                                  </p:stCondLst>
                                  <p:childTnLst>
                                    <p:set>
                                      <p:cBhvr>
                                        <p:cTn id="121" dur="1" fill="hold">
                                          <p:stCondLst>
                                            <p:cond delay="0"/>
                                          </p:stCondLst>
                                        </p:cTn>
                                        <p:tgtEl>
                                          <p:spTgt spid="210959"/>
                                        </p:tgtEl>
                                        <p:attrNameLst>
                                          <p:attrName>style.visibility</p:attrName>
                                        </p:attrNameLst>
                                      </p:cBhvr>
                                      <p:to>
                                        <p:strVal val="visible"/>
                                      </p:to>
                                    </p:set>
                                    <p:animEffect transition="in" filter="fade">
                                      <p:cBhvr>
                                        <p:cTn id="122" dur="2000"/>
                                        <p:tgtEl>
                                          <p:spTgt spid="210959"/>
                                        </p:tgtEl>
                                      </p:cBhvr>
                                    </p:animEffect>
                                  </p:childTnLst>
                                </p:cTn>
                              </p:par>
                            </p:childTnLst>
                          </p:cTn>
                        </p:par>
                        <p:par>
                          <p:cTn id="123" fill="hold" nodeType="afterGroup">
                            <p:stCondLst>
                              <p:cond delay="29500"/>
                            </p:stCondLst>
                            <p:childTnLst>
                              <p:par>
                                <p:cTn id="124" presetID="19" presetClass="emph" presetSubtype="0" repeatCount="indefinite" fill="hold" grpId="1" nodeType="afterEffect">
                                  <p:stCondLst>
                                    <p:cond delay="0"/>
                                  </p:stCondLst>
                                  <p:childTnLst>
                                    <p:animClr clrSpc="rgb" dir="cw">
                                      <p:cBhvr override="childStyle">
                                        <p:cTn id="125" dur="500" fill="hold"/>
                                        <p:tgtEl>
                                          <p:spTgt spid="210959"/>
                                        </p:tgtEl>
                                        <p:attrNameLst>
                                          <p:attrName>style.color</p:attrName>
                                        </p:attrNameLst>
                                      </p:cBhvr>
                                      <p:to>
                                        <a:schemeClr val="accent2"/>
                                      </p:to>
                                    </p:animClr>
                                    <p:animClr clrSpc="rgb" dir="cw">
                                      <p:cBhvr>
                                        <p:cTn id="126" dur="500" fill="hold"/>
                                        <p:tgtEl>
                                          <p:spTgt spid="210959"/>
                                        </p:tgtEl>
                                        <p:attrNameLst>
                                          <p:attrName>fillcolor</p:attrName>
                                        </p:attrNameLst>
                                      </p:cBhvr>
                                      <p:to>
                                        <a:schemeClr val="accent2"/>
                                      </p:to>
                                    </p:animClr>
                                    <p:set>
                                      <p:cBhvr>
                                        <p:cTn id="127" dur="500" fill="hold"/>
                                        <p:tgtEl>
                                          <p:spTgt spid="210959"/>
                                        </p:tgtEl>
                                        <p:attrNameLst>
                                          <p:attrName>fill.type</p:attrName>
                                        </p:attrNameLst>
                                      </p:cBhvr>
                                      <p:to>
                                        <p:strVal val="solid"/>
                                      </p:to>
                                    </p:set>
                                    <p:set>
                                      <p:cBhvr>
                                        <p:cTn id="128" dur="500" fill="hold"/>
                                        <p:tgtEl>
                                          <p:spTgt spid="210959"/>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8" grpId="0" animBg="1"/>
      <p:bldP spid="210948" grpId="1" animBg="1"/>
      <p:bldP spid="210949" grpId="0" animBg="1"/>
      <p:bldP spid="210949" grpId="1" animBg="1"/>
      <p:bldP spid="210950" grpId="0" animBg="1"/>
      <p:bldP spid="210950" grpId="1" animBg="1"/>
      <p:bldP spid="210951" grpId="0" animBg="1"/>
      <p:bldP spid="210951" grpId="1" animBg="1"/>
      <p:bldP spid="210952" grpId="0" animBg="1"/>
      <p:bldP spid="210952" grpId="1" animBg="1"/>
      <p:bldP spid="210953" grpId="0" animBg="1"/>
      <p:bldP spid="210953" grpId="1" animBg="1"/>
      <p:bldP spid="210954" grpId="0" animBg="1"/>
      <p:bldP spid="210954" grpId="1" animBg="1"/>
      <p:bldP spid="210955" grpId="0" animBg="1"/>
      <p:bldP spid="210955" grpId="1" animBg="1"/>
      <p:bldP spid="210956" grpId="0" animBg="1"/>
      <p:bldP spid="210956" grpId="1" animBg="1"/>
      <p:bldP spid="210957" grpId="0" animBg="1"/>
      <p:bldP spid="210957" grpId="1" animBg="1"/>
      <p:bldP spid="210958" grpId="0" animBg="1"/>
      <p:bldP spid="210958" grpId="1" animBg="1"/>
      <p:bldP spid="210959" grpId="0" animBg="1"/>
      <p:bldP spid="210959"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ounded Rectangle 56"/>
          <p:cNvSpPr/>
          <p:nvPr/>
        </p:nvSpPr>
        <p:spPr>
          <a:xfrm>
            <a:off x="6180786" y="2099585"/>
            <a:ext cx="5912154" cy="1246110"/>
          </a:xfrm>
          <a:prstGeom prst="roundRect">
            <a:avLst/>
          </a:prstGeom>
          <a:solidFill>
            <a:schemeClr val="accent1">
              <a:lumMod val="60000"/>
              <a:lumOff val="40000"/>
            </a:schemeClr>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17" name="Rounded Rectangle 16"/>
          <p:cNvSpPr/>
          <p:nvPr/>
        </p:nvSpPr>
        <p:spPr>
          <a:xfrm>
            <a:off x="37911" y="2147010"/>
            <a:ext cx="1899817" cy="1903595"/>
          </a:xfrm>
          <a:prstGeom prst="roundRect">
            <a:avLst/>
          </a:prstGeom>
          <a:solidFill>
            <a:srgbClr val="C00000"/>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18" name="Rounded Rectangle 17"/>
          <p:cNvSpPr/>
          <p:nvPr/>
        </p:nvSpPr>
        <p:spPr>
          <a:xfrm>
            <a:off x="285751" y="2254577"/>
            <a:ext cx="1576734" cy="1611042"/>
          </a:xfrm>
          <a:prstGeom prst="roundRect">
            <a:avLst/>
          </a:prstGeom>
          <a:solidFill>
            <a:schemeClr val="bg1"/>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19" name="TextBox 18"/>
          <p:cNvSpPr txBox="1">
            <a:spLocks noChangeArrowheads="1"/>
          </p:cNvSpPr>
          <p:nvPr/>
        </p:nvSpPr>
        <p:spPr bwMode="auto">
          <a:xfrm>
            <a:off x="104163" y="2254577"/>
            <a:ext cx="1702393"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sz="3600" b="1" dirty="0" smtClean="0">
                <a:solidFill>
                  <a:srgbClr val="FF0000"/>
                </a:solidFill>
                <a:latin typeface="Times New Roman" pitchFamily="18" charset="0"/>
                <a:cs typeface="Times New Roman" pitchFamily="18" charset="0"/>
              </a:rPr>
              <a:t>PHIẾU BÀI TẬP</a:t>
            </a:r>
            <a:endParaRPr lang="en-US" sz="3600" b="1" dirty="0">
              <a:solidFill>
                <a:srgbClr val="FF0000"/>
              </a:solidFill>
              <a:latin typeface="Times New Roman" pitchFamily="18" charset="0"/>
              <a:cs typeface="Times New Roman" pitchFamily="18" charset="0"/>
            </a:endParaRPr>
          </a:p>
        </p:txBody>
      </p:sp>
      <p:cxnSp>
        <p:nvCxnSpPr>
          <p:cNvPr id="22" name="Straight Connector 21"/>
          <p:cNvCxnSpPr/>
          <p:nvPr/>
        </p:nvCxnSpPr>
        <p:spPr>
          <a:xfrm flipV="1">
            <a:off x="1961662" y="2924227"/>
            <a:ext cx="382184" cy="18658"/>
          </a:xfrm>
          <a:prstGeom prst="line">
            <a:avLst/>
          </a:prstGeom>
          <a:ln w="76200">
            <a:solidFill>
              <a:srgbClr val="FF0000"/>
            </a:solidFill>
          </a:ln>
        </p:spPr>
        <p:style>
          <a:lnRef idx="3">
            <a:schemeClr val="accent6"/>
          </a:lnRef>
          <a:fillRef idx="0">
            <a:schemeClr val="accent6"/>
          </a:fillRef>
          <a:effectRef idx="2">
            <a:schemeClr val="accent6"/>
          </a:effectRef>
          <a:fontRef idx="minor">
            <a:schemeClr val="tx1"/>
          </a:fontRef>
        </p:style>
      </p:cxnSp>
      <p:cxnSp>
        <p:nvCxnSpPr>
          <p:cNvPr id="23" name="Straight Connector 22"/>
          <p:cNvCxnSpPr/>
          <p:nvPr/>
        </p:nvCxnSpPr>
        <p:spPr>
          <a:xfrm flipH="1" flipV="1">
            <a:off x="2325127" y="721914"/>
            <a:ext cx="134243" cy="5608270"/>
          </a:xfrm>
          <a:prstGeom prst="line">
            <a:avLst/>
          </a:prstGeom>
          <a:ln w="76200">
            <a:solidFill>
              <a:srgbClr val="FF0000"/>
            </a:solidFill>
          </a:ln>
        </p:spPr>
        <p:style>
          <a:lnRef idx="3">
            <a:schemeClr val="accent6"/>
          </a:lnRef>
          <a:fillRef idx="0">
            <a:schemeClr val="accent6"/>
          </a:fillRef>
          <a:effectRef idx="2">
            <a:schemeClr val="accent6"/>
          </a:effectRef>
          <a:fontRef idx="minor">
            <a:schemeClr val="tx1"/>
          </a:fontRef>
        </p:style>
      </p:cxnSp>
      <p:cxnSp>
        <p:nvCxnSpPr>
          <p:cNvPr id="28" name="Straight Connector 27"/>
          <p:cNvCxnSpPr/>
          <p:nvPr/>
        </p:nvCxnSpPr>
        <p:spPr>
          <a:xfrm>
            <a:off x="2311945" y="2537632"/>
            <a:ext cx="430185" cy="0"/>
          </a:xfrm>
          <a:prstGeom prst="line">
            <a:avLst/>
          </a:prstGeom>
          <a:ln w="76200">
            <a:solidFill>
              <a:srgbClr val="FF0000"/>
            </a:solidFill>
          </a:ln>
        </p:spPr>
        <p:style>
          <a:lnRef idx="3">
            <a:schemeClr val="accent6"/>
          </a:lnRef>
          <a:fillRef idx="0">
            <a:schemeClr val="accent6"/>
          </a:fillRef>
          <a:effectRef idx="2">
            <a:schemeClr val="accent6"/>
          </a:effectRef>
          <a:fontRef idx="minor">
            <a:schemeClr val="tx1"/>
          </a:fontRef>
        </p:style>
      </p:cxnSp>
      <p:cxnSp>
        <p:nvCxnSpPr>
          <p:cNvPr id="32" name="Straight Connector 31"/>
          <p:cNvCxnSpPr/>
          <p:nvPr/>
        </p:nvCxnSpPr>
        <p:spPr>
          <a:xfrm>
            <a:off x="2341871" y="732776"/>
            <a:ext cx="429308" cy="13382"/>
          </a:xfrm>
          <a:prstGeom prst="line">
            <a:avLst/>
          </a:prstGeom>
          <a:ln w="76200">
            <a:solidFill>
              <a:srgbClr val="FF0000"/>
            </a:solidFill>
          </a:ln>
        </p:spPr>
        <p:style>
          <a:lnRef idx="3">
            <a:schemeClr val="accent6"/>
          </a:lnRef>
          <a:fillRef idx="0">
            <a:schemeClr val="accent6"/>
          </a:fillRef>
          <a:effectRef idx="2">
            <a:schemeClr val="accent6"/>
          </a:effectRef>
          <a:fontRef idx="minor">
            <a:schemeClr val="tx1"/>
          </a:fontRef>
        </p:style>
      </p:cxnSp>
      <p:cxnSp>
        <p:nvCxnSpPr>
          <p:cNvPr id="35" name="Straight Connector 34"/>
          <p:cNvCxnSpPr/>
          <p:nvPr/>
        </p:nvCxnSpPr>
        <p:spPr>
          <a:xfrm flipV="1">
            <a:off x="2452032" y="4355631"/>
            <a:ext cx="394737" cy="1"/>
          </a:xfrm>
          <a:prstGeom prst="line">
            <a:avLst/>
          </a:prstGeom>
          <a:ln w="76200">
            <a:solidFill>
              <a:srgbClr val="FF0000"/>
            </a:solidFill>
          </a:ln>
        </p:spPr>
        <p:style>
          <a:lnRef idx="3">
            <a:schemeClr val="accent6"/>
          </a:lnRef>
          <a:fillRef idx="0">
            <a:schemeClr val="accent6"/>
          </a:fillRef>
          <a:effectRef idx="2">
            <a:schemeClr val="accent6"/>
          </a:effectRef>
          <a:fontRef idx="minor">
            <a:schemeClr val="tx1"/>
          </a:fontRef>
        </p:style>
      </p:cxnSp>
      <p:sp>
        <p:nvSpPr>
          <p:cNvPr id="39" name="Rounded Rectangle 38"/>
          <p:cNvSpPr/>
          <p:nvPr/>
        </p:nvSpPr>
        <p:spPr>
          <a:xfrm>
            <a:off x="2599689" y="174042"/>
            <a:ext cx="2842089" cy="1538101"/>
          </a:xfrm>
          <a:prstGeom prst="roundRect">
            <a:avLst/>
          </a:prstGeom>
          <a:solidFill>
            <a:srgbClr val="FFC000"/>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40" name="Rounded Rectangle 39"/>
          <p:cNvSpPr/>
          <p:nvPr/>
        </p:nvSpPr>
        <p:spPr>
          <a:xfrm>
            <a:off x="2599689" y="58892"/>
            <a:ext cx="2726691" cy="1471851"/>
          </a:xfrm>
          <a:prstGeom prst="roundRect">
            <a:avLst/>
          </a:prstGeom>
          <a:solidFill>
            <a:schemeClr val="bg1"/>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41" name="Rounded Rectangle 40"/>
          <p:cNvSpPr/>
          <p:nvPr/>
        </p:nvSpPr>
        <p:spPr>
          <a:xfrm>
            <a:off x="2707312" y="1909288"/>
            <a:ext cx="2824508" cy="1306885"/>
          </a:xfrm>
          <a:prstGeom prst="roundRect">
            <a:avLst/>
          </a:prstGeom>
          <a:solidFill>
            <a:schemeClr val="accent1">
              <a:lumMod val="75000"/>
            </a:schemeClr>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42" name="Rounded Rectangle 41"/>
          <p:cNvSpPr/>
          <p:nvPr/>
        </p:nvSpPr>
        <p:spPr>
          <a:xfrm>
            <a:off x="2755312" y="2023758"/>
            <a:ext cx="2571068" cy="1038956"/>
          </a:xfrm>
          <a:prstGeom prst="roundRect">
            <a:avLst/>
          </a:prstGeom>
          <a:solidFill>
            <a:schemeClr val="bg1"/>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45" name="Rounded Rectangle 44"/>
          <p:cNvSpPr/>
          <p:nvPr/>
        </p:nvSpPr>
        <p:spPr>
          <a:xfrm>
            <a:off x="2694158" y="3424131"/>
            <a:ext cx="2905908" cy="1699959"/>
          </a:xfrm>
          <a:prstGeom prst="roundRect">
            <a:avLst/>
          </a:prstGeom>
          <a:solidFill>
            <a:srgbClr val="7030A0"/>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46" name="Rounded Rectangle 45"/>
          <p:cNvSpPr/>
          <p:nvPr/>
        </p:nvSpPr>
        <p:spPr>
          <a:xfrm>
            <a:off x="2846769" y="3467396"/>
            <a:ext cx="2668469" cy="1520770"/>
          </a:xfrm>
          <a:prstGeom prst="roundRect">
            <a:avLst/>
          </a:prstGeom>
          <a:solidFill>
            <a:schemeClr val="bg1"/>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49" name="TextBox 48"/>
          <p:cNvSpPr txBox="1">
            <a:spLocks noChangeArrowheads="1"/>
          </p:cNvSpPr>
          <p:nvPr/>
        </p:nvSpPr>
        <p:spPr bwMode="auto">
          <a:xfrm>
            <a:off x="2710341" y="19918"/>
            <a:ext cx="2585633"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defTabSz="914400" fontAlgn="base">
              <a:spcBef>
                <a:spcPct val="0"/>
              </a:spcBef>
              <a:spcAft>
                <a:spcPct val="0"/>
              </a:spcAft>
            </a:pPr>
            <a:r>
              <a:rPr lang="en-US" altLang="en-US" sz="2000" b="1" u="sng" dirty="0" err="1">
                <a:solidFill>
                  <a:srgbClr val="FF3300"/>
                </a:solidFill>
                <a:latin typeface="Times New Roman" panose="02020603050405020304" pitchFamily="18" charset="0"/>
                <a:cs typeface="Times New Roman" panose="02020603050405020304" pitchFamily="18" charset="0"/>
              </a:rPr>
              <a:t>Câu</a:t>
            </a:r>
            <a:r>
              <a:rPr lang="en-US" altLang="en-US" sz="2000" b="1" u="sng" dirty="0">
                <a:solidFill>
                  <a:srgbClr val="FF3300"/>
                </a:solidFill>
                <a:latin typeface="Times New Roman" panose="02020603050405020304" pitchFamily="18" charset="0"/>
                <a:cs typeface="Times New Roman" panose="02020603050405020304" pitchFamily="18" charset="0"/>
              </a:rPr>
              <a:t> 1</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Vì</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sao</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Bác</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Hồ</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có</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thể</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ra</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đi</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tìm</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đường</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cứu</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nước</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dù</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chỉ</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với</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hai</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bàn</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tay</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trắng</a:t>
            </a:r>
            <a:r>
              <a:rPr lang="en-US" altLang="en-US" sz="2000" b="1" dirty="0">
                <a:solidFill>
                  <a:srgbClr val="FF3300"/>
                </a:solidFill>
                <a:latin typeface="Times New Roman" panose="02020603050405020304" pitchFamily="18" charset="0"/>
                <a:cs typeface="Times New Roman" panose="02020603050405020304" pitchFamily="18" charset="0"/>
              </a:rPr>
              <a:t>?</a:t>
            </a:r>
          </a:p>
        </p:txBody>
      </p:sp>
      <p:sp>
        <p:nvSpPr>
          <p:cNvPr id="50" name="TextBox 49"/>
          <p:cNvSpPr txBox="1">
            <a:spLocks noChangeArrowheads="1"/>
          </p:cNvSpPr>
          <p:nvPr/>
        </p:nvSpPr>
        <p:spPr bwMode="auto">
          <a:xfrm>
            <a:off x="2825796" y="2120106"/>
            <a:ext cx="253835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defTabSz="914400" fontAlgn="base">
              <a:spcBef>
                <a:spcPct val="0"/>
              </a:spcBef>
              <a:spcAft>
                <a:spcPct val="0"/>
              </a:spcAft>
            </a:pPr>
            <a:r>
              <a:rPr lang="en-US" altLang="en-US" sz="2000" b="1" u="sng" dirty="0" err="1">
                <a:solidFill>
                  <a:srgbClr val="FF3300"/>
                </a:solidFill>
                <a:latin typeface="Times New Roman" panose="02020603050405020304" pitchFamily="18" charset="0"/>
                <a:cs typeface="Times New Roman" panose="02020603050405020304" pitchFamily="18" charset="0"/>
              </a:rPr>
              <a:t>Câu</a:t>
            </a:r>
            <a:r>
              <a:rPr lang="en-US" altLang="en-US" sz="2000" b="1" u="sng" dirty="0">
                <a:solidFill>
                  <a:srgbClr val="FF3300"/>
                </a:solidFill>
                <a:latin typeface="Times New Roman" panose="02020603050405020304" pitchFamily="18" charset="0"/>
                <a:cs typeface="Times New Roman" panose="02020603050405020304" pitchFamily="18" charset="0"/>
              </a:rPr>
              <a:t> 2</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Em</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có</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suy</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nghĩ</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gì</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về</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anh</a:t>
            </a:r>
            <a:r>
              <a:rPr lang="en-US" altLang="en-US" sz="2000" b="1" dirty="0">
                <a:solidFill>
                  <a:srgbClr val="FF3300"/>
                </a:solidFill>
                <a:latin typeface="Times New Roman" panose="02020603050405020304" pitchFamily="18" charset="0"/>
                <a:cs typeface="Times New Roman" panose="02020603050405020304" pitchFamily="18" charset="0"/>
              </a:rPr>
              <a:t> </a:t>
            </a:r>
            <a:r>
              <a:rPr lang="en-US" altLang="en-US" sz="2000" b="1" dirty="0" err="1">
                <a:solidFill>
                  <a:srgbClr val="FF3300"/>
                </a:solidFill>
                <a:latin typeface="Times New Roman" panose="02020603050405020304" pitchFamily="18" charset="0"/>
                <a:cs typeface="Times New Roman" panose="02020603050405020304" pitchFamily="18" charset="0"/>
              </a:rPr>
              <a:t>Lê</a:t>
            </a:r>
            <a:r>
              <a:rPr lang="en-US" altLang="en-US" sz="2000" b="1" dirty="0">
                <a:solidFill>
                  <a:srgbClr val="FF3300"/>
                </a:solidFill>
                <a:latin typeface="Times New Roman" panose="02020603050405020304" pitchFamily="18" charset="0"/>
                <a:cs typeface="Times New Roman" panose="02020603050405020304" pitchFamily="18" charset="0"/>
              </a:rPr>
              <a:t>? </a:t>
            </a:r>
          </a:p>
        </p:txBody>
      </p:sp>
      <p:sp>
        <p:nvSpPr>
          <p:cNvPr id="52" name="TextBox 51"/>
          <p:cNvSpPr txBox="1">
            <a:spLocks noChangeArrowheads="1"/>
          </p:cNvSpPr>
          <p:nvPr/>
        </p:nvSpPr>
        <p:spPr bwMode="auto">
          <a:xfrm>
            <a:off x="2878596" y="3566061"/>
            <a:ext cx="263311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defTabSz="914400" fontAlgn="base">
              <a:spcBef>
                <a:spcPct val="50000"/>
              </a:spcBef>
              <a:spcAft>
                <a:spcPct val="0"/>
              </a:spcAft>
            </a:pPr>
            <a:r>
              <a:rPr lang="en-US" altLang="en-US" sz="2000" b="1" u="sng" dirty="0" err="1">
                <a:solidFill>
                  <a:srgbClr val="FF3300"/>
                </a:solidFill>
                <a:latin typeface="Times" panose="02020603050405020304" pitchFamily="18" charset="0"/>
                <a:cs typeface="Times" panose="02020603050405020304" pitchFamily="18" charset="0"/>
              </a:rPr>
              <a:t>Câu</a:t>
            </a:r>
            <a:r>
              <a:rPr lang="en-US" altLang="en-US" sz="2000" b="1" u="sng" dirty="0">
                <a:solidFill>
                  <a:srgbClr val="FF3300"/>
                </a:solidFill>
                <a:latin typeface="Times" panose="02020603050405020304" pitchFamily="18" charset="0"/>
                <a:cs typeface="Times" panose="02020603050405020304" pitchFamily="18" charset="0"/>
              </a:rPr>
              <a:t> 3</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Em</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thích</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nhất</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câu</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nói</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nào</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của</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Bác</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trong</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câu</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truyện</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trên</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Tại</a:t>
            </a:r>
            <a:r>
              <a:rPr lang="en-US" altLang="en-US" sz="2000" b="1" dirty="0">
                <a:solidFill>
                  <a:srgbClr val="FF3300"/>
                </a:solidFill>
                <a:latin typeface="Times" panose="02020603050405020304" pitchFamily="18" charset="0"/>
                <a:cs typeface="Times" panose="02020603050405020304" pitchFamily="18" charset="0"/>
              </a:rPr>
              <a:t> </a:t>
            </a:r>
            <a:r>
              <a:rPr lang="en-US" altLang="en-US" sz="2000" b="1" dirty="0" err="1">
                <a:solidFill>
                  <a:srgbClr val="FF3300"/>
                </a:solidFill>
                <a:latin typeface="Times" panose="02020603050405020304" pitchFamily="18" charset="0"/>
                <a:cs typeface="Times" panose="02020603050405020304" pitchFamily="18" charset="0"/>
              </a:rPr>
              <a:t>sao</a:t>
            </a:r>
            <a:r>
              <a:rPr lang="en-US" altLang="en-US" sz="2000" b="1" dirty="0">
                <a:solidFill>
                  <a:srgbClr val="FF3300"/>
                </a:solidFill>
                <a:latin typeface="Times" panose="02020603050405020304" pitchFamily="18" charset="0"/>
                <a:cs typeface="Times" panose="02020603050405020304" pitchFamily="18" charset="0"/>
              </a:rPr>
              <a:t>?</a:t>
            </a:r>
            <a:endParaRPr lang="en-US" altLang="en-US" sz="2000" dirty="0">
              <a:solidFill>
                <a:srgbClr val="000000"/>
              </a:solidFill>
              <a:latin typeface="Times" panose="02020603050405020304" pitchFamily="18" charset="0"/>
              <a:cs typeface="Times" panose="02020603050405020304" pitchFamily="18" charset="0"/>
            </a:endParaRPr>
          </a:p>
        </p:txBody>
      </p:sp>
      <p:sp>
        <p:nvSpPr>
          <p:cNvPr id="26" name="Rounded Rectangle 25"/>
          <p:cNvSpPr/>
          <p:nvPr/>
        </p:nvSpPr>
        <p:spPr>
          <a:xfrm>
            <a:off x="5987765" y="58892"/>
            <a:ext cx="6105175" cy="1780932"/>
          </a:xfrm>
          <a:prstGeom prst="roundRect">
            <a:avLst/>
          </a:prstGeom>
          <a:solidFill>
            <a:srgbClr val="FFC000"/>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27" name="TextBox 26"/>
          <p:cNvSpPr txBox="1">
            <a:spLocks noChangeArrowheads="1"/>
          </p:cNvSpPr>
          <p:nvPr/>
        </p:nvSpPr>
        <p:spPr bwMode="auto">
          <a:xfrm>
            <a:off x="6100177" y="145994"/>
            <a:ext cx="5798453"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a:lnSpc>
                <a:spcPct val="150000"/>
              </a:lnSpc>
            </a:pPr>
            <a:r>
              <a:rPr lang="en-US" sz="2400" b="1" dirty="0" smtClean="0">
                <a:solidFill>
                  <a:prstClr val="black"/>
                </a:solidFill>
                <a:latin typeface="Times New Roman" panose="02020603050405020304" pitchFamily="18" charset="0"/>
                <a:cs typeface="Times New Roman" panose="02020603050405020304" pitchFamily="18" charset="0"/>
              </a:rPr>
              <a:t>...........................................................................................................................................................................................................................</a:t>
            </a:r>
            <a:endParaRPr lang="en-US" sz="2400" b="1" dirty="0">
              <a:solidFill>
                <a:prstClr val="black"/>
              </a:solidFill>
              <a:latin typeface="Times New Roman" panose="02020603050405020304" pitchFamily="18" charset="0"/>
              <a:cs typeface="Times New Roman" panose="02020603050405020304" pitchFamily="18" charset="0"/>
            </a:endParaRPr>
          </a:p>
        </p:txBody>
      </p:sp>
      <p:sp>
        <p:nvSpPr>
          <p:cNvPr id="48" name="Right Arrow 47"/>
          <p:cNvSpPr/>
          <p:nvPr/>
        </p:nvSpPr>
        <p:spPr>
          <a:xfrm>
            <a:off x="5466699" y="506368"/>
            <a:ext cx="496144" cy="3019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3" name="Right Arrow 52"/>
          <p:cNvSpPr/>
          <p:nvPr/>
        </p:nvSpPr>
        <p:spPr>
          <a:xfrm>
            <a:off x="5607358" y="2546668"/>
            <a:ext cx="514350" cy="3059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5" name="Right Arrow 54"/>
          <p:cNvSpPr/>
          <p:nvPr/>
        </p:nvSpPr>
        <p:spPr>
          <a:xfrm>
            <a:off x="5573068" y="4194675"/>
            <a:ext cx="548640" cy="3269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6" name="TextBox 55"/>
          <p:cNvSpPr txBox="1">
            <a:spLocks noChangeArrowheads="1"/>
          </p:cNvSpPr>
          <p:nvPr/>
        </p:nvSpPr>
        <p:spPr bwMode="auto">
          <a:xfrm>
            <a:off x="6305251" y="2227391"/>
            <a:ext cx="560414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sz="2400" b="1" dirty="0" smtClean="0">
                <a:solidFill>
                  <a:prstClr val="black"/>
                </a:solidFill>
                <a:latin typeface="Times New Roman" panose="02020603050405020304" pitchFamily="18" charset="0"/>
                <a:cs typeface="Times New Roman" panose="02020603050405020304" pitchFamily="18" charset="0"/>
              </a:rPr>
              <a:t>..............................................................................................................................................</a:t>
            </a:r>
            <a:endParaRPr lang="en-US" altLang="zh-CN" sz="2400" b="1" dirty="0">
              <a:solidFill>
                <a:prstClr val="black"/>
              </a:solidFill>
              <a:latin typeface="微软雅黑 Light" panose="020B0502040204020203" pitchFamily="34" charset="-122"/>
              <a:ea typeface="微软雅黑 Light" panose="020B0502040204020203" pitchFamily="34" charset="-122"/>
            </a:endParaRPr>
          </a:p>
        </p:txBody>
      </p:sp>
      <p:sp>
        <p:nvSpPr>
          <p:cNvPr id="60" name="Rounded Rectangle 59"/>
          <p:cNvSpPr/>
          <p:nvPr/>
        </p:nvSpPr>
        <p:spPr>
          <a:xfrm>
            <a:off x="6121708" y="3549554"/>
            <a:ext cx="5971232" cy="1481509"/>
          </a:xfrm>
          <a:prstGeom prst="roundRect">
            <a:avLst/>
          </a:prstGeom>
          <a:solidFill>
            <a:srgbClr val="DBB8EA"/>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61" name="TextBox 60"/>
          <p:cNvSpPr txBox="1">
            <a:spLocks noChangeArrowheads="1"/>
          </p:cNvSpPr>
          <p:nvPr/>
        </p:nvSpPr>
        <p:spPr bwMode="auto">
          <a:xfrm>
            <a:off x="6268016" y="3812281"/>
            <a:ext cx="567861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defTabSz="457200"/>
            <a:r>
              <a:rPr lang="en-US" sz="2400" b="1" dirty="0">
                <a:solidFill>
                  <a:prstClr val="black"/>
                </a:solidFill>
                <a:latin typeface="Times New Roman" panose="02020603050405020304" pitchFamily="18" charset="0"/>
                <a:cs typeface="Times New Roman" panose="02020603050405020304" pitchFamily="18" charset="0"/>
              </a:rPr>
              <a:t>..............................................................................................................................................</a:t>
            </a:r>
            <a:endParaRPr lang="en-US" altLang="zh-CN" sz="2400" b="1" dirty="0">
              <a:solidFill>
                <a:prstClr val="black"/>
              </a:solidFill>
              <a:latin typeface="微软雅黑 Light" panose="020B0502040204020203" pitchFamily="34" charset="-122"/>
              <a:ea typeface="微软雅黑 Light" panose="020B0502040204020203" pitchFamily="34" charset="-122"/>
              <a:cs typeface="+mn-cs"/>
            </a:endParaRPr>
          </a:p>
        </p:txBody>
      </p:sp>
      <p:sp>
        <p:nvSpPr>
          <p:cNvPr id="30" name="Rounded Rectangle 29"/>
          <p:cNvSpPr/>
          <p:nvPr/>
        </p:nvSpPr>
        <p:spPr>
          <a:xfrm>
            <a:off x="2707311" y="5332048"/>
            <a:ext cx="2975685" cy="1518377"/>
          </a:xfrm>
          <a:prstGeom prst="roundRect">
            <a:avLst/>
          </a:prstGeom>
          <a:solidFill>
            <a:srgbClr val="FFFF00"/>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31" name="Rounded Rectangle 30"/>
          <p:cNvSpPr/>
          <p:nvPr/>
        </p:nvSpPr>
        <p:spPr>
          <a:xfrm>
            <a:off x="2801208" y="5513449"/>
            <a:ext cx="2771859" cy="1312538"/>
          </a:xfrm>
          <a:prstGeom prst="roundRect">
            <a:avLst/>
          </a:prstGeom>
          <a:solidFill>
            <a:schemeClr val="bg1"/>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33" name="TextBox 32"/>
          <p:cNvSpPr txBox="1">
            <a:spLocks noChangeArrowheads="1"/>
          </p:cNvSpPr>
          <p:nvPr/>
        </p:nvSpPr>
        <p:spPr bwMode="auto">
          <a:xfrm>
            <a:off x="2932977" y="5497547"/>
            <a:ext cx="253372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defTabSz="914400" fontAlgn="base">
              <a:spcBef>
                <a:spcPct val="50000"/>
              </a:spcBef>
              <a:spcAft>
                <a:spcPct val="0"/>
              </a:spcAft>
            </a:pPr>
            <a:r>
              <a:rPr lang="en-US" altLang="en-US" sz="2000" b="1" u="sng" dirty="0" err="1">
                <a:solidFill>
                  <a:srgbClr val="FF0000"/>
                </a:solidFill>
                <a:latin typeface="Times New Roman" panose="02020603050405020304" pitchFamily="18" charset="0"/>
                <a:cs typeface="Times New Roman" panose="02020603050405020304" pitchFamily="18" charset="0"/>
              </a:rPr>
              <a:t>Câu</a:t>
            </a:r>
            <a:r>
              <a:rPr lang="en-US" altLang="en-US" sz="2000" b="1" u="sng" dirty="0">
                <a:solidFill>
                  <a:srgbClr val="FF0000"/>
                </a:solidFill>
                <a:latin typeface="Times New Roman" panose="02020603050405020304" pitchFamily="18" charset="0"/>
                <a:cs typeface="Times New Roman" panose="02020603050405020304" pitchFamily="18" charset="0"/>
              </a:rPr>
              <a:t> 4:</a:t>
            </a:r>
            <a:r>
              <a:rPr lang="en-US" altLang="en-US" sz="2000" b="1" dirty="0">
                <a:solidFill>
                  <a:srgbClr val="000000"/>
                </a:solidFill>
                <a:latin typeface="Times New Roman" panose="02020603050405020304" pitchFamily="18" charset="0"/>
                <a:cs typeface="Times New Roman" panose="02020603050405020304" pitchFamily="18" charset="0"/>
              </a:rPr>
              <a:t> </a:t>
            </a:r>
            <a:r>
              <a:rPr lang="en-US" altLang="en-US" sz="2000" b="1" dirty="0">
                <a:solidFill>
                  <a:srgbClr val="FF0000"/>
                </a:solidFill>
                <a:latin typeface="Times New Roman" panose="02020603050405020304" pitchFamily="18" charset="0"/>
                <a:cs typeface="Times New Roman" panose="02020603050405020304" pitchFamily="18" charset="0"/>
              </a:rPr>
              <a:t>Qua </a:t>
            </a:r>
            <a:r>
              <a:rPr lang="en-US" altLang="en-US" sz="2000" b="1" dirty="0" err="1">
                <a:solidFill>
                  <a:srgbClr val="FF0000"/>
                </a:solidFill>
                <a:latin typeface="Times New Roman" panose="02020603050405020304" pitchFamily="18" charset="0"/>
                <a:cs typeface="Times New Roman" panose="02020603050405020304" pitchFamily="18" charset="0"/>
              </a:rPr>
              <a:t>câu</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chuyện</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trên</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em</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rút</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ra</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bài</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học</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gì</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cho</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bản</a:t>
            </a:r>
            <a:r>
              <a:rPr lang="en-US" altLang="en-US" sz="2000" b="1" dirty="0">
                <a:solidFill>
                  <a:srgbClr val="FF0000"/>
                </a:solidFill>
                <a:latin typeface="Times New Roman" panose="02020603050405020304" pitchFamily="18" charset="0"/>
                <a:cs typeface="Times New Roman" panose="02020603050405020304" pitchFamily="18" charset="0"/>
              </a:rPr>
              <a:t> </a:t>
            </a:r>
            <a:r>
              <a:rPr lang="en-US" altLang="en-US" sz="2000" b="1" dirty="0" err="1">
                <a:solidFill>
                  <a:srgbClr val="FF0000"/>
                </a:solidFill>
                <a:latin typeface="Times New Roman" panose="02020603050405020304" pitchFamily="18" charset="0"/>
                <a:cs typeface="Times New Roman" panose="02020603050405020304" pitchFamily="18" charset="0"/>
              </a:rPr>
              <a:t>thân</a:t>
            </a:r>
            <a:r>
              <a:rPr lang="en-US" altLang="en-US" sz="2000" b="1" dirty="0">
                <a:solidFill>
                  <a:srgbClr val="FF0000"/>
                </a:solidFill>
                <a:latin typeface="Times New Roman" panose="02020603050405020304" pitchFamily="18" charset="0"/>
                <a:cs typeface="Times New Roman" panose="02020603050405020304" pitchFamily="18" charset="0"/>
              </a:rPr>
              <a:t>?</a:t>
            </a:r>
          </a:p>
        </p:txBody>
      </p:sp>
      <p:sp>
        <p:nvSpPr>
          <p:cNvPr id="34" name="Right Arrow 33"/>
          <p:cNvSpPr/>
          <p:nvPr/>
        </p:nvSpPr>
        <p:spPr>
          <a:xfrm>
            <a:off x="5807856" y="6073800"/>
            <a:ext cx="548640" cy="3269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6" name="Rounded Rectangle 35"/>
          <p:cNvSpPr/>
          <p:nvPr/>
        </p:nvSpPr>
        <p:spPr>
          <a:xfrm>
            <a:off x="6356496" y="5234923"/>
            <a:ext cx="5949725" cy="1609368"/>
          </a:xfrm>
          <a:prstGeom prst="roundRect">
            <a:avLst/>
          </a:prstGeom>
          <a:solidFill>
            <a:srgbClr val="E5FE8A"/>
          </a:solidFill>
          <a:ln>
            <a:noFill/>
          </a:ln>
          <a:effectLst>
            <a:innerShdw blurRad="63500" dist="50800" dir="13500000">
              <a:prstClr val="black">
                <a:alpha val="50000"/>
              </a:prstClr>
            </a:inn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816368">
              <a:defRPr/>
            </a:pPr>
            <a:endParaRPr lang="en-US" sz="1016">
              <a:solidFill>
                <a:prstClr val="white"/>
              </a:solidFill>
            </a:endParaRPr>
          </a:p>
        </p:txBody>
      </p:sp>
      <p:sp>
        <p:nvSpPr>
          <p:cNvPr id="37" name="TextBox 36"/>
          <p:cNvSpPr txBox="1">
            <a:spLocks noChangeArrowheads="1"/>
          </p:cNvSpPr>
          <p:nvPr/>
        </p:nvSpPr>
        <p:spPr bwMode="auto">
          <a:xfrm>
            <a:off x="6524517" y="5513449"/>
            <a:ext cx="5678615" cy="892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15975">
              <a:defRPr>
                <a:solidFill>
                  <a:schemeClr val="tx1"/>
                </a:solidFill>
                <a:latin typeface="Arial" panose="020B0604020202020204" pitchFamily="34" charset="0"/>
                <a:cs typeface="Arial" panose="020B0604020202020204" pitchFamily="34" charset="0"/>
              </a:defRPr>
            </a:lvl1pPr>
            <a:lvl2pPr marL="742950" indent="-285750" defTabSz="815975">
              <a:defRPr>
                <a:solidFill>
                  <a:schemeClr val="tx1"/>
                </a:solidFill>
                <a:latin typeface="Arial" panose="020B0604020202020204" pitchFamily="34" charset="0"/>
                <a:cs typeface="Arial" panose="020B0604020202020204" pitchFamily="34" charset="0"/>
              </a:defRPr>
            </a:lvl2pPr>
            <a:lvl3pPr marL="1143000" indent="-228600" defTabSz="815975">
              <a:defRPr>
                <a:solidFill>
                  <a:schemeClr val="tx1"/>
                </a:solidFill>
                <a:latin typeface="Arial" panose="020B0604020202020204" pitchFamily="34" charset="0"/>
                <a:cs typeface="Arial" panose="020B0604020202020204" pitchFamily="34" charset="0"/>
              </a:defRPr>
            </a:lvl3pPr>
            <a:lvl4pPr marL="1600200" indent="-228600" defTabSz="815975">
              <a:defRPr>
                <a:solidFill>
                  <a:schemeClr val="tx1"/>
                </a:solidFill>
                <a:latin typeface="Arial" panose="020B0604020202020204" pitchFamily="34" charset="0"/>
                <a:cs typeface="Arial" panose="020B0604020202020204" pitchFamily="34" charset="0"/>
              </a:defRPr>
            </a:lvl4pPr>
            <a:lvl5pPr marL="2057400" indent="-228600" defTabSz="815975">
              <a:defRPr>
                <a:solidFill>
                  <a:schemeClr val="tx1"/>
                </a:solidFill>
                <a:latin typeface="Arial" panose="020B0604020202020204" pitchFamily="34" charset="0"/>
                <a:cs typeface="Arial" panose="020B0604020202020204" pitchFamily="34" charset="0"/>
              </a:defRPr>
            </a:lvl5pPr>
            <a:lvl6pPr marL="25146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159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defTabSz="457200"/>
            <a:r>
              <a:rPr lang="en-US" sz="2400" b="1" dirty="0" smtClean="0">
                <a:solidFill>
                  <a:prstClr val="black"/>
                </a:solidFill>
                <a:latin typeface="Times New Roman" panose="02020603050405020304" pitchFamily="18" charset="0"/>
                <a:cs typeface="Times New Roman" panose="02020603050405020304" pitchFamily="18" charset="0"/>
              </a:rPr>
              <a:t>..............................................................................................................................................</a:t>
            </a:r>
            <a:r>
              <a:rPr lang="en-US" sz="2800" dirty="0" smtClean="0">
                <a:solidFill>
                  <a:prstClr val="black"/>
                </a:solidFill>
                <a:latin typeface="Times New Roman" panose="02020603050405020304" pitchFamily="18" charset="0"/>
                <a:cs typeface="Times New Roman" panose="02020603050405020304" pitchFamily="18" charset="0"/>
              </a:rPr>
              <a:t>.</a:t>
            </a:r>
            <a:endParaRPr lang="en-US" altLang="zh-CN" sz="2400" b="1" dirty="0">
              <a:solidFill>
                <a:prstClr val="black"/>
              </a:solidFill>
              <a:latin typeface="微软雅黑 Light" panose="020B0502040204020203" pitchFamily="34" charset="-122"/>
              <a:ea typeface="微软雅黑 Light" panose="020B0502040204020203" pitchFamily="34" charset="-122"/>
              <a:cs typeface="+mn-cs"/>
            </a:endParaRPr>
          </a:p>
        </p:txBody>
      </p:sp>
      <p:cxnSp>
        <p:nvCxnSpPr>
          <p:cNvPr id="38" name="Straight Connector 37"/>
          <p:cNvCxnSpPr/>
          <p:nvPr/>
        </p:nvCxnSpPr>
        <p:spPr>
          <a:xfrm flipV="1">
            <a:off x="2447436" y="6341046"/>
            <a:ext cx="323743" cy="16364"/>
          </a:xfrm>
          <a:prstGeom prst="line">
            <a:avLst/>
          </a:prstGeom>
          <a:ln w="76200">
            <a:solidFill>
              <a:srgbClr val="FF0000"/>
            </a:solidFill>
          </a:ln>
        </p:spPr>
        <p:style>
          <a:lnRef idx="3">
            <a:schemeClr val="accent6"/>
          </a:lnRef>
          <a:fillRef idx="0">
            <a:schemeClr val="accent6"/>
          </a:fillRef>
          <a:effectRef idx="2">
            <a:schemeClr val="accent6"/>
          </a:effectRef>
          <a:fontRef idx="minor">
            <a:schemeClr val="tx1"/>
          </a:fontRef>
        </p:style>
      </p:cxnSp>
      <p:sp>
        <p:nvSpPr>
          <p:cNvPr id="43" name="TextBox 2"/>
          <p:cNvSpPr txBox="1">
            <a:spLocks noChangeArrowheads="1"/>
          </p:cNvSpPr>
          <p:nvPr/>
        </p:nvSpPr>
        <p:spPr bwMode="auto">
          <a:xfrm>
            <a:off x="5864" y="-40475"/>
            <a:ext cx="2431484" cy="954107"/>
          </a:xfrm>
          <a:prstGeom prst="rect">
            <a:avLst/>
          </a:prstGeom>
          <a:solidFill>
            <a:srgbClr val="BBF7E7"/>
          </a:solidFill>
          <a:ln>
            <a:noFill/>
          </a:ln>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defTabSz="914400" eaLnBrk="0" fontAlgn="base" hangingPunct="0">
              <a:spcBef>
                <a:spcPct val="0"/>
              </a:spcBef>
              <a:spcAft>
                <a:spcPct val="0"/>
              </a:spcAft>
              <a:buClrTx/>
              <a:buSzTx/>
              <a:buFontTx/>
              <a:buNone/>
            </a:pPr>
            <a:r>
              <a:rPr lang="en-US" altLang="en-US" sz="2800" b="1" dirty="0" smtClean="0">
                <a:solidFill>
                  <a:srgbClr val="FF0000"/>
                </a:solidFill>
                <a:latin typeface="Times New Roman" panose="02020603050405020304" pitchFamily="18" charset="0"/>
                <a:cs typeface="Times New Roman" panose="02020603050405020304" pitchFamily="18" charset="0"/>
              </a:rPr>
              <a:t>THẢO LUẬN NHÓM</a:t>
            </a:r>
          </a:p>
        </p:txBody>
      </p:sp>
      <p:pic>
        <p:nvPicPr>
          <p:cNvPr id="2" name="Picture 1"/>
          <p:cNvPicPr>
            <a:picLocks noChangeAspect="1"/>
          </p:cNvPicPr>
          <p:nvPr/>
        </p:nvPicPr>
        <p:blipFill>
          <a:blip r:embed="rId2"/>
          <a:stretch>
            <a:fillRect/>
          </a:stretch>
        </p:blipFill>
        <p:spPr>
          <a:xfrm>
            <a:off x="5450" y="913632"/>
            <a:ext cx="2244139" cy="1173876"/>
          </a:xfrm>
          <a:prstGeom prst="rect">
            <a:avLst/>
          </a:prstGeom>
        </p:spPr>
      </p:pic>
      <p:pic>
        <p:nvPicPr>
          <p:cNvPr id="3" name="Picture 2"/>
          <p:cNvPicPr>
            <a:picLocks noChangeAspect="1"/>
          </p:cNvPicPr>
          <p:nvPr/>
        </p:nvPicPr>
        <p:blipFill>
          <a:blip r:embed="rId3"/>
          <a:stretch>
            <a:fillRect/>
          </a:stretch>
        </p:blipFill>
        <p:spPr>
          <a:xfrm>
            <a:off x="-2194" y="4186574"/>
            <a:ext cx="2111023" cy="1832924"/>
          </a:xfrm>
          <a:prstGeom prst="rect">
            <a:avLst/>
          </a:prstGeom>
        </p:spPr>
      </p:pic>
    </p:spTree>
    <p:extLst>
      <p:ext uri="{BB962C8B-B14F-4D97-AF65-F5344CB8AC3E}">
        <p14:creationId xmlns:p14="http://schemas.microsoft.com/office/powerpoint/2010/main" val="341868194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arn(inVertical)">
                                      <p:cBhvr>
                                        <p:cTn id="7" dur="500"/>
                                        <p:tgtEl>
                                          <p:spTgt spid="19"/>
                                        </p:tgtEl>
                                      </p:cBhvr>
                                    </p:animEffect>
                                  </p:childTnLst>
                                </p:cTn>
                              </p:par>
                              <p:par>
                                <p:cTn id="8" presetID="16" presetClass="entr" presetSubtype="21"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barn(inVertical)">
                                      <p:cBhvr>
                                        <p:cTn id="10" dur="500"/>
                                        <p:tgtEl>
                                          <p:spTgt spid="18"/>
                                        </p:tgtEl>
                                      </p:cBhvr>
                                    </p:animEffect>
                                  </p:childTnLst>
                                </p:cTn>
                              </p:par>
                              <p:par>
                                <p:cTn id="11" presetID="16" presetClass="entr" presetSubtype="21"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barn(inVertical)">
                                      <p:cBhvr>
                                        <p:cTn id="13" dur="500"/>
                                        <p:tgtEl>
                                          <p:spTgt spid="1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barn(inVertical)">
                                      <p:cBhvr>
                                        <p:cTn id="18" dur="500"/>
                                        <p:tgtEl>
                                          <p:spTgt spid="22"/>
                                        </p:tgtEl>
                                      </p:cBhvr>
                                    </p:animEffect>
                                  </p:childTnLst>
                                </p:cTn>
                              </p:par>
                              <p:par>
                                <p:cTn id="19" presetID="16" presetClass="entr" presetSubtype="21" fill="hold" nodeType="with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barn(inVertical)">
                                      <p:cBhvr>
                                        <p:cTn id="21" dur="500"/>
                                        <p:tgtEl>
                                          <p:spTgt spid="28"/>
                                        </p:tgtEl>
                                      </p:cBhvr>
                                    </p:animEffect>
                                  </p:childTnLst>
                                </p:cTn>
                              </p:par>
                              <p:par>
                                <p:cTn id="22" presetID="16" presetClass="entr" presetSubtype="21" fill="hold" nodeType="withEffect">
                                  <p:stCondLst>
                                    <p:cond delay="0"/>
                                  </p:stCondLst>
                                  <p:childTnLst>
                                    <p:set>
                                      <p:cBhvr>
                                        <p:cTn id="23" dur="1" fill="hold">
                                          <p:stCondLst>
                                            <p:cond delay="0"/>
                                          </p:stCondLst>
                                        </p:cTn>
                                        <p:tgtEl>
                                          <p:spTgt spid="32"/>
                                        </p:tgtEl>
                                        <p:attrNameLst>
                                          <p:attrName>style.visibility</p:attrName>
                                        </p:attrNameLst>
                                      </p:cBhvr>
                                      <p:to>
                                        <p:strVal val="visible"/>
                                      </p:to>
                                    </p:set>
                                    <p:animEffect transition="in" filter="barn(inVertical)">
                                      <p:cBhvr>
                                        <p:cTn id="24" dur="500"/>
                                        <p:tgtEl>
                                          <p:spTgt spid="32"/>
                                        </p:tgtEl>
                                      </p:cBhvr>
                                    </p:animEffect>
                                  </p:childTnLst>
                                </p:cTn>
                              </p:par>
                              <p:par>
                                <p:cTn id="25" presetID="16" presetClass="entr" presetSubtype="21" fill="hold" nodeType="withEffect">
                                  <p:stCondLst>
                                    <p:cond delay="0"/>
                                  </p:stCondLst>
                                  <p:childTnLst>
                                    <p:set>
                                      <p:cBhvr>
                                        <p:cTn id="26" dur="1" fill="hold">
                                          <p:stCondLst>
                                            <p:cond delay="0"/>
                                          </p:stCondLst>
                                        </p:cTn>
                                        <p:tgtEl>
                                          <p:spTgt spid="35"/>
                                        </p:tgtEl>
                                        <p:attrNameLst>
                                          <p:attrName>style.visibility</p:attrName>
                                        </p:attrNameLst>
                                      </p:cBhvr>
                                      <p:to>
                                        <p:strVal val="visible"/>
                                      </p:to>
                                    </p:set>
                                    <p:animEffect transition="in" filter="barn(inVertical)">
                                      <p:cBhvr>
                                        <p:cTn id="27" dur="500"/>
                                        <p:tgtEl>
                                          <p:spTgt spid="35"/>
                                        </p:tgtEl>
                                      </p:cBhvr>
                                    </p:animEffect>
                                  </p:childTnLst>
                                </p:cTn>
                              </p:par>
                              <p:par>
                                <p:cTn id="28" presetID="16" presetClass="entr" presetSubtype="21" fill="hold" nodeType="with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barn(inVertical)">
                                      <p:cBhvr>
                                        <p:cTn id="30" dur="500"/>
                                        <p:tgtEl>
                                          <p:spTgt spid="23"/>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49"/>
                                        </p:tgtEl>
                                        <p:attrNameLst>
                                          <p:attrName>style.visibility</p:attrName>
                                        </p:attrNameLst>
                                      </p:cBhvr>
                                      <p:to>
                                        <p:strVal val="visible"/>
                                      </p:to>
                                    </p:set>
                                    <p:animEffect transition="in" filter="barn(inVertical)">
                                      <p:cBhvr>
                                        <p:cTn id="35" dur="500"/>
                                        <p:tgtEl>
                                          <p:spTgt spid="49"/>
                                        </p:tgtEl>
                                      </p:cBhvr>
                                    </p:animEffect>
                                  </p:childTnLst>
                                </p:cTn>
                              </p:par>
                              <p:par>
                                <p:cTn id="36" presetID="16" presetClass="entr" presetSubtype="21" fill="hold" nodeType="withEffect">
                                  <p:stCondLst>
                                    <p:cond delay="0"/>
                                  </p:stCondLst>
                                  <p:childTnLst>
                                    <p:set>
                                      <p:cBhvr>
                                        <p:cTn id="37" dur="1" fill="hold">
                                          <p:stCondLst>
                                            <p:cond delay="0"/>
                                          </p:stCondLst>
                                        </p:cTn>
                                        <p:tgtEl>
                                          <p:spTgt spid="40"/>
                                        </p:tgtEl>
                                        <p:attrNameLst>
                                          <p:attrName>style.visibility</p:attrName>
                                        </p:attrNameLst>
                                      </p:cBhvr>
                                      <p:to>
                                        <p:strVal val="visible"/>
                                      </p:to>
                                    </p:set>
                                    <p:animEffect transition="in" filter="barn(inVertical)">
                                      <p:cBhvr>
                                        <p:cTn id="38" dur="500"/>
                                        <p:tgtEl>
                                          <p:spTgt spid="40"/>
                                        </p:tgtEl>
                                      </p:cBhvr>
                                    </p:animEffect>
                                  </p:childTnLst>
                                </p:cTn>
                              </p:par>
                              <p:par>
                                <p:cTn id="39" presetID="16" presetClass="entr" presetSubtype="21" fill="hold" nodeType="withEffect">
                                  <p:stCondLst>
                                    <p:cond delay="0"/>
                                  </p:stCondLst>
                                  <p:childTnLst>
                                    <p:set>
                                      <p:cBhvr>
                                        <p:cTn id="40" dur="1" fill="hold">
                                          <p:stCondLst>
                                            <p:cond delay="0"/>
                                          </p:stCondLst>
                                        </p:cTn>
                                        <p:tgtEl>
                                          <p:spTgt spid="39"/>
                                        </p:tgtEl>
                                        <p:attrNameLst>
                                          <p:attrName>style.visibility</p:attrName>
                                        </p:attrNameLst>
                                      </p:cBhvr>
                                      <p:to>
                                        <p:strVal val="visible"/>
                                      </p:to>
                                    </p:set>
                                    <p:animEffect transition="in" filter="barn(inVertical)">
                                      <p:cBhvr>
                                        <p:cTn id="41" dur="500"/>
                                        <p:tgtEl>
                                          <p:spTgt spid="39"/>
                                        </p:tgtEl>
                                      </p:cBhvr>
                                    </p:animEffec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48"/>
                                        </p:tgtEl>
                                        <p:attrNameLst>
                                          <p:attrName>style.visibility</p:attrName>
                                        </p:attrNameLst>
                                      </p:cBhvr>
                                      <p:to>
                                        <p:strVal val="visible"/>
                                      </p:to>
                                    </p:set>
                                    <p:animEffect transition="in" filter="fade">
                                      <p:cBhvr>
                                        <p:cTn id="46" dur="1000"/>
                                        <p:tgtEl>
                                          <p:spTgt spid="48"/>
                                        </p:tgtEl>
                                      </p:cBhvr>
                                    </p:animEffect>
                                    <p:anim calcmode="lin" valueType="num">
                                      <p:cBhvr>
                                        <p:cTn id="47" dur="1000" fill="hold"/>
                                        <p:tgtEl>
                                          <p:spTgt spid="48"/>
                                        </p:tgtEl>
                                        <p:attrNameLst>
                                          <p:attrName>ppt_x</p:attrName>
                                        </p:attrNameLst>
                                      </p:cBhvr>
                                      <p:tavLst>
                                        <p:tav tm="0">
                                          <p:val>
                                            <p:strVal val="#ppt_x"/>
                                          </p:val>
                                        </p:tav>
                                        <p:tav tm="100000">
                                          <p:val>
                                            <p:strVal val="#ppt_x"/>
                                          </p:val>
                                        </p:tav>
                                      </p:tavLst>
                                    </p:anim>
                                    <p:anim calcmode="lin" valueType="num">
                                      <p:cBhvr>
                                        <p:cTn id="48" dur="1000" fill="hold"/>
                                        <p:tgtEl>
                                          <p:spTgt spid="48"/>
                                        </p:tgtEl>
                                        <p:attrNameLst>
                                          <p:attrName>ppt_y</p:attrName>
                                        </p:attrNameLst>
                                      </p:cBhvr>
                                      <p:tavLst>
                                        <p:tav tm="0">
                                          <p:val>
                                            <p:strVal val="#ppt_y+.1"/>
                                          </p:val>
                                        </p:tav>
                                        <p:tav tm="100000">
                                          <p:val>
                                            <p:strVal val="#ppt_y"/>
                                          </p:val>
                                        </p:tav>
                                      </p:tavLst>
                                    </p:anim>
                                  </p:childTnLst>
                                </p:cTn>
                              </p:par>
                              <p:par>
                                <p:cTn id="49" presetID="16" presetClass="entr" presetSubtype="21" fill="hold" nodeType="with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barn(inVertical)">
                                      <p:cBhvr>
                                        <p:cTn id="51" dur="500"/>
                                        <p:tgtEl>
                                          <p:spTgt spid="26"/>
                                        </p:tgtEl>
                                      </p:cBhvr>
                                    </p:animEffect>
                                  </p:childTnLst>
                                </p:cTn>
                              </p:par>
                              <p:par>
                                <p:cTn id="52" presetID="16" presetClass="entr" presetSubtype="21" fill="hold" grpId="0" nodeType="withEffect">
                                  <p:stCondLst>
                                    <p:cond delay="0"/>
                                  </p:stCondLst>
                                  <p:childTnLst>
                                    <p:set>
                                      <p:cBhvr>
                                        <p:cTn id="53" dur="1" fill="hold">
                                          <p:stCondLst>
                                            <p:cond delay="0"/>
                                          </p:stCondLst>
                                        </p:cTn>
                                        <p:tgtEl>
                                          <p:spTgt spid="27"/>
                                        </p:tgtEl>
                                        <p:attrNameLst>
                                          <p:attrName>style.visibility</p:attrName>
                                        </p:attrNameLst>
                                      </p:cBhvr>
                                      <p:to>
                                        <p:strVal val="visible"/>
                                      </p:to>
                                    </p:set>
                                    <p:animEffect transition="in" filter="barn(inVertical)">
                                      <p:cBhvr>
                                        <p:cTn id="54" dur="500"/>
                                        <p:tgtEl>
                                          <p:spTgt spid="27"/>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nodeType="clickEffect">
                                  <p:stCondLst>
                                    <p:cond delay="0"/>
                                  </p:stCondLst>
                                  <p:childTnLst>
                                    <p:set>
                                      <p:cBhvr>
                                        <p:cTn id="58" dur="1" fill="hold">
                                          <p:stCondLst>
                                            <p:cond delay="0"/>
                                          </p:stCondLst>
                                        </p:cTn>
                                        <p:tgtEl>
                                          <p:spTgt spid="41"/>
                                        </p:tgtEl>
                                        <p:attrNameLst>
                                          <p:attrName>style.visibility</p:attrName>
                                        </p:attrNameLst>
                                      </p:cBhvr>
                                      <p:to>
                                        <p:strVal val="visible"/>
                                      </p:to>
                                    </p:set>
                                    <p:animEffect transition="in" filter="barn(inVertical)">
                                      <p:cBhvr>
                                        <p:cTn id="59" dur="500"/>
                                        <p:tgtEl>
                                          <p:spTgt spid="41"/>
                                        </p:tgtEl>
                                      </p:cBhvr>
                                    </p:animEffect>
                                  </p:childTnLst>
                                </p:cTn>
                              </p:par>
                              <p:par>
                                <p:cTn id="60" presetID="16" presetClass="entr" presetSubtype="21" fill="hold" nodeType="withEffect">
                                  <p:stCondLst>
                                    <p:cond delay="0"/>
                                  </p:stCondLst>
                                  <p:childTnLst>
                                    <p:set>
                                      <p:cBhvr>
                                        <p:cTn id="61" dur="1" fill="hold">
                                          <p:stCondLst>
                                            <p:cond delay="0"/>
                                          </p:stCondLst>
                                        </p:cTn>
                                        <p:tgtEl>
                                          <p:spTgt spid="42"/>
                                        </p:tgtEl>
                                        <p:attrNameLst>
                                          <p:attrName>style.visibility</p:attrName>
                                        </p:attrNameLst>
                                      </p:cBhvr>
                                      <p:to>
                                        <p:strVal val="visible"/>
                                      </p:to>
                                    </p:set>
                                    <p:animEffect transition="in" filter="barn(inVertical)">
                                      <p:cBhvr>
                                        <p:cTn id="62" dur="500"/>
                                        <p:tgtEl>
                                          <p:spTgt spid="42"/>
                                        </p:tgtEl>
                                      </p:cBhvr>
                                    </p:animEffect>
                                  </p:childTnLst>
                                </p:cTn>
                              </p:par>
                              <p:par>
                                <p:cTn id="63" presetID="16" presetClass="entr" presetSubtype="21" fill="hold" grpId="0" nodeType="withEffect">
                                  <p:stCondLst>
                                    <p:cond delay="0"/>
                                  </p:stCondLst>
                                  <p:childTnLst>
                                    <p:set>
                                      <p:cBhvr>
                                        <p:cTn id="64" dur="1" fill="hold">
                                          <p:stCondLst>
                                            <p:cond delay="0"/>
                                          </p:stCondLst>
                                        </p:cTn>
                                        <p:tgtEl>
                                          <p:spTgt spid="50"/>
                                        </p:tgtEl>
                                        <p:attrNameLst>
                                          <p:attrName>style.visibility</p:attrName>
                                        </p:attrNameLst>
                                      </p:cBhvr>
                                      <p:to>
                                        <p:strVal val="visible"/>
                                      </p:to>
                                    </p:set>
                                    <p:animEffect transition="in" filter="barn(inVertical)">
                                      <p:cBhvr>
                                        <p:cTn id="65" dur="500"/>
                                        <p:tgtEl>
                                          <p:spTgt spid="50"/>
                                        </p:tgtEl>
                                      </p:cBhvr>
                                    </p:animEffect>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53"/>
                                        </p:tgtEl>
                                        <p:attrNameLst>
                                          <p:attrName>style.visibility</p:attrName>
                                        </p:attrNameLst>
                                      </p:cBhvr>
                                      <p:to>
                                        <p:strVal val="visible"/>
                                      </p:to>
                                    </p:set>
                                    <p:animEffect transition="in" filter="fade">
                                      <p:cBhvr>
                                        <p:cTn id="70" dur="1000"/>
                                        <p:tgtEl>
                                          <p:spTgt spid="53"/>
                                        </p:tgtEl>
                                      </p:cBhvr>
                                    </p:animEffect>
                                    <p:anim calcmode="lin" valueType="num">
                                      <p:cBhvr>
                                        <p:cTn id="71" dur="1000" fill="hold"/>
                                        <p:tgtEl>
                                          <p:spTgt spid="53"/>
                                        </p:tgtEl>
                                        <p:attrNameLst>
                                          <p:attrName>ppt_x</p:attrName>
                                        </p:attrNameLst>
                                      </p:cBhvr>
                                      <p:tavLst>
                                        <p:tav tm="0">
                                          <p:val>
                                            <p:strVal val="#ppt_x"/>
                                          </p:val>
                                        </p:tav>
                                        <p:tav tm="100000">
                                          <p:val>
                                            <p:strVal val="#ppt_x"/>
                                          </p:val>
                                        </p:tav>
                                      </p:tavLst>
                                    </p:anim>
                                    <p:anim calcmode="lin" valueType="num">
                                      <p:cBhvr>
                                        <p:cTn id="72" dur="1000" fill="hold"/>
                                        <p:tgtEl>
                                          <p:spTgt spid="53"/>
                                        </p:tgtEl>
                                        <p:attrNameLst>
                                          <p:attrName>ppt_y</p:attrName>
                                        </p:attrNameLst>
                                      </p:cBhvr>
                                      <p:tavLst>
                                        <p:tav tm="0">
                                          <p:val>
                                            <p:strVal val="#ppt_y+.1"/>
                                          </p:val>
                                        </p:tav>
                                        <p:tav tm="100000">
                                          <p:val>
                                            <p:strVal val="#ppt_y"/>
                                          </p:val>
                                        </p:tav>
                                      </p:tavLst>
                                    </p:anim>
                                  </p:childTnLst>
                                </p:cTn>
                              </p:par>
                              <p:par>
                                <p:cTn id="73" presetID="16" presetClass="entr" presetSubtype="21" fill="hold" nodeType="withEffect">
                                  <p:stCondLst>
                                    <p:cond delay="0"/>
                                  </p:stCondLst>
                                  <p:childTnLst>
                                    <p:set>
                                      <p:cBhvr>
                                        <p:cTn id="74" dur="1" fill="hold">
                                          <p:stCondLst>
                                            <p:cond delay="0"/>
                                          </p:stCondLst>
                                        </p:cTn>
                                        <p:tgtEl>
                                          <p:spTgt spid="57"/>
                                        </p:tgtEl>
                                        <p:attrNameLst>
                                          <p:attrName>style.visibility</p:attrName>
                                        </p:attrNameLst>
                                      </p:cBhvr>
                                      <p:to>
                                        <p:strVal val="visible"/>
                                      </p:to>
                                    </p:set>
                                    <p:animEffect transition="in" filter="barn(inVertical)">
                                      <p:cBhvr>
                                        <p:cTn id="75" dur="500"/>
                                        <p:tgtEl>
                                          <p:spTgt spid="57"/>
                                        </p:tgtEl>
                                      </p:cBhvr>
                                    </p:animEffect>
                                  </p:childTnLst>
                                </p:cTn>
                              </p:par>
                              <p:par>
                                <p:cTn id="76" presetID="16" presetClass="entr" presetSubtype="21" fill="hold" grpId="0" nodeType="withEffect">
                                  <p:stCondLst>
                                    <p:cond delay="0"/>
                                  </p:stCondLst>
                                  <p:childTnLst>
                                    <p:set>
                                      <p:cBhvr>
                                        <p:cTn id="77" dur="1" fill="hold">
                                          <p:stCondLst>
                                            <p:cond delay="0"/>
                                          </p:stCondLst>
                                        </p:cTn>
                                        <p:tgtEl>
                                          <p:spTgt spid="56"/>
                                        </p:tgtEl>
                                        <p:attrNameLst>
                                          <p:attrName>style.visibility</p:attrName>
                                        </p:attrNameLst>
                                      </p:cBhvr>
                                      <p:to>
                                        <p:strVal val="visible"/>
                                      </p:to>
                                    </p:set>
                                    <p:animEffect transition="in" filter="barn(inVertical)">
                                      <p:cBhvr>
                                        <p:cTn id="78" dur="500"/>
                                        <p:tgtEl>
                                          <p:spTgt spid="56"/>
                                        </p:tgtEl>
                                      </p:cBhvr>
                                    </p:animEffect>
                                  </p:childTnLst>
                                </p:cTn>
                              </p:par>
                            </p:childTnLst>
                          </p:cTn>
                        </p:par>
                      </p:childTnLst>
                    </p:cTn>
                  </p:par>
                  <p:par>
                    <p:cTn id="79" fill="hold">
                      <p:stCondLst>
                        <p:cond delay="indefinite"/>
                      </p:stCondLst>
                      <p:childTnLst>
                        <p:par>
                          <p:cTn id="80" fill="hold">
                            <p:stCondLst>
                              <p:cond delay="0"/>
                            </p:stCondLst>
                            <p:childTnLst>
                              <p:par>
                                <p:cTn id="81" presetID="16" presetClass="entr" presetSubtype="21" fill="hold" nodeType="clickEffect">
                                  <p:stCondLst>
                                    <p:cond delay="0"/>
                                  </p:stCondLst>
                                  <p:childTnLst>
                                    <p:set>
                                      <p:cBhvr>
                                        <p:cTn id="82" dur="1" fill="hold">
                                          <p:stCondLst>
                                            <p:cond delay="0"/>
                                          </p:stCondLst>
                                        </p:cTn>
                                        <p:tgtEl>
                                          <p:spTgt spid="45"/>
                                        </p:tgtEl>
                                        <p:attrNameLst>
                                          <p:attrName>style.visibility</p:attrName>
                                        </p:attrNameLst>
                                      </p:cBhvr>
                                      <p:to>
                                        <p:strVal val="visible"/>
                                      </p:to>
                                    </p:set>
                                    <p:animEffect transition="in" filter="barn(inVertical)">
                                      <p:cBhvr>
                                        <p:cTn id="83" dur="500"/>
                                        <p:tgtEl>
                                          <p:spTgt spid="45"/>
                                        </p:tgtEl>
                                      </p:cBhvr>
                                    </p:animEffect>
                                  </p:childTnLst>
                                </p:cTn>
                              </p:par>
                              <p:par>
                                <p:cTn id="84" presetID="16" presetClass="entr" presetSubtype="21" fill="hold" nodeType="withEffect">
                                  <p:stCondLst>
                                    <p:cond delay="0"/>
                                  </p:stCondLst>
                                  <p:childTnLst>
                                    <p:set>
                                      <p:cBhvr>
                                        <p:cTn id="85" dur="1" fill="hold">
                                          <p:stCondLst>
                                            <p:cond delay="0"/>
                                          </p:stCondLst>
                                        </p:cTn>
                                        <p:tgtEl>
                                          <p:spTgt spid="46"/>
                                        </p:tgtEl>
                                        <p:attrNameLst>
                                          <p:attrName>style.visibility</p:attrName>
                                        </p:attrNameLst>
                                      </p:cBhvr>
                                      <p:to>
                                        <p:strVal val="visible"/>
                                      </p:to>
                                    </p:set>
                                    <p:animEffect transition="in" filter="barn(inVertical)">
                                      <p:cBhvr>
                                        <p:cTn id="86" dur="500"/>
                                        <p:tgtEl>
                                          <p:spTgt spid="46"/>
                                        </p:tgtEl>
                                      </p:cBhvr>
                                    </p:animEffect>
                                  </p:childTnLst>
                                </p:cTn>
                              </p:par>
                              <p:par>
                                <p:cTn id="87" presetID="16" presetClass="entr" presetSubtype="21" fill="hold" grpId="0" nodeType="withEffect">
                                  <p:stCondLst>
                                    <p:cond delay="0"/>
                                  </p:stCondLst>
                                  <p:childTnLst>
                                    <p:set>
                                      <p:cBhvr>
                                        <p:cTn id="88" dur="1" fill="hold">
                                          <p:stCondLst>
                                            <p:cond delay="0"/>
                                          </p:stCondLst>
                                        </p:cTn>
                                        <p:tgtEl>
                                          <p:spTgt spid="52"/>
                                        </p:tgtEl>
                                        <p:attrNameLst>
                                          <p:attrName>style.visibility</p:attrName>
                                        </p:attrNameLst>
                                      </p:cBhvr>
                                      <p:to>
                                        <p:strVal val="visible"/>
                                      </p:to>
                                    </p:set>
                                    <p:animEffect transition="in" filter="barn(inVertical)">
                                      <p:cBhvr>
                                        <p:cTn id="89" dur="500"/>
                                        <p:tgtEl>
                                          <p:spTgt spid="52"/>
                                        </p:tgtEl>
                                      </p:cBhvr>
                                    </p:animEffect>
                                  </p:childTnLst>
                                </p:cTn>
                              </p:par>
                            </p:childTnLst>
                          </p:cTn>
                        </p:par>
                      </p:childTnLst>
                    </p:cTn>
                  </p:par>
                  <p:par>
                    <p:cTn id="90" fill="hold">
                      <p:stCondLst>
                        <p:cond delay="indefinite"/>
                      </p:stCondLst>
                      <p:childTnLst>
                        <p:par>
                          <p:cTn id="91" fill="hold">
                            <p:stCondLst>
                              <p:cond delay="0"/>
                            </p:stCondLst>
                            <p:childTnLst>
                              <p:par>
                                <p:cTn id="92" presetID="42" presetClass="entr" presetSubtype="0" fill="hold" grpId="0" nodeType="clickEffect">
                                  <p:stCondLst>
                                    <p:cond delay="0"/>
                                  </p:stCondLst>
                                  <p:childTnLst>
                                    <p:set>
                                      <p:cBhvr>
                                        <p:cTn id="93" dur="1" fill="hold">
                                          <p:stCondLst>
                                            <p:cond delay="0"/>
                                          </p:stCondLst>
                                        </p:cTn>
                                        <p:tgtEl>
                                          <p:spTgt spid="55"/>
                                        </p:tgtEl>
                                        <p:attrNameLst>
                                          <p:attrName>style.visibility</p:attrName>
                                        </p:attrNameLst>
                                      </p:cBhvr>
                                      <p:to>
                                        <p:strVal val="visible"/>
                                      </p:to>
                                    </p:set>
                                    <p:animEffect transition="in" filter="fade">
                                      <p:cBhvr>
                                        <p:cTn id="94" dur="1000"/>
                                        <p:tgtEl>
                                          <p:spTgt spid="55"/>
                                        </p:tgtEl>
                                      </p:cBhvr>
                                    </p:animEffect>
                                    <p:anim calcmode="lin" valueType="num">
                                      <p:cBhvr>
                                        <p:cTn id="95" dur="1000" fill="hold"/>
                                        <p:tgtEl>
                                          <p:spTgt spid="55"/>
                                        </p:tgtEl>
                                        <p:attrNameLst>
                                          <p:attrName>ppt_x</p:attrName>
                                        </p:attrNameLst>
                                      </p:cBhvr>
                                      <p:tavLst>
                                        <p:tav tm="0">
                                          <p:val>
                                            <p:strVal val="#ppt_x"/>
                                          </p:val>
                                        </p:tav>
                                        <p:tav tm="100000">
                                          <p:val>
                                            <p:strVal val="#ppt_x"/>
                                          </p:val>
                                        </p:tav>
                                      </p:tavLst>
                                    </p:anim>
                                    <p:anim calcmode="lin" valueType="num">
                                      <p:cBhvr>
                                        <p:cTn id="96" dur="1000" fill="hold"/>
                                        <p:tgtEl>
                                          <p:spTgt spid="55"/>
                                        </p:tgtEl>
                                        <p:attrNameLst>
                                          <p:attrName>ppt_y</p:attrName>
                                        </p:attrNameLst>
                                      </p:cBhvr>
                                      <p:tavLst>
                                        <p:tav tm="0">
                                          <p:val>
                                            <p:strVal val="#ppt_y+.1"/>
                                          </p:val>
                                        </p:tav>
                                        <p:tav tm="100000">
                                          <p:val>
                                            <p:strVal val="#ppt_y"/>
                                          </p:val>
                                        </p:tav>
                                      </p:tavLst>
                                    </p:anim>
                                  </p:childTnLst>
                                </p:cTn>
                              </p:par>
                              <p:par>
                                <p:cTn id="97" presetID="16" presetClass="entr" presetSubtype="21" fill="hold" nodeType="withEffect">
                                  <p:stCondLst>
                                    <p:cond delay="0"/>
                                  </p:stCondLst>
                                  <p:childTnLst>
                                    <p:set>
                                      <p:cBhvr>
                                        <p:cTn id="98" dur="1" fill="hold">
                                          <p:stCondLst>
                                            <p:cond delay="0"/>
                                          </p:stCondLst>
                                        </p:cTn>
                                        <p:tgtEl>
                                          <p:spTgt spid="60"/>
                                        </p:tgtEl>
                                        <p:attrNameLst>
                                          <p:attrName>style.visibility</p:attrName>
                                        </p:attrNameLst>
                                      </p:cBhvr>
                                      <p:to>
                                        <p:strVal val="visible"/>
                                      </p:to>
                                    </p:set>
                                    <p:animEffect transition="in" filter="barn(inVertical)">
                                      <p:cBhvr>
                                        <p:cTn id="99" dur="500"/>
                                        <p:tgtEl>
                                          <p:spTgt spid="60"/>
                                        </p:tgtEl>
                                      </p:cBhvr>
                                    </p:animEffect>
                                  </p:childTnLst>
                                </p:cTn>
                              </p:par>
                              <p:par>
                                <p:cTn id="100" presetID="16" presetClass="entr" presetSubtype="21" fill="hold" grpId="0" nodeType="withEffect">
                                  <p:stCondLst>
                                    <p:cond delay="0"/>
                                  </p:stCondLst>
                                  <p:childTnLst>
                                    <p:set>
                                      <p:cBhvr>
                                        <p:cTn id="101" dur="1" fill="hold">
                                          <p:stCondLst>
                                            <p:cond delay="0"/>
                                          </p:stCondLst>
                                        </p:cTn>
                                        <p:tgtEl>
                                          <p:spTgt spid="61"/>
                                        </p:tgtEl>
                                        <p:attrNameLst>
                                          <p:attrName>style.visibility</p:attrName>
                                        </p:attrNameLst>
                                      </p:cBhvr>
                                      <p:to>
                                        <p:strVal val="visible"/>
                                      </p:to>
                                    </p:set>
                                    <p:animEffect transition="in" filter="barn(inVertical)">
                                      <p:cBhvr>
                                        <p:cTn id="102" dur="500"/>
                                        <p:tgtEl>
                                          <p:spTgt spid="61"/>
                                        </p:tgtEl>
                                      </p:cBhvr>
                                    </p:animEffect>
                                  </p:childTnLst>
                                </p:cTn>
                              </p:par>
                            </p:childTnLst>
                          </p:cTn>
                        </p:par>
                      </p:childTnLst>
                    </p:cTn>
                  </p:par>
                  <p:par>
                    <p:cTn id="103" fill="hold">
                      <p:stCondLst>
                        <p:cond delay="indefinite"/>
                      </p:stCondLst>
                      <p:childTnLst>
                        <p:par>
                          <p:cTn id="104" fill="hold">
                            <p:stCondLst>
                              <p:cond delay="0"/>
                            </p:stCondLst>
                            <p:childTnLst>
                              <p:par>
                                <p:cTn id="105" presetID="16" presetClass="entr" presetSubtype="21" fill="hold" nodeType="clickEffect">
                                  <p:stCondLst>
                                    <p:cond delay="0"/>
                                  </p:stCondLst>
                                  <p:childTnLst>
                                    <p:set>
                                      <p:cBhvr>
                                        <p:cTn id="106" dur="1" fill="hold">
                                          <p:stCondLst>
                                            <p:cond delay="0"/>
                                          </p:stCondLst>
                                        </p:cTn>
                                        <p:tgtEl>
                                          <p:spTgt spid="30"/>
                                        </p:tgtEl>
                                        <p:attrNameLst>
                                          <p:attrName>style.visibility</p:attrName>
                                        </p:attrNameLst>
                                      </p:cBhvr>
                                      <p:to>
                                        <p:strVal val="visible"/>
                                      </p:to>
                                    </p:set>
                                    <p:animEffect transition="in" filter="barn(inVertical)">
                                      <p:cBhvr>
                                        <p:cTn id="107" dur="500"/>
                                        <p:tgtEl>
                                          <p:spTgt spid="30"/>
                                        </p:tgtEl>
                                      </p:cBhvr>
                                    </p:animEffect>
                                  </p:childTnLst>
                                </p:cTn>
                              </p:par>
                              <p:par>
                                <p:cTn id="108" presetID="16" presetClass="entr" presetSubtype="21" fill="hold" nodeType="withEffect">
                                  <p:stCondLst>
                                    <p:cond delay="0"/>
                                  </p:stCondLst>
                                  <p:childTnLst>
                                    <p:set>
                                      <p:cBhvr>
                                        <p:cTn id="109" dur="1" fill="hold">
                                          <p:stCondLst>
                                            <p:cond delay="0"/>
                                          </p:stCondLst>
                                        </p:cTn>
                                        <p:tgtEl>
                                          <p:spTgt spid="31"/>
                                        </p:tgtEl>
                                        <p:attrNameLst>
                                          <p:attrName>style.visibility</p:attrName>
                                        </p:attrNameLst>
                                      </p:cBhvr>
                                      <p:to>
                                        <p:strVal val="visible"/>
                                      </p:to>
                                    </p:set>
                                    <p:animEffect transition="in" filter="barn(inVertical)">
                                      <p:cBhvr>
                                        <p:cTn id="110" dur="500"/>
                                        <p:tgtEl>
                                          <p:spTgt spid="31"/>
                                        </p:tgtEl>
                                      </p:cBhvr>
                                    </p:animEffect>
                                  </p:childTnLst>
                                </p:cTn>
                              </p:par>
                              <p:par>
                                <p:cTn id="111" presetID="16" presetClass="entr" presetSubtype="21" fill="hold" grpId="0" nodeType="withEffect">
                                  <p:stCondLst>
                                    <p:cond delay="0"/>
                                  </p:stCondLst>
                                  <p:childTnLst>
                                    <p:set>
                                      <p:cBhvr>
                                        <p:cTn id="112" dur="1" fill="hold">
                                          <p:stCondLst>
                                            <p:cond delay="0"/>
                                          </p:stCondLst>
                                        </p:cTn>
                                        <p:tgtEl>
                                          <p:spTgt spid="33"/>
                                        </p:tgtEl>
                                        <p:attrNameLst>
                                          <p:attrName>style.visibility</p:attrName>
                                        </p:attrNameLst>
                                      </p:cBhvr>
                                      <p:to>
                                        <p:strVal val="visible"/>
                                      </p:to>
                                    </p:set>
                                    <p:animEffect transition="in" filter="barn(inVertical)">
                                      <p:cBhvr>
                                        <p:cTn id="113" dur="500"/>
                                        <p:tgtEl>
                                          <p:spTgt spid="33"/>
                                        </p:tgtEl>
                                      </p:cBhvr>
                                    </p:animEffect>
                                  </p:childTnLst>
                                </p:cTn>
                              </p:par>
                            </p:childTnLst>
                          </p:cTn>
                        </p:par>
                      </p:childTnLst>
                    </p:cTn>
                  </p:par>
                  <p:par>
                    <p:cTn id="114" fill="hold">
                      <p:stCondLst>
                        <p:cond delay="indefinite"/>
                      </p:stCondLst>
                      <p:childTnLst>
                        <p:par>
                          <p:cTn id="115" fill="hold">
                            <p:stCondLst>
                              <p:cond delay="0"/>
                            </p:stCondLst>
                            <p:childTnLst>
                              <p:par>
                                <p:cTn id="116" presetID="42" presetClass="entr" presetSubtype="0" fill="hold" grpId="0" nodeType="clickEffect">
                                  <p:stCondLst>
                                    <p:cond delay="0"/>
                                  </p:stCondLst>
                                  <p:childTnLst>
                                    <p:set>
                                      <p:cBhvr>
                                        <p:cTn id="117" dur="1" fill="hold">
                                          <p:stCondLst>
                                            <p:cond delay="0"/>
                                          </p:stCondLst>
                                        </p:cTn>
                                        <p:tgtEl>
                                          <p:spTgt spid="34"/>
                                        </p:tgtEl>
                                        <p:attrNameLst>
                                          <p:attrName>style.visibility</p:attrName>
                                        </p:attrNameLst>
                                      </p:cBhvr>
                                      <p:to>
                                        <p:strVal val="visible"/>
                                      </p:to>
                                    </p:set>
                                    <p:animEffect transition="in" filter="fade">
                                      <p:cBhvr>
                                        <p:cTn id="118" dur="1000"/>
                                        <p:tgtEl>
                                          <p:spTgt spid="34"/>
                                        </p:tgtEl>
                                      </p:cBhvr>
                                    </p:animEffect>
                                    <p:anim calcmode="lin" valueType="num">
                                      <p:cBhvr>
                                        <p:cTn id="119" dur="1000" fill="hold"/>
                                        <p:tgtEl>
                                          <p:spTgt spid="34"/>
                                        </p:tgtEl>
                                        <p:attrNameLst>
                                          <p:attrName>ppt_x</p:attrName>
                                        </p:attrNameLst>
                                      </p:cBhvr>
                                      <p:tavLst>
                                        <p:tav tm="0">
                                          <p:val>
                                            <p:strVal val="#ppt_x"/>
                                          </p:val>
                                        </p:tav>
                                        <p:tav tm="100000">
                                          <p:val>
                                            <p:strVal val="#ppt_x"/>
                                          </p:val>
                                        </p:tav>
                                      </p:tavLst>
                                    </p:anim>
                                    <p:anim calcmode="lin" valueType="num">
                                      <p:cBhvr>
                                        <p:cTn id="120" dur="1000" fill="hold"/>
                                        <p:tgtEl>
                                          <p:spTgt spid="34"/>
                                        </p:tgtEl>
                                        <p:attrNameLst>
                                          <p:attrName>ppt_y</p:attrName>
                                        </p:attrNameLst>
                                      </p:cBhvr>
                                      <p:tavLst>
                                        <p:tav tm="0">
                                          <p:val>
                                            <p:strVal val="#ppt_y+.1"/>
                                          </p:val>
                                        </p:tav>
                                        <p:tav tm="100000">
                                          <p:val>
                                            <p:strVal val="#ppt_y"/>
                                          </p:val>
                                        </p:tav>
                                      </p:tavLst>
                                    </p:anim>
                                  </p:childTnLst>
                                </p:cTn>
                              </p:par>
                              <p:par>
                                <p:cTn id="121" presetID="16" presetClass="entr" presetSubtype="21" fill="hold" nodeType="withEffect">
                                  <p:stCondLst>
                                    <p:cond delay="0"/>
                                  </p:stCondLst>
                                  <p:childTnLst>
                                    <p:set>
                                      <p:cBhvr>
                                        <p:cTn id="122" dur="1" fill="hold">
                                          <p:stCondLst>
                                            <p:cond delay="0"/>
                                          </p:stCondLst>
                                        </p:cTn>
                                        <p:tgtEl>
                                          <p:spTgt spid="36"/>
                                        </p:tgtEl>
                                        <p:attrNameLst>
                                          <p:attrName>style.visibility</p:attrName>
                                        </p:attrNameLst>
                                      </p:cBhvr>
                                      <p:to>
                                        <p:strVal val="visible"/>
                                      </p:to>
                                    </p:set>
                                    <p:animEffect transition="in" filter="barn(inVertical)">
                                      <p:cBhvr>
                                        <p:cTn id="123" dur="500"/>
                                        <p:tgtEl>
                                          <p:spTgt spid="36"/>
                                        </p:tgtEl>
                                      </p:cBhvr>
                                    </p:animEffect>
                                  </p:childTnLst>
                                </p:cTn>
                              </p:par>
                              <p:par>
                                <p:cTn id="124" presetID="16" presetClass="entr" presetSubtype="21" fill="hold" grpId="0" nodeType="withEffect">
                                  <p:stCondLst>
                                    <p:cond delay="0"/>
                                  </p:stCondLst>
                                  <p:childTnLst>
                                    <p:set>
                                      <p:cBhvr>
                                        <p:cTn id="125" dur="1" fill="hold">
                                          <p:stCondLst>
                                            <p:cond delay="0"/>
                                          </p:stCondLst>
                                        </p:cTn>
                                        <p:tgtEl>
                                          <p:spTgt spid="37"/>
                                        </p:tgtEl>
                                        <p:attrNameLst>
                                          <p:attrName>style.visibility</p:attrName>
                                        </p:attrNameLst>
                                      </p:cBhvr>
                                      <p:to>
                                        <p:strVal val="visible"/>
                                      </p:to>
                                    </p:set>
                                    <p:animEffect transition="in" filter="barn(inVertical)">
                                      <p:cBhvr>
                                        <p:cTn id="126" dur="500"/>
                                        <p:tgtEl>
                                          <p:spTgt spid="37"/>
                                        </p:tgtEl>
                                      </p:cBhvr>
                                    </p:animEffect>
                                  </p:childTnLst>
                                </p:cTn>
                              </p:par>
                              <p:par>
                                <p:cTn id="127" presetID="16" presetClass="entr" presetSubtype="21" fill="hold" nodeType="withEffect">
                                  <p:stCondLst>
                                    <p:cond delay="0"/>
                                  </p:stCondLst>
                                  <p:childTnLst>
                                    <p:set>
                                      <p:cBhvr>
                                        <p:cTn id="128" dur="1" fill="hold">
                                          <p:stCondLst>
                                            <p:cond delay="0"/>
                                          </p:stCondLst>
                                        </p:cTn>
                                        <p:tgtEl>
                                          <p:spTgt spid="38"/>
                                        </p:tgtEl>
                                        <p:attrNameLst>
                                          <p:attrName>style.visibility</p:attrName>
                                        </p:attrNameLst>
                                      </p:cBhvr>
                                      <p:to>
                                        <p:strVal val="visible"/>
                                      </p:to>
                                    </p:set>
                                    <p:animEffect transition="in" filter="barn(inVertical)">
                                      <p:cBhvr>
                                        <p:cTn id="129"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49" grpId="0"/>
      <p:bldP spid="50" grpId="0"/>
      <p:bldP spid="52" grpId="0"/>
      <p:bldP spid="27" grpId="0"/>
      <p:bldP spid="48" grpId="0" animBg="1"/>
      <p:bldP spid="53" grpId="0" animBg="1"/>
      <p:bldP spid="55" grpId="0" animBg="1"/>
      <p:bldP spid="56" grpId="0"/>
      <p:bldP spid="61" grpId="0"/>
      <p:bldP spid="33" grpId="0"/>
      <p:bldP spid="34" grpId="0" animBg="1"/>
      <p:bldP spid="3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380286" y="6055492"/>
            <a:ext cx="681567" cy="365125"/>
          </a:xfrm>
        </p:spPr>
        <p:txBody>
          <a:bodyPr/>
          <a:lstStyle/>
          <a:p>
            <a:pPr defTabSz="1218072">
              <a:defRPr/>
            </a:pPr>
            <a:fld id="{831F250A-4CE7-44D4-85B4-49BD9AF6BFD0}" type="slidenum">
              <a:rPr lang="en-US" altLang="en-US" smtClean="0">
                <a:solidFill>
                  <a:srgbClr val="5F5F5F"/>
                </a:solidFill>
                <a:cs typeface="Arial" panose="020B0604020202020204" pitchFamily="34" charset="0"/>
              </a:rPr>
              <a:pPr defTabSz="1218072">
                <a:defRPr/>
              </a:pPr>
              <a:t>6</a:t>
            </a:fld>
            <a:endParaRPr lang="en-US" altLang="en-US">
              <a:solidFill>
                <a:srgbClr val="5F5F5F"/>
              </a:solidFill>
              <a:cs typeface="Arial" panose="020B0604020202020204" pitchFamily="34" charset="0"/>
            </a:endParaRPr>
          </a:p>
        </p:txBody>
      </p:sp>
      <p:sp>
        <p:nvSpPr>
          <p:cNvPr id="17" name="TextBox 16"/>
          <p:cNvSpPr txBox="1">
            <a:spLocks noChangeArrowheads="1"/>
          </p:cNvSpPr>
          <p:nvPr/>
        </p:nvSpPr>
        <p:spPr bwMode="auto">
          <a:xfrm>
            <a:off x="1" y="58208"/>
            <a:ext cx="8944948" cy="738664"/>
          </a:xfrm>
          <a:prstGeom prst="rect">
            <a:avLst/>
          </a:prstGeom>
          <a:solidFill>
            <a:srgbClr val="E5FE8A"/>
          </a:solidFill>
          <a:ln w="57150">
            <a:solidFill>
              <a:srgbClr val="FFC000"/>
            </a:solidFill>
          </a:ln>
          <a:extLst/>
        </p:spPr>
        <p:txBody>
          <a:bodyPr wrap="square">
            <a:spAutoFit/>
          </a:bodyPr>
          <a:lstStyle>
            <a:lvl1pPr eaLnBrk="0" hangingPunct="0">
              <a:defRPr sz="2200" b="1">
                <a:solidFill>
                  <a:srgbClr val="0000FF"/>
                </a:solidFill>
                <a:latin typeface=".VnCentury Schoolbook" panose="020B7200000000000000" pitchFamily="34" charset="0"/>
                <a:cs typeface="Arial" panose="020B0604020202020204" pitchFamily="34" charset="0"/>
              </a:defRPr>
            </a:lvl1pPr>
            <a:lvl2pPr marL="742950" indent="-285750" eaLnBrk="0" hangingPunct="0">
              <a:defRPr sz="2200" b="1">
                <a:solidFill>
                  <a:srgbClr val="0000FF"/>
                </a:solidFill>
                <a:latin typeface=".VnCentury Schoolbook" panose="020B7200000000000000" pitchFamily="34" charset="0"/>
                <a:cs typeface="Arial" panose="020B0604020202020204" pitchFamily="34" charset="0"/>
              </a:defRPr>
            </a:lvl2pPr>
            <a:lvl3pPr marL="1143000" indent="-228600" eaLnBrk="0" hangingPunct="0">
              <a:defRPr sz="2200" b="1">
                <a:solidFill>
                  <a:srgbClr val="0000FF"/>
                </a:solidFill>
                <a:latin typeface=".VnCentury Schoolbook" panose="020B7200000000000000" pitchFamily="34" charset="0"/>
                <a:cs typeface="Arial" panose="020B0604020202020204" pitchFamily="34" charset="0"/>
              </a:defRPr>
            </a:lvl3pPr>
            <a:lvl4pPr marL="1600200" indent="-228600" eaLnBrk="0" hangingPunct="0">
              <a:defRPr sz="2200" b="1">
                <a:solidFill>
                  <a:srgbClr val="0000FF"/>
                </a:solidFill>
                <a:latin typeface=".VnCentury Schoolbook" panose="020B7200000000000000" pitchFamily="34" charset="0"/>
                <a:cs typeface="Arial" panose="020B0604020202020204" pitchFamily="34" charset="0"/>
              </a:defRPr>
            </a:lvl4pPr>
            <a:lvl5pPr marL="2057400" indent="-228600" eaLnBrk="0" hangingPunct="0">
              <a:defRPr sz="2200" b="1">
                <a:solidFill>
                  <a:srgbClr val="0000FF"/>
                </a:solidFill>
                <a:latin typeface=".VnCentury Schoolbook" panose="020B7200000000000000" pitchFamily="34" charset="0"/>
                <a:cs typeface="Arial" panose="020B0604020202020204" pitchFamily="34" charset="0"/>
              </a:defRPr>
            </a:lvl5pPr>
            <a:lvl6pPr marL="25146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6pPr>
            <a:lvl7pPr marL="29718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7pPr>
            <a:lvl8pPr marL="34290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8pPr>
            <a:lvl9pPr marL="38862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9pPr>
          </a:lstStyle>
          <a:p>
            <a:pPr algn="ctr" eaLnBrk="1" fontAlgn="base" hangingPunct="1">
              <a:lnSpc>
                <a:spcPct val="150000"/>
              </a:lnSpc>
              <a:spcBef>
                <a:spcPct val="0"/>
              </a:spcBef>
              <a:spcAft>
                <a:spcPct val="0"/>
              </a:spcAft>
            </a:pP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Quan</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sát</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hình</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dưới</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đây</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và</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nhận</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xét</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hành</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vi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của</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các</a:t>
            </a:r>
            <a:r>
              <a:rPr lang="en-US" altLang="en-US" sz="2800" dirty="0" smtClean="0">
                <a:latin typeface="Times New Roman" panose="02020603050405020304" pitchFamily="18" charset="0"/>
                <a:ea typeface="Microsoft YaHei" panose="020B0503020204020204" pitchFamily="34" charset="-122"/>
                <a:cs typeface="Times New Roman" panose="02020603050405020304" pitchFamily="18" charset="0"/>
              </a:rPr>
              <a:t> </a:t>
            </a:r>
            <a:r>
              <a:rPr lang="en-US" altLang="en-US" sz="2800" dirty="0" err="1" smtClean="0">
                <a:latin typeface="Times New Roman" panose="02020603050405020304" pitchFamily="18" charset="0"/>
                <a:ea typeface="Microsoft YaHei" panose="020B0503020204020204" pitchFamily="34" charset="-122"/>
                <a:cs typeface="Times New Roman" panose="02020603050405020304" pitchFamily="18" charset="0"/>
              </a:rPr>
              <a:t>bạn</a:t>
            </a:r>
            <a:endParaRPr lang="it-IT" sz="2800" dirty="0" smtClean="0">
              <a:latin typeface="Times New Roman" pitchFamily="18" charset="0"/>
              <a:cs typeface="Times New Roman" pitchFamily="18" charset="0"/>
            </a:endParaRPr>
          </a:p>
        </p:txBody>
      </p:sp>
      <p:pic>
        <p:nvPicPr>
          <p:cNvPr id="2" name="Picture 1"/>
          <p:cNvPicPr>
            <a:picLocks noChangeAspect="1"/>
          </p:cNvPicPr>
          <p:nvPr/>
        </p:nvPicPr>
        <p:blipFill>
          <a:blip r:embed="rId2"/>
          <a:stretch>
            <a:fillRect/>
          </a:stretch>
        </p:blipFill>
        <p:spPr>
          <a:xfrm>
            <a:off x="67491" y="1028957"/>
            <a:ext cx="3135731" cy="2352478"/>
          </a:xfrm>
          <a:prstGeom prst="rect">
            <a:avLst/>
          </a:prstGeom>
        </p:spPr>
      </p:pic>
      <p:pic>
        <p:nvPicPr>
          <p:cNvPr id="3" name="Picture 2"/>
          <p:cNvPicPr>
            <a:picLocks noChangeAspect="1"/>
          </p:cNvPicPr>
          <p:nvPr/>
        </p:nvPicPr>
        <p:blipFill>
          <a:blip r:embed="rId3"/>
          <a:stretch>
            <a:fillRect/>
          </a:stretch>
        </p:blipFill>
        <p:spPr>
          <a:xfrm>
            <a:off x="3424247" y="1028957"/>
            <a:ext cx="3526527" cy="2352478"/>
          </a:xfrm>
          <a:prstGeom prst="rect">
            <a:avLst/>
          </a:prstGeom>
        </p:spPr>
      </p:pic>
      <p:pic>
        <p:nvPicPr>
          <p:cNvPr id="20" name="Picture 19"/>
          <p:cNvPicPr>
            <a:picLocks noChangeAspect="1"/>
          </p:cNvPicPr>
          <p:nvPr/>
        </p:nvPicPr>
        <p:blipFill>
          <a:blip r:embed="rId4"/>
          <a:stretch>
            <a:fillRect/>
          </a:stretch>
        </p:blipFill>
        <p:spPr>
          <a:xfrm>
            <a:off x="7171799" y="969894"/>
            <a:ext cx="3680906" cy="2411541"/>
          </a:xfrm>
          <a:prstGeom prst="rect">
            <a:avLst/>
          </a:prstGeom>
        </p:spPr>
      </p:pic>
      <p:pic>
        <p:nvPicPr>
          <p:cNvPr id="21" name="Picture 20"/>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0375" y="4259110"/>
            <a:ext cx="979488"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60375" y="5148110"/>
            <a:ext cx="952500"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Rounded Rectangle 22"/>
          <p:cNvSpPr/>
          <p:nvPr/>
        </p:nvSpPr>
        <p:spPr>
          <a:xfrm>
            <a:off x="1201738" y="4432148"/>
            <a:ext cx="10201275" cy="468312"/>
          </a:xfrm>
          <a:prstGeom prst="roundRect">
            <a:avLst/>
          </a:prstGeom>
          <a:gradFill rotWithShape="1">
            <a:gsLst>
              <a:gs pos="0">
                <a:srgbClr val="ED7D31">
                  <a:lumMod val="110000"/>
                  <a:satMod val="105000"/>
                  <a:tint val="67000"/>
                </a:srgbClr>
              </a:gs>
              <a:gs pos="50000">
                <a:srgbClr val="ED7D31">
                  <a:lumMod val="105000"/>
                  <a:satMod val="103000"/>
                  <a:tint val="73000"/>
                </a:srgbClr>
              </a:gs>
              <a:gs pos="100000">
                <a:srgbClr val="ED7D31">
                  <a:lumMod val="105000"/>
                  <a:satMod val="109000"/>
                  <a:tint val="81000"/>
                </a:srgbClr>
              </a:gs>
            </a:gsLst>
            <a:lin ang="5400000" scaled="0"/>
          </a:gradFill>
          <a:ln w="6350" cap="flat" cmpd="sng" algn="ctr">
            <a:solidFill>
              <a:srgbClr val="ED7D31"/>
            </a:solidFill>
            <a:prstDash val="solid"/>
            <a:miter lim="800000"/>
          </a:ln>
          <a:effectLst/>
        </p:spPr>
        <p:txBody>
          <a:bodyPr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defTabSz="914400" eaLnBrk="0" fontAlgn="base" latinLnBrk="0" hangingPunct="0">
              <a:lnSpc>
                <a:spcPct val="100000"/>
              </a:lnSpc>
              <a:spcBef>
                <a:spcPct val="0"/>
              </a:spcBef>
              <a:spcAft>
                <a:spcPct val="0"/>
              </a:spcAft>
              <a:buClrTx/>
              <a:buSzTx/>
              <a:buFontTx/>
              <a:buNone/>
              <a:tabLst/>
              <a:defRPr/>
            </a:pP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Các</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nhân</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vật</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trong</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3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bức</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tranh</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đang</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làm</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gì</a:t>
            </a:r>
            <a:r>
              <a:rPr kumimoji="0" lang="en-US" altLang="en-US" sz="2400" b="0" i="0" u="none" strike="noStrike" kern="0" cap="none" spc="0" normalizeH="0" baseline="0" noProof="0" dirty="0" smtClean="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a:t>
            </a:r>
            <a:endParaRPr kumimoji="0" lang="en-US" altLang="en-US" sz="2400" b="0" i="0" u="none" strike="noStrike" kern="0" cap="none" spc="0" normalizeH="0" baseline="0" noProof="0" dirty="0" smtClean="0">
              <a:ln>
                <a:noFill/>
              </a:ln>
              <a:solidFill>
                <a:srgbClr val="000000"/>
              </a:solidFill>
              <a:effectLst/>
              <a:uLnTx/>
              <a:uFillTx/>
              <a:latin typeface=".VnTime" panose="020B7200000000000000" pitchFamily="34" charset="0"/>
              <a:ea typeface="+mn-ea"/>
              <a:cs typeface="Times New Roman" panose="02020603050405020304" pitchFamily="18" charset="0"/>
              <a:sym typeface="Arial" panose="020B0604020202020204" pitchFamily="34" charset="0"/>
            </a:endParaRPr>
          </a:p>
        </p:txBody>
      </p:sp>
      <p:sp>
        <p:nvSpPr>
          <p:cNvPr id="24" name="Rounded Rectangle 23"/>
          <p:cNvSpPr/>
          <p:nvPr/>
        </p:nvSpPr>
        <p:spPr>
          <a:xfrm>
            <a:off x="1185863" y="5244948"/>
            <a:ext cx="10202862" cy="523875"/>
          </a:xfrm>
          <a:prstGeom prst="roundRect">
            <a:avLst/>
          </a:prstGeom>
          <a:solidFill>
            <a:srgbClr val="70AD47">
              <a:lumMod val="40000"/>
              <a:lumOff val="60000"/>
            </a:srgbClr>
          </a:solidFill>
          <a:ln w="12700" cap="flat" cmpd="sng" algn="ctr">
            <a:solidFill>
              <a:srgbClr val="5B9BD5">
                <a:shade val="50000"/>
              </a:srgbClr>
            </a:solidFill>
            <a:prstDash val="solid"/>
            <a:miter lim="800000"/>
          </a:ln>
          <a:effectLst/>
        </p:spPr>
        <p:txBody>
          <a:bodyPr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defTabSz="914400" eaLnBrk="0" fontAlgn="base" latinLnBrk="0" hangingPunct="0">
              <a:lnSpc>
                <a:spcPct val="100000"/>
              </a:lnSpc>
              <a:spcBef>
                <a:spcPct val="0"/>
              </a:spcBef>
              <a:spcAft>
                <a:spcPct val="0"/>
              </a:spcAft>
              <a:buClrTx/>
              <a:buSzTx/>
              <a:buFontTx/>
              <a:buNone/>
              <a:tabLst/>
              <a:defRPr/>
            </a:pPr>
            <a:r>
              <a:rPr kumimoji="0" lang="en-US" altLang="en-US" sz="2400" b="0" i="0" u="none" strike="noStrike" kern="0" cap="none" spc="0" normalizeH="0" baseline="0" noProof="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Những việc làm trên thể hiện tính cách gì?</a:t>
            </a:r>
            <a:endParaRPr kumimoji="0" lang="en-US" altLang="en-US" sz="2400" b="0" i="0" u="none" strike="noStrike" kern="0" cap="none" spc="0" normalizeH="0" baseline="0" noProof="0" smtClean="0">
              <a:ln>
                <a:noFill/>
              </a:ln>
              <a:solidFill>
                <a:prstClr val="black"/>
              </a:solidFill>
              <a:effectLst/>
              <a:uLnTx/>
              <a:uFillTx/>
              <a:latin typeface=".VnTime" panose="020B7200000000000000" pitchFamily="34" charset="0"/>
              <a:ea typeface="+mn-ea"/>
              <a:cs typeface="Times New Roman" panose="02020603050405020304" pitchFamily="18" charset="0"/>
              <a:sym typeface="Arial" panose="020B0604020202020204" pitchFamily="34" charset="0"/>
            </a:endParaRPr>
          </a:p>
        </p:txBody>
      </p:sp>
      <p:pic>
        <p:nvPicPr>
          <p:cNvPr id="25" name="Picture 24"/>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38150" y="6016473"/>
            <a:ext cx="1023938" cy="76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Rounded Rectangle 25"/>
          <p:cNvSpPr/>
          <p:nvPr/>
        </p:nvSpPr>
        <p:spPr>
          <a:xfrm>
            <a:off x="1255713" y="6162523"/>
            <a:ext cx="10202862" cy="515937"/>
          </a:xfrm>
          <a:prstGeom prst="roundRect">
            <a:avLst/>
          </a:prstGeom>
          <a:solidFill>
            <a:srgbClr val="5B9BD5">
              <a:lumMod val="40000"/>
              <a:lumOff val="60000"/>
            </a:srgbClr>
          </a:solidFill>
          <a:ln w="12700" cap="flat" cmpd="sng" algn="ctr">
            <a:solidFill>
              <a:srgbClr val="5B9BD5">
                <a:shade val="50000"/>
              </a:srgbClr>
            </a:solidFill>
            <a:prstDash val="solid"/>
            <a:miter lim="800000"/>
          </a:ln>
          <a:effectLst/>
        </p:spPr>
        <p:txBody>
          <a:bodyPr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defTabSz="914400" eaLnBrk="0" fontAlgn="base" latinLnBrk="0" hangingPunct="0">
              <a:lnSpc>
                <a:spcPct val="100000"/>
              </a:lnSpc>
              <a:spcBef>
                <a:spcPct val="0"/>
              </a:spcBef>
              <a:spcAft>
                <a:spcPct val="0"/>
              </a:spcAft>
              <a:buClrTx/>
              <a:buSzTx/>
              <a:buFontTx/>
              <a:buNone/>
              <a:tabLst/>
              <a:defRPr/>
            </a:pP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Bản</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thân</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em</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đã</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tự</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làm</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được</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việc</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nào</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trong</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những</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việc</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làm</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 </a:t>
            </a:r>
            <a:r>
              <a:rPr kumimoji="0" lang="en-US" altLang="en-US" sz="2400" b="0" i="0" u="none" strike="noStrike" kern="0" cap="none" spc="0" normalizeH="0" baseline="0" noProof="0" dirty="0" err="1"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trên</a:t>
            </a:r>
            <a:r>
              <a:rPr kumimoji="0" lang="en-US" altLang="en-US" sz="2400" b="0" i="0" u="none" strike="noStrike" kern="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panose="020B0604020202020204" pitchFamily="34" charset="0"/>
              </a:rPr>
              <a:t>?</a:t>
            </a:r>
            <a:endParaRPr kumimoji="0" lang="en-US" altLang="en-US" sz="2400" b="0" i="0" u="none" strike="noStrike" kern="0" cap="none" spc="0" normalizeH="0" baseline="0" noProof="0" dirty="0" smtClean="0">
              <a:ln>
                <a:noFill/>
              </a:ln>
              <a:solidFill>
                <a:prstClr val="black"/>
              </a:solidFill>
              <a:effectLst/>
              <a:uLnTx/>
              <a:uFillTx/>
              <a:latin typeface=".VnTime" panose="020B7200000000000000" pitchFamily="34" charset="0"/>
              <a:ea typeface="+mn-ea"/>
              <a:cs typeface="Times New Roman" panose="02020603050405020304" pitchFamily="18" charset="0"/>
              <a:sym typeface="Arial" panose="020B0604020202020204" pitchFamily="34" charset="0"/>
            </a:endParaRPr>
          </a:p>
        </p:txBody>
      </p:sp>
      <p:sp>
        <p:nvSpPr>
          <p:cNvPr id="28" name="TextBox 27"/>
          <p:cNvSpPr txBox="1">
            <a:spLocks noChangeArrowheads="1"/>
          </p:cNvSpPr>
          <p:nvPr/>
        </p:nvSpPr>
        <p:spPr bwMode="auto">
          <a:xfrm>
            <a:off x="100603" y="3659739"/>
            <a:ext cx="3323644" cy="400110"/>
          </a:xfrm>
          <a:prstGeom prst="rect">
            <a:avLst/>
          </a:prstGeom>
          <a:solidFill>
            <a:srgbClr val="FFCCFF"/>
          </a:solidFill>
          <a:ln>
            <a:noFill/>
          </a:ln>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eaLnBrk="0" fontAlgn="base" hangingPunct="0">
              <a:lnSpc>
                <a:spcPct val="100000"/>
              </a:lnSpc>
              <a:spcBef>
                <a:spcPct val="0"/>
              </a:spcBef>
              <a:spcAft>
                <a:spcPct val="0"/>
              </a:spcAft>
              <a:buFontTx/>
              <a:buNone/>
            </a:pP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Tự</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khâu</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vá</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lại</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chỗ</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áo</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rách</a:t>
            </a:r>
            <a:endPar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endParaRPr>
          </a:p>
        </p:txBody>
      </p:sp>
      <p:sp>
        <p:nvSpPr>
          <p:cNvPr id="29" name="TextBox 28"/>
          <p:cNvSpPr txBox="1">
            <a:spLocks noChangeArrowheads="1"/>
          </p:cNvSpPr>
          <p:nvPr/>
        </p:nvSpPr>
        <p:spPr bwMode="auto">
          <a:xfrm>
            <a:off x="3617843" y="3675384"/>
            <a:ext cx="3991555" cy="400110"/>
          </a:xfrm>
          <a:prstGeom prst="rect">
            <a:avLst/>
          </a:prstGeom>
          <a:solidFill>
            <a:srgbClr val="FFCCFF"/>
          </a:solidFill>
          <a:ln>
            <a:noFill/>
          </a:ln>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eaLnBrk="0" fontAlgn="base" hangingPunct="0">
              <a:lnSpc>
                <a:spcPct val="100000"/>
              </a:lnSpc>
              <a:spcBef>
                <a:spcPct val="0"/>
              </a:spcBef>
              <a:spcAft>
                <a:spcPct val="0"/>
              </a:spcAft>
              <a:buFontTx/>
              <a:buNone/>
            </a:pP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Tự</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nấu</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cơm</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và</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tự</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giác</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học</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bài</a:t>
            </a:r>
            <a:endPar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endParaRPr>
          </a:p>
        </p:txBody>
      </p:sp>
      <p:sp>
        <p:nvSpPr>
          <p:cNvPr id="30" name="TextBox 29"/>
          <p:cNvSpPr txBox="1">
            <a:spLocks noChangeArrowheads="1"/>
          </p:cNvSpPr>
          <p:nvPr/>
        </p:nvSpPr>
        <p:spPr bwMode="auto">
          <a:xfrm>
            <a:off x="7951304" y="3668104"/>
            <a:ext cx="2743200" cy="400110"/>
          </a:xfrm>
          <a:prstGeom prst="rect">
            <a:avLst/>
          </a:prstGeom>
          <a:solidFill>
            <a:srgbClr val="FFCCFF"/>
          </a:solidFill>
          <a:ln>
            <a:noFill/>
          </a:ln>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eaLnBrk="0" fontAlgn="base" hangingPunct="0">
              <a:lnSpc>
                <a:spcPct val="100000"/>
              </a:lnSpc>
              <a:spcBef>
                <a:spcPct val="0"/>
              </a:spcBef>
              <a:spcAft>
                <a:spcPct val="0"/>
              </a:spcAft>
              <a:buFontTx/>
              <a:buNone/>
            </a:pP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Tự</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làm</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bài</a:t>
            </a:r>
            <a:r>
              <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rPr>
              <a:t> </a:t>
            </a:r>
            <a:r>
              <a:rPr lang="en-US" altLang="en-US" sz="2000" dirty="0" err="1" smtClean="0">
                <a:solidFill>
                  <a:srgbClr val="000000"/>
                </a:solidFill>
                <a:latin typeface="Arial" panose="020B0604020202020204" pitchFamily="34" charset="0"/>
                <a:cs typeface="Arial" panose="020B0604020202020204" pitchFamily="34" charset="0"/>
                <a:sym typeface="Arial" panose="020B0604020202020204" pitchFamily="34" charset="0"/>
              </a:rPr>
              <a:t>tập</a:t>
            </a:r>
            <a:endParaRPr lang="en-US" altLang="en-US" sz="2000" dirty="0" smtClean="0">
              <a:solidFill>
                <a:srgbClr val="000000"/>
              </a:solidFill>
              <a:latin typeface="Arial" panose="020B0604020202020204" pitchFamily="34" charset="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932912015"/>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0-#ppt_w/2"/>
                                          </p:val>
                                        </p:tav>
                                        <p:tav tm="100000">
                                          <p:val>
                                            <p:strVal val="#ppt_x"/>
                                          </p:val>
                                        </p:tav>
                                      </p:tavLst>
                                    </p:anim>
                                    <p:anim calcmode="lin" valueType="num">
                                      <p:cBhvr additive="base">
                                        <p:cTn id="8"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circle(in)">
                                      <p:cBhvr>
                                        <p:cTn id="13" dur="2000"/>
                                        <p:tgtEl>
                                          <p:spTgt spid="21"/>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circle(in)">
                                      <p:cBhvr>
                                        <p:cTn id="16" dur="2000"/>
                                        <p:tgtEl>
                                          <p:spTgt spid="23"/>
                                        </p:tgtEl>
                                      </p:cBhvr>
                                    </p:animEffect>
                                  </p:childTnLst>
                                </p:cTn>
                              </p:par>
                              <p:par>
                                <p:cTn id="17" presetID="6" presetClass="entr" presetSubtype="16"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circle(in)">
                                      <p:cBhvr>
                                        <p:cTn id="19" dur="2000"/>
                                        <p:tgtEl>
                                          <p:spTgt spid="22"/>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circle(in)">
                                      <p:cBhvr>
                                        <p:cTn id="22" dur="2000"/>
                                        <p:tgtEl>
                                          <p:spTgt spid="24"/>
                                        </p:tgtEl>
                                      </p:cBhvr>
                                    </p:animEffect>
                                  </p:childTnLst>
                                </p:cTn>
                              </p:par>
                              <p:par>
                                <p:cTn id="23" presetID="6" presetClass="entr" presetSubtype="16" fill="hold"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circle(in)">
                                      <p:cBhvr>
                                        <p:cTn id="25" dur="2000"/>
                                        <p:tgtEl>
                                          <p:spTgt spid="25"/>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circle(in)">
                                      <p:cBhvr>
                                        <p:cTn id="28" dur="2000"/>
                                        <p:tgtEl>
                                          <p:spTgt spid="26"/>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28"/>
                                        </p:tgtEl>
                                        <p:attrNameLst>
                                          <p:attrName>style.visibility</p:attrName>
                                        </p:attrNameLst>
                                      </p:cBhvr>
                                      <p:to>
                                        <p:strVal val="visible"/>
                                      </p:to>
                                    </p:set>
                                    <p:animEffect transition="in" filter="circle(in)">
                                      <p:cBhvr>
                                        <p:cTn id="33" dur="2000"/>
                                        <p:tgtEl>
                                          <p:spTgt spid="28"/>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circle(in)">
                                      <p:cBhvr>
                                        <p:cTn id="38" dur="2000"/>
                                        <p:tgtEl>
                                          <p:spTgt spid="29"/>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circle(in)">
                                      <p:cBhvr>
                                        <p:cTn id="43"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3" grpId="0" animBg="1"/>
      <p:bldP spid="24" grpId="0" animBg="1"/>
      <p:bldP spid="26" grpId="0" animBg="1"/>
      <p:bldP spid="28" grpId="0" animBg="1"/>
      <p:bldP spid="29" grpId="0" animBg="1"/>
      <p:bldP spid="3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Hình ảnh 4">
            <a:extLst>
              <a:ext uri="{FF2B5EF4-FFF2-40B4-BE49-F238E27FC236}">
                <a16:creationId xmlns:a16="http://schemas.microsoft.com/office/drawing/2014/main" id="{6BB1020D-DD39-47FE-B1F9-DA3D6E7EF1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782" y="4224689"/>
            <a:ext cx="3336971" cy="1551894"/>
          </a:xfrm>
          <a:prstGeom prst="rect">
            <a:avLst/>
          </a:prstGeom>
        </p:spPr>
      </p:pic>
      <p:sp>
        <p:nvSpPr>
          <p:cNvPr id="4" name="Oval 2"/>
          <p:cNvSpPr>
            <a:spLocks noChangeArrowheads="1"/>
          </p:cNvSpPr>
          <p:nvPr/>
        </p:nvSpPr>
        <p:spPr bwMode="auto">
          <a:xfrm>
            <a:off x="4923324" y="3308324"/>
            <a:ext cx="685800" cy="762000"/>
          </a:xfrm>
          <a:prstGeom prst="ellipse">
            <a:avLst/>
          </a:prstGeom>
          <a:solidFill>
            <a:srgbClr val="009999"/>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1</a:t>
            </a:r>
          </a:p>
        </p:txBody>
      </p:sp>
      <p:sp>
        <p:nvSpPr>
          <p:cNvPr id="5" name="Oval 3"/>
          <p:cNvSpPr>
            <a:spLocks noChangeArrowheads="1"/>
          </p:cNvSpPr>
          <p:nvPr/>
        </p:nvSpPr>
        <p:spPr bwMode="auto">
          <a:xfrm>
            <a:off x="4047024" y="3326170"/>
            <a:ext cx="685800" cy="762000"/>
          </a:xfrm>
          <a:prstGeom prst="ellipse">
            <a:avLst/>
          </a:prstGeom>
          <a:solidFill>
            <a:srgbClr val="009999"/>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dirty="0" smtClean="0">
                <a:solidFill>
                  <a:srgbClr val="DDDDDD"/>
                </a:solidFill>
                <a:latin typeface="Arial" panose="020B0604020202020204" pitchFamily="34" charset="0"/>
              </a:rPr>
              <a:t>1</a:t>
            </a:r>
          </a:p>
        </p:txBody>
      </p:sp>
      <p:sp>
        <p:nvSpPr>
          <p:cNvPr id="6" name="Oval 4"/>
          <p:cNvSpPr>
            <a:spLocks noChangeArrowheads="1"/>
          </p:cNvSpPr>
          <p:nvPr/>
        </p:nvSpPr>
        <p:spPr bwMode="auto">
          <a:xfrm>
            <a:off x="5799624" y="3340888"/>
            <a:ext cx="685800" cy="762000"/>
          </a:xfrm>
          <a:prstGeom prst="ellipse">
            <a:avLst/>
          </a:prstGeom>
          <a:solidFill>
            <a:srgbClr val="009999"/>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1</a:t>
            </a:r>
          </a:p>
        </p:txBody>
      </p:sp>
      <p:sp>
        <p:nvSpPr>
          <p:cNvPr id="7" name="Oval 5"/>
          <p:cNvSpPr>
            <a:spLocks noChangeArrowheads="1"/>
          </p:cNvSpPr>
          <p:nvPr/>
        </p:nvSpPr>
        <p:spPr bwMode="auto">
          <a:xfrm>
            <a:off x="9775266" y="3286955"/>
            <a:ext cx="685800" cy="762000"/>
          </a:xfrm>
          <a:prstGeom prst="ellipse">
            <a:avLst/>
          </a:prstGeom>
          <a:solidFill>
            <a:srgbClr val="FF0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3</a:t>
            </a:r>
          </a:p>
        </p:txBody>
      </p:sp>
      <p:sp>
        <p:nvSpPr>
          <p:cNvPr id="8" name="Oval 6"/>
          <p:cNvSpPr>
            <a:spLocks noChangeArrowheads="1"/>
          </p:cNvSpPr>
          <p:nvPr/>
        </p:nvSpPr>
        <p:spPr bwMode="auto">
          <a:xfrm>
            <a:off x="11504841" y="3306225"/>
            <a:ext cx="685800" cy="762000"/>
          </a:xfrm>
          <a:prstGeom prst="ellipse">
            <a:avLst/>
          </a:prstGeom>
          <a:solidFill>
            <a:srgbClr val="FF0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3</a:t>
            </a:r>
          </a:p>
        </p:txBody>
      </p:sp>
      <p:sp>
        <p:nvSpPr>
          <p:cNvPr id="9" name="Oval 7"/>
          <p:cNvSpPr>
            <a:spLocks noChangeArrowheads="1"/>
          </p:cNvSpPr>
          <p:nvPr/>
        </p:nvSpPr>
        <p:spPr bwMode="auto">
          <a:xfrm>
            <a:off x="10659338" y="3306225"/>
            <a:ext cx="685800" cy="762000"/>
          </a:xfrm>
          <a:prstGeom prst="ellipse">
            <a:avLst/>
          </a:prstGeom>
          <a:solidFill>
            <a:srgbClr val="FF0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3</a:t>
            </a:r>
          </a:p>
        </p:txBody>
      </p:sp>
      <p:sp>
        <p:nvSpPr>
          <p:cNvPr id="10" name="Oval 8"/>
          <p:cNvSpPr>
            <a:spLocks noChangeArrowheads="1"/>
          </p:cNvSpPr>
          <p:nvPr/>
        </p:nvSpPr>
        <p:spPr bwMode="auto">
          <a:xfrm>
            <a:off x="8792438" y="3392482"/>
            <a:ext cx="685800" cy="762000"/>
          </a:xfrm>
          <a:prstGeom prst="ellipse">
            <a:avLst/>
          </a:prstGeom>
          <a:solidFill>
            <a:srgbClr val="008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2</a:t>
            </a:r>
          </a:p>
        </p:txBody>
      </p:sp>
      <p:sp>
        <p:nvSpPr>
          <p:cNvPr id="11" name="Oval 9"/>
          <p:cNvSpPr>
            <a:spLocks noChangeArrowheads="1"/>
          </p:cNvSpPr>
          <p:nvPr/>
        </p:nvSpPr>
        <p:spPr bwMode="auto">
          <a:xfrm>
            <a:off x="7061052" y="3340888"/>
            <a:ext cx="685800" cy="762000"/>
          </a:xfrm>
          <a:prstGeom prst="ellipse">
            <a:avLst/>
          </a:prstGeom>
          <a:solidFill>
            <a:srgbClr val="008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dirty="0" smtClean="0">
                <a:solidFill>
                  <a:srgbClr val="DDDDDD"/>
                </a:solidFill>
                <a:latin typeface="Arial" panose="020B0604020202020204" pitchFamily="34" charset="0"/>
              </a:rPr>
              <a:t>2</a:t>
            </a:r>
          </a:p>
        </p:txBody>
      </p:sp>
      <p:sp>
        <p:nvSpPr>
          <p:cNvPr id="12" name="Oval 10"/>
          <p:cNvSpPr>
            <a:spLocks noChangeArrowheads="1"/>
          </p:cNvSpPr>
          <p:nvPr/>
        </p:nvSpPr>
        <p:spPr bwMode="auto">
          <a:xfrm>
            <a:off x="7928753" y="3302788"/>
            <a:ext cx="685800" cy="762000"/>
          </a:xfrm>
          <a:prstGeom prst="ellipse">
            <a:avLst/>
          </a:prstGeom>
          <a:solidFill>
            <a:srgbClr val="008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2</a:t>
            </a:r>
          </a:p>
        </p:txBody>
      </p:sp>
      <p:sp>
        <p:nvSpPr>
          <p:cNvPr id="13" name="Oval 11"/>
          <p:cNvSpPr>
            <a:spLocks noChangeArrowheads="1"/>
          </p:cNvSpPr>
          <p:nvPr/>
        </p:nvSpPr>
        <p:spPr bwMode="auto">
          <a:xfrm>
            <a:off x="10006075" y="4864738"/>
            <a:ext cx="685800" cy="762000"/>
          </a:xfrm>
          <a:prstGeom prst="ellipse">
            <a:avLst/>
          </a:prstGeom>
          <a:solidFill>
            <a:srgbClr val="009999"/>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1</a:t>
            </a:r>
          </a:p>
        </p:txBody>
      </p:sp>
      <p:sp>
        <p:nvSpPr>
          <p:cNvPr id="14" name="Oval 12"/>
          <p:cNvSpPr>
            <a:spLocks noChangeArrowheads="1"/>
          </p:cNvSpPr>
          <p:nvPr/>
        </p:nvSpPr>
        <p:spPr bwMode="auto">
          <a:xfrm>
            <a:off x="7262875" y="4940938"/>
            <a:ext cx="685800" cy="762000"/>
          </a:xfrm>
          <a:prstGeom prst="ellipse">
            <a:avLst/>
          </a:prstGeom>
          <a:solidFill>
            <a:srgbClr val="009999"/>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1</a:t>
            </a:r>
          </a:p>
        </p:txBody>
      </p:sp>
      <p:sp>
        <p:nvSpPr>
          <p:cNvPr id="15" name="Oval 13"/>
          <p:cNvSpPr>
            <a:spLocks noChangeArrowheads="1"/>
          </p:cNvSpPr>
          <p:nvPr/>
        </p:nvSpPr>
        <p:spPr bwMode="auto">
          <a:xfrm>
            <a:off x="4354466" y="4940938"/>
            <a:ext cx="685800" cy="762000"/>
          </a:xfrm>
          <a:prstGeom prst="ellipse">
            <a:avLst/>
          </a:prstGeom>
          <a:solidFill>
            <a:srgbClr val="009999"/>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1</a:t>
            </a:r>
          </a:p>
        </p:txBody>
      </p:sp>
      <p:sp>
        <p:nvSpPr>
          <p:cNvPr id="16" name="Oval 14"/>
          <p:cNvSpPr>
            <a:spLocks noChangeArrowheads="1"/>
          </p:cNvSpPr>
          <p:nvPr/>
        </p:nvSpPr>
        <p:spPr bwMode="auto">
          <a:xfrm>
            <a:off x="10768075" y="4864738"/>
            <a:ext cx="685800" cy="762000"/>
          </a:xfrm>
          <a:prstGeom prst="ellipse">
            <a:avLst/>
          </a:prstGeom>
          <a:solidFill>
            <a:srgbClr val="008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2</a:t>
            </a:r>
          </a:p>
        </p:txBody>
      </p:sp>
      <p:sp>
        <p:nvSpPr>
          <p:cNvPr id="17" name="Oval 15"/>
          <p:cNvSpPr>
            <a:spLocks noChangeArrowheads="1"/>
          </p:cNvSpPr>
          <p:nvPr/>
        </p:nvSpPr>
        <p:spPr bwMode="auto">
          <a:xfrm>
            <a:off x="8024875" y="4940938"/>
            <a:ext cx="685800" cy="762000"/>
          </a:xfrm>
          <a:prstGeom prst="ellipse">
            <a:avLst/>
          </a:prstGeom>
          <a:solidFill>
            <a:srgbClr val="008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2</a:t>
            </a:r>
          </a:p>
        </p:txBody>
      </p:sp>
      <p:sp>
        <p:nvSpPr>
          <p:cNvPr id="18" name="Oval 16"/>
          <p:cNvSpPr>
            <a:spLocks noChangeArrowheads="1"/>
          </p:cNvSpPr>
          <p:nvPr/>
        </p:nvSpPr>
        <p:spPr bwMode="auto">
          <a:xfrm>
            <a:off x="5116466" y="4940938"/>
            <a:ext cx="685800" cy="762000"/>
          </a:xfrm>
          <a:prstGeom prst="ellipse">
            <a:avLst/>
          </a:prstGeom>
          <a:solidFill>
            <a:srgbClr val="008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2</a:t>
            </a:r>
          </a:p>
        </p:txBody>
      </p:sp>
      <p:sp>
        <p:nvSpPr>
          <p:cNvPr id="19" name="Oval 17"/>
          <p:cNvSpPr>
            <a:spLocks noChangeArrowheads="1"/>
          </p:cNvSpPr>
          <p:nvPr/>
        </p:nvSpPr>
        <p:spPr bwMode="auto">
          <a:xfrm>
            <a:off x="11506200" y="4864738"/>
            <a:ext cx="685800" cy="762000"/>
          </a:xfrm>
          <a:prstGeom prst="ellipse">
            <a:avLst/>
          </a:prstGeom>
          <a:solidFill>
            <a:srgbClr val="FF0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3</a:t>
            </a:r>
          </a:p>
        </p:txBody>
      </p:sp>
      <p:sp>
        <p:nvSpPr>
          <p:cNvPr id="20" name="Oval 18"/>
          <p:cNvSpPr>
            <a:spLocks noChangeArrowheads="1"/>
          </p:cNvSpPr>
          <p:nvPr/>
        </p:nvSpPr>
        <p:spPr bwMode="auto">
          <a:xfrm>
            <a:off x="8786875" y="4940938"/>
            <a:ext cx="685800" cy="762000"/>
          </a:xfrm>
          <a:prstGeom prst="ellipse">
            <a:avLst/>
          </a:prstGeom>
          <a:solidFill>
            <a:srgbClr val="FF0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3</a:t>
            </a:r>
          </a:p>
        </p:txBody>
      </p:sp>
      <p:sp>
        <p:nvSpPr>
          <p:cNvPr id="21" name="Oval 19"/>
          <p:cNvSpPr>
            <a:spLocks noChangeArrowheads="1"/>
          </p:cNvSpPr>
          <p:nvPr/>
        </p:nvSpPr>
        <p:spPr bwMode="auto">
          <a:xfrm>
            <a:off x="5878466" y="4940938"/>
            <a:ext cx="685800" cy="762000"/>
          </a:xfrm>
          <a:prstGeom prst="ellipse">
            <a:avLst/>
          </a:prstGeom>
          <a:solidFill>
            <a:srgbClr val="FF0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3</a:t>
            </a:r>
          </a:p>
        </p:txBody>
      </p:sp>
      <p:sp>
        <p:nvSpPr>
          <p:cNvPr id="22" name="Line 20"/>
          <p:cNvSpPr>
            <a:spLocks noChangeShapeType="1"/>
          </p:cNvSpPr>
          <p:nvPr/>
        </p:nvSpPr>
        <p:spPr bwMode="auto">
          <a:xfrm flipH="1">
            <a:off x="4633255" y="4131500"/>
            <a:ext cx="18977" cy="903970"/>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23" name="Line 21"/>
          <p:cNvSpPr>
            <a:spLocks noChangeShapeType="1"/>
          </p:cNvSpPr>
          <p:nvPr/>
        </p:nvSpPr>
        <p:spPr bwMode="auto">
          <a:xfrm>
            <a:off x="5251237" y="4046133"/>
            <a:ext cx="2154944" cy="1020045"/>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24" name="Line 22"/>
          <p:cNvSpPr>
            <a:spLocks noChangeShapeType="1"/>
          </p:cNvSpPr>
          <p:nvPr/>
        </p:nvSpPr>
        <p:spPr bwMode="auto">
          <a:xfrm flipH="1">
            <a:off x="6574698" y="4009486"/>
            <a:ext cx="3350531" cy="1230547"/>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25" name="Line 23"/>
          <p:cNvSpPr>
            <a:spLocks noChangeShapeType="1"/>
          </p:cNvSpPr>
          <p:nvPr/>
        </p:nvSpPr>
        <p:spPr bwMode="auto">
          <a:xfrm flipH="1">
            <a:off x="5436881" y="3975652"/>
            <a:ext cx="1644093" cy="1059818"/>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26" name="Line 24"/>
          <p:cNvSpPr>
            <a:spLocks noChangeShapeType="1"/>
          </p:cNvSpPr>
          <p:nvPr/>
        </p:nvSpPr>
        <p:spPr bwMode="auto">
          <a:xfrm>
            <a:off x="9265355" y="4077223"/>
            <a:ext cx="1680277" cy="872263"/>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27" name="Line 25"/>
          <p:cNvSpPr>
            <a:spLocks noChangeShapeType="1"/>
          </p:cNvSpPr>
          <p:nvPr/>
        </p:nvSpPr>
        <p:spPr bwMode="auto">
          <a:xfrm>
            <a:off x="6230793" y="4090678"/>
            <a:ext cx="3860127" cy="994545"/>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28" name="Line 26"/>
          <p:cNvSpPr>
            <a:spLocks noChangeShapeType="1"/>
          </p:cNvSpPr>
          <p:nvPr/>
        </p:nvSpPr>
        <p:spPr bwMode="auto">
          <a:xfrm flipH="1">
            <a:off x="8260893" y="4088169"/>
            <a:ext cx="53798" cy="912467"/>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29" name="Line 28"/>
          <p:cNvSpPr>
            <a:spLocks noChangeShapeType="1"/>
          </p:cNvSpPr>
          <p:nvPr/>
        </p:nvSpPr>
        <p:spPr bwMode="auto">
          <a:xfrm>
            <a:off x="11811345" y="4102889"/>
            <a:ext cx="59951" cy="838050"/>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sp>
        <p:nvSpPr>
          <p:cNvPr id="30" name="Rectangle 29"/>
          <p:cNvSpPr>
            <a:spLocks noChangeArrowheads="1"/>
          </p:cNvSpPr>
          <p:nvPr/>
        </p:nvSpPr>
        <p:spPr bwMode="auto">
          <a:xfrm>
            <a:off x="51135" y="60388"/>
            <a:ext cx="12182777" cy="683418"/>
          </a:xfrm>
          <a:prstGeom prst="rect">
            <a:avLst/>
          </a:prstGeom>
          <a:noFill/>
          <a:ln w="9525">
            <a:solidFill>
              <a:schemeClr val="accent2">
                <a:lumMod val="60000"/>
                <a:lumOff val="40000"/>
              </a:schemeClr>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defTabSz="914400" eaLnBrk="1" fontAlgn="base" hangingPunct="1">
              <a:spcBef>
                <a:spcPct val="0"/>
              </a:spcBef>
              <a:spcAft>
                <a:spcPct val="0"/>
              </a:spcAft>
              <a:defRPr/>
            </a:pPr>
            <a:r>
              <a:rPr kumimoji="0" lang="en-US" altLang="en-US" sz="4800" kern="0" dirty="0" smtClean="0">
                <a:solidFill>
                  <a:srgbClr val="0000FF"/>
                </a:solidFill>
              </a:rPr>
              <a:t> </a:t>
            </a:r>
            <a:r>
              <a:rPr kumimoji="0" lang="en-US" altLang="en-US" sz="3600" b="1" kern="0" dirty="0" err="1" smtClean="0">
                <a:solidFill>
                  <a:srgbClr val="0000FF"/>
                </a:solidFill>
                <a:latin typeface="SVN-Vanilla Daisy Pro" panose="00000500000000000000" pitchFamily="2" charset="0"/>
              </a:rPr>
              <a:t>Trò</a:t>
            </a:r>
            <a:r>
              <a:rPr kumimoji="0" lang="en-US" altLang="en-US" sz="3600" b="1" kern="0" dirty="0" smtClean="0">
                <a:solidFill>
                  <a:srgbClr val="0000FF"/>
                </a:solidFill>
                <a:latin typeface="SVN-Vanilla Daisy Pro" panose="00000500000000000000" pitchFamily="2" charset="0"/>
              </a:rPr>
              <a:t> </a:t>
            </a:r>
            <a:r>
              <a:rPr kumimoji="0" lang="en-US" altLang="en-US" sz="3600" b="1" kern="0" dirty="0" err="1" smtClean="0">
                <a:solidFill>
                  <a:srgbClr val="0000FF"/>
                </a:solidFill>
                <a:latin typeface="SVN-Vanilla Daisy Pro" panose="00000500000000000000" pitchFamily="2" charset="0"/>
              </a:rPr>
              <a:t>chơi</a:t>
            </a:r>
            <a:r>
              <a:rPr kumimoji="0" lang="en-US" altLang="en-US" sz="3600" b="1" kern="0" dirty="0" smtClean="0">
                <a:solidFill>
                  <a:srgbClr val="0000FF"/>
                </a:solidFill>
                <a:latin typeface="SVN-Vanilla Daisy Pro" panose="00000500000000000000" pitchFamily="2" charset="0"/>
              </a:rPr>
              <a:t>: </a:t>
            </a:r>
            <a:r>
              <a:rPr kumimoji="0" lang="en-US" altLang="en-US" sz="3600" b="1" kern="0" dirty="0" err="1" smtClean="0">
                <a:solidFill>
                  <a:srgbClr val="0000FF"/>
                </a:solidFill>
                <a:latin typeface="SVN-Vanilla Daisy Pro" panose="00000500000000000000" pitchFamily="2" charset="0"/>
              </a:rPr>
              <a:t>Mảnh</a:t>
            </a:r>
            <a:r>
              <a:rPr kumimoji="0" lang="en-US" altLang="en-US" sz="3600" b="1" kern="0" dirty="0" smtClean="0">
                <a:solidFill>
                  <a:srgbClr val="0000FF"/>
                </a:solidFill>
                <a:latin typeface="SVN-Vanilla Daisy Pro" panose="00000500000000000000" pitchFamily="2" charset="0"/>
              </a:rPr>
              <a:t> </a:t>
            </a:r>
            <a:r>
              <a:rPr kumimoji="0" lang="en-US" altLang="en-US" sz="3600" b="1" kern="0" dirty="0" err="1" smtClean="0">
                <a:solidFill>
                  <a:srgbClr val="0000FF"/>
                </a:solidFill>
                <a:latin typeface="SVN-Vanilla Daisy Pro" panose="00000500000000000000" pitchFamily="2" charset="0"/>
              </a:rPr>
              <a:t>ghép</a:t>
            </a:r>
            <a:r>
              <a:rPr kumimoji="0" lang="en-US" altLang="en-US" sz="3600" b="1" kern="0" dirty="0" smtClean="0">
                <a:solidFill>
                  <a:srgbClr val="0000FF"/>
                </a:solidFill>
                <a:latin typeface="SVN-Vanilla Daisy Pro" panose="00000500000000000000" pitchFamily="2" charset="0"/>
              </a:rPr>
              <a:t> </a:t>
            </a:r>
            <a:r>
              <a:rPr kumimoji="0" lang="en-US" altLang="en-US" sz="3600" b="1" kern="0" dirty="0" err="1" smtClean="0">
                <a:solidFill>
                  <a:srgbClr val="0000FF"/>
                </a:solidFill>
                <a:latin typeface="SVN-Vanilla Daisy Pro" panose="00000500000000000000" pitchFamily="2" charset="0"/>
              </a:rPr>
              <a:t>hoàn</a:t>
            </a:r>
            <a:r>
              <a:rPr kumimoji="0" lang="en-US" altLang="en-US" sz="3600" b="1" kern="0" dirty="0" smtClean="0">
                <a:solidFill>
                  <a:srgbClr val="0000FF"/>
                </a:solidFill>
                <a:latin typeface="SVN-Vanilla Daisy Pro" panose="00000500000000000000" pitchFamily="2" charset="0"/>
              </a:rPr>
              <a:t> </a:t>
            </a:r>
            <a:r>
              <a:rPr kumimoji="0" lang="en-US" altLang="en-US" sz="3600" b="1" kern="0" dirty="0" err="1" smtClean="0">
                <a:solidFill>
                  <a:srgbClr val="0000FF"/>
                </a:solidFill>
                <a:latin typeface="SVN-Vanilla Daisy Pro" panose="00000500000000000000" pitchFamily="2" charset="0"/>
              </a:rPr>
              <a:t>hảo</a:t>
            </a:r>
            <a:r>
              <a:rPr kumimoji="0" lang="en-US" altLang="en-US" sz="3600" b="1" kern="0" dirty="0" smtClean="0">
                <a:solidFill>
                  <a:srgbClr val="0000FF"/>
                </a:solidFill>
                <a:latin typeface="SVN-Vanilla Daisy Pro" panose="00000500000000000000" pitchFamily="2" charset="0"/>
              </a:rPr>
              <a:t> </a:t>
            </a:r>
            <a:r>
              <a:rPr kumimoji="0" lang="en-US" altLang="en-US" sz="3200" b="1" kern="0" dirty="0" smtClean="0">
                <a:solidFill>
                  <a:srgbClr val="0000FF"/>
                </a:solidFill>
                <a:latin typeface="SVN-Vanilla Daisy Pro" panose="00000500000000000000" pitchFamily="2" charset="0"/>
              </a:rPr>
              <a:t>(</a:t>
            </a:r>
            <a:r>
              <a:rPr kumimoji="0" lang="en-US" altLang="en-US" sz="3200" b="1" kern="0" dirty="0" err="1" smtClean="0">
                <a:solidFill>
                  <a:srgbClr val="0000FF"/>
                </a:solidFill>
                <a:latin typeface="SVN-Vanilla Daisy Pro" panose="00000500000000000000" pitchFamily="2" charset="0"/>
              </a:rPr>
              <a:t>áp</a:t>
            </a:r>
            <a:r>
              <a:rPr kumimoji="0" lang="en-US" altLang="en-US" sz="3200" b="1" kern="0" dirty="0" smtClean="0">
                <a:solidFill>
                  <a:srgbClr val="0000FF"/>
                </a:solidFill>
                <a:latin typeface="SVN-Vanilla Daisy Pro" panose="00000500000000000000" pitchFamily="2" charset="0"/>
              </a:rPr>
              <a:t> </a:t>
            </a:r>
            <a:r>
              <a:rPr kumimoji="0" lang="en-US" altLang="en-US" sz="3200" b="1" kern="0" dirty="0" err="1" smtClean="0">
                <a:solidFill>
                  <a:srgbClr val="0000FF"/>
                </a:solidFill>
                <a:latin typeface="SVN-Vanilla Daisy Pro" panose="00000500000000000000" pitchFamily="2" charset="0"/>
              </a:rPr>
              <a:t>dụng</a:t>
            </a:r>
            <a:r>
              <a:rPr kumimoji="0" lang="en-US" altLang="en-US" sz="3200" b="1" kern="0" dirty="0" smtClean="0">
                <a:solidFill>
                  <a:srgbClr val="0000FF"/>
                </a:solidFill>
                <a:latin typeface="SVN-Vanilla Daisy Pro" panose="00000500000000000000" pitchFamily="2" charset="0"/>
              </a:rPr>
              <a:t> </a:t>
            </a:r>
            <a:r>
              <a:rPr kumimoji="0" lang="en-US" altLang="en-US" sz="3200" b="1" kern="0" dirty="0" err="1" smtClean="0">
                <a:solidFill>
                  <a:srgbClr val="0000FF"/>
                </a:solidFill>
                <a:latin typeface="SVN-Vanilla Daisy Pro" panose="00000500000000000000" pitchFamily="2" charset="0"/>
              </a:rPr>
              <a:t>kĩ</a:t>
            </a:r>
            <a:r>
              <a:rPr kumimoji="0" lang="en-US" altLang="en-US" sz="3200" b="1" kern="0" dirty="0" smtClean="0">
                <a:solidFill>
                  <a:srgbClr val="0000FF"/>
                </a:solidFill>
                <a:latin typeface="SVN-Vanilla Daisy Pro" panose="00000500000000000000" pitchFamily="2" charset="0"/>
              </a:rPr>
              <a:t> </a:t>
            </a:r>
            <a:r>
              <a:rPr kumimoji="0" lang="en-US" altLang="en-US" sz="3200" b="1" kern="0" dirty="0" err="1" smtClean="0">
                <a:solidFill>
                  <a:srgbClr val="0000FF"/>
                </a:solidFill>
                <a:latin typeface="SVN-Vanilla Daisy Pro" panose="00000500000000000000" pitchFamily="2" charset="0"/>
              </a:rPr>
              <a:t>thuật</a:t>
            </a:r>
            <a:r>
              <a:rPr kumimoji="0" lang="en-US" altLang="en-US" sz="3200" b="1" kern="0" dirty="0" smtClean="0">
                <a:solidFill>
                  <a:srgbClr val="0000FF"/>
                </a:solidFill>
                <a:latin typeface="SVN-Vanilla Daisy Pro" panose="00000500000000000000" pitchFamily="2" charset="0"/>
              </a:rPr>
              <a:t> “</a:t>
            </a:r>
            <a:r>
              <a:rPr kumimoji="0" lang="en-US" altLang="en-US" sz="3200" b="1" kern="0" dirty="0" err="1" smtClean="0">
                <a:solidFill>
                  <a:srgbClr val="0000FF"/>
                </a:solidFill>
                <a:latin typeface="SVN-Vanilla Daisy Pro" panose="00000500000000000000" pitchFamily="2" charset="0"/>
              </a:rPr>
              <a:t>Các</a:t>
            </a:r>
            <a:r>
              <a:rPr kumimoji="0" lang="en-US" altLang="en-US" sz="3200" b="1" kern="0" dirty="0" smtClean="0">
                <a:solidFill>
                  <a:srgbClr val="0000FF"/>
                </a:solidFill>
                <a:latin typeface="SVN-Vanilla Daisy Pro" panose="00000500000000000000" pitchFamily="2" charset="0"/>
              </a:rPr>
              <a:t> </a:t>
            </a:r>
            <a:r>
              <a:rPr kumimoji="0" lang="en-US" altLang="en-US" sz="3200" b="1" kern="0" dirty="0" err="1" smtClean="0">
                <a:solidFill>
                  <a:srgbClr val="0000FF"/>
                </a:solidFill>
                <a:latin typeface="SVN-Vanilla Daisy Pro" panose="00000500000000000000" pitchFamily="2" charset="0"/>
              </a:rPr>
              <a:t>mảnh</a:t>
            </a:r>
            <a:r>
              <a:rPr kumimoji="0" lang="en-US" altLang="en-US" sz="3200" b="1" kern="0" dirty="0" smtClean="0">
                <a:solidFill>
                  <a:srgbClr val="0000FF"/>
                </a:solidFill>
                <a:latin typeface="SVN-Vanilla Daisy Pro" panose="00000500000000000000" pitchFamily="2" charset="0"/>
              </a:rPr>
              <a:t> </a:t>
            </a:r>
            <a:r>
              <a:rPr kumimoji="0" lang="en-US" altLang="en-US" sz="3200" b="1" kern="0" dirty="0" err="1" smtClean="0">
                <a:solidFill>
                  <a:srgbClr val="0000FF"/>
                </a:solidFill>
                <a:latin typeface="SVN-Vanilla Daisy Pro" panose="00000500000000000000" pitchFamily="2" charset="0"/>
              </a:rPr>
              <a:t>ghép</a:t>
            </a:r>
            <a:r>
              <a:rPr kumimoji="0" lang="en-US" altLang="en-US" sz="3200" b="1" kern="0" dirty="0" smtClean="0">
                <a:solidFill>
                  <a:srgbClr val="0000FF"/>
                </a:solidFill>
                <a:latin typeface="SVN-Vanilla Daisy Pro" panose="00000500000000000000" pitchFamily="2" charset="0"/>
              </a:rPr>
              <a:t>”)</a:t>
            </a:r>
            <a:r>
              <a:rPr kumimoji="0" lang="en-US" altLang="en-US" sz="4800" kern="0" dirty="0" smtClean="0">
                <a:solidFill>
                  <a:srgbClr val="FFFFFF"/>
                </a:solidFill>
              </a:rPr>
              <a:t>”</a:t>
            </a:r>
          </a:p>
        </p:txBody>
      </p:sp>
      <p:sp>
        <p:nvSpPr>
          <p:cNvPr id="34" name="Rectangle 33"/>
          <p:cNvSpPr/>
          <p:nvPr/>
        </p:nvSpPr>
        <p:spPr>
          <a:xfrm>
            <a:off x="2386267" y="1098187"/>
            <a:ext cx="7086408" cy="1631216"/>
          </a:xfrm>
          <a:prstGeom prst="rect">
            <a:avLst/>
          </a:prstGeom>
          <a:ln w="57150">
            <a:solidFill>
              <a:schemeClr val="tx1"/>
            </a:solidFill>
          </a:ln>
        </p:spPr>
        <p:txBody>
          <a:bodyPr wrap="square">
            <a:spAutoFit/>
          </a:bodyPr>
          <a:lstStyle/>
          <a:p>
            <a:pPr lvl="0"/>
            <a:r>
              <a:rPr lang="vi-VN" sz="2000" dirty="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Nhóm </a:t>
            </a:r>
            <a:r>
              <a:rPr lang="en-US"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I </a:t>
            </a:r>
            <a:r>
              <a:rPr lang="vi-VN"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 </a:t>
            </a:r>
            <a:r>
              <a:rPr lang="en-US" sz="2000" dirty="0" err="1">
                <a:latin typeface="#9Slide05 IcielSanelma" pitchFamily="2" charset="0"/>
              </a:rPr>
              <a:t>Biểu</a:t>
            </a:r>
            <a:r>
              <a:rPr lang="en-US" sz="2000" dirty="0">
                <a:latin typeface="#9Slide05 IcielSanelma" pitchFamily="2" charset="0"/>
              </a:rPr>
              <a:t> </a:t>
            </a:r>
            <a:r>
              <a:rPr lang="en-US" sz="2000" dirty="0" err="1">
                <a:latin typeface="#9Slide05 IcielSanelma" pitchFamily="2" charset="0"/>
              </a:rPr>
              <a:t>hiện</a:t>
            </a:r>
            <a:r>
              <a:rPr lang="en-US" sz="2000" dirty="0">
                <a:latin typeface="#9Slide05 IcielSanelma" pitchFamily="2" charset="0"/>
              </a:rPr>
              <a:t> </a:t>
            </a:r>
            <a:r>
              <a:rPr lang="en-US" sz="2000" dirty="0" err="1">
                <a:latin typeface="#9Slide05 IcielSanelma" pitchFamily="2" charset="0"/>
              </a:rPr>
              <a:t>của</a:t>
            </a:r>
            <a:r>
              <a:rPr lang="en-US" sz="2000" dirty="0">
                <a:latin typeface="#9Slide05 IcielSanelma" pitchFamily="2" charset="0"/>
              </a:rPr>
              <a:t> </a:t>
            </a:r>
            <a:r>
              <a:rPr lang="en-US" sz="2000" dirty="0" err="1">
                <a:latin typeface="#9Slide05 IcielSanelma" pitchFamily="2" charset="0"/>
              </a:rPr>
              <a:t>tự</a:t>
            </a:r>
            <a:r>
              <a:rPr lang="en-US" sz="2000" dirty="0">
                <a:latin typeface="#9Slide05 IcielSanelma" pitchFamily="2" charset="0"/>
              </a:rPr>
              <a:t> </a:t>
            </a:r>
            <a:r>
              <a:rPr lang="en-US" sz="2000" dirty="0" err="1">
                <a:latin typeface="#9Slide05 IcielSanelma" pitchFamily="2" charset="0"/>
              </a:rPr>
              <a:t>lập</a:t>
            </a:r>
            <a:r>
              <a:rPr lang="en-US" sz="2000" dirty="0">
                <a:latin typeface="#9Slide05 IcielSanelma" pitchFamily="2" charset="0"/>
              </a:rPr>
              <a:t> </a:t>
            </a:r>
            <a:r>
              <a:rPr lang="en-US" sz="2000" dirty="0" err="1">
                <a:latin typeface="#9Slide05 IcielSanelma" pitchFamily="2" charset="0"/>
              </a:rPr>
              <a:t>và</a:t>
            </a:r>
            <a:r>
              <a:rPr lang="en-US" sz="2000" dirty="0">
                <a:latin typeface="#9Slide05 IcielSanelma" pitchFamily="2" charset="0"/>
              </a:rPr>
              <a:t> </a:t>
            </a:r>
            <a:r>
              <a:rPr lang="en-US" sz="2000" dirty="0" err="1">
                <a:latin typeface="#9Slide05 IcielSanelma" pitchFamily="2" charset="0"/>
              </a:rPr>
              <a:t>trái</a:t>
            </a:r>
            <a:r>
              <a:rPr lang="en-US" sz="2000" dirty="0">
                <a:latin typeface="#9Slide05 IcielSanelma" pitchFamily="2" charset="0"/>
              </a:rPr>
              <a:t> </a:t>
            </a:r>
            <a:r>
              <a:rPr lang="en-US" sz="2000" dirty="0" err="1">
                <a:latin typeface="#9Slide05 IcielSanelma" pitchFamily="2" charset="0"/>
              </a:rPr>
              <a:t>với</a:t>
            </a:r>
            <a:r>
              <a:rPr lang="en-US" sz="2000" dirty="0">
                <a:latin typeface="#9Slide05 IcielSanelma" pitchFamily="2" charset="0"/>
              </a:rPr>
              <a:t> </a:t>
            </a:r>
            <a:r>
              <a:rPr lang="en-US" sz="2000" dirty="0" err="1">
                <a:latin typeface="#9Slide05 IcielSanelma" pitchFamily="2" charset="0"/>
              </a:rPr>
              <a:t>tự</a:t>
            </a:r>
            <a:r>
              <a:rPr lang="en-US" sz="2000" dirty="0">
                <a:latin typeface="#9Slide05 IcielSanelma" pitchFamily="2" charset="0"/>
              </a:rPr>
              <a:t> </a:t>
            </a:r>
            <a:r>
              <a:rPr lang="en-US" sz="2000" dirty="0" err="1">
                <a:latin typeface="#9Slide05 IcielSanelma" pitchFamily="2" charset="0"/>
              </a:rPr>
              <a:t>lập</a:t>
            </a:r>
            <a:r>
              <a:rPr lang="en-US" sz="2000" dirty="0">
                <a:latin typeface="#9Slide05 IcielSanelma" pitchFamily="2" charset="0"/>
              </a:rPr>
              <a:t> </a:t>
            </a:r>
            <a:r>
              <a:rPr lang="en-US" sz="2000" dirty="0" err="1">
                <a:latin typeface="#9Slide05 IcielSanelma" pitchFamily="2" charset="0"/>
              </a:rPr>
              <a:t>trong</a:t>
            </a:r>
            <a:r>
              <a:rPr lang="en-US" sz="2000" dirty="0">
                <a:latin typeface="#9Slide05 IcielSanelma" pitchFamily="2" charset="0"/>
              </a:rPr>
              <a:t> </a:t>
            </a:r>
            <a:r>
              <a:rPr lang="en-US" sz="2000" dirty="0" err="1">
                <a:latin typeface="#9Slide05 IcielSanelma" pitchFamily="2" charset="0"/>
              </a:rPr>
              <a:t>sinh</a:t>
            </a:r>
            <a:r>
              <a:rPr lang="en-US" sz="2000" dirty="0">
                <a:latin typeface="#9Slide05 IcielSanelma" pitchFamily="2" charset="0"/>
              </a:rPr>
              <a:t> </a:t>
            </a:r>
            <a:r>
              <a:rPr lang="en-US" sz="2000" dirty="0" err="1">
                <a:latin typeface="#9Slide05 IcielSanelma" pitchFamily="2" charset="0"/>
              </a:rPr>
              <a:t>hoạt</a:t>
            </a:r>
            <a:r>
              <a:rPr lang="en-US" sz="2000" dirty="0">
                <a:latin typeface="#9Slide05 IcielSanelma" pitchFamily="2" charset="0"/>
              </a:rPr>
              <a:t> </a:t>
            </a:r>
            <a:r>
              <a:rPr lang="en-US" sz="2000" dirty="0" err="1">
                <a:latin typeface="#9Slide05 IcielSanelma" pitchFamily="2" charset="0"/>
              </a:rPr>
              <a:t>hàng</a:t>
            </a:r>
            <a:r>
              <a:rPr lang="en-US" sz="2000" dirty="0">
                <a:latin typeface="#9Slide05 IcielSanelma" pitchFamily="2" charset="0"/>
              </a:rPr>
              <a:t> </a:t>
            </a:r>
            <a:r>
              <a:rPr lang="en-US" sz="2000" dirty="0" err="1">
                <a:latin typeface="#9Slide05 IcielSanelma" pitchFamily="2" charset="0"/>
              </a:rPr>
              <a:t>ngày</a:t>
            </a:r>
            <a:r>
              <a:rPr lang="en-US" sz="2000" dirty="0">
                <a:latin typeface="#9Slide05 IcielSanelma" pitchFamily="2" charset="0"/>
              </a:rPr>
              <a:t>.</a:t>
            </a:r>
          </a:p>
          <a:p>
            <a:pPr lvl="0"/>
            <a:r>
              <a:rPr lang="vi-VN"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Nhóm </a:t>
            </a:r>
            <a:r>
              <a:rPr lang="en-US"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2 </a:t>
            </a:r>
            <a:r>
              <a:rPr lang="vi-VN"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a:t>
            </a:r>
            <a:r>
              <a:rPr lang="en-US"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 </a:t>
            </a:r>
            <a:r>
              <a:rPr lang="en-US" sz="2000" dirty="0" err="1">
                <a:latin typeface="#9Slide05 IcielSanelma" pitchFamily="2" charset="0"/>
              </a:rPr>
              <a:t>Biểu</a:t>
            </a:r>
            <a:r>
              <a:rPr lang="en-US" sz="2000" dirty="0">
                <a:latin typeface="#9Slide05 IcielSanelma" pitchFamily="2" charset="0"/>
              </a:rPr>
              <a:t> </a:t>
            </a:r>
            <a:r>
              <a:rPr lang="en-US" sz="2000" dirty="0" err="1">
                <a:latin typeface="#9Slide05 IcielSanelma" pitchFamily="2" charset="0"/>
              </a:rPr>
              <a:t>hiện</a:t>
            </a:r>
            <a:r>
              <a:rPr lang="en-US" sz="2000" dirty="0">
                <a:latin typeface="#9Slide05 IcielSanelma" pitchFamily="2" charset="0"/>
              </a:rPr>
              <a:t> </a:t>
            </a:r>
            <a:r>
              <a:rPr lang="en-US" sz="2000" dirty="0" err="1">
                <a:latin typeface="#9Slide05 IcielSanelma" pitchFamily="2" charset="0"/>
              </a:rPr>
              <a:t>của</a:t>
            </a:r>
            <a:r>
              <a:rPr lang="en-US" sz="2000" dirty="0">
                <a:latin typeface="#9Slide05 IcielSanelma" pitchFamily="2" charset="0"/>
              </a:rPr>
              <a:t> </a:t>
            </a:r>
            <a:r>
              <a:rPr lang="en-US" sz="2000" dirty="0" err="1">
                <a:latin typeface="#9Slide05 IcielSanelma" pitchFamily="2" charset="0"/>
              </a:rPr>
              <a:t>tự</a:t>
            </a:r>
            <a:r>
              <a:rPr lang="en-US" sz="2000" dirty="0">
                <a:latin typeface="#9Slide05 IcielSanelma" pitchFamily="2" charset="0"/>
              </a:rPr>
              <a:t> </a:t>
            </a:r>
            <a:r>
              <a:rPr lang="en-US" sz="2000" dirty="0" err="1">
                <a:latin typeface="#9Slide05 IcielSanelma" pitchFamily="2" charset="0"/>
              </a:rPr>
              <a:t>lập</a:t>
            </a:r>
            <a:r>
              <a:rPr lang="en-US" sz="2000" dirty="0">
                <a:latin typeface="#9Slide05 IcielSanelma" pitchFamily="2" charset="0"/>
              </a:rPr>
              <a:t> </a:t>
            </a:r>
            <a:r>
              <a:rPr lang="en-US" sz="2000" dirty="0" err="1">
                <a:latin typeface="#9Slide05 IcielSanelma" pitchFamily="2" charset="0"/>
              </a:rPr>
              <a:t>và</a:t>
            </a:r>
            <a:r>
              <a:rPr lang="en-US" sz="2000" dirty="0">
                <a:latin typeface="#9Slide05 IcielSanelma" pitchFamily="2" charset="0"/>
              </a:rPr>
              <a:t> </a:t>
            </a:r>
            <a:r>
              <a:rPr lang="en-US" sz="2000" dirty="0" err="1">
                <a:latin typeface="#9Slide05 IcielSanelma" pitchFamily="2" charset="0"/>
              </a:rPr>
              <a:t>trái</a:t>
            </a:r>
            <a:r>
              <a:rPr lang="en-US" sz="2000" dirty="0">
                <a:latin typeface="#9Slide05 IcielSanelma" pitchFamily="2" charset="0"/>
              </a:rPr>
              <a:t> </a:t>
            </a:r>
            <a:r>
              <a:rPr lang="en-US" sz="2000" dirty="0" err="1">
                <a:latin typeface="#9Slide05 IcielSanelma" pitchFamily="2" charset="0"/>
              </a:rPr>
              <a:t>với</a:t>
            </a:r>
            <a:r>
              <a:rPr lang="en-US" sz="2000" dirty="0">
                <a:latin typeface="#9Slide05 IcielSanelma" pitchFamily="2" charset="0"/>
              </a:rPr>
              <a:t> </a:t>
            </a:r>
            <a:r>
              <a:rPr lang="en-US" sz="2000" dirty="0" err="1">
                <a:latin typeface="#9Slide05 IcielSanelma" pitchFamily="2" charset="0"/>
              </a:rPr>
              <a:t>tự</a:t>
            </a:r>
            <a:r>
              <a:rPr lang="en-US" sz="2000" dirty="0">
                <a:latin typeface="#9Slide05 IcielSanelma" pitchFamily="2" charset="0"/>
              </a:rPr>
              <a:t> </a:t>
            </a:r>
            <a:r>
              <a:rPr lang="en-US" sz="2000" dirty="0" err="1">
                <a:latin typeface="#9Slide05 IcielSanelma" pitchFamily="2" charset="0"/>
              </a:rPr>
              <a:t>lập</a:t>
            </a:r>
            <a:r>
              <a:rPr lang="en-US" sz="2000" dirty="0">
                <a:latin typeface="#9Slide05 IcielSanelma" pitchFamily="2" charset="0"/>
              </a:rPr>
              <a:t> </a:t>
            </a:r>
            <a:r>
              <a:rPr lang="en-US" sz="2000" dirty="0" err="1">
                <a:latin typeface="#9Slide05 IcielSanelma" pitchFamily="2" charset="0"/>
              </a:rPr>
              <a:t>trong</a:t>
            </a:r>
            <a:r>
              <a:rPr lang="en-US" sz="2000" dirty="0">
                <a:latin typeface="#9Slide05 IcielSanelma" pitchFamily="2" charset="0"/>
              </a:rPr>
              <a:t> </a:t>
            </a:r>
            <a:r>
              <a:rPr lang="en-US" sz="2000" dirty="0" err="1">
                <a:latin typeface="#9Slide05 IcielSanelma" pitchFamily="2" charset="0"/>
              </a:rPr>
              <a:t>học</a:t>
            </a:r>
            <a:r>
              <a:rPr lang="en-US" sz="2000" dirty="0">
                <a:latin typeface="#9Slide05 IcielSanelma" pitchFamily="2" charset="0"/>
              </a:rPr>
              <a:t> </a:t>
            </a:r>
            <a:r>
              <a:rPr lang="en-US" sz="2000" dirty="0" err="1">
                <a:latin typeface="#9Slide05 IcielSanelma" pitchFamily="2" charset="0"/>
              </a:rPr>
              <a:t>tập</a:t>
            </a:r>
            <a:r>
              <a:rPr lang="en-US" sz="2000" dirty="0">
                <a:latin typeface="#9Slide05 IcielSanelma" pitchFamily="2" charset="0"/>
              </a:rPr>
              <a:t>.</a:t>
            </a:r>
          </a:p>
          <a:p>
            <a:pPr lvl="0"/>
            <a:r>
              <a:rPr lang="vi-VN"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Nhóm </a:t>
            </a:r>
            <a:r>
              <a:rPr lang="en-US"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3 </a:t>
            </a:r>
            <a:r>
              <a:rPr lang="vi-VN" sz="2000" dirty="0" smtClean="0">
                <a:solidFill>
                  <a:srgbClr val="C00000"/>
                </a:solidFill>
                <a:latin typeface="#9Slide05 Brannboll Ny" panose="02000000000000000000" pitchFamily="2" charset="0"/>
                <a:ea typeface="Times New Roman" panose="02020603050405020304" pitchFamily="18" charset="0"/>
                <a:cs typeface="#9Slide05 Pattaya" panose="00000500000000000000" pitchFamily="2" charset="-34"/>
              </a:rPr>
              <a:t>:</a:t>
            </a:r>
            <a:r>
              <a:rPr lang="en-US" sz="2000" dirty="0">
                <a:solidFill>
                  <a:srgbClr val="000000"/>
                </a:solidFill>
                <a:latin typeface="#9Slide05 Brannboll Ny" panose="02000000000000000000" pitchFamily="2" charset="0"/>
                <a:ea typeface="Calibri" panose="020F0502020204030204" pitchFamily="34" charset="0"/>
              </a:rPr>
              <a:t> </a:t>
            </a:r>
            <a:r>
              <a:rPr lang="en-US" sz="2000" dirty="0" err="1">
                <a:latin typeface="#9Slide05 IcielSanelma" pitchFamily="2" charset="0"/>
              </a:rPr>
              <a:t>Biểu</a:t>
            </a:r>
            <a:r>
              <a:rPr lang="en-US" sz="2000" dirty="0">
                <a:latin typeface="#9Slide05 IcielSanelma" pitchFamily="2" charset="0"/>
              </a:rPr>
              <a:t> </a:t>
            </a:r>
            <a:r>
              <a:rPr lang="en-US" sz="2000" dirty="0" err="1">
                <a:latin typeface="#9Slide05 IcielSanelma" pitchFamily="2" charset="0"/>
              </a:rPr>
              <a:t>hiện</a:t>
            </a:r>
            <a:r>
              <a:rPr lang="en-US" sz="2000" dirty="0">
                <a:latin typeface="#9Slide05 IcielSanelma" pitchFamily="2" charset="0"/>
              </a:rPr>
              <a:t> </a:t>
            </a:r>
            <a:r>
              <a:rPr lang="en-US" sz="2000" dirty="0" err="1">
                <a:latin typeface="#9Slide05 IcielSanelma" pitchFamily="2" charset="0"/>
              </a:rPr>
              <a:t>của</a:t>
            </a:r>
            <a:r>
              <a:rPr lang="en-US" sz="2000" dirty="0">
                <a:latin typeface="#9Slide05 IcielSanelma" pitchFamily="2" charset="0"/>
              </a:rPr>
              <a:t> </a:t>
            </a:r>
            <a:r>
              <a:rPr lang="en-US" sz="2000" dirty="0" err="1">
                <a:latin typeface="#9Slide05 IcielSanelma" pitchFamily="2" charset="0"/>
              </a:rPr>
              <a:t>tự</a:t>
            </a:r>
            <a:r>
              <a:rPr lang="en-US" sz="2000" dirty="0">
                <a:latin typeface="#9Slide05 IcielSanelma" pitchFamily="2" charset="0"/>
              </a:rPr>
              <a:t> </a:t>
            </a:r>
            <a:r>
              <a:rPr lang="en-US" sz="2000" dirty="0" err="1">
                <a:latin typeface="#9Slide05 IcielSanelma" pitchFamily="2" charset="0"/>
              </a:rPr>
              <a:t>lập</a:t>
            </a:r>
            <a:r>
              <a:rPr lang="en-US" sz="2000" dirty="0">
                <a:latin typeface="#9Slide05 IcielSanelma" pitchFamily="2" charset="0"/>
              </a:rPr>
              <a:t> </a:t>
            </a:r>
            <a:r>
              <a:rPr lang="en-US" sz="2000" dirty="0" err="1">
                <a:latin typeface="#9Slide05 IcielSanelma" pitchFamily="2" charset="0"/>
              </a:rPr>
              <a:t>và</a:t>
            </a:r>
            <a:r>
              <a:rPr lang="en-US" sz="2000" dirty="0">
                <a:latin typeface="#9Slide05 IcielSanelma" pitchFamily="2" charset="0"/>
              </a:rPr>
              <a:t> </a:t>
            </a:r>
            <a:r>
              <a:rPr lang="en-US" sz="2000" dirty="0" err="1">
                <a:latin typeface="#9Slide05 IcielSanelma" pitchFamily="2" charset="0"/>
              </a:rPr>
              <a:t>trái</a:t>
            </a:r>
            <a:r>
              <a:rPr lang="en-US" sz="2000" dirty="0">
                <a:latin typeface="#9Slide05 IcielSanelma" pitchFamily="2" charset="0"/>
              </a:rPr>
              <a:t> </a:t>
            </a:r>
            <a:r>
              <a:rPr lang="en-US" sz="2000" dirty="0" err="1">
                <a:latin typeface="#9Slide05 IcielSanelma" pitchFamily="2" charset="0"/>
              </a:rPr>
              <a:t>với</a:t>
            </a:r>
            <a:r>
              <a:rPr lang="en-US" sz="2000" dirty="0">
                <a:latin typeface="#9Slide05 IcielSanelma" pitchFamily="2" charset="0"/>
              </a:rPr>
              <a:t> </a:t>
            </a:r>
            <a:r>
              <a:rPr lang="en-US" sz="2000" dirty="0" err="1">
                <a:latin typeface="#9Slide05 IcielSanelma" pitchFamily="2" charset="0"/>
              </a:rPr>
              <a:t>tự</a:t>
            </a:r>
            <a:r>
              <a:rPr lang="en-US" sz="2000" dirty="0">
                <a:latin typeface="#9Slide05 IcielSanelma" pitchFamily="2" charset="0"/>
              </a:rPr>
              <a:t> </a:t>
            </a:r>
            <a:r>
              <a:rPr lang="en-US" sz="2000" dirty="0" err="1">
                <a:latin typeface="#9Slide05 IcielSanelma" pitchFamily="2" charset="0"/>
              </a:rPr>
              <a:t>lập</a:t>
            </a:r>
            <a:r>
              <a:rPr lang="en-US" sz="2000" dirty="0">
                <a:latin typeface="#9Slide05 IcielSanelma" pitchFamily="2" charset="0"/>
              </a:rPr>
              <a:t> </a:t>
            </a:r>
            <a:r>
              <a:rPr lang="en-US" sz="2000" dirty="0" err="1">
                <a:latin typeface="#9Slide05 IcielSanelma" pitchFamily="2" charset="0"/>
              </a:rPr>
              <a:t>trong</a:t>
            </a:r>
            <a:r>
              <a:rPr lang="en-US" sz="2000" dirty="0">
                <a:latin typeface="#9Slide05 IcielSanelma" pitchFamily="2" charset="0"/>
              </a:rPr>
              <a:t>  </a:t>
            </a:r>
            <a:r>
              <a:rPr lang="en-US" sz="2000" dirty="0" err="1">
                <a:latin typeface="#9Slide05 IcielSanelma" pitchFamily="2" charset="0"/>
              </a:rPr>
              <a:t>lao</a:t>
            </a:r>
            <a:r>
              <a:rPr lang="en-US" sz="2000" dirty="0">
                <a:latin typeface="#9Slide05 IcielSanelma" pitchFamily="2" charset="0"/>
              </a:rPr>
              <a:t> </a:t>
            </a:r>
            <a:r>
              <a:rPr lang="en-US" sz="2000" dirty="0" err="1">
                <a:latin typeface="#9Slide05 IcielSanelma" pitchFamily="2" charset="0"/>
              </a:rPr>
              <a:t>động</a:t>
            </a:r>
            <a:r>
              <a:rPr lang="en-US" sz="2000" dirty="0"/>
              <a:t>.</a:t>
            </a:r>
          </a:p>
        </p:txBody>
      </p:sp>
      <p:sp>
        <p:nvSpPr>
          <p:cNvPr id="35" name="Line 22"/>
          <p:cNvSpPr>
            <a:spLocks noChangeShapeType="1"/>
          </p:cNvSpPr>
          <p:nvPr/>
        </p:nvSpPr>
        <p:spPr bwMode="auto">
          <a:xfrm flipH="1">
            <a:off x="9103664" y="4074844"/>
            <a:ext cx="1698102" cy="868023"/>
          </a:xfrm>
          <a:prstGeom prst="line">
            <a:avLst/>
          </a:prstGeom>
          <a:noFill/>
          <a:ln w="57150">
            <a:solidFill>
              <a:schemeClr val="accent2">
                <a:lumMod val="60000"/>
                <a:lumOff val="40000"/>
              </a:schemeClr>
            </a:solidFill>
            <a:round/>
            <a:headEnd/>
            <a:tailEnd type="triangle" w="med" len="med"/>
          </a:ln>
          <a:extLst>
            <a:ext uri="{909E8E84-426E-40DD-AFC4-6F175D3DCCD1}">
              <a14:hiddenFill xmlns:a14="http://schemas.microsoft.com/office/drawing/2010/main">
                <a:noFill/>
              </a14:hiddenFill>
            </a:ext>
          </a:extLst>
        </p:spPr>
        <p:txBody>
          <a:bodyPr/>
          <a:lstStyle/>
          <a:p>
            <a:pPr defTabSz="914400" fontAlgn="base">
              <a:spcBef>
                <a:spcPct val="0"/>
              </a:spcBef>
              <a:spcAft>
                <a:spcPct val="0"/>
              </a:spcAft>
              <a:defRPr/>
            </a:pPr>
            <a:endParaRPr kumimoji="1" lang="en-US" sz="2400" kern="0" smtClean="0">
              <a:solidFill>
                <a:srgbClr val="DDDDDD"/>
              </a:solidFill>
              <a:latin typeface="Times New Roman" panose="02020603050405020304" pitchFamily="18" charset="0"/>
            </a:endParaRPr>
          </a:p>
        </p:txBody>
      </p:sp>
      <p:grpSp>
        <p:nvGrpSpPr>
          <p:cNvPr id="38" name="Group 37"/>
          <p:cNvGrpSpPr/>
          <p:nvPr/>
        </p:nvGrpSpPr>
        <p:grpSpPr>
          <a:xfrm>
            <a:off x="140958" y="3448580"/>
            <a:ext cx="2326454" cy="858362"/>
            <a:chOff x="134490" y="3315695"/>
            <a:chExt cx="2326454" cy="1020282"/>
          </a:xfrm>
        </p:grpSpPr>
        <p:sp>
          <p:nvSpPr>
            <p:cNvPr id="37" name="Oval 36"/>
            <p:cNvSpPr/>
            <p:nvPr/>
          </p:nvSpPr>
          <p:spPr>
            <a:xfrm>
              <a:off x="134490" y="3315695"/>
              <a:ext cx="2326454" cy="102028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srgbClr val="FFFFFF"/>
                </a:solidFill>
              </a:endParaRPr>
            </a:p>
          </p:txBody>
        </p:sp>
        <p:sp>
          <p:nvSpPr>
            <p:cNvPr id="36" name="Rectangle 35"/>
            <p:cNvSpPr/>
            <p:nvPr/>
          </p:nvSpPr>
          <p:spPr>
            <a:xfrm>
              <a:off x="343246" y="3500686"/>
              <a:ext cx="1978612" cy="646331"/>
            </a:xfrm>
            <a:prstGeom prst="rect">
              <a:avLst/>
            </a:prstGeom>
          </p:spPr>
          <p:txBody>
            <a:bodyPr wrap="square">
              <a:spAutoFit/>
            </a:bodyPr>
            <a:lstStyle/>
            <a:p>
              <a:pPr defTabSz="914400" fontAlgn="base">
                <a:spcBef>
                  <a:spcPct val="0"/>
                </a:spcBef>
                <a:spcAft>
                  <a:spcPct val="0"/>
                </a:spcAft>
                <a:defRPr/>
              </a:pPr>
              <a:r>
                <a:rPr kumimoji="1" lang="en-US" b="1" kern="0" dirty="0" err="1">
                  <a:solidFill>
                    <a:srgbClr val="0000FF"/>
                  </a:solidFill>
                  <a:latin typeface="Times New Roman" panose="02020603050405020304" pitchFamily="18" charset="0"/>
                </a:rPr>
                <a:t>Giai</a:t>
              </a:r>
              <a:r>
                <a:rPr kumimoji="1" lang="en-US" b="1" kern="0" dirty="0">
                  <a:solidFill>
                    <a:srgbClr val="0000FF"/>
                  </a:solidFill>
                  <a:latin typeface="Times New Roman" panose="02020603050405020304" pitchFamily="18" charset="0"/>
                </a:rPr>
                <a:t> </a:t>
              </a:r>
              <a:r>
                <a:rPr kumimoji="1" lang="en-US" b="1" kern="0" dirty="0" err="1">
                  <a:solidFill>
                    <a:srgbClr val="0000FF"/>
                  </a:solidFill>
                  <a:latin typeface="Times New Roman" panose="02020603050405020304" pitchFamily="18" charset="0"/>
                </a:rPr>
                <a:t>đoạn</a:t>
              </a:r>
              <a:r>
                <a:rPr kumimoji="1" lang="en-US" b="1" kern="0" dirty="0">
                  <a:solidFill>
                    <a:srgbClr val="0000FF"/>
                  </a:solidFill>
                  <a:latin typeface="Times New Roman" panose="02020603050405020304" pitchFamily="18" charset="0"/>
                </a:rPr>
                <a:t> 2</a:t>
              </a:r>
            </a:p>
            <a:p>
              <a:pPr defTabSz="914400" fontAlgn="base">
                <a:spcBef>
                  <a:spcPct val="0"/>
                </a:spcBef>
                <a:spcAft>
                  <a:spcPct val="0"/>
                </a:spcAft>
                <a:defRPr/>
              </a:pPr>
              <a:r>
                <a:rPr kumimoji="1" lang="en-US" b="1" kern="0" dirty="0" err="1">
                  <a:solidFill>
                    <a:srgbClr val="95032D"/>
                  </a:solidFill>
                  <a:latin typeface="Times New Roman" panose="02020603050405020304" pitchFamily="18" charset="0"/>
                </a:rPr>
                <a:t>Nhóm</a:t>
              </a:r>
              <a:r>
                <a:rPr kumimoji="1" lang="en-US" b="1" kern="0" dirty="0">
                  <a:solidFill>
                    <a:srgbClr val="95032D"/>
                  </a:solidFill>
                  <a:latin typeface="Times New Roman" panose="02020603050405020304" pitchFamily="18" charset="0"/>
                </a:rPr>
                <a:t> </a:t>
              </a:r>
              <a:r>
                <a:rPr kumimoji="1" lang="en-US" b="1" kern="0" dirty="0" err="1">
                  <a:solidFill>
                    <a:srgbClr val="95032D"/>
                  </a:solidFill>
                  <a:latin typeface="Times New Roman" panose="02020603050405020304" pitchFamily="18" charset="0"/>
                </a:rPr>
                <a:t>mảnh</a:t>
              </a:r>
              <a:r>
                <a:rPr kumimoji="1" lang="en-US" b="1" kern="0" dirty="0">
                  <a:solidFill>
                    <a:srgbClr val="95032D"/>
                  </a:solidFill>
                  <a:latin typeface="Times New Roman" panose="02020603050405020304" pitchFamily="18" charset="0"/>
                </a:rPr>
                <a:t> </a:t>
              </a:r>
              <a:r>
                <a:rPr kumimoji="1" lang="en-US" b="1" kern="0" dirty="0" err="1">
                  <a:solidFill>
                    <a:srgbClr val="95032D"/>
                  </a:solidFill>
                  <a:latin typeface="Times New Roman" panose="02020603050405020304" pitchFamily="18" charset="0"/>
                </a:rPr>
                <a:t>ghép</a:t>
              </a:r>
              <a:endParaRPr kumimoji="1" lang="vi-VN" b="1" kern="0" dirty="0">
                <a:solidFill>
                  <a:srgbClr val="95032D"/>
                </a:solidFill>
                <a:latin typeface="Times New Roman" panose="02020603050405020304" pitchFamily="18" charset="0"/>
              </a:endParaRPr>
            </a:p>
          </p:txBody>
        </p:sp>
      </p:grpSp>
      <p:pic>
        <p:nvPicPr>
          <p:cNvPr id="39" name="Picture 38" descr="58PIC58PIC58PIC58PICHsaGKG559akDq_PIC2018.png"/>
          <p:cNvPicPr>
            <a:picLocks noChangeAspect="1"/>
          </p:cNvPicPr>
          <p:nvPr/>
        </p:nvPicPr>
        <p:blipFill>
          <a:blip r:embed="rId3" cstate="print"/>
          <a:srcRect l="7143" t="16071" r="5357" b="14286"/>
          <a:stretch>
            <a:fillRect/>
          </a:stretch>
        </p:blipFill>
        <p:spPr>
          <a:xfrm>
            <a:off x="-243565" y="5652474"/>
            <a:ext cx="10361964" cy="1313237"/>
          </a:xfrm>
          <a:prstGeom prst="rect">
            <a:avLst/>
          </a:prstGeom>
        </p:spPr>
      </p:pic>
      <p:sp>
        <p:nvSpPr>
          <p:cNvPr id="40" name="Rectangle 39"/>
          <p:cNvSpPr/>
          <p:nvPr/>
        </p:nvSpPr>
        <p:spPr>
          <a:xfrm>
            <a:off x="419146" y="5842006"/>
            <a:ext cx="8973809" cy="800219"/>
          </a:xfrm>
          <a:prstGeom prst="rect">
            <a:avLst/>
          </a:prstGeom>
        </p:spPr>
        <p:txBody>
          <a:bodyPr wrap="square">
            <a:spAutoFit/>
          </a:bodyPr>
          <a:lstStyle/>
          <a:p>
            <a:pPr algn="just" defTabSz="914400">
              <a:lnSpc>
                <a:spcPct val="115000"/>
              </a:lnSpc>
              <a:buClr>
                <a:srgbClr val="1D02DA"/>
              </a:buClr>
              <a:buSzPts val="1000"/>
              <a:tabLst>
                <a:tab pos="227965" algn="l"/>
              </a:tabLst>
            </a:pP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1. Chia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sẻ</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kiến</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thức</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vòng</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chuyên</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sâu</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a:t>
            </a:r>
          </a:p>
          <a:p>
            <a:pPr algn="just" defTabSz="914400">
              <a:lnSpc>
                <a:spcPct val="115000"/>
              </a:lnSpc>
              <a:buClr>
                <a:srgbClr val="1D02DA"/>
              </a:buClr>
              <a:buSzPts val="1000"/>
              <a:tabLst>
                <a:tab pos="227965" algn="l"/>
              </a:tabLst>
            </a:pP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2.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Từ</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trao</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đổi</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trên</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em</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hãy</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cho</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biết</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tự</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lập</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có</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biểu</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hiện</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như</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thế</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nào</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trong</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cuộc</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r>
              <a:rPr lang="en-US" sz="2000" dirty="0" err="1"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sống</a:t>
            </a:r>
            <a:r>
              <a:rPr lang="en-US" sz="2000" dirty="0" smtClean="0">
                <a:solidFill>
                  <a:srgbClr val="1D02DA"/>
                </a:solidFill>
                <a:latin typeface="#9Slide05 Brannboll Ny" panose="02000000000000000000" pitchFamily="2" charset="0"/>
                <a:ea typeface="Arial" panose="020B0604020202020204" pitchFamily="34" charset="0"/>
                <a:cs typeface="Times" panose="02020603050405020304" pitchFamily="18" charset="0"/>
              </a:rPr>
              <a:t>? </a:t>
            </a:r>
          </a:p>
        </p:txBody>
      </p:sp>
      <p:pic>
        <p:nvPicPr>
          <p:cNvPr id="42" name="图片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52647" y="5530580"/>
            <a:ext cx="923705" cy="1010995"/>
          </a:xfrm>
          <a:prstGeom prst="rect">
            <a:avLst/>
          </a:prstGeom>
        </p:spPr>
      </p:pic>
      <p:pic>
        <p:nvPicPr>
          <p:cNvPr id="43" name="图片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371500" y="5626738"/>
            <a:ext cx="897692" cy="797460"/>
          </a:xfrm>
          <a:prstGeom prst="rect">
            <a:avLst/>
          </a:prstGeom>
        </p:spPr>
      </p:pic>
      <p:pic>
        <p:nvPicPr>
          <p:cNvPr id="44" name="图片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98785" y="5901611"/>
            <a:ext cx="1036645" cy="956389"/>
          </a:xfrm>
          <a:prstGeom prst="rect">
            <a:avLst/>
          </a:prstGeom>
        </p:spPr>
      </p:pic>
      <p:sp>
        <p:nvSpPr>
          <p:cNvPr id="47" name="Oval 3"/>
          <p:cNvSpPr>
            <a:spLocks noChangeArrowheads="1"/>
          </p:cNvSpPr>
          <p:nvPr/>
        </p:nvSpPr>
        <p:spPr bwMode="auto">
          <a:xfrm>
            <a:off x="9461353" y="671935"/>
            <a:ext cx="685800" cy="762000"/>
          </a:xfrm>
          <a:prstGeom prst="ellipse">
            <a:avLst/>
          </a:prstGeom>
          <a:solidFill>
            <a:srgbClr val="009999"/>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dirty="0" smtClean="0">
                <a:solidFill>
                  <a:srgbClr val="DDDDDD"/>
                </a:solidFill>
                <a:latin typeface="Arial" panose="020B0604020202020204" pitchFamily="34" charset="0"/>
              </a:rPr>
              <a:t>1</a:t>
            </a:r>
          </a:p>
        </p:txBody>
      </p:sp>
      <p:sp>
        <p:nvSpPr>
          <p:cNvPr id="48" name="Oval 9"/>
          <p:cNvSpPr>
            <a:spLocks noChangeArrowheads="1"/>
          </p:cNvSpPr>
          <p:nvPr/>
        </p:nvSpPr>
        <p:spPr bwMode="auto">
          <a:xfrm>
            <a:off x="9461353" y="1516450"/>
            <a:ext cx="685800" cy="713244"/>
          </a:xfrm>
          <a:prstGeom prst="ellipse">
            <a:avLst/>
          </a:prstGeom>
          <a:solidFill>
            <a:srgbClr val="008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dirty="0" smtClean="0">
                <a:solidFill>
                  <a:srgbClr val="DDDDDD"/>
                </a:solidFill>
                <a:latin typeface="Arial" panose="020B0604020202020204" pitchFamily="34" charset="0"/>
              </a:rPr>
              <a:t>2</a:t>
            </a:r>
          </a:p>
        </p:txBody>
      </p:sp>
      <p:sp>
        <p:nvSpPr>
          <p:cNvPr id="49" name="Oval 5"/>
          <p:cNvSpPr>
            <a:spLocks noChangeArrowheads="1"/>
          </p:cNvSpPr>
          <p:nvPr/>
        </p:nvSpPr>
        <p:spPr bwMode="auto">
          <a:xfrm>
            <a:off x="9432366" y="2337334"/>
            <a:ext cx="685800" cy="762000"/>
          </a:xfrm>
          <a:prstGeom prst="ellipse">
            <a:avLst/>
          </a:prstGeom>
          <a:solidFill>
            <a:srgbClr val="FF0000"/>
          </a:solidFill>
          <a:ln w="57150">
            <a:solidFill>
              <a:schemeClr val="accent2">
                <a:lumMod val="60000"/>
                <a:lumOff val="40000"/>
              </a:schemeClr>
            </a:solidFill>
            <a:round/>
            <a:headEnd/>
            <a:tailEnd/>
          </a:ln>
        </p:spPr>
        <p:txBody>
          <a:bodyPr wrap="none" anchor="ctr"/>
          <a:lstStyle>
            <a:lvl1pPr eaLnBrk="0" hangingPunct="0">
              <a:defRPr kumimoji="1" sz="2400">
                <a:solidFill>
                  <a:schemeClr val="tx1"/>
                </a:solidFill>
                <a:latin typeface="Times New Roman" panose="02020603050405020304" pitchFamily="18" charset="0"/>
              </a:defRPr>
            </a:lvl1pPr>
            <a:lvl2pPr marL="742950" indent="-285750" eaLnBrk="0" hangingPunct="0">
              <a:defRPr kumimoji="1" sz="2400">
                <a:solidFill>
                  <a:schemeClr val="tx1"/>
                </a:solidFill>
                <a:latin typeface="Times New Roman" panose="02020603050405020304" pitchFamily="18" charset="0"/>
              </a:defRPr>
            </a:lvl2pPr>
            <a:lvl3pPr marL="1143000" indent="-228600" eaLnBrk="0" hangingPunct="0">
              <a:defRPr kumimoji="1" sz="2400">
                <a:solidFill>
                  <a:schemeClr val="tx1"/>
                </a:solidFill>
                <a:latin typeface="Times New Roman" panose="02020603050405020304" pitchFamily="18" charset="0"/>
              </a:defRPr>
            </a:lvl3pPr>
            <a:lvl4pPr marL="1600200" indent="-228600" eaLnBrk="0" hangingPunct="0">
              <a:defRPr kumimoji="1" sz="2400">
                <a:solidFill>
                  <a:schemeClr val="tx1"/>
                </a:solidFill>
                <a:latin typeface="Times New Roman" panose="02020603050405020304" pitchFamily="18" charset="0"/>
              </a:defRPr>
            </a:lvl4pPr>
            <a:lvl5pPr marL="2057400" indent="-228600" eaLnBrk="0" hangingPunct="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pPr algn="ctr" defTabSz="914400" eaLnBrk="1" fontAlgn="base" hangingPunct="1">
              <a:spcBef>
                <a:spcPct val="0"/>
              </a:spcBef>
              <a:spcAft>
                <a:spcPct val="0"/>
              </a:spcAft>
              <a:defRPr/>
            </a:pPr>
            <a:r>
              <a:rPr kumimoji="0" lang="en-US" altLang="en-US" sz="1800" kern="0" smtClean="0">
                <a:solidFill>
                  <a:srgbClr val="DDDDDD"/>
                </a:solidFill>
                <a:latin typeface="Arial" panose="020B0604020202020204" pitchFamily="34" charset="0"/>
              </a:rPr>
              <a:t>3</a:t>
            </a:r>
          </a:p>
        </p:txBody>
      </p:sp>
      <p:pic>
        <p:nvPicPr>
          <p:cNvPr id="45" name="Chỗ dành sẵn cho Nội dung 4" descr="Ảnh có chứa trong nhà&#10;&#10;Mô tả được tạo tự động">
            <a:extLst>
              <a:ext uri="{FF2B5EF4-FFF2-40B4-BE49-F238E27FC236}">
                <a16:creationId xmlns:a16="http://schemas.microsoft.com/office/drawing/2014/main" id="{5C765E9B-D54F-4F2F-A2FC-1DE3E27B88F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2629" y="1456766"/>
            <a:ext cx="2050683" cy="1614425"/>
          </a:xfrm>
          <a:prstGeom prst="rect">
            <a:avLst/>
          </a:prstGeom>
        </p:spPr>
      </p:pic>
      <p:sp>
        <p:nvSpPr>
          <p:cNvPr id="46" name="Oval 45"/>
          <p:cNvSpPr/>
          <p:nvPr/>
        </p:nvSpPr>
        <p:spPr bwMode="auto">
          <a:xfrm>
            <a:off x="165599" y="1106579"/>
            <a:ext cx="2017713" cy="649287"/>
          </a:xfrm>
          <a:prstGeom prst="ellipse">
            <a:avLst/>
          </a:prstGeom>
          <a:solidFill>
            <a:srgbClr val="ADB8CA">
              <a:lumMod val="20000"/>
              <a:lumOff val="80000"/>
            </a:srgbClr>
          </a:solidFill>
          <a:ln w="12700" cap="sq" cmpd="sng" algn="ctr">
            <a:solidFill>
              <a:srgbClr val="DDDDDD"/>
            </a:solidFill>
            <a:prstDash val="solid"/>
            <a:round/>
            <a:headEnd type="none" w="sm" len="sm"/>
            <a:tailEnd type="none" w="sm" len="sm"/>
          </a:ln>
          <a:effectLst/>
        </p:spPr>
        <p:txBody>
          <a:bodyPr/>
          <a:lstStyle/>
          <a:p>
            <a:pPr defTabSz="914400" fontAlgn="base">
              <a:spcBef>
                <a:spcPct val="0"/>
              </a:spcBef>
              <a:spcAft>
                <a:spcPct val="0"/>
              </a:spcAft>
              <a:defRPr/>
            </a:pPr>
            <a:r>
              <a:rPr kumimoji="1" lang="en-US" b="1" kern="0" dirty="0" err="1">
                <a:solidFill>
                  <a:srgbClr val="0000FF"/>
                </a:solidFill>
                <a:latin typeface="Times New Roman" panose="02020603050405020304" pitchFamily="18" charset="0"/>
              </a:rPr>
              <a:t>Giai</a:t>
            </a:r>
            <a:r>
              <a:rPr kumimoji="1" lang="en-US" b="1" kern="0" dirty="0">
                <a:solidFill>
                  <a:srgbClr val="0000FF"/>
                </a:solidFill>
                <a:latin typeface="Times New Roman" panose="02020603050405020304" pitchFamily="18" charset="0"/>
              </a:rPr>
              <a:t> </a:t>
            </a:r>
            <a:r>
              <a:rPr kumimoji="1" lang="en-US" b="1" kern="0" dirty="0" err="1">
                <a:solidFill>
                  <a:srgbClr val="0000FF"/>
                </a:solidFill>
                <a:latin typeface="Times New Roman" panose="02020603050405020304" pitchFamily="18" charset="0"/>
              </a:rPr>
              <a:t>đoạn</a:t>
            </a:r>
            <a:r>
              <a:rPr kumimoji="1" lang="en-US" b="1" kern="0" dirty="0">
                <a:solidFill>
                  <a:srgbClr val="0000FF"/>
                </a:solidFill>
                <a:latin typeface="Times New Roman" panose="02020603050405020304" pitchFamily="18" charset="0"/>
              </a:rPr>
              <a:t> 1</a:t>
            </a:r>
          </a:p>
          <a:p>
            <a:pPr defTabSz="914400" fontAlgn="base">
              <a:spcBef>
                <a:spcPct val="0"/>
              </a:spcBef>
              <a:spcAft>
                <a:spcPct val="0"/>
              </a:spcAft>
              <a:defRPr/>
            </a:pPr>
            <a:r>
              <a:rPr kumimoji="1" lang="en-US" sz="1100" b="1" kern="0" dirty="0" err="1">
                <a:solidFill>
                  <a:srgbClr val="95032D"/>
                </a:solidFill>
                <a:latin typeface="Times New Roman" panose="02020603050405020304" pitchFamily="18" charset="0"/>
              </a:rPr>
              <a:t>Nhóm</a:t>
            </a:r>
            <a:r>
              <a:rPr kumimoji="1" lang="en-US" sz="1100" b="1" kern="0" dirty="0">
                <a:solidFill>
                  <a:srgbClr val="95032D"/>
                </a:solidFill>
                <a:latin typeface="Times New Roman" panose="02020603050405020304" pitchFamily="18" charset="0"/>
              </a:rPr>
              <a:t> </a:t>
            </a:r>
            <a:r>
              <a:rPr kumimoji="1" lang="en-US" sz="1100" b="1" kern="0" dirty="0" err="1">
                <a:solidFill>
                  <a:srgbClr val="95032D"/>
                </a:solidFill>
                <a:latin typeface="Times New Roman" panose="02020603050405020304" pitchFamily="18" charset="0"/>
              </a:rPr>
              <a:t>chuyên</a:t>
            </a:r>
            <a:r>
              <a:rPr kumimoji="1" lang="en-US" sz="1100" b="1" kern="0" dirty="0">
                <a:solidFill>
                  <a:srgbClr val="95032D"/>
                </a:solidFill>
                <a:latin typeface="Times New Roman" panose="02020603050405020304" pitchFamily="18" charset="0"/>
              </a:rPr>
              <a:t> </a:t>
            </a:r>
            <a:r>
              <a:rPr kumimoji="1" lang="en-US" sz="1100" b="1" kern="0" dirty="0" err="1">
                <a:solidFill>
                  <a:srgbClr val="95032D"/>
                </a:solidFill>
                <a:latin typeface="Times New Roman" panose="02020603050405020304" pitchFamily="18" charset="0"/>
              </a:rPr>
              <a:t>sâu</a:t>
            </a:r>
            <a:r>
              <a:rPr kumimoji="1" lang="en-US" sz="1100" b="1" kern="0" dirty="0">
                <a:solidFill>
                  <a:srgbClr val="95032D"/>
                </a:solidFill>
                <a:latin typeface="Times New Roman" panose="02020603050405020304" pitchFamily="18" charset="0"/>
              </a:rPr>
              <a:t> </a:t>
            </a:r>
            <a:endParaRPr kumimoji="1" lang="vi-VN" sz="1100" b="1" kern="0" dirty="0">
              <a:solidFill>
                <a:srgbClr val="95032D"/>
              </a:solidFill>
              <a:latin typeface="Times New Roman" panose="02020603050405020304" pitchFamily="18" charset="0"/>
            </a:endParaRPr>
          </a:p>
        </p:txBody>
      </p:sp>
    </p:spTree>
    <p:extLst>
      <p:ext uri="{BB962C8B-B14F-4D97-AF65-F5344CB8AC3E}">
        <p14:creationId xmlns:p14="http://schemas.microsoft.com/office/powerpoint/2010/main" val="3531643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arn(inVertical)">
                                      <p:cBhvr>
                                        <p:cTn id="7" dur="500"/>
                                        <p:tgtEl>
                                          <p:spTgt spid="30"/>
                                        </p:tgtEl>
                                      </p:cBhvr>
                                    </p:animEffect>
                                  </p:childTnLst>
                                </p:cTn>
                              </p:par>
                              <p:par>
                                <p:cTn id="8" presetID="16" presetClass="entr" presetSubtype="21" fill="hold"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barn(inVertical)">
                                      <p:cBhvr>
                                        <p:cTn id="10" dur="500"/>
                                        <p:tgtEl>
                                          <p:spTgt spid="45"/>
                                        </p:tgtEl>
                                      </p:cBhvr>
                                    </p:animEffect>
                                  </p:childTnLst>
                                </p:cTn>
                              </p:par>
                              <p:par>
                                <p:cTn id="11" presetID="42" presetClass="entr" presetSubtype="0" fill="hold" grpId="0" nodeType="withEffect">
                                  <p:stCondLst>
                                    <p:cond delay="0"/>
                                  </p:stCondLst>
                                  <p:childTnLst>
                                    <p:set>
                                      <p:cBhvr>
                                        <p:cTn id="12" dur="1" fill="hold">
                                          <p:stCondLst>
                                            <p:cond delay="0"/>
                                          </p:stCondLst>
                                        </p:cTn>
                                        <p:tgtEl>
                                          <p:spTgt spid="34"/>
                                        </p:tgtEl>
                                        <p:attrNameLst>
                                          <p:attrName>style.visibility</p:attrName>
                                        </p:attrNameLst>
                                      </p:cBhvr>
                                      <p:to>
                                        <p:strVal val="visible"/>
                                      </p:to>
                                    </p:set>
                                    <p:animEffect transition="in" filter="fade">
                                      <p:cBhvr>
                                        <p:cTn id="13" dur="1000"/>
                                        <p:tgtEl>
                                          <p:spTgt spid="34"/>
                                        </p:tgtEl>
                                      </p:cBhvr>
                                    </p:animEffect>
                                    <p:anim calcmode="lin" valueType="num">
                                      <p:cBhvr>
                                        <p:cTn id="14" dur="1000" fill="hold"/>
                                        <p:tgtEl>
                                          <p:spTgt spid="34"/>
                                        </p:tgtEl>
                                        <p:attrNameLst>
                                          <p:attrName>ppt_x</p:attrName>
                                        </p:attrNameLst>
                                      </p:cBhvr>
                                      <p:tavLst>
                                        <p:tav tm="0">
                                          <p:val>
                                            <p:strVal val="#ppt_x"/>
                                          </p:val>
                                        </p:tav>
                                        <p:tav tm="100000">
                                          <p:val>
                                            <p:strVal val="#ppt_x"/>
                                          </p:val>
                                        </p:tav>
                                      </p:tavLst>
                                    </p:anim>
                                    <p:anim calcmode="lin" valueType="num">
                                      <p:cBhvr>
                                        <p:cTn id="15" dur="1000" fill="hold"/>
                                        <p:tgtEl>
                                          <p:spTgt spid="34"/>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47"/>
                                        </p:tgtEl>
                                        <p:attrNameLst>
                                          <p:attrName>style.visibility</p:attrName>
                                        </p:attrNameLst>
                                      </p:cBhvr>
                                      <p:to>
                                        <p:strVal val="visible"/>
                                      </p:to>
                                    </p:set>
                                    <p:animEffect transition="in" filter="fade">
                                      <p:cBhvr>
                                        <p:cTn id="18" dur="1000"/>
                                        <p:tgtEl>
                                          <p:spTgt spid="47"/>
                                        </p:tgtEl>
                                      </p:cBhvr>
                                    </p:animEffect>
                                    <p:anim calcmode="lin" valueType="num">
                                      <p:cBhvr>
                                        <p:cTn id="19" dur="1000" fill="hold"/>
                                        <p:tgtEl>
                                          <p:spTgt spid="47"/>
                                        </p:tgtEl>
                                        <p:attrNameLst>
                                          <p:attrName>ppt_x</p:attrName>
                                        </p:attrNameLst>
                                      </p:cBhvr>
                                      <p:tavLst>
                                        <p:tav tm="0">
                                          <p:val>
                                            <p:strVal val="#ppt_x"/>
                                          </p:val>
                                        </p:tav>
                                        <p:tav tm="100000">
                                          <p:val>
                                            <p:strVal val="#ppt_x"/>
                                          </p:val>
                                        </p:tav>
                                      </p:tavLst>
                                    </p:anim>
                                    <p:anim calcmode="lin" valueType="num">
                                      <p:cBhvr>
                                        <p:cTn id="20" dur="1000" fill="hold"/>
                                        <p:tgtEl>
                                          <p:spTgt spid="47"/>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48"/>
                                        </p:tgtEl>
                                        <p:attrNameLst>
                                          <p:attrName>style.visibility</p:attrName>
                                        </p:attrNameLst>
                                      </p:cBhvr>
                                      <p:to>
                                        <p:strVal val="visible"/>
                                      </p:to>
                                    </p:set>
                                    <p:animEffect transition="in" filter="fade">
                                      <p:cBhvr>
                                        <p:cTn id="23" dur="1000"/>
                                        <p:tgtEl>
                                          <p:spTgt spid="48"/>
                                        </p:tgtEl>
                                      </p:cBhvr>
                                    </p:animEffect>
                                    <p:anim calcmode="lin" valueType="num">
                                      <p:cBhvr>
                                        <p:cTn id="24" dur="1000" fill="hold"/>
                                        <p:tgtEl>
                                          <p:spTgt spid="48"/>
                                        </p:tgtEl>
                                        <p:attrNameLst>
                                          <p:attrName>ppt_x</p:attrName>
                                        </p:attrNameLst>
                                      </p:cBhvr>
                                      <p:tavLst>
                                        <p:tav tm="0">
                                          <p:val>
                                            <p:strVal val="#ppt_x"/>
                                          </p:val>
                                        </p:tav>
                                        <p:tav tm="100000">
                                          <p:val>
                                            <p:strVal val="#ppt_x"/>
                                          </p:val>
                                        </p:tav>
                                      </p:tavLst>
                                    </p:anim>
                                    <p:anim calcmode="lin" valueType="num">
                                      <p:cBhvr>
                                        <p:cTn id="25" dur="1000" fill="hold"/>
                                        <p:tgtEl>
                                          <p:spTgt spid="48"/>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49"/>
                                        </p:tgtEl>
                                        <p:attrNameLst>
                                          <p:attrName>style.visibility</p:attrName>
                                        </p:attrNameLst>
                                      </p:cBhvr>
                                      <p:to>
                                        <p:strVal val="visible"/>
                                      </p:to>
                                    </p:set>
                                    <p:animEffect transition="in" filter="fade">
                                      <p:cBhvr>
                                        <p:cTn id="28" dur="1000"/>
                                        <p:tgtEl>
                                          <p:spTgt spid="49"/>
                                        </p:tgtEl>
                                      </p:cBhvr>
                                    </p:animEffect>
                                    <p:anim calcmode="lin" valueType="num">
                                      <p:cBhvr>
                                        <p:cTn id="29" dur="1000" fill="hold"/>
                                        <p:tgtEl>
                                          <p:spTgt spid="49"/>
                                        </p:tgtEl>
                                        <p:attrNameLst>
                                          <p:attrName>ppt_x</p:attrName>
                                        </p:attrNameLst>
                                      </p:cBhvr>
                                      <p:tavLst>
                                        <p:tav tm="0">
                                          <p:val>
                                            <p:strVal val="#ppt_x"/>
                                          </p:val>
                                        </p:tav>
                                        <p:tav tm="100000">
                                          <p:val>
                                            <p:strVal val="#ppt_x"/>
                                          </p:val>
                                        </p:tav>
                                      </p:tavLst>
                                    </p:anim>
                                    <p:anim calcmode="lin" valueType="num">
                                      <p:cBhvr>
                                        <p:cTn id="30"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0"/>
                                  </p:stCondLst>
                                  <p:childTnLst>
                                    <p:set>
                                      <p:cBhvr>
                                        <p:cTn id="34" dur="1" fill="hold">
                                          <p:stCondLst>
                                            <p:cond delay="0"/>
                                          </p:stCondLst>
                                        </p:cTn>
                                        <p:tgtEl>
                                          <p:spTgt spid="38"/>
                                        </p:tgtEl>
                                        <p:attrNameLst>
                                          <p:attrName>style.visibility</p:attrName>
                                        </p:attrNameLst>
                                      </p:cBhvr>
                                      <p:to>
                                        <p:strVal val="visible"/>
                                      </p:to>
                                    </p:set>
                                    <p:animEffect transition="in" filter="circle(in)">
                                      <p:cBhvr>
                                        <p:cTn id="35" dur="2000"/>
                                        <p:tgtEl>
                                          <p:spTgt spid="38"/>
                                        </p:tgtEl>
                                      </p:cBhvr>
                                    </p:animEffect>
                                  </p:childTnLst>
                                </p:cTn>
                              </p:par>
                              <p:par>
                                <p:cTn id="36" presetID="16" presetClass="entr" presetSubtype="21" fill="hold" nodeType="withEffect">
                                  <p:stCondLst>
                                    <p:cond delay="0"/>
                                  </p:stCondLst>
                                  <p:childTnLst>
                                    <p:set>
                                      <p:cBhvr>
                                        <p:cTn id="37" dur="1" fill="hold">
                                          <p:stCondLst>
                                            <p:cond delay="0"/>
                                          </p:stCondLst>
                                        </p:cTn>
                                        <p:tgtEl>
                                          <p:spTgt spid="50"/>
                                        </p:tgtEl>
                                        <p:attrNameLst>
                                          <p:attrName>style.visibility</p:attrName>
                                        </p:attrNameLst>
                                      </p:cBhvr>
                                      <p:to>
                                        <p:strVal val="visible"/>
                                      </p:to>
                                    </p:set>
                                    <p:animEffect transition="in" filter="barn(inVertical)">
                                      <p:cBhvr>
                                        <p:cTn id="38" dur="500"/>
                                        <p:tgtEl>
                                          <p:spTgt spid="50"/>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circle(in)">
                                      <p:cBhvr>
                                        <p:cTn id="41" dur="2000"/>
                                        <p:tgtEl>
                                          <p:spTgt spid="5"/>
                                        </p:tgtEl>
                                      </p:cBhvr>
                                    </p:animEffect>
                                  </p:childTnLst>
                                </p:cTn>
                              </p:par>
                              <p:par>
                                <p:cTn id="42" presetID="6" presetClass="entr" presetSubtype="16" fill="hold" grpId="0" nodeType="withEffect">
                                  <p:stCondLst>
                                    <p:cond delay="0"/>
                                  </p:stCondLst>
                                  <p:childTnLst>
                                    <p:set>
                                      <p:cBhvr>
                                        <p:cTn id="43" dur="1" fill="hold">
                                          <p:stCondLst>
                                            <p:cond delay="0"/>
                                          </p:stCondLst>
                                        </p:cTn>
                                        <p:tgtEl>
                                          <p:spTgt spid="4"/>
                                        </p:tgtEl>
                                        <p:attrNameLst>
                                          <p:attrName>style.visibility</p:attrName>
                                        </p:attrNameLst>
                                      </p:cBhvr>
                                      <p:to>
                                        <p:strVal val="visible"/>
                                      </p:to>
                                    </p:set>
                                    <p:animEffect transition="in" filter="circle(in)">
                                      <p:cBhvr>
                                        <p:cTn id="44" dur="2000"/>
                                        <p:tgtEl>
                                          <p:spTgt spid="4"/>
                                        </p:tgtEl>
                                      </p:cBhvr>
                                    </p:animEffect>
                                  </p:childTnLst>
                                </p:cTn>
                              </p:par>
                              <p:par>
                                <p:cTn id="45" presetID="6" presetClass="entr" presetSubtype="16" fill="hold" grpId="0" nodeType="with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circle(in)">
                                      <p:cBhvr>
                                        <p:cTn id="47" dur="2000"/>
                                        <p:tgtEl>
                                          <p:spTgt spid="6"/>
                                        </p:tgtEl>
                                      </p:cBhvr>
                                    </p:animEffect>
                                  </p:childTnLst>
                                </p:cTn>
                              </p:par>
                              <p:par>
                                <p:cTn id="48" presetID="6" presetClass="entr" presetSubtype="16" fill="hold" grpId="0" nodeType="withEffect">
                                  <p:stCondLst>
                                    <p:cond delay="0"/>
                                  </p:stCondLst>
                                  <p:childTnLst>
                                    <p:set>
                                      <p:cBhvr>
                                        <p:cTn id="49" dur="1" fill="hold">
                                          <p:stCondLst>
                                            <p:cond delay="0"/>
                                          </p:stCondLst>
                                        </p:cTn>
                                        <p:tgtEl>
                                          <p:spTgt spid="11"/>
                                        </p:tgtEl>
                                        <p:attrNameLst>
                                          <p:attrName>style.visibility</p:attrName>
                                        </p:attrNameLst>
                                      </p:cBhvr>
                                      <p:to>
                                        <p:strVal val="visible"/>
                                      </p:to>
                                    </p:set>
                                    <p:animEffect transition="in" filter="circle(in)">
                                      <p:cBhvr>
                                        <p:cTn id="50" dur="2000"/>
                                        <p:tgtEl>
                                          <p:spTgt spid="11"/>
                                        </p:tgtEl>
                                      </p:cBhvr>
                                    </p:animEffect>
                                  </p:childTnLst>
                                </p:cTn>
                              </p:par>
                              <p:par>
                                <p:cTn id="51" presetID="6" presetClass="entr" presetSubtype="16" fill="hold" grpId="0" nodeType="with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circle(in)">
                                      <p:cBhvr>
                                        <p:cTn id="53" dur="2000"/>
                                        <p:tgtEl>
                                          <p:spTgt spid="12"/>
                                        </p:tgtEl>
                                      </p:cBhvr>
                                    </p:animEffect>
                                  </p:childTnLst>
                                </p:cTn>
                              </p:par>
                              <p:par>
                                <p:cTn id="54" presetID="6" presetClass="entr" presetSubtype="16" fill="hold" grpId="0" nodeType="with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circle(in)">
                                      <p:cBhvr>
                                        <p:cTn id="56" dur="2000"/>
                                        <p:tgtEl>
                                          <p:spTgt spid="10"/>
                                        </p:tgtEl>
                                      </p:cBhvr>
                                    </p:animEffect>
                                  </p:childTnLst>
                                </p:cTn>
                              </p:par>
                              <p:par>
                                <p:cTn id="57" presetID="6" presetClass="entr" presetSubtype="16" fill="hold" grpId="0" nodeType="with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circle(in)">
                                      <p:cBhvr>
                                        <p:cTn id="59" dur="2000"/>
                                        <p:tgtEl>
                                          <p:spTgt spid="7"/>
                                        </p:tgtEl>
                                      </p:cBhvr>
                                    </p:animEffect>
                                  </p:childTnLst>
                                </p:cTn>
                              </p:par>
                              <p:par>
                                <p:cTn id="60" presetID="6" presetClass="entr" presetSubtype="16" fill="hold" grpId="0" nodeType="withEffect">
                                  <p:stCondLst>
                                    <p:cond delay="0"/>
                                  </p:stCondLst>
                                  <p:childTnLst>
                                    <p:set>
                                      <p:cBhvr>
                                        <p:cTn id="61" dur="1" fill="hold">
                                          <p:stCondLst>
                                            <p:cond delay="0"/>
                                          </p:stCondLst>
                                        </p:cTn>
                                        <p:tgtEl>
                                          <p:spTgt spid="9"/>
                                        </p:tgtEl>
                                        <p:attrNameLst>
                                          <p:attrName>style.visibility</p:attrName>
                                        </p:attrNameLst>
                                      </p:cBhvr>
                                      <p:to>
                                        <p:strVal val="visible"/>
                                      </p:to>
                                    </p:set>
                                    <p:animEffect transition="in" filter="circle(in)">
                                      <p:cBhvr>
                                        <p:cTn id="62" dur="2000"/>
                                        <p:tgtEl>
                                          <p:spTgt spid="9"/>
                                        </p:tgtEl>
                                      </p:cBhvr>
                                    </p:animEffect>
                                  </p:childTnLst>
                                </p:cTn>
                              </p:par>
                              <p:par>
                                <p:cTn id="63" presetID="6" presetClass="entr" presetSubtype="16" fill="hold" grpId="0" nodeType="withEffect">
                                  <p:stCondLst>
                                    <p:cond delay="0"/>
                                  </p:stCondLst>
                                  <p:childTnLst>
                                    <p:set>
                                      <p:cBhvr>
                                        <p:cTn id="64" dur="1" fill="hold">
                                          <p:stCondLst>
                                            <p:cond delay="0"/>
                                          </p:stCondLst>
                                        </p:cTn>
                                        <p:tgtEl>
                                          <p:spTgt spid="8"/>
                                        </p:tgtEl>
                                        <p:attrNameLst>
                                          <p:attrName>style.visibility</p:attrName>
                                        </p:attrNameLst>
                                      </p:cBhvr>
                                      <p:to>
                                        <p:strVal val="visible"/>
                                      </p:to>
                                    </p:set>
                                    <p:animEffect transition="in" filter="circle(in)">
                                      <p:cBhvr>
                                        <p:cTn id="65" dur="2000"/>
                                        <p:tgtEl>
                                          <p:spTgt spid="8"/>
                                        </p:tgtEl>
                                      </p:cBhvr>
                                    </p:animEffect>
                                  </p:childTnLst>
                                </p:cTn>
                              </p:par>
                              <p:par>
                                <p:cTn id="66" presetID="6" presetClass="entr" presetSubtype="16" fill="hold" grpId="0" nodeType="withEffect">
                                  <p:stCondLst>
                                    <p:cond delay="0"/>
                                  </p:stCondLst>
                                  <p:childTnLst>
                                    <p:set>
                                      <p:cBhvr>
                                        <p:cTn id="67" dur="1" fill="hold">
                                          <p:stCondLst>
                                            <p:cond delay="0"/>
                                          </p:stCondLst>
                                        </p:cTn>
                                        <p:tgtEl>
                                          <p:spTgt spid="22"/>
                                        </p:tgtEl>
                                        <p:attrNameLst>
                                          <p:attrName>style.visibility</p:attrName>
                                        </p:attrNameLst>
                                      </p:cBhvr>
                                      <p:to>
                                        <p:strVal val="visible"/>
                                      </p:to>
                                    </p:set>
                                    <p:animEffect transition="in" filter="circle(in)">
                                      <p:cBhvr>
                                        <p:cTn id="68" dur="2000"/>
                                        <p:tgtEl>
                                          <p:spTgt spid="22"/>
                                        </p:tgtEl>
                                      </p:cBhvr>
                                    </p:animEffect>
                                  </p:childTnLst>
                                </p:cTn>
                              </p:par>
                              <p:par>
                                <p:cTn id="69" presetID="6" presetClass="entr" presetSubtype="16" fill="hold" grpId="0" nodeType="withEffect">
                                  <p:stCondLst>
                                    <p:cond delay="0"/>
                                  </p:stCondLst>
                                  <p:childTnLst>
                                    <p:set>
                                      <p:cBhvr>
                                        <p:cTn id="70" dur="1" fill="hold">
                                          <p:stCondLst>
                                            <p:cond delay="0"/>
                                          </p:stCondLst>
                                        </p:cTn>
                                        <p:tgtEl>
                                          <p:spTgt spid="23"/>
                                        </p:tgtEl>
                                        <p:attrNameLst>
                                          <p:attrName>style.visibility</p:attrName>
                                        </p:attrNameLst>
                                      </p:cBhvr>
                                      <p:to>
                                        <p:strVal val="visible"/>
                                      </p:to>
                                    </p:set>
                                    <p:animEffect transition="in" filter="circle(in)">
                                      <p:cBhvr>
                                        <p:cTn id="71" dur="2000"/>
                                        <p:tgtEl>
                                          <p:spTgt spid="23"/>
                                        </p:tgtEl>
                                      </p:cBhvr>
                                    </p:animEffect>
                                  </p:childTnLst>
                                </p:cTn>
                              </p:par>
                              <p:par>
                                <p:cTn id="72" presetID="6" presetClass="entr" presetSubtype="16" fill="hold" grpId="0" nodeType="withEffect">
                                  <p:stCondLst>
                                    <p:cond delay="0"/>
                                  </p:stCondLst>
                                  <p:childTnLst>
                                    <p:set>
                                      <p:cBhvr>
                                        <p:cTn id="73" dur="1" fill="hold">
                                          <p:stCondLst>
                                            <p:cond delay="0"/>
                                          </p:stCondLst>
                                        </p:cTn>
                                        <p:tgtEl>
                                          <p:spTgt spid="27"/>
                                        </p:tgtEl>
                                        <p:attrNameLst>
                                          <p:attrName>style.visibility</p:attrName>
                                        </p:attrNameLst>
                                      </p:cBhvr>
                                      <p:to>
                                        <p:strVal val="visible"/>
                                      </p:to>
                                    </p:set>
                                    <p:animEffect transition="in" filter="circle(in)">
                                      <p:cBhvr>
                                        <p:cTn id="74" dur="2000"/>
                                        <p:tgtEl>
                                          <p:spTgt spid="27"/>
                                        </p:tgtEl>
                                      </p:cBhvr>
                                    </p:animEffect>
                                  </p:childTnLst>
                                </p:cTn>
                              </p:par>
                              <p:par>
                                <p:cTn id="75" presetID="6" presetClass="entr" presetSubtype="16" fill="hold" grpId="0" nodeType="withEffect">
                                  <p:stCondLst>
                                    <p:cond delay="0"/>
                                  </p:stCondLst>
                                  <p:childTnLst>
                                    <p:set>
                                      <p:cBhvr>
                                        <p:cTn id="76" dur="1" fill="hold">
                                          <p:stCondLst>
                                            <p:cond delay="0"/>
                                          </p:stCondLst>
                                        </p:cTn>
                                        <p:tgtEl>
                                          <p:spTgt spid="28"/>
                                        </p:tgtEl>
                                        <p:attrNameLst>
                                          <p:attrName>style.visibility</p:attrName>
                                        </p:attrNameLst>
                                      </p:cBhvr>
                                      <p:to>
                                        <p:strVal val="visible"/>
                                      </p:to>
                                    </p:set>
                                    <p:animEffect transition="in" filter="circle(in)">
                                      <p:cBhvr>
                                        <p:cTn id="77" dur="2000"/>
                                        <p:tgtEl>
                                          <p:spTgt spid="28"/>
                                        </p:tgtEl>
                                      </p:cBhvr>
                                    </p:animEffect>
                                  </p:childTnLst>
                                </p:cTn>
                              </p:par>
                              <p:par>
                                <p:cTn id="78" presetID="6" presetClass="entr" presetSubtype="16" fill="hold" grpId="0" nodeType="withEffect">
                                  <p:stCondLst>
                                    <p:cond delay="0"/>
                                  </p:stCondLst>
                                  <p:childTnLst>
                                    <p:set>
                                      <p:cBhvr>
                                        <p:cTn id="79" dur="1" fill="hold">
                                          <p:stCondLst>
                                            <p:cond delay="0"/>
                                          </p:stCondLst>
                                        </p:cTn>
                                        <p:tgtEl>
                                          <p:spTgt spid="24"/>
                                        </p:tgtEl>
                                        <p:attrNameLst>
                                          <p:attrName>style.visibility</p:attrName>
                                        </p:attrNameLst>
                                      </p:cBhvr>
                                      <p:to>
                                        <p:strVal val="visible"/>
                                      </p:to>
                                    </p:set>
                                    <p:animEffect transition="in" filter="circle(in)">
                                      <p:cBhvr>
                                        <p:cTn id="80" dur="2000"/>
                                        <p:tgtEl>
                                          <p:spTgt spid="24"/>
                                        </p:tgtEl>
                                      </p:cBhvr>
                                    </p:animEffect>
                                  </p:childTnLst>
                                </p:cTn>
                              </p:par>
                              <p:par>
                                <p:cTn id="81" presetID="6" presetClass="entr" presetSubtype="16" fill="hold" grpId="0" nodeType="withEffect">
                                  <p:stCondLst>
                                    <p:cond delay="0"/>
                                  </p:stCondLst>
                                  <p:childTnLst>
                                    <p:set>
                                      <p:cBhvr>
                                        <p:cTn id="82" dur="1" fill="hold">
                                          <p:stCondLst>
                                            <p:cond delay="0"/>
                                          </p:stCondLst>
                                        </p:cTn>
                                        <p:tgtEl>
                                          <p:spTgt spid="25"/>
                                        </p:tgtEl>
                                        <p:attrNameLst>
                                          <p:attrName>style.visibility</p:attrName>
                                        </p:attrNameLst>
                                      </p:cBhvr>
                                      <p:to>
                                        <p:strVal val="visible"/>
                                      </p:to>
                                    </p:set>
                                    <p:animEffect transition="in" filter="circle(in)">
                                      <p:cBhvr>
                                        <p:cTn id="83" dur="2000"/>
                                        <p:tgtEl>
                                          <p:spTgt spid="25"/>
                                        </p:tgtEl>
                                      </p:cBhvr>
                                    </p:animEffect>
                                  </p:childTnLst>
                                </p:cTn>
                              </p:par>
                              <p:par>
                                <p:cTn id="84" presetID="6" presetClass="entr" presetSubtype="16" fill="hold" grpId="0" nodeType="withEffect">
                                  <p:stCondLst>
                                    <p:cond delay="0"/>
                                  </p:stCondLst>
                                  <p:childTnLst>
                                    <p:set>
                                      <p:cBhvr>
                                        <p:cTn id="85" dur="1" fill="hold">
                                          <p:stCondLst>
                                            <p:cond delay="0"/>
                                          </p:stCondLst>
                                        </p:cTn>
                                        <p:tgtEl>
                                          <p:spTgt spid="35"/>
                                        </p:tgtEl>
                                        <p:attrNameLst>
                                          <p:attrName>style.visibility</p:attrName>
                                        </p:attrNameLst>
                                      </p:cBhvr>
                                      <p:to>
                                        <p:strVal val="visible"/>
                                      </p:to>
                                    </p:set>
                                    <p:animEffect transition="in" filter="circle(in)">
                                      <p:cBhvr>
                                        <p:cTn id="86" dur="2000"/>
                                        <p:tgtEl>
                                          <p:spTgt spid="35"/>
                                        </p:tgtEl>
                                      </p:cBhvr>
                                    </p:animEffect>
                                  </p:childTnLst>
                                </p:cTn>
                              </p:par>
                              <p:par>
                                <p:cTn id="87" presetID="6" presetClass="entr" presetSubtype="16" fill="hold" grpId="0" nodeType="withEffect">
                                  <p:stCondLst>
                                    <p:cond delay="0"/>
                                  </p:stCondLst>
                                  <p:childTnLst>
                                    <p:set>
                                      <p:cBhvr>
                                        <p:cTn id="88" dur="1" fill="hold">
                                          <p:stCondLst>
                                            <p:cond delay="0"/>
                                          </p:stCondLst>
                                        </p:cTn>
                                        <p:tgtEl>
                                          <p:spTgt spid="26"/>
                                        </p:tgtEl>
                                        <p:attrNameLst>
                                          <p:attrName>style.visibility</p:attrName>
                                        </p:attrNameLst>
                                      </p:cBhvr>
                                      <p:to>
                                        <p:strVal val="visible"/>
                                      </p:to>
                                    </p:set>
                                    <p:animEffect transition="in" filter="circle(in)">
                                      <p:cBhvr>
                                        <p:cTn id="89" dur="2000"/>
                                        <p:tgtEl>
                                          <p:spTgt spid="26"/>
                                        </p:tgtEl>
                                      </p:cBhvr>
                                    </p:animEffect>
                                  </p:childTnLst>
                                </p:cTn>
                              </p:par>
                              <p:par>
                                <p:cTn id="90" presetID="6" presetClass="entr" presetSubtype="16" fill="hold" grpId="0" nodeType="withEffect">
                                  <p:stCondLst>
                                    <p:cond delay="0"/>
                                  </p:stCondLst>
                                  <p:childTnLst>
                                    <p:set>
                                      <p:cBhvr>
                                        <p:cTn id="91" dur="1" fill="hold">
                                          <p:stCondLst>
                                            <p:cond delay="0"/>
                                          </p:stCondLst>
                                        </p:cTn>
                                        <p:tgtEl>
                                          <p:spTgt spid="29"/>
                                        </p:tgtEl>
                                        <p:attrNameLst>
                                          <p:attrName>style.visibility</p:attrName>
                                        </p:attrNameLst>
                                      </p:cBhvr>
                                      <p:to>
                                        <p:strVal val="visible"/>
                                      </p:to>
                                    </p:set>
                                    <p:animEffect transition="in" filter="circle(in)">
                                      <p:cBhvr>
                                        <p:cTn id="92" dur="2000"/>
                                        <p:tgtEl>
                                          <p:spTgt spid="29"/>
                                        </p:tgtEl>
                                      </p:cBhvr>
                                    </p:animEffect>
                                  </p:childTnLst>
                                </p:cTn>
                              </p:par>
                              <p:par>
                                <p:cTn id="93" presetID="6" presetClass="entr" presetSubtype="16" fill="hold" grpId="0" nodeType="withEffect">
                                  <p:stCondLst>
                                    <p:cond delay="0"/>
                                  </p:stCondLst>
                                  <p:childTnLst>
                                    <p:set>
                                      <p:cBhvr>
                                        <p:cTn id="94" dur="1" fill="hold">
                                          <p:stCondLst>
                                            <p:cond delay="0"/>
                                          </p:stCondLst>
                                        </p:cTn>
                                        <p:tgtEl>
                                          <p:spTgt spid="15"/>
                                        </p:tgtEl>
                                        <p:attrNameLst>
                                          <p:attrName>style.visibility</p:attrName>
                                        </p:attrNameLst>
                                      </p:cBhvr>
                                      <p:to>
                                        <p:strVal val="visible"/>
                                      </p:to>
                                    </p:set>
                                    <p:animEffect transition="in" filter="circle(in)">
                                      <p:cBhvr>
                                        <p:cTn id="95" dur="2000"/>
                                        <p:tgtEl>
                                          <p:spTgt spid="15"/>
                                        </p:tgtEl>
                                      </p:cBhvr>
                                    </p:animEffect>
                                  </p:childTnLst>
                                </p:cTn>
                              </p:par>
                              <p:par>
                                <p:cTn id="96" presetID="6" presetClass="entr" presetSubtype="16" fill="hold" grpId="0" nodeType="withEffect">
                                  <p:stCondLst>
                                    <p:cond delay="0"/>
                                  </p:stCondLst>
                                  <p:childTnLst>
                                    <p:set>
                                      <p:cBhvr>
                                        <p:cTn id="97" dur="1" fill="hold">
                                          <p:stCondLst>
                                            <p:cond delay="0"/>
                                          </p:stCondLst>
                                        </p:cTn>
                                        <p:tgtEl>
                                          <p:spTgt spid="18"/>
                                        </p:tgtEl>
                                        <p:attrNameLst>
                                          <p:attrName>style.visibility</p:attrName>
                                        </p:attrNameLst>
                                      </p:cBhvr>
                                      <p:to>
                                        <p:strVal val="visible"/>
                                      </p:to>
                                    </p:set>
                                    <p:animEffect transition="in" filter="circle(in)">
                                      <p:cBhvr>
                                        <p:cTn id="98" dur="2000"/>
                                        <p:tgtEl>
                                          <p:spTgt spid="18"/>
                                        </p:tgtEl>
                                      </p:cBhvr>
                                    </p:animEffect>
                                  </p:childTnLst>
                                </p:cTn>
                              </p:par>
                              <p:par>
                                <p:cTn id="99" presetID="6" presetClass="entr" presetSubtype="16" fill="hold" grpId="0" nodeType="withEffect">
                                  <p:stCondLst>
                                    <p:cond delay="0"/>
                                  </p:stCondLst>
                                  <p:childTnLst>
                                    <p:set>
                                      <p:cBhvr>
                                        <p:cTn id="100" dur="1" fill="hold">
                                          <p:stCondLst>
                                            <p:cond delay="0"/>
                                          </p:stCondLst>
                                        </p:cTn>
                                        <p:tgtEl>
                                          <p:spTgt spid="21"/>
                                        </p:tgtEl>
                                        <p:attrNameLst>
                                          <p:attrName>style.visibility</p:attrName>
                                        </p:attrNameLst>
                                      </p:cBhvr>
                                      <p:to>
                                        <p:strVal val="visible"/>
                                      </p:to>
                                    </p:set>
                                    <p:animEffect transition="in" filter="circle(in)">
                                      <p:cBhvr>
                                        <p:cTn id="101" dur="2000"/>
                                        <p:tgtEl>
                                          <p:spTgt spid="21"/>
                                        </p:tgtEl>
                                      </p:cBhvr>
                                    </p:animEffect>
                                  </p:childTnLst>
                                </p:cTn>
                              </p:par>
                              <p:par>
                                <p:cTn id="102" presetID="6" presetClass="entr" presetSubtype="16" fill="hold" grpId="0" nodeType="withEffect">
                                  <p:stCondLst>
                                    <p:cond delay="0"/>
                                  </p:stCondLst>
                                  <p:childTnLst>
                                    <p:set>
                                      <p:cBhvr>
                                        <p:cTn id="103" dur="1" fill="hold">
                                          <p:stCondLst>
                                            <p:cond delay="0"/>
                                          </p:stCondLst>
                                        </p:cTn>
                                        <p:tgtEl>
                                          <p:spTgt spid="14"/>
                                        </p:tgtEl>
                                        <p:attrNameLst>
                                          <p:attrName>style.visibility</p:attrName>
                                        </p:attrNameLst>
                                      </p:cBhvr>
                                      <p:to>
                                        <p:strVal val="visible"/>
                                      </p:to>
                                    </p:set>
                                    <p:animEffect transition="in" filter="circle(in)">
                                      <p:cBhvr>
                                        <p:cTn id="104" dur="2000"/>
                                        <p:tgtEl>
                                          <p:spTgt spid="14"/>
                                        </p:tgtEl>
                                      </p:cBhvr>
                                    </p:animEffect>
                                  </p:childTnLst>
                                </p:cTn>
                              </p:par>
                              <p:par>
                                <p:cTn id="105" presetID="6" presetClass="entr" presetSubtype="16" fill="hold" grpId="0" nodeType="withEffect">
                                  <p:stCondLst>
                                    <p:cond delay="0"/>
                                  </p:stCondLst>
                                  <p:childTnLst>
                                    <p:set>
                                      <p:cBhvr>
                                        <p:cTn id="106" dur="1" fill="hold">
                                          <p:stCondLst>
                                            <p:cond delay="0"/>
                                          </p:stCondLst>
                                        </p:cTn>
                                        <p:tgtEl>
                                          <p:spTgt spid="17"/>
                                        </p:tgtEl>
                                        <p:attrNameLst>
                                          <p:attrName>style.visibility</p:attrName>
                                        </p:attrNameLst>
                                      </p:cBhvr>
                                      <p:to>
                                        <p:strVal val="visible"/>
                                      </p:to>
                                    </p:set>
                                    <p:animEffect transition="in" filter="circle(in)">
                                      <p:cBhvr>
                                        <p:cTn id="107" dur="2000"/>
                                        <p:tgtEl>
                                          <p:spTgt spid="17"/>
                                        </p:tgtEl>
                                      </p:cBhvr>
                                    </p:animEffect>
                                  </p:childTnLst>
                                </p:cTn>
                              </p:par>
                              <p:par>
                                <p:cTn id="108" presetID="6" presetClass="entr" presetSubtype="16" fill="hold" grpId="0" nodeType="withEffect">
                                  <p:stCondLst>
                                    <p:cond delay="0"/>
                                  </p:stCondLst>
                                  <p:childTnLst>
                                    <p:set>
                                      <p:cBhvr>
                                        <p:cTn id="109" dur="1" fill="hold">
                                          <p:stCondLst>
                                            <p:cond delay="0"/>
                                          </p:stCondLst>
                                        </p:cTn>
                                        <p:tgtEl>
                                          <p:spTgt spid="20"/>
                                        </p:tgtEl>
                                        <p:attrNameLst>
                                          <p:attrName>style.visibility</p:attrName>
                                        </p:attrNameLst>
                                      </p:cBhvr>
                                      <p:to>
                                        <p:strVal val="visible"/>
                                      </p:to>
                                    </p:set>
                                    <p:animEffect transition="in" filter="circle(in)">
                                      <p:cBhvr>
                                        <p:cTn id="110" dur="2000"/>
                                        <p:tgtEl>
                                          <p:spTgt spid="20"/>
                                        </p:tgtEl>
                                      </p:cBhvr>
                                    </p:animEffect>
                                  </p:childTnLst>
                                </p:cTn>
                              </p:par>
                              <p:par>
                                <p:cTn id="111" presetID="6" presetClass="entr" presetSubtype="16" fill="hold" grpId="0" nodeType="withEffect">
                                  <p:stCondLst>
                                    <p:cond delay="0"/>
                                  </p:stCondLst>
                                  <p:childTnLst>
                                    <p:set>
                                      <p:cBhvr>
                                        <p:cTn id="112" dur="1" fill="hold">
                                          <p:stCondLst>
                                            <p:cond delay="0"/>
                                          </p:stCondLst>
                                        </p:cTn>
                                        <p:tgtEl>
                                          <p:spTgt spid="13"/>
                                        </p:tgtEl>
                                        <p:attrNameLst>
                                          <p:attrName>style.visibility</p:attrName>
                                        </p:attrNameLst>
                                      </p:cBhvr>
                                      <p:to>
                                        <p:strVal val="visible"/>
                                      </p:to>
                                    </p:set>
                                    <p:animEffect transition="in" filter="circle(in)">
                                      <p:cBhvr>
                                        <p:cTn id="113" dur="2000"/>
                                        <p:tgtEl>
                                          <p:spTgt spid="13"/>
                                        </p:tgtEl>
                                      </p:cBhvr>
                                    </p:animEffect>
                                  </p:childTnLst>
                                </p:cTn>
                              </p:par>
                              <p:par>
                                <p:cTn id="114" presetID="6" presetClass="entr" presetSubtype="16" fill="hold" grpId="0" nodeType="withEffect">
                                  <p:stCondLst>
                                    <p:cond delay="0"/>
                                  </p:stCondLst>
                                  <p:childTnLst>
                                    <p:set>
                                      <p:cBhvr>
                                        <p:cTn id="115" dur="1" fill="hold">
                                          <p:stCondLst>
                                            <p:cond delay="0"/>
                                          </p:stCondLst>
                                        </p:cTn>
                                        <p:tgtEl>
                                          <p:spTgt spid="16"/>
                                        </p:tgtEl>
                                        <p:attrNameLst>
                                          <p:attrName>style.visibility</p:attrName>
                                        </p:attrNameLst>
                                      </p:cBhvr>
                                      <p:to>
                                        <p:strVal val="visible"/>
                                      </p:to>
                                    </p:set>
                                    <p:animEffect transition="in" filter="circle(in)">
                                      <p:cBhvr>
                                        <p:cTn id="116" dur="2000"/>
                                        <p:tgtEl>
                                          <p:spTgt spid="16"/>
                                        </p:tgtEl>
                                      </p:cBhvr>
                                    </p:animEffect>
                                  </p:childTnLst>
                                </p:cTn>
                              </p:par>
                              <p:par>
                                <p:cTn id="117" presetID="6" presetClass="entr" presetSubtype="16" fill="hold" grpId="0" nodeType="withEffect">
                                  <p:stCondLst>
                                    <p:cond delay="0"/>
                                  </p:stCondLst>
                                  <p:childTnLst>
                                    <p:set>
                                      <p:cBhvr>
                                        <p:cTn id="118" dur="1" fill="hold">
                                          <p:stCondLst>
                                            <p:cond delay="0"/>
                                          </p:stCondLst>
                                        </p:cTn>
                                        <p:tgtEl>
                                          <p:spTgt spid="19"/>
                                        </p:tgtEl>
                                        <p:attrNameLst>
                                          <p:attrName>style.visibility</p:attrName>
                                        </p:attrNameLst>
                                      </p:cBhvr>
                                      <p:to>
                                        <p:strVal val="visible"/>
                                      </p:to>
                                    </p:set>
                                    <p:animEffect transition="in" filter="circle(in)">
                                      <p:cBhvr>
                                        <p:cTn id="119" dur="2000"/>
                                        <p:tgtEl>
                                          <p:spTgt spid="19"/>
                                        </p:tgtEl>
                                      </p:cBhvr>
                                    </p:animEffect>
                                  </p:childTnLst>
                                </p:cTn>
                              </p:par>
                              <p:par>
                                <p:cTn id="120" presetID="6" presetClass="entr" presetSubtype="16" fill="hold" nodeType="withEffect">
                                  <p:stCondLst>
                                    <p:cond delay="0"/>
                                  </p:stCondLst>
                                  <p:childTnLst>
                                    <p:set>
                                      <p:cBhvr>
                                        <p:cTn id="121" dur="1" fill="hold">
                                          <p:stCondLst>
                                            <p:cond delay="0"/>
                                          </p:stCondLst>
                                        </p:cTn>
                                        <p:tgtEl>
                                          <p:spTgt spid="42"/>
                                        </p:tgtEl>
                                        <p:attrNameLst>
                                          <p:attrName>style.visibility</p:attrName>
                                        </p:attrNameLst>
                                      </p:cBhvr>
                                      <p:to>
                                        <p:strVal val="visible"/>
                                      </p:to>
                                    </p:set>
                                    <p:animEffect transition="in" filter="circle(in)">
                                      <p:cBhvr>
                                        <p:cTn id="122" dur="2000"/>
                                        <p:tgtEl>
                                          <p:spTgt spid="42"/>
                                        </p:tgtEl>
                                      </p:cBhvr>
                                    </p:animEffect>
                                  </p:childTnLst>
                                </p:cTn>
                              </p:par>
                              <p:par>
                                <p:cTn id="123" presetID="6" presetClass="entr" presetSubtype="16" fill="hold" nodeType="withEffect">
                                  <p:stCondLst>
                                    <p:cond delay="0"/>
                                  </p:stCondLst>
                                  <p:childTnLst>
                                    <p:set>
                                      <p:cBhvr>
                                        <p:cTn id="124" dur="1" fill="hold">
                                          <p:stCondLst>
                                            <p:cond delay="0"/>
                                          </p:stCondLst>
                                        </p:cTn>
                                        <p:tgtEl>
                                          <p:spTgt spid="44"/>
                                        </p:tgtEl>
                                        <p:attrNameLst>
                                          <p:attrName>style.visibility</p:attrName>
                                        </p:attrNameLst>
                                      </p:cBhvr>
                                      <p:to>
                                        <p:strVal val="visible"/>
                                      </p:to>
                                    </p:set>
                                    <p:animEffect transition="in" filter="circle(in)">
                                      <p:cBhvr>
                                        <p:cTn id="125" dur="2000"/>
                                        <p:tgtEl>
                                          <p:spTgt spid="44"/>
                                        </p:tgtEl>
                                      </p:cBhvr>
                                    </p:animEffect>
                                  </p:childTnLst>
                                </p:cTn>
                              </p:par>
                              <p:par>
                                <p:cTn id="126" presetID="6" presetClass="entr" presetSubtype="16" fill="hold" nodeType="withEffect">
                                  <p:stCondLst>
                                    <p:cond delay="0"/>
                                  </p:stCondLst>
                                  <p:childTnLst>
                                    <p:set>
                                      <p:cBhvr>
                                        <p:cTn id="127" dur="1" fill="hold">
                                          <p:stCondLst>
                                            <p:cond delay="0"/>
                                          </p:stCondLst>
                                        </p:cTn>
                                        <p:tgtEl>
                                          <p:spTgt spid="43"/>
                                        </p:tgtEl>
                                        <p:attrNameLst>
                                          <p:attrName>style.visibility</p:attrName>
                                        </p:attrNameLst>
                                      </p:cBhvr>
                                      <p:to>
                                        <p:strVal val="visible"/>
                                      </p:to>
                                    </p:set>
                                    <p:animEffect transition="in" filter="circle(in)">
                                      <p:cBhvr>
                                        <p:cTn id="128" dur="2000"/>
                                        <p:tgtEl>
                                          <p:spTgt spid="43"/>
                                        </p:tgtEl>
                                      </p:cBhvr>
                                    </p:animEffect>
                                  </p:childTnLst>
                                </p:cTn>
                              </p:par>
                              <p:par>
                                <p:cTn id="129" presetID="6" presetClass="entr" presetSubtype="16" fill="hold" nodeType="withEffect">
                                  <p:stCondLst>
                                    <p:cond delay="0"/>
                                  </p:stCondLst>
                                  <p:childTnLst>
                                    <p:set>
                                      <p:cBhvr>
                                        <p:cTn id="130" dur="1" fill="hold">
                                          <p:stCondLst>
                                            <p:cond delay="0"/>
                                          </p:stCondLst>
                                        </p:cTn>
                                        <p:tgtEl>
                                          <p:spTgt spid="39"/>
                                        </p:tgtEl>
                                        <p:attrNameLst>
                                          <p:attrName>style.visibility</p:attrName>
                                        </p:attrNameLst>
                                      </p:cBhvr>
                                      <p:to>
                                        <p:strVal val="visible"/>
                                      </p:to>
                                    </p:set>
                                    <p:animEffect transition="in" filter="circle(in)">
                                      <p:cBhvr>
                                        <p:cTn id="131" dur="2000"/>
                                        <p:tgtEl>
                                          <p:spTgt spid="39"/>
                                        </p:tgtEl>
                                      </p:cBhvr>
                                    </p:animEffect>
                                  </p:childTnLst>
                                </p:cTn>
                              </p:par>
                              <p:par>
                                <p:cTn id="132" presetID="6" presetClass="entr" presetSubtype="16" fill="hold" grpId="0" nodeType="withEffect">
                                  <p:stCondLst>
                                    <p:cond delay="0"/>
                                  </p:stCondLst>
                                  <p:childTnLst>
                                    <p:set>
                                      <p:cBhvr>
                                        <p:cTn id="133" dur="1" fill="hold">
                                          <p:stCondLst>
                                            <p:cond delay="0"/>
                                          </p:stCondLst>
                                        </p:cTn>
                                        <p:tgtEl>
                                          <p:spTgt spid="40"/>
                                        </p:tgtEl>
                                        <p:attrNameLst>
                                          <p:attrName>style.visibility</p:attrName>
                                        </p:attrNameLst>
                                      </p:cBhvr>
                                      <p:to>
                                        <p:strVal val="visible"/>
                                      </p:to>
                                    </p:set>
                                    <p:animEffect transition="in" filter="circle(in)">
                                      <p:cBhvr>
                                        <p:cTn id="134" dur="2000"/>
                                        <p:tgtEl>
                                          <p:spTgt spid="40"/>
                                        </p:tgtEl>
                                      </p:cBhvr>
                                    </p:animEffect>
                                  </p:childTnLst>
                                </p:cTn>
                              </p:par>
                            </p:childTnLst>
                          </p:cTn>
                        </p:par>
                      </p:childTnLst>
                    </p:cTn>
                  </p:par>
                  <p:par>
                    <p:cTn id="135" fill="hold">
                      <p:stCondLst>
                        <p:cond delay="indefinite"/>
                      </p:stCondLst>
                      <p:childTnLst>
                        <p:par>
                          <p:cTn id="136" fill="hold">
                            <p:stCondLst>
                              <p:cond delay="0"/>
                            </p:stCondLst>
                            <p:childTnLst>
                              <p:par>
                                <p:cTn id="137" presetID="42" presetClass="entr" presetSubtype="0" fill="hold" grpId="0" nodeType="clickEffect">
                                  <p:stCondLst>
                                    <p:cond delay="0"/>
                                  </p:stCondLst>
                                  <p:childTnLst>
                                    <p:set>
                                      <p:cBhvr>
                                        <p:cTn id="138" dur="1" fill="hold">
                                          <p:stCondLst>
                                            <p:cond delay="0"/>
                                          </p:stCondLst>
                                        </p:cTn>
                                        <p:tgtEl>
                                          <p:spTgt spid="46"/>
                                        </p:tgtEl>
                                        <p:attrNameLst>
                                          <p:attrName>style.visibility</p:attrName>
                                        </p:attrNameLst>
                                      </p:cBhvr>
                                      <p:to>
                                        <p:strVal val="visible"/>
                                      </p:to>
                                    </p:set>
                                    <p:animEffect transition="in" filter="fade">
                                      <p:cBhvr>
                                        <p:cTn id="139" dur="1000"/>
                                        <p:tgtEl>
                                          <p:spTgt spid="46"/>
                                        </p:tgtEl>
                                      </p:cBhvr>
                                    </p:animEffect>
                                    <p:anim calcmode="lin" valueType="num">
                                      <p:cBhvr>
                                        <p:cTn id="140" dur="1000" fill="hold"/>
                                        <p:tgtEl>
                                          <p:spTgt spid="46"/>
                                        </p:tgtEl>
                                        <p:attrNameLst>
                                          <p:attrName>ppt_x</p:attrName>
                                        </p:attrNameLst>
                                      </p:cBhvr>
                                      <p:tavLst>
                                        <p:tav tm="0">
                                          <p:val>
                                            <p:strVal val="#ppt_x"/>
                                          </p:val>
                                        </p:tav>
                                        <p:tav tm="100000">
                                          <p:val>
                                            <p:strVal val="#ppt_x"/>
                                          </p:val>
                                        </p:tav>
                                      </p:tavLst>
                                    </p:anim>
                                    <p:anim calcmode="lin" valueType="num">
                                      <p:cBhvr>
                                        <p:cTn id="141" dur="1000" fill="hold"/>
                                        <p:tgtEl>
                                          <p:spTgt spid="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4" grpId="0" animBg="1"/>
      <p:bldP spid="35" grpId="0" animBg="1"/>
      <p:bldP spid="40" grpId="0"/>
      <p:bldP spid="47" grpId="0" animBg="1"/>
      <p:bldP spid="48" grpId="0" animBg="1"/>
      <p:bldP spid="49" grpId="0" animBg="1"/>
      <p:bldP spid="4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custDataLst>
              <p:tags r:id="rId1"/>
            </p:custDataLst>
          </p:nvPr>
        </p:nvSpPr>
        <p:spPr>
          <a:xfrm>
            <a:off x="0" y="0"/>
            <a:ext cx="12192000" cy="944562"/>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ctr">
            <a:normAutofit/>
          </a:bodyPr>
          <a:lstStyle/>
          <a:p>
            <a:pPr lvl="0" algn="ctr" defTabSz="914400">
              <a:spcBef>
                <a:spcPct val="0"/>
              </a:spcBef>
              <a:defRPr/>
            </a:pPr>
            <a:r>
              <a:rPr lang="en-US" altLang="en-US" sz="2800" b="1" dirty="0" err="1">
                <a:solidFill>
                  <a:schemeClr val="bg1"/>
                </a:solidFill>
                <a:latin typeface="SVN-Vanilla Daisy Pro" panose="00000500000000000000" pitchFamily="2" charset="0"/>
              </a:rPr>
              <a:t>Những</a:t>
            </a:r>
            <a:r>
              <a:rPr lang="en-US" altLang="en-US" sz="2800" b="1" dirty="0">
                <a:solidFill>
                  <a:schemeClr val="bg1"/>
                </a:solidFill>
                <a:latin typeface="SVN-Vanilla Daisy Pro" panose="00000500000000000000" pitchFamily="2" charset="0"/>
              </a:rPr>
              <a:t> </a:t>
            </a:r>
            <a:r>
              <a:rPr lang="en-US" altLang="en-US" sz="2800" b="1" dirty="0" err="1">
                <a:solidFill>
                  <a:schemeClr val="bg1"/>
                </a:solidFill>
                <a:latin typeface="SVN-Vanilla Daisy Pro" panose="00000500000000000000" pitchFamily="2" charset="0"/>
              </a:rPr>
              <a:t>việc</a:t>
            </a:r>
            <a:r>
              <a:rPr lang="en-US" altLang="en-US" sz="2800" b="1" dirty="0">
                <a:solidFill>
                  <a:schemeClr val="bg1"/>
                </a:solidFill>
                <a:latin typeface="SVN-Vanilla Daisy Pro" panose="00000500000000000000" pitchFamily="2" charset="0"/>
              </a:rPr>
              <a:t> </a:t>
            </a:r>
            <a:r>
              <a:rPr lang="en-US" altLang="en-US" sz="2800" b="1" dirty="0" err="1">
                <a:solidFill>
                  <a:schemeClr val="bg1"/>
                </a:solidFill>
                <a:latin typeface="SVN-Vanilla Daisy Pro" panose="00000500000000000000" pitchFamily="2" charset="0"/>
              </a:rPr>
              <a:t>làm</a:t>
            </a:r>
            <a:r>
              <a:rPr lang="en-US" altLang="en-US" sz="2800" b="1" dirty="0">
                <a:solidFill>
                  <a:schemeClr val="bg1"/>
                </a:solidFill>
                <a:latin typeface="SVN-Vanilla Daisy Pro" panose="00000500000000000000" pitchFamily="2" charset="0"/>
              </a:rPr>
              <a:t> </a:t>
            </a:r>
            <a:r>
              <a:rPr lang="en-US" altLang="en-US" sz="2800" b="1" dirty="0" err="1">
                <a:solidFill>
                  <a:schemeClr val="bg1"/>
                </a:solidFill>
                <a:latin typeface="SVN-Vanilla Daisy Pro" panose="00000500000000000000" pitchFamily="2" charset="0"/>
              </a:rPr>
              <a:t>thể</a:t>
            </a:r>
            <a:r>
              <a:rPr lang="en-US" altLang="en-US" sz="2800" b="1" dirty="0">
                <a:solidFill>
                  <a:schemeClr val="bg1"/>
                </a:solidFill>
                <a:latin typeface="SVN-Vanilla Daisy Pro" panose="00000500000000000000" pitchFamily="2" charset="0"/>
              </a:rPr>
              <a:t> </a:t>
            </a:r>
            <a:r>
              <a:rPr lang="en-US" altLang="en-US" sz="2800" b="1" dirty="0" err="1">
                <a:solidFill>
                  <a:schemeClr val="bg1"/>
                </a:solidFill>
                <a:latin typeface="SVN-Vanilla Daisy Pro" panose="00000500000000000000" pitchFamily="2" charset="0"/>
              </a:rPr>
              <a:t>hiện</a:t>
            </a:r>
            <a:r>
              <a:rPr lang="en-US" altLang="en-US" sz="2800" b="1" dirty="0">
                <a:solidFill>
                  <a:schemeClr val="bg1"/>
                </a:solidFill>
                <a:latin typeface="SVN-Vanilla Daisy Pro" panose="00000500000000000000" pitchFamily="2" charset="0"/>
              </a:rPr>
              <a:t> </a:t>
            </a:r>
            <a:r>
              <a:rPr lang="en-US" altLang="en-US" sz="2800" b="1" dirty="0" err="1">
                <a:solidFill>
                  <a:schemeClr val="bg1"/>
                </a:solidFill>
                <a:latin typeface="SVN-Vanilla Daisy Pro" panose="00000500000000000000" pitchFamily="2" charset="0"/>
              </a:rPr>
              <a:t>tính</a:t>
            </a:r>
            <a:r>
              <a:rPr lang="en-US" altLang="en-US" sz="2800" b="1" dirty="0">
                <a:solidFill>
                  <a:schemeClr val="bg1"/>
                </a:solidFill>
                <a:latin typeface="SVN-Vanilla Daisy Pro" panose="00000500000000000000" pitchFamily="2" charset="0"/>
              </a:rPr>
              <a:t> </a:t>
            </a:r>
            <a:r>
              <a:rPr lang="en-US" altLang="en-US" sz="2800" b="1" dirty="0" err="1">
                <a:solidFill>
                  <a:schemeClr val="bg1"/>
                </a:solidFill>
                <a:latin typeface="SVN-Vanilla Daisy Pro" panose="00000500000000000000" pitchFamily="2" charset="0"/>
              </a:rPr>
              <a:t>tự</a:t>
            </a:r>
            <a:r>
              <a:rPr lang="en-US" altLang="en-US" sz="2800" b="1" dirty="0">
                <a:solidFill>
                  <a:schemeClr val="bg1"/>
                </a:solidFill>
                <a:latin typeface="SVN-Vanilla Daisy Pro" panose="00000500000000000000" pitchFamily="2" charset="0"/>
              </a:rPr>
              <a:t> </a:t>
            </a:r>
            <a:r>
              <a:rPr lang="en-US" altLang="en-US" sz="2800" b="1" dirty="0" err="1">
                <a:solidFill>
                  <a:schemeClr val="bg1"/>
                </a:solidFill>
                <a:latin typeface="SVN-Vanilla Daisy Pro" panose="00000500000000000000" pitchFamily="2" charset="0"/>
              </a:rPr>
              <a:t>lập</a:t>
            </a:r>
            <a:endParaRPr kumimoji="0" lang="en-US" sz="2800" b="1" i="0" u="none" strike="noStrike" kern="0" cap="none" spc="0" normalizeH="0" baseline="0" noProof="0" dirty="0">
              <a:ln>
                <a:noFill/>
              </a:ln>
              <a:solidFill>
                <a:schemeClr val="bg1"/>
              </a:solidFill>
              <a:effectLst/>
              <a:uLnTx/>
              <a:uFillTx/>
              <a:latin typeface="SVN-Vanilla Daisy Pro" panose="00000500000000000000" pitchFamily="2" charset="0"/>
            </a:endParaRPr>
          </a:p>
        </p:txBody>
      </p:sp>
      <p:pic>
        <p:nvPicPr>
          <p:cNvPr id="4" name="Picture 2" descr="http://photos.myjoyonline.com/photos/news/201311/6579331693860_200143784020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7914" y="-14858"/>
            <a:ext cx="2135284" cy="153885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4" descr="https://gatorball.files.wordpress.com/2011/03/hybrid-1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525"/>
            <a:ext cx="2186609" cy="13620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4" name="Rounded Rectangle 13"/>
          <p:cNvSpPr/>
          <p:nvPr/>
        </p:nvSpPr>
        <p:spPr>
          <a:xfrm>
            <a:off x="370026" y="1187036"/>
            <a:ext cx="3179640" cy="1118842"/>
          </a:xfrm>
          <a:prstGeom prst="roundRect">
            <a:avLst>
              <a:gd name="adj" fmla="val 10000"/>
            </a:avLst>
          </a:prstGeom>
          <a:blipFill>
            <a:blip r:embed="rId5">
              <a:extLst>
                <a:ext uri="{28A0092B-C50C-407E-A947-70E740481C1C}">
                  <a14:useLocalDpi xmlns:a14="http://schemas.microsoft.com/office/drawing/2010/main" val="0"/>
                </a:ext>
              </a:extLst>
            </a:blip>
            <a:srcRect/>
            <a:stretch>
              <a:fillRect l="-1000" r="-1000"/>
            </a:stretch>
          </a:blipFill>
          <a:ln>
            <a:noFill/>
          </a:ln>
          <a:effectLst/>
          <a:scene3d>
            <a:camera prst="orthographicFront"/>
            <a:lightRig rig="threePt" dir="t">
              <a:rot lat="0" lon="0" rev="7500000"/>
            </a:lightRig>
          </a:scene3d>
          <a:sp3d z="152400" extrusionH="63500" prstMaterial="matte">
            <a:bevelT w="50800" h="19050" prst="relaxedInset"/>
            <a:contourClr>
              <a:sysClr val="window" lastClr="FFFFFF"/>
            </a:contourClr>
          </a:sp3d>
        </p:spPr>
      </p:sp>
      <p:grpSp>
        <p:nvGrpSpPr>
          <p:cNvPr id="15" name="Group 14"/>
          <p:cNvGrpSpPr/>
          <p:nvPr/>
        </p:nvGrpSpPr>
        <p:grpSpPr>
          <a:xfrm>
            <a:off x="246490" y="3038855"/>
            <a:ext cx="3721211" cy="3672046"/>
            <a:chOff x="324729" y="2194559"/>
            <a:chExt cx="3179640" cy="2682240"/>
          </a:xfrm>
          <a:scene3d>
            <a:camera prst="orthographicFront"/>
            <a:lightRig rig="threePt" dir="t">
              <a:rot lat="0" lon="0" rev="7500000"/>
            </a:lightRig>
          </a:scene3d>
        </p:grpSpPr>
        <p:sp>
          <p:nvSpPr>
            <p:cNvPr id="24" name="Round Same Side Corner Rectangle 23"/>
            <p:cNvSpPr/>
            <p:nvPr/>
          </p:nvSpPr>
          <p:spPr>
            <a:xfrm rot="10800000">
              <a:off x="324729" y="2194559"/>
              <a:ext cx="3179640" cy="2682240"/>
            </a:xfrm>
            <a:prstGeom prst="round2SameRect">
              <a:avLst>
                <a:gd name="adj1" fmla="val 10500"/>
                <a:gd name="adj2" fmla="val 0"/>
              </a:avLst>
            </a:prstGeom>
            <a:solidFill>
              <a:srgbClr val="C00000"/>
            </a:solidFill>
            <a:ln>
              <a:noFill/>
            </a:ln>
            <a:effectLst>
              <a:outerShdw blurRad="40000" dist="23000" dir="5400000" rotWithShape="0">
                <a:srgbClr val="000000">
                  <a:alpha val="35000"/>
                </a:srgbClr>
              </a:outerShdw>
            </a:effectLst>
            <a:sp3d prstMaterial="plastic">
              <a:bevelT w="127000" h="25400" prst="relaxedInset"/>
            </a:sp3d>
          </p:spPr>
        </p:sp>
        <p:sp>
          <p:nvSpPr>
            <p:cNvPr id="25" name="Round Same Side Corner Rectangle 5"/>
            <p:cNvSpPr/>
            <p:nvPr/>
          </p:nvSpPr>
          <p:spPr>
            <a:xfrm rot="21600000">
              <a:off x="407217" y="2194559"/>
              <a:ext cx="3014664" cy="2599752"/>
            </a:xfrm>
            <a:prstGeom prst="rect">
              <a:avLst/>
            </a:prstGeom>
            <a:noFill/>
            <a:ln>
              <a:noFill/>
            </a:ln>
            <a:effectLst/>
            <a:sp3d/>
          </p:spPr>
          <p:txBody>
            <a:bodyPr spcFirstLastPara="0" vert="horz" wrap="square" lIns="284480" tIns="284480" rIns="284480" bIns="284480" numCol="1" spcCol="1270" anchor="t" anchorCtr="0">
              <a:noAutofit/>
            </a:bodyPr>
            <a:lstStyle/>
            <a:p>
              <a:pPr marL="0" marR="0" lvl="0" indent="0" algn="ctr" defTabSz="1778000" eaLnBrk="1" fontAlgn="auto" latinLnBrk="0" hangingPunct="1">
                <a:lnSpc>
                  <a:spcPct val="90000"/>
                </a:lnSpc>
                <a:spcBef>
                  <a:spcPct val="0"/>
                </a:spcBef>
                <a:spcAft>
                  <a:spcPct val="35000"/>
                </a:spcAft>
                <a:buClrTx/>
                <a:buSzTx/>
                <a:buFontTx/>
                <a:buNone/>
                <a:tabLst/>
                <a:defRPr/>
              </a:pPr>
              <a:endParaRPr kumimoji="0" lang="en-US" sz="3600" b="0" i="0" u="none" strike="noStrike" kern="1200" cap="none" spc="0" normalizeH="0" baseline="0" noProof="0" dirty="0">
                <a:ln>
                  <a:noFill/>
                </a:ln>
                <a:solidFill>
                  <a:sysClr val="window" lastClr="FFFFFF"/>
                </a:solidFill>
                <a:effectLst/>
                <a:uLnTx/>
                <a:uFillTx/>
                <a:latin typeface="Calibri"/>
                <a:ea typeface="+mn-ea"/>
                <a:cs typeface="+mn-cs"/>
              </a:endParaRPr>
            </a:p>
          </p:txBody>
        </p:sp>
      </p:grpSp>
      <p:sp>
        <p:nvSpPr>
          <p:cNvPr id="16" name="Rounded Rectangle 15"/>
          <p:cNvSpPr/>
          <p:nvPr/>
        </p:nvSpPr>
        <p:spPr>
          <a:xfrm>
            <a:off x="4494454" y="1165373"/>
            <a:ext cx="3301199" cy="1118842"/>
          </a:xfrm>
          <a:prstGeom prst="roundRect">
            <a:avLst>
              <a:gd name="adj" fmla="val 10000"/>
            </a:avLst>
          </a:prstGeom>
          <a:blipFill>
            <a:blip r:embed="rId6" cstate="print">
              <a:extLst>
                <a:ext uri="{28A0092B-C50C-407E-A947-70E740481C1C}">
                  <a14:useLocalDpi xmlns:a14="http://schemas.microsoft.com/office/drawing/2010/main" val="0"/>
                </a:ext>
              </a:extLst>
            </a:blip>
            <a:srcRect/>
            <a:stretch>
              <a:fillRect/>
            </a:stretch>
          </a:blipFill>
          <a:ln>
            <a:noFill/>
          </a:ln>
          <a:effectLst/>
          <a:scene3d>
            <a:camera prst="orthographicFront"/>
            <a:lightRig rig="threePt" dir="t">
              <a:rot lat="0" lon="0" rev="7500000"/>
            </a:lightRig>
          </a:scene3d>
          <a:sp3d z="152400" extrusionH="63500" prstMaterial="matte">
            <a:bevelT w="50800" h="19050" prst="relaxedInset"/>
            <a:contourClr>
              <a:sysClr val="window" lastClr="FFFFFF"/>
            </a:contourClr>
          </a:sp3d>
        </p:spPr>
      </p:sp>
      <p:grpSp>
        <p:nvGrpSpPr>
          <p:cNvPr id="17" name="Group 16"/>
          <p:cNvGrpSpPr/>
          <p:nvPr/>
        </p:nvGrpSpPr>
        <p:grpSpPr>
          <a:xfrm>
            <a:off x="4230094" y="3038855"/>
            <a:ext cx="3829922" cy="3672046"/>
            <a:chOff x="3822334" y="2194559"/>
            <a:chExt cx="3179640" cy="2682240"/>
          </a:xfrm>
          <a:scene3d>
            <a:camera prst="orthographicFront"/>
            <a:lightRig rig="threePt" dir="t">
              <a:rot lat="0" lon="0" rev="7500000"/>
            </a:lightRig>
          </a:scene3d>
        </p:grpSpPr>
        <p:sp>
          <p:nvSpPr>
            <p:cNvPr id="22" name="Round Same Side Corner Rectangle 21"/>
            <p:cNvSpPr/>
            <p:nvPr/>
          </p:nvSpPr>
          <p:spPr>
            <a:xfrm rot="10800000">
              <a:off x="3822334" y="2194559"/>
              <a:ext cx="3179640" cy="2682240"/>
            </a:xfrm>
            <a:prstGeom prst="round2SameRect">
              <a:avLst>
                <a:gd name="adj1" fmla="val 10500"/>
                <a:gd name="adj2" fmla="val 0"/>
              </a:avLst>
            </a:prstGeom>
            <a:solidFill>
              <a:srgbClr val="006600"/>
            </a:solidFill>
            <a:ln>
              <a:noFill/>
            </a:ln>
            <a:effectLst>
              <a:outerShdw blurRad="40000" dist="23000" dir="5400000" rotWithShape="0">
                <a:srgbClr val="000000">
                  <a:alpha val="35000"/>
                </a:srgbClr>
              </a:outerShdw>
            </a:effectLst>
            <a:sp3d prstMaterial="plastic">
              <a:bevelT w="127000" h="25400" prst="relaxedInset"/>
            </a:sp3d>
          </p:spPr>
        </p:sp>
        <p:sp>
          <p:nvSpPr>
            <p:cNvPr id="23" name="Round Same Side Corner Rectangle 8"/>
            <p:cNvSpPr/>
            <p:nvPr/>
          </p:nvSpPr>
          <p:spPr>
            <a:xfrm rot="21600000">
              <a:off x="3904822" y="2194559"/>
              <a:ext cx="3014664" cy="2599752"/>
            </a:xfrm>
            <a:prstGeom prst="rect">
              <a:avLst/>
            </a:prstGeom>
            <a:noFill/>
            <a:ln>
              <a:noFill/>
            </a:ln>
            <a:effectLst/>
            <a:sp3d/>
          </p:spPr>
          <p:txBody>
            <a:bodyPr spcFirstLastPara="0" vert="horz" wrap="square" lIns="284480" tIns="284480" rIns="284480" bIns="284480" numCol="1" spcCol="1270" anchor="t" anchorCtr="0">
              <a:noAutofit/>
            </a:bodyPr>
            <a:lstStyle/>
            <a:p>
              <a:pPr marL="0" marR="0" lvl="0" indent="0" algn="ctr" defTabSz="1778000" eaLnBrk="1" fontAlgn="auto" latinLnBrk="0" hangingPunct="1">
                <a:lnSpc>
                  <a:spcPct val="90000"/>
                </a:lnSpc>
                <a:spcBef>
                  <a:spcPct val="0"/>
                </a:spcBef>
                <a:spcAft>
                  <a:spcPct val="35000"/>
                </a:spcAft>
                <a:buClrTx/>
                <a:buSzTx/>
                <a:buFontTx/>
                <a:buNone/>
                <a:tabLst/>
                <a:defRPr/>
              </a:pPr>
              <a:endParaRPr kumimoji="0" lang="en-US" sz="4000" b="0" i="0" u="none" strike="noStrike" kern="1200" cap="none" spc="0" normalizeH="0" baseline="0" noProof="0" dirty="0">
                <a:ln>
                  <a:noFill/>
                </a:ln>
                <a:solidFill>
                  <a:sysClr val="window" lastClr="FFFFFF"/>
                </a:solidFill>
                <a:effectLst/>
                <a:uLnTx/>
                <a:uFillTx/>
                <a:latin typeface="Calibri"/>
                <a:ea typeface="+mn-ea"/>
                <a:cs typeface="+mn-cs"/>
              </a:endParaRPr>
            </a:p>
          </p:txBody>
        </p:sp>
      </p:grpSp>
      <p:grpSp>
        <p:nvGrpSpPr>
          <p:cNvPr id="19" name="Group 18"/>
          <p:cNvGrpSpPr/>
          <p:nvPr/>
        </p:nvGrpSpPr>
        <p:grpSpPr>
          <a:xfrm>
            <a:off x="8444285" y="3038855"/>
            <a:ext cx="3446233" cy="3559118"/>
            <a:chOff x="7319938" y="2194559"/>
            <a:chExt cx="3179640" cy="2682240"/>
          </a:xfrm>
          <a:scene3d>
            <a:camera prst="orthographicFront"/>
            <a:lightRig rig="threePt" dir="t">
              <a:rot lat="0" lon="0" rev="7500000"/>
            </a:lightRig>
          </a:scene3d>
        </p:grpSpPr>
        <p:sp>
          <p:nvSpPr>
            <p:cNvPr id="20" name="Round Same Side Corner Rectangle 19"/>
            <p:cNvSpPr/>
            <p:nvPr/>
          </p:nvSpPr>
          <p:spPr>
            <a:xfrm rot="10800000">
              <a:off x="7319938" y="2194559"/>
              <a:ext cx="3179640" cy="2682240"/>
            </a:xfrm>
            <a:prstGeom prst="round2SameRect">
              <a:avLst>
                <a:gd name="adj1" fmla="val 10500"/>
                <a:gd name="adj2" fmla="val 0"/>
              </a:avLst>
            </a:prstGeom>
            <a:solidFill>
              <a:srgbClr val="990099"/>
            </a:solidFill>
            <a:ln>
              <a:noFill/>
            </a:ln>
            <a:effectLst>
              <a:outerShdw blurRad="40000" dist="23000" dir="5400000" rotWithShape="0">
                <a:srgbClr val="000000">
                  <a:alpha val="35000"/>
                </a:srgbClr>
              </a:outerShdw>
            </a:effectLst>
            <a:sp3d prstMaterial="plastic">
              <a:bevelT w="127000" h="25400" prst="relaxedInset"/>
            </a:sp3d>
          </p:spPr>
        </p:sp>
        <p:sp>
          <p:nvSpPr>
            <p:cNvPr id="21" name="Round Same Side Corner Rectangle 11"/>
            <p:cNvSpPr/>
            <p:nvPr/>
          </p:nvSpPr>
          <p:spPr>
            <a:xfrm rot="21600000">
              <a:off x="7402426" y="2194559"/>
              <a:ext cx="3014664" cy="2599752"/>
            </a:xfrm>
            <a:prstGeom prst="rect">
              <a:avLst/>
            </a:prstGeom>
            <a:noFill/>
            <a:ln>
              <a:noFill/>
            </a:ln>
            <a:effectLst/>
            <a:sp3d/>
          </p:spPr>
          <p:txBody>
            <a:bodyPr spcFirstLastPara="0" vert="horz" wrap="square" lIns="284480" tIns="284480" rIns="284480" bIns="284480" numCol="1" spcCol="1270" anchor="t" anchorCtr="0">
              <a:noAutofit/>
            </a:bodyPr>
            <a:lstStyle/>
            <a:p>
              <a:pPr marL="0" marR="0" lvl="0" indent="0" algn="ctr" defTabSz="1778000" eaLnBrk="1" fontAlgn="auto" latinLnBrk="0" hangingPunct="1">
                <a:lnSpc>
                  <a:spcPct val="90000"/>
                </a:lnSpc>
                <a:spcBef>
                  <a:spcPct val="0"/>
                </a:spcBef>
                <a:spcAft>
                  <a:spcPct val="35000"/>
                </a:spcAft>
                <a:buClrTx/>
                <a:buSzTx/>
                <a:buFontTx/>
                <a:buNone/>
                <a:tabLst/>
                <a:defRPr/>
              </a:pPr>
              <a:endParaRPr kumimoji="0" lang="en-US" sz="4000" b="0" i="0" u="none" strike="noStrike" kern="1200" cap="none" spc="0" normalizeH="0" baseline="0" noProof="0" dirty="0">
                <a:ln>
                  <a:noFill/>
                </a:ln>
                <a:solidFill>
                  <a:sysClr val="window" lastClr="FFFFFF"/>
                </a:solidFill>
                <a:effectLst/>
                <a:uLnTx/>
                <a:uFillTx/>
                <a:latin typeface="Calibri"/>
                <a:ea typeface="+mn-ea"/>
                <a:cs typeface="+mn-cs"/>
              </a:endParaRPr>
            </a:p>
          </p:txBody>
        </p:sp>
      </p:grpSp>
      <p:sp>
        <p:nvSpPr>
          <p:cNvPr id="29" name="Oval 28"/>
          <p:cNvSpPr/>
          <p:nvPr/>
        </p:nvSpPr>
        <p:spPr bwMode="auto">
          <a:xfrm>
            <a:off x="549321" y="2104578"/>
            <a:ext cx="2658597" cy="649287"/>
          </a:xfrm>
          <a:prstGeom prst="ellipse">
            <a:avLst/>
          </a:prstGeom>
          <a:solidFill>
            <a:srgbClr val="ADB8CA">
              <a:lumMod val="20000"/>
              <a:lumOff val="80000"/>
            </a:srgbClr>
          </a:solidFill>
          <a:ln w="12700" cap="sq" cmpd="sng" algn="ctr">
            <a:solidFill>
              <a:srgbClr val="DDDDDD"/>
            </a:solidFill>
            <a:prstDash val="solid"/>
            <a:round/>
            <a:headEnd type="none" w="sm" len="sm"/>
            <a:tailEnd type="none" w="sm" len="sm"/>
          </a:ln>
          <a:effectLst/>
        </p:spPr>
        <p:txBody>
          <a:bodyPr/>
          <a:lstStyle/>
          <a:p>
            <a:pPr defTabSz="914400" fontAlgn="base">
              <a:spcBef>
                <a:spcPct val="0"/>
              </a:spcBef>
              <a:spcAft>
                <a:spcPct val="0"/>
              </a:spcAft>
              <a:defRPr/>
            </a:pPr>
            <a:r>
              <a:rPr kumimoji="1" lang="en-US" sz="2400" b="1" kern="0" dirty="0" err="1" smtClean="0">
                <a:solidFill>
                  <a:srgbClr val="0000FF"/>
                </a:solidFill>
                <a:latin typeface="SVN-Vanilla Daisy Pro" panose="00000500000000000000" pitchFamily="2" charset="0"/>
              </a:rPr>
              <a:t>Trong</a:t>
            </a:r>
            <a:r>
              <a:rPr kumimoji="1" lang="en-US" sz="2400" b="1" kern="0" dirty="0" smtClean="0">
                <a:solidFill>
                  <a:srgbClr val="0000FF"/>
                </a:solidFill>
                <a:latin typeface="SVN-Vanilla Daisy Pro" panose="00000500000000000000" pitchFamily="2" charset="0"/>
              </a:rPr>
              <a:t> </a:t>
            </a:r>
            <a:r>
              <a:rPr kumimoji="1" lang="en-US" sz="2400" b="1" kern="0" dirty="0" err="1" smtClean="0">
                <a:solidFill>
                  <a:srgbClr val="0000FF"/>
                </a:solidFill>
                <a:latin typeface="SVN-Vanilla Daisy Pro" panose="00000500000000000000" pitchFamily="2" charset="0"/>
              </a:rPr>
              <a:t>học</a:t>
            </a:r>
            <a:r>
              <a:rPr kumimoji="1" lang="en-US" sz="2400" b="1" kern="0" dirty="0" smtClean="0">
                <a:solidFill>
                  <a:srgbClr val="0000FF"/>
                </a:solidFill>
                <a:latin typeface="SVN-Vanilla Daisy Pro" panose="00000500000000000000" pitchFamily="2" charset="0"/>
              </a:rPr>
              <a:t> </a:t>
            </a:r>
            <a:r>
              <a:rPr kumimoji="1" lang="en-US" sz="2400" b="1" kern="0" dirty="0" err="1" smtClean="0">
                <a:solidFill>
                  <a:srgbClr val="0000FF"/>
                </a:solidFill>
                <a:latin typeface="SVN-Vanilla Daisy Pro" panose="00000500000000000000" pitchFamily="2" charset="0"/>
              </a:rPr>
              <a:t>tập</a:t>
            </a:r>
            <a:endParaRPr kumimoji="1" lang="vi-VN" sz="2400" b="1" kern="0" dirty="0">
              <a:solidFill>
                <a:srgbClr val="95032D"/>
              </a:solidFill>
              <a:latin typeface="Times New Roman" panose="02020603050405020304" pitchFamily="18" charset="0"/>
            </a:endParaRPr>
          </a:p>
        </p:txBody>
      </p:sp>
      <p:sp>
        <p:nvSpPr>
          <p:cNvPr id="30" name="Oval 29"/>
          <p:cNvSpPr/>
          <p:nvPr/>
        </p:nvSpPr>
        <p:spPr bwMode="auto">
          <a:xfrm>
            <a:off x="4707611" y="1981234"/>
            <a:ext cx="2874884" cy="649287"/>
          </a:xfrm>
          <a:prstGeom prst="ellipse">
            <a:avLst/>
          </a:prstGeom>
          <a:solidFill>
            <a:srgbClr val="ADB8CA">
              <a:lumMod val="20000"/>
              <a:lumOff val="80000"/>
            </a:srgbClr>
          </a:solidFill>
          <a:ln w="12700" cap="sq" cmpd="sng" algn="ctr">
            <a:solidFill>
              <a:srgbClr val="DDDDDD"/>
            </a:solidFill>
            <a:prstDash val="solid"/>
            <a:round/>
            <a:headEnd type="none" w="sm" len="sm"/>
            <a:tailEnd type="none" w="sm" len="sm"/>
          </a:ln>
          <a:effectLst/>
        </p:spPr>
        <p:txBody>
          <a:bodyPr/>
          <a:lstStyle/>
          <a:p>
            <a:pPr defTabSz="914400" fontAlgn="base">
              <a:spcBef>
                <a:spcPct val="0"/>
              </a:spcBef>
              <a:spcAft>
                <a:spcPct val="0"/>
              </a:spcAft>
              <a:defRPr/>
            </a:pPr>
            <a:r>
              <a:rPr kumimoji="1" lang="en-US" sz="2400" b="1" kern="0" dirty="0" err="1" smtClean="0">
                <a:solidFill>
                  <a:srgbClr val="0000FF"/>
                </a:solidFill>
                <a:latin typeface="SVN-Vanilla Daisy Pro" panose="00000500000000000000" pitchFamily="2" charset="0"/>
              </a:rPr>
              <a:t>Trong</a:t>
            </a:r>
            <a:r>
              <a:rPr kumimoji="1" lang="en-US" sz="2400" b="1" kern="0" dirty="0" smtClean="0">
                <a:solidFill>
                  <a:srgbClr val="0000FF"/>
                </a:solidFill>
                <a:latin typeface="SVN-Vanilla Daisy Pro" panose="00000500000000000000" pitchFamily="2" charset="0"/>
              </a:rPr>
              <a:t> </a:t>
            </a:r>
            <a:r>
              <a:rPr kumimoji="1" lang="en-US" sz="2400" b="1" kern="0" dirty="0" err="1" smtClean="0">
                <a:solidFill>
                  <a:srgbClr val="0000FF"/>
                </a:solidFill>
                <a:latin typeface="SVN-Vanilla Daisy Pro" panose="00000500000000000000" pitchFamily="2" charset="0"/>
              </a:rPr>
              <a:t>lao</a:t>
            </a:r>
            <a:r>
              <a:rPr kumimoji="1" lang="en-US" sz="2400" b="1" kern="0" dirty="0" smtClean="0">
                <a:solidFill>
                  <a:srgbClr val="0000FF"/>
                </a:solidFill>
                <a:latin typeface="SVN-Vanilla Daisy Pro" panose="00000500000000000000" pitchFamily="2" charset="0"/>
              </a:rPr>
              <a:t> </a:t>
            </a:r>
            <a:r>
              <a:rPr kumimoji="1" lang="en-US" sz="2400" b="1" kern="0" dirty="0" err="1" smtClean="0">
                <a:solidFill>
                  <a:srgbClr val="0000FF"/>
                </a:solidFill>
                <a:latin typeface="SVN-Vanilla Daisy Pro" panose="00000500000000000000" pitchFamily="2" charset="0"/>
              </a:rPr>
              <a:t>động</a:t>
            </a:r>
            <a:endParaRPr kumimoji="1" lang="vi-VN" sz="2400" b="1" kern="0" dirty="0">
              <a:solidFill>
                <a:srgbClr val="95032D"/>
              </a:solidFill>
              <a:latin typeface="Times New Roman" panose="02020603050405020304" pitchFamily="18" charset="0"/>
            </a:endParaRPr>
          </a:p>
        </p:txBody>
      </p:sp>
      <p:sp>
        <p:nvSpPr>
          <p:cNvPr id="31" name="Rounded Rectangle 30"/>
          <p:cNvSpPr/>
          <p:nvPr/>
        </p:nvSpPr>
        <p:spPr>
          <a:xfrm>
            <a:off x="8824291" y="1165373"/>
            <a:ext cx="2824369" cy="1226740"/>
          </a:xfrm>
          <a:prstGeom prst="roundRect">
            <a:avLst>
              <a:gd name="adj" fmla="val 10000"/>
            </a:avLst>
          </a:prstGeom>
          <a:blipFill>
            <a:blip r:embed="rId7" cstate="print">
              <a:extLst>
                <a:ext uri="{28A0092B-C50C-407E-A947-70E740481C1C}">
                  <a14:useLocalDpi xmlns:a14="http://schemas.microsoft.com/office/drawing/2010/main" val="0"/>
                </a:ext>
              </a:extLst>
            </a:blip>
            <a:srcRect/>
            <a:stretch>
              <a:fillRect t="-9000" b="-9000"/>
            </a:stretch>
          </a:blipFill>
          <a:ln w="25400" cap="flat" cmpd="sng" algn="ctr">
            <a:solidFill>
              <a:srgbClr val="4F81BD">
                <a:shade val="80000"/>
                <a:hueOff val="0"/>
                <a:satOff val="0"/>
                <a:lumOff val="0"/>
                <a:alphaOff val="0"/>
              </a:srgbClr>
            </a:solidFill>
            <a:prstDash val="solid"/>
          </a:ln>
          <a:effectLst/>
        </p:spPr>
      </p:sp>
      <p:sp>
        <p:nvSpPr>
          <p:cNvPr id="32" name="Oval 31"/>
          <p:cNvSpPr/>
          <p:nvPr/>
        </p:nvSpPr>
        <p:spPr bwMode="auto">
          <a:xfrm>
            <a:off x="8470078" y="2134773"/>
            <a:ext cx="3689405" cy="649287"/>
          </a:xfrm>
          <a:prstGeom prst="ellipse">
            <a:avLst/>
          </a:prstGeom>
          <a:solidFill>
            <a:srgbClr val="ADB8CA">
              <a:lumMod val="20000"/>
              <a:lumOff val="80000"/>
            </a:srgbClr>
          </a:solidFill>
          <a:ln w="12700" cap="sq" cmpd="sng" algn="ctr">
            <a:solidFill>
              <a:srgbClr val="DDDDDD"/>
            </a:solidFill>
            <a:prstDash val="solid"/>
            <a:round/>
            <a:headEnd type="none" w="sm" len="sm"/>
            <a:tailEnd type="none" w="sm" len="sm"/>
          </a:ln>
          <a:effectLst/>
        </p:spPr>
        <p:txBody>
          <a:bodyPr/>
          <a:lstStyle/>
          <a:p>
            <a:pPr defTabSz="914400" fontAlgn="base">
              <a:spcBef>
                <a:spcPct val="0"/>
              </a:spcBef>
              <a:spcAft>
                <a:spcPct val="0"/>
              </a:spcAft>
              <a:defRPr/>
            </a:pPr>
            <a:r>
              <a:rPr kumimoji="1" lang="en-US" sz="2400" b="1" kern="0" dirty="0" err="1" smtClean="0">
                <a:solidFill>
                  <a:srgbClr val="0000FF"/>
                </a:solidFill>
                <a:latin typeface="SVN-Vanilla Daisy Pro" panose="00000500000000000000" pitchFamily="2" charset="0"/>
              </a:rPr>
              <a:t>Công</a:t>
            </a:r>
            <a:r>
              <a:rPr kumimoji="1" lang="en-US" sz="2400" b="1" kern="0" dirty="0" smtClean="0">
                <a:solidFill>
                  <a:srgbClr val="0000FF"/>
                </a:solidFill>
                <a:latin typeface="SVN-Vanilla Daisy Pro" panose="00000500000000000000" pitchFamily="2" charset="0"/>
              </a:rPr>
              <a:t> </a:t>
            </a:r>
            <a:r>
              <a:rPr kumimoji="1" lang="en-US" sz="2400" b="1" kern="0" dirty="0" err="1" smtClean="0">
                <a:solidFill>
                  <a:srgbClr val="0000FF"/>
                </a:solidFill>
                <a:latin typeface="SVN-Vanilla Daisy Pro" panose="00000500000000000000" pitchFamily="2" charset="0"/>
              </a:rPr>
              <a:t>việc</a:t>
            </a:r>
            <a:r>
              <a:rPr kumimoji="1" lang="en-US" sz="2400" b="1" kern="0" dirty="0" smtClean="0">
                <a:solidFill>
                  <a:srgbClr val="0000FF"/>
                </a:solidFill>
                <a:latin typeface="SVN-Vanilla Daisy Pro" panose="00000500000000000000" pitchFamily="2" charset="0"/>
              </a:rPr>
              <a:t> </a:t>
            </a:r>
            <a:r>
              <a:rPr kumimoji="1" lang="en-US" sz="2400" b="1" kern="0" dirty="0" err="1" smtClean="0">
                <a:solidFill>
                  <a:srgbClr val="0000FF"/>
                </a:solidFill>
                <a:latin typeface="SVN-Vanilla Daisy Pro" panose="00000500000000000000" pitchFamily="2" charset="0"/>
              </a:rPr>
              <a:t>hàng</a:t>
            </a:r>
            <a:r>
              <a:rPr kumimoji="1" lang="en-US" sz="2400" b="1" kern="0" dirty="0" smtClean="0">
                <a:solidFill>
                  <a:srgbClr val="0000FF"/>
                </a:solidFill>
                <a:latin typeface="SVN-Vanilla Daisy Pro" panose="00000500000000000000" pitchFamily="2" charset="0"/>
              </a:rPr>
              <a:t> </a:t>
            </a:r>
            <a:r>
              <a:rPr kumimoji="1" lang="en-US" sz="2400" b="1" kern="0" dirty="0" err="1" smtClean="0">
                <a:solidFill>
                  <a:srgbClr val="0000FF"/>
                </a:solidFill>
                <a:latin typeface="SVN-Vanilla Daisy Pro" panose="00000500000000000000" pitchFamily="2" charset="0"/>
              </a:rPr>
              <a:t>ngày</a:t>
            </a:r>
            <a:endParaRPr kumimoji="1" lang="vi-VN" sz="2400" b="1" kern="0" dirty="0">
              <a:solidFill>
                <a:srgbClr val="95032D"/>
              </a:solidFill>
              <a:latin typeface="Times New Roman" panose="02020603050405020304" pitchFamily="18" charset="0"/>
            </a:endParaRPr>
          </a:p>
        </p:txBody>
      </p:sp>
      <p:sp>
        <p:nvSpPr>
          <p:cNvPr id="33" name="Text Box 20"/>
          <p:cNvSpPr txBox="1">
            <a:spLocks noChangeArrowheads="1"/>
          </p:cNvSpPr>
          <p:nvPr/>
        </p:nvSpPr>
        <p:spPr bwMode="auto">
          <a:xfrm>
            <a:off x="317241" y="3207225"/>
            <a:ext cx="3679371"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Tự</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mình</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đi</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xe</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đạp</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đến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lớp</a:t>
            </a:r>
            <a:r>
              <a:rPr lang="en-US" altLang="en-US" sz="2400" b="1" dirty="0" smtClean="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Tự</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học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bài</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và</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làm</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bài</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tập</a:t>
            </a:r>
            <a:r>
              <a:rPr lang="en-US" altLang="en-US" sz="2400" b="1" dirty="0" smtClean="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Tự</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chuẩn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bị</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đồ</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dùng</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học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tập</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trước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khi</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đến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lớp</a:t>
            </a:r>
            <a:r>
              <a:rPr lang="en-US" altLang="en-US" sz="2400" b="1" dirty="0" smtClean="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a:t>
            </a:r>
            <a:r>
              <a:rPr lang="en-US" altLang="en-US" sz="2400" b="1" dirty="0" err="1" smtClean="0">
                <a:solidFill>
                  <a:schemeClr val="bg1"/>
                </a:solidFill>
                <a:latin typeface="Times" panose="02020603050405020304" pitchFamily="18" charset="0"/>
                <a:cs typeface="Times" panose="02020603050405020304" pitchFamily="18" charset="0"/>
              </a:rPr>
              <a:t>Tự</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giác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giơ</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tay</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phát</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biểu</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xây</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dựng</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bài</a:t>
            </a:r>
            <a:r>
              <a:rPr lang="en-US" altLang="en-US" sz="2400" b="1" dirty="0" smtClean="0">
                <a:solidFill>
                  <a:schemeClr val="bg1"/>
                </a:solidFill>
                <a:latin typeface="Times" panose="02020603050405020304" pitchFamily="18" charset="0"/>
                <a:cs typeface="Times" panose="02020603050405020304" pitchFamily="18" charset="0"/>
              </a:rPr>
              <a:t>…</a:t>
            </a:r>
            <a:endParaRPr lang="en-US" altLang="en-US" sz="2400" b="1" dirty="0">
              <a:solidFill>
                <a:schemeClr val="bg1"/>
              </a:solidFill>
              <a:latin typeface="Times" panose="02020603050405020304" pitchFamily="18" charset="0"/>
              <a:cs typeface="Times" panose="02020603050405020304" pitchFamily="18" charset="0"/>
            </a:endParaRPr>
          </a:p>
        </p:txBody>
      </p:sp>
      <p:sp>
        <p:nvSpPr>
          <p:cNvPr id="34" name="Text Box 21"/>
          <p:cNvSpPr txBox="1">
            <a:spLocks noChangeArrowheads="1"/>
          </p:cNvSpPr>
          <p:nvPr/>
        </p:nvSpPr>
        <p:spPr bwMode="auto">
          <a:xfrm>
            <a:off x="4287925" y="3081461"/>
            <a:ext cx="3948404"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Trực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nhật</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lớp</a:t>
            </a:r>
            <a:r>
              <a:rPr lang="en-US" altLang="en-US" sz="2400" b="1" dirty="0" smtClean="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Hoàn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thành</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tốt</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công</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việc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lao</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động</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trường</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giao</a:t>
            </a:r>
            <a:r>
              <a:rPr lang="en-US" altLang="en-US" sz="2400" b="1" dirty="0" smtClean="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Chăm</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sóc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bồn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hoa</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cây</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xanh</a:t>
            </a:r>
            <a:r>
              <a:rPr lang="en-US" altLang="en-US" sz="2400" b="1" dirty="0" smtClean="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Giữ</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gìn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vệ</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sinh</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trường</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lớp</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sạch</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sẽ</a:t>
            </a:r>
            <a:r>
              <a:rPr lang="en-US" altLang="en-US" sz="2400" b="1" dirty="0" smtClean="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Nỗ</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lực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vươn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lên</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xóa</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đói</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giảm</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nghèo</a:t>
            </a:r>
            <a:r>
              <a:rPr lang="en-US" altLang="en-US" sz="2400" b="1" dirty="0" smtClean="0">
                <a:solidFill>
                  <a:schemeClr val="bg1"/>
                </a:solidFill>
                <a:latin typeface="Times" panose="02020603050405020304" pitchFamily="18" charset="0"/>
                <a:cs typeface="Times" panose="02020603050405020304" pitchFamily="18" charset="0"/>
              </a:rPr>
              <a:t>…</a:t>
            </a:r>
            <a:endParaRPr lang="en-US" altLang="en-US" sz="2400" b="1" dirty="0">
              <a:solidFill>
                <a:schemeClr val="bg1"/>
              </a:solidFill>
              <a:latin typeface="Times" panose="02020603050405020304" pitchFamily="18" charset="0"/>
              <a:cs typeface="Times" panose="02020603050405020304" pitchFamily="18" charset="0"/>
            </a:endParaRPr>
          </a:p>
        </p:txBody>
      </p:sp>
      <p:sp>
        <p:nvSpPr>
          <p:cNvPr id="35" name="Rectangle 22"/>
          <p:cNvSpPr>
            <a:spLocks noChangeArrowheads="1"/>
          </p:cNvSpPr>
          <p:nvPr/>
        </p:nvSpPr>
        <p:spPr bwMode="auto">
          <a:xfrm>
            <a:off x="8596052" y="3207225"/>
            <a:ext cx="3083723"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0"/>
              </a:spcBef>
              <a:spcAft>
                <a:spcPct val="0"/>
              </a:spcAft>
            </a:pP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Chấp</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hành</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tốt</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nội</a:t>
            </a:r>
            <a:r>
              <a:rPr lang="en-US" altLang="en-US" sz="2400" b="1" dirty="0">
                <a:solidFill>
                  <a:schemeClr val="bg1"/>
                </a:solidFill>
                <a:latin typeface="Times" panose="02020603050405020304" pitchFamily="18" charset="0"/>
                <a:cs typeface="Times" panose="02020603050405020304" pitchFamily="18" charset="0"/>
              </a:rPr>
              <a:t> qui </a:t>
            </a:r>
            <a:r>
              <a:rPr lang="en-US" altLang="en-US" sz="2400" b="1" dirty="0" err="1" smtClean="0">
                <a:solidFill>
                  <a:schemeClr val="bg1"/>
                </a:solidFill>
                <a:latin typeface="Times" panose="02020603050405020304" pitchFamily="18" charset="0"/>
                <a:cs typeface="Times" panose="02020603050405020304" pitchFamily="18" charset="0"/>
              </a:rPr>
              <a:t>học</a:t>
            </a:r>
            <a:r>
              <a:rPr lang="en-US" altLang="en-US" sz="2400" b="1" dirty="0" smtClean="0">
                <a:solidFill>
                  <a:schemeClr val="bg1"/>
                </a:solidFill>
                <a:latin typeface="Times" panose="02020603050405020304" pitchFamily="18" charset="0"/>
                <a:cs typeface="Times" panose="02020603050405020304" pitchFamily="18" charset="0"/>
              </a:rPr>
              <a:t> </a:t>
            </a:r>
            <a:r>
              <a:rPr lang="en-US" altLang="en-US" sz="2400" b="1" dirty="0" err="1" smtClean="0">
                <a:solidFill>
                  <a:schemeClr val="bg1"/>
                </a:solidFill>
                <a:latin typeface="Times" panose="02020603050405020304" pitchFamily="18" charset="0"/>
                <a:cs typeface="Times" panose="02020603050405020304" pitchFamily="18" charset="0"/>
              </a:rPr>
              <a:t>sinh</a:t>
            </a:r>
            <a:r>
              <a:rPr lang="en-US" altLang="en-US" sz="2400" b="1" dirty="0" smtClean="0">
                <a:solidFill>
                  <a:schemeClr val="bg1"/>
                </a:solidFill>
                <a:latin typeface="Times" panose="02020603050405020304" pitchFamily="18" charset="0"/>
                <a:cs typeface="Times" panose="02020603050405020304" pitchFamily="18" charset="0"/>
              </a:rPr>
              <a:t>.</a:t>
            </a:r>
            <a:endParaRPr lang="en-US" altLang="en-US" sz="2400" b="1" dirty="0">
              <a:solidFill>
                <a:schemeClr val="bg1"/>
              </a:solidFill>
              <a:latin typeface="Times" panose="02020603050405020304" pitchFamily="18" charset="0"/>
              <a:cs typeface="Times" panose="02020603050405020304" pitchFamily="18" charset="0"/>
            </a:endParaRPr>
          </a:p>
          <a:p>
            <a:pPr defTabSz="914400" eaLnBrk="1" fontAlgn="base" hangingPunct="1">
              <a:spcBef>
                <a:spcPct val="0"/>
              </a:spcBef>
              <a:spcAft>
                <a:spcPct val="0"/>
              </a:spcAft>
            </a:pP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Thực</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hiện</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tốt</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luật</a:t>
            </a:r>
            <a:r>
              <a:rPr lang="en-US" altLang="en-US" sz="2400" b="1" dirty="0">
                <a:solidFill>
                  <a:schemeClr val="bg1"/>
                </a:solidFill>
                <a:latin typeface="Times" panose="02020603050405020304" pitchFamily="18" charset="0"/>
                <a:cs typeface="Times" panose="02020603050405020304" pitchFamily="18" charset="0"/>
              </a:rPr>
              <a:t> an </a:t>
            </a:r>
            <a:r>
              <a:rPr lang="en-US" altLang="en-US" sz="2400" b="1" dirty="0" err="1">
                <a:solidFill>
                  <a:schemeClr val="bg1"/>
                </a:solidFill>
                <a:latin typeface="Times" panose="02020603050405020304" pitchFamily="18" charset="0"/>
                <a:cs typeface="Times" panose="02020603050405020304" pitchFamily="18" charset="0"/>
              </a:rPr>
              <a:t>toàn</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giao</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thông</a:t>
            </a:r>
            <a:r>
              <a:rPr lang="en-US" altLang="en-US" sz="2400" b="1" dirty="0">
                <a:solidFill>
                  <a:schemeClr val="bg1"/>
                </a:solidFill>
                <a:latin typeface="Times" panose="02020603050405020304" pitchFamily="18" charset="0"/>
                <a:cs typeface="Times" panose="02020603050405020304" pitchFamily="18" charset="0"/>
              </a:rPr>
              <a:t>.</a:t>
            </a:r>
          </a:p>
          <a:p>
            <a:pPr defTabSz="914400" eaLnBrk="1" fontAlgn="base" hangingPunct="1">
              <a:spcBef>
                <a:spcPct val="0"/>
              </a:spcBef>
              <a:spcAft>
                <a:spcPct val="0"/>
              </a:spcAft>
            </a:pP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Tự</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mình</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hoàn</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thành</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nhiệm</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vụ</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được</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phân</a:t>
            </a:r>
            <a:r>
              <a:rPr lang="en-US" altLang="en-US" sz="2400" b="1" dirty="0">
                <a:solidFill>
                  <a:schemeClr val="bg1"/>
                </a:solidFill>
                <a:latin typeface="Times" panose="02020603050405020304" pitchFamily="18" charset="0"/>
                <a:cs typeface="Times" panose="02020603050405020304" pitchFamily="18" charset="0"/>
              </a:rPr>
              <a:t> </a:t>
            </a:r>
            <a:r>
              <a:rPr lang="en-US" altLang="en-US" sz="2400" b="1" dirty="0" err="1">
                <a:solidFill>
                  <a:schemeClr val="bg1"/>
                </a:solidFill>
                <a:latin typeface="Times" panose="02020603050405020304" pitchFamily="18" charset="0"/>
                <a:cs typeface="Times" panose="02020603050405020304" pitchFamily="18" charset="0"/>
              </a:rPr>
              <a:t>công</a:t>
            </a:r>
            <a:r>
              <a:rPr lang="en-US" altLang="en-US" sz="2400" b="1" dirty="0">
                <a:solidFill>
                  <a:schemeClr val="bg1"/>
                </a:solidFill>
                <a:latin typeface="Times" panose="02020603050405020304" pitchFamily="18" charset="0"/>
                <a:cs typeface="Times" panose="02020603050405020304" pitchFamily="18" charset="0"/>
              </a:rPr>
              <a:t>…</a:t>
            </a:r>
          </a:p>
        </p:txBody>
      </p:sp>
    </p:spTree>
    <p:extLst>
      <p:ext uri="{BB962C8B-B14F-4D97-AF65-F5344CB8AC3E}">
        <p14:creationId xmlns:p14="http://schemas.microsoft.com/office/powerpoint/2010/main" val="1333053782"/>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par>
                                <p:cTn id="8" presetID="6" presetClass="entr" presetSubtype="16"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par>
                                <p:cTn id="11" presetID="6" presetClass="entr" presetSubtype="16"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barn(inVertical)">
                                      <p:cBhvr>
                                        <p:cTn id="18" dur="500"/>
                                        <p:tgtEl>
                                          <p:spTgt spid="29"/>
                                        </p:tgtEl>
                                      </p:cBhvr>
                                    </p:animEffect>
                                  </p:childTnLst>
                                </p:cTn>
                              </p:par>
                              <p:par>
                                <p:cTn id="19" presetID="16" presetClass="entr" presetSubtype="21" fill="hold"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barn(inVertical)">
                                      <p:cBhvr>
                                        <p:cTn id="21" dur="5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barn(inVertical)">
                                      <p:cBhvr>
                                        <p:cTn id="26" dur="500"/>
                                        <p:tgtEl>
                                          <p:spTgt spid="30"/>
                                        </p:tgtEl>
                                      </p:cBhvr>
                                    </p:animEffect>
                                  </p:childTnLst>
                                </p:cTn>
                              </p:par>
                              <p:par>
                                <p:cTn id="27" presetID="16" presetClass="entr" presetSubtype="21" fill="hold"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barn(inVertical)">
                                      <p:cBhvr>
                                        <p:cTn id="29" dur="500"/>
                                        <p:tgtEl>
                                          <p:spTgt spid="16"/>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2"/>
                                        </p:tgtEl>
                                        <p:attrNameLst>
                                          <p:attrName>style.visibility</p:attrName>
                                        </p:attrNameLst>
                                      </p:cBhvr>
                                      <p:to>
                                        <p:strVal val="visible"/>
                                      </p:to>
                                    </p:set>
                                    <p:animEffect transition="in" filter="barn(inVertical)">
                                      <p:cBhvr>
                                        <p:cTn id="34" dur="500"/>
                                        <p:tgtEl>
                                          <p:spTgt spid="32"/>
                                        </p:tgtEl>
                                      </p:cBhvr>
                                    </p:animEffect>
                                  </p:childTnLst>
                                </p:cTn>
                              </p:par>
                              <p:par>
                                <p:cTn id="35" presetID="16" presetClass="entr" presetSubtype="21" fill="hold" nodeType="with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barn(inVertical)">
                                      <p:cBhvr>
                                        <p:cTn id="37" dur="500"/>
                                        <p:tgtEl>
                                          <p:spTgt spid="31"/>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15"/>
                                        </p:tgtEl>
                                        <p:attrNameLst>
                                          <p:attrName>style.visibility</p:attrName>
                                        </p:attrNameLst>
                                      </p:cBhvr>
                                      <p:to>
                                        <p:strVal val="visible"/>
                                      </p:to>
                                    </p:set>
                                    <p:anim calcmode="lin" valueType="num">
                                      <p:cBhvr additive="base">
                                        <p:cTn id="42" dur="500" fill="hold"/>
                                        <p:tgtEl>
                                          <p:spTgt spid="15"/>
                                        </p:tgtEl>
                                        <p:attrNameLst>
                                          <p:attrName>ppt_x</p:attrName>
                                        </p:attrNameLst>
                                      </p:cBhvr>
                                      <p:tavLst>
                                        <p:tav tm="0">
                                          <p:val>
                                            <p:strVal val="#ppt_x"/>
                                          </p:val>
                                        </p:tav>
                                        <p:tav tm="100000">
                                          <p:val>
                                            <p:strVal val="#ppt_x"/>
                                          </p:val>
                                        </p:tav>
                                      </p:tavLst>
                                    </p:anim>
                                    <p:anim calcmode="lin" valueType="num">
                                      <p:cBhvr additive="base">
                                        <p:cTn id="43" dur="500" fill="hold"/>
                                        <p:tgtEl>
                                          <p:spTgt spid="15"/>
                                        </p:tgtEl>
                                        <p:attrNameLst>
                                          <p:attrName>ppt_y</p:attrName>
                                        </p:attrNameLst>
                                      </p:cBhvr>
                                      <p:tavLst>
                                        <p:tav tm="0">
                                          <p:val>
                                            <p:strVal val="1+#ppt_h/2"/>
                                          </p:val>
                                        </p:tav>
                                        <p:tav tm="100000">
                                          <p:val>
                                            <p:strVal val="#ppt_y"/>
                                          </p:val>
                                        </p:tav>
                                      </p:tavLst>
                                    </p:anim>
                                  </p:childTnLst>
                                </p:cTn>
                              </p:par>
                              <p:par>
                                <p:cTn id="44" presetID="2" presetClass="entr" presetSubtype="4" fill="hold" grpId="0" nodeType="withEffect">
                                  <p:stCondLst>
                                    <p:cond delay="0"/>
                                  </p:stCondLst>
                                  <p:childTnLst>
                                    <p:set>
                                      <p:cBhvr>
                                        <p:cTn id="45" dur="1" fill="hold">
                                          <p:stCondLst>
                                            <p:cond delay="0"/>
                                          </p:stCondLst>
                                        </p:cTn>
                                        <p:tgtEl>
                                          <p:spTgt spid="33"/>
                                        </p:tgtEl>
                                        <p:attrNameLst>
                                          <p:attrName>style.visibility</p:attrName>
                                        </p:attrNameLst>
                                      </p:cBhvr>
                                      <p:to>
                                        <p:strVal val="visible"/>
                                      </p:to>
                                    </p:set>
                                    <p:anim calcmode="lin" valueType="num">
                                      <p:cBhvr additive="base">
                                        <p:cTn id="46" dur="500" fill="hold"/>
                                        <p:tgtEl>
                                          <p:spTgt spid="33"/>
                                        </p:tgtEl>
                                        <p:attrNameLst>
                                          <p:attrName>ppt_x</p:attrName>
                                        </p:attrNameLst>
                                      </p:cBhvr>
                                      <p:tavLst>
                                        <p:tav tm="0">
                                          <p:val>
                                            <p:strVal val="#ppt_x"/>
                                          </p:val>
                                        </p:tav>
                                        <p:tav tm="100000">
                                          <p:val>
                                            <p:strVal val="#ppt_x"/>
                                          </p:val>
                                        </p:tav>
                                      </p:tavLst>
                                    </p:anim>
                                    <p:anim calcmode="lin" valueType="num">
                                      <p:cBhvr additive="base">
                                        <p:cTn id="47"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circle(in)">
                                      <p:cBhvr>
                                        <p:cTn id="52" dur="2000"/>
                                        <p:tgtEl>
                                          <p:spTgt spid="17"/>
                                        </p:tgtEl>
                                      </p:cBhvr>
                                    </p:animEffect>
                                  </p:childTnLst>
                                </p:cTn>
                              </p:par>
                              <p:par>
                                <p:cTn id="53" presetID="6" presetClass="entr" presetSubtype="16" fill="hold" grpId="0" nodeType="withEffect">
                                  <p:stCondLst>
                                    <p:cond delay="0"/>
                                  </p:stCondLst>
                                  <p:childTnLst>
                                    <p:set>
                                      <p:cBhvr>
                                        <p:cTn id="54" dur="1" fill="hold">
                                          <p:stCondLst>
                                            <p:cond delay="0"/>
                                          </p:stCondLst>
                                        </p:cTn>
                                        <p:tgtEl>
                                          <p:spTgt spid="34"/>
                                        </p:tgtEl>
                                        <p:attrNameLst>
                                          <p:attrName>style.visibility</p:attrName>
                                        </p:attrNameLst>
                                      </p:cBhvr>
                                      <p:to>
                                        <p:strVal val="visible"/>
                                      </p:to>
                                    </p:set>
                                    <p:animEffect transition="in" filter="circle(in)">
                                      <p:cBhvr>
                                        <p:cTn id="55" dur="2000"/>
                                        <p:tgtEl>
                                          <p:spTgt spid="34"/>
                                        </p:tgtEl>
                                      </p:cBhvr>
                                    </p:animEffect>
                                  </p:childTnLst>
                                </p:cTn>
                              </p:par>
                            </p:childTnLst>
                          </p:cTn>
                        </p:par>
                      </p:childTnLst>
                    </p:cTn>
                  </p:par>
                  <p:par>
                    <p:cTn id="56" fill="hold">
                      <p:stCondLst>
                        <p:cond delay="indefinite"/>
                      </p:stCondLst>
                      <p:childTnLst>
                        <p:par>
                          <p:cTn id="57" fill="hold">
                            <p:stCondLst>
                              <p:cond delay="0"/>
                            </p:stCondLst>
                            <p:childTnLst>
                              <p:par>
                                <p:cTn id="58" presetID="14" presetClass="entr" presetSubtype="10" fill="hold" nodeType="clickEffect">
                                  <p:stCondLst>
                                    <p:cond delay="0"/>
                                  </p:stCondLst>
                                  <p:childTnLst>
                                    <p:set>
                                      <p:cBhvr>
                                        <p:cTn id="59" dur="1" fill="hold">
                                          <p:stCondLst>
                                            <p:cond delay="0"/>
                                          </p:stCondLst>
                                        </p:cTn>
                                        <p:tgtEl>
                                          <p:spTgt spid="19"/>
                                        </p:tgtEl>
                                        <p:attrNameLst>
                                          <p:attrName>style.visibility</p:attrName>
                                        </p:attrNameLst>
                                      </p:cBhvr>
                                      <p:to>
                                        <p:strVal val="visible"/>
                                      </p:to>
                                    </p:set>
                                    <p:animEffect transition="in" filter="randombar(horizontal)">
                                      <p:cBhvr>
                                        <p:cTn id="60" dur="500"/>
                                        <p:tgtEl>
                                          <p:spTgt spid="19"/>
                                        </p:tgtEl>
                                      </p:cBhvr>
                                    </p:animEffect>
                                  </p:childTnLst>
                                </p:cTn>
                              </p:par>
                              <p:par>
                                <p:cTn id="61" presetID="14" presetClass="entr" presetSubtype="10" fill="hold" grpId="0" nodeType="withEffect">
                                  <p:stCondLst>
                                    <p:cond delay="0"/>
                                  </p:stCondLst>
                                  <p:childTnLst>
                                    <p:set>
                                      <p:cBhvr>
                                        <p:cTn id="62" dur="1" fill="hold">
                                          <p:stCondLst>
                                            <p:cond delay="0"/>
                                          </p:stCondLst>
                                        </p:cTn>
                                        <p:tgtEl>
                                          <p:spTgt spid="35"/>
                                        </p:tgtEl>
                                        <p:attrNameLst>
                                          <p:attrName>style.visibility</p:attrName>
                                        </p:attrNameLst>
                                      </p:cBhvr>
                                      <p:to>
                                        <p:strVal val="visible"/>
                                      </p:to>
                                    </p:set>
                                    <p:animEffect transition="in" filter="randombar(horizontal)">
                                      <p:cBhvr>
                                        <p:cTn id="6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9" grpId="0" animBg="1"/>
      <p:bldP spid="30" grpId="0" animBg="1"/>
      <p:bldP spid="32" grpId="0" animBg="1"/>
      <p:bldP spid="33" grpId="0"/>
      <p:bldP spid="34" grpId="0"/>
      <p:bldP spid="3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ÔN TOÁN 3: TRƯỜNG TIỂU HỌC ĐẰNG LÂM (16/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94" y="0"/>
            <a:ext cx="1220549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extBox 3"/>
          <p:cNvSpPr txBox="1">
            <a:spLocks noChangeArrowheads="1"/>
          </p:cNvSpPr>
          <p:nvPr/>
        </p:nvSpPr>
        <p:spPr bwMode="auto">
          <a:xfrm>
            <a:off x="609600" y="527050"/>
            <a:ext cx="10999788" cy="4811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defTabSz="914400" eaLnBrk="0" fontAlgn="base" hangingPunct="0">
              <a:lnSpc>
                <a:spcPct val="100000"/>
              </a:lnSpc>
              <a:spcBef>
                <a:spcPct val="0"/>
              </a:spcBef>
              <a:spcAft>
                <a:spcPct val="0"/>
              </a:spcAft>
              <a:buFontTx/>
              <a:buNone/>
            </a:pPr>
            <a:r>
              <a:rPr lang="en-US" altLang="en-US" sz="3200" b="1" dirty="0" smtClean="0">
                <a:solidFill>
                  <a:srgbClr val="FF0000"/>
                </a:solidFill>
                <a:latin typeface="Algerian" panose="04020705040A02060702" pitchFamily="82" charset="0"/>
                <a:cs typeface="Arial" panose="020B0604020202020204" pitchFamily="34" charset="0"/>
                <a:sym typeface="Arial" panose="020B0604020202020204" pitchFamily="34" charset="0"/>
              </a:rPr>
              <a:t>PHIẾU HỌC TẬP</a:t>
            </a:r>
          </a:p>
          <a:p>
            <a:pPr defTabSz="914400" eaLnBrk="0" fontAlgn="base" hangingPunct="0">
              <a:lnSpc>
                <a:spcPct val="100000"/>
              </a:lnSpc>
              <a:spcBef>
                <a:spcPct val="0"/>
              </a:spcBef>
              <a:spcAft>
                <a:spcPct val="0"/>
              </a:spcAft>
              <a:buFontTx/>
              <a:buNone/>
            </a:pPr>
            <a:r>
              <a:rPr lang="vi-VN" dirty="0" smtClean="0">
                <a:solidFill>
                  <a:srgbClr val="1D02DA"/>
                </a:solidFill>
                <a:latin typeface="#9Slide05 IcielSanelma" pitchFamily="2" charset="0"/>
                <a:ea typeface="Arial" panose="020B0604020202020204" pitchFamily="34" charset="0"/>
              </a:rPr>
              <a:t>a</a:t>
            </a:r>
            <a:r>
              <a:rPr lang="vi-VN" dirty="0" smtClean="0">
                <a:solidFill>
                  <a:srgbClr val="1D02DA"/>
                </a:solidFill>
                <a:latin typeface="#9Slide05 IcielSanelma" pitchFamily="2" charset="0"/>
                <a:ea typeface="Arial" panose="020B0604020202020204" pitchFamily="34" charset="0"/>
              </a:rPr>
              <a:t>)</a:t>
            </a:r>
            <a:r>
              <a:rPr lang="en-US" dirty="0" smtClean="0">
                <a:solidFill>
                  <a:srgbClr val="1D02DA"/>
                </a:solidFill>
                <a:latin typeface="#9Slide05 IcielSanelma" pitchFamily="2" charset="0"/>
                <a:ea typeface="Arial" panose="020B0604020202020204" pitchFamily="34" charset="0"/>
              </a:rPr>
              <a:t> </a:t>
            </a:r>
            <a:r>
              <a:rPr lang="vi-VN" dirty="0" smtClean="0">
                <a:solidFill>
                  <a:srgbClr val="1D02DA"/>
                </a:solidFill>
                <a:latin typeface="#9Slide05 IcielSanelma" pitchFamily="2" charset="0"/>
                <a:ea typeface="Arial" panose="020B0604020202020204" pitchFamily="34" charset="0"/>
              </a:rPr>
              <a:t>Hưng </a:t>
            </a:r>
            <a:r>
              <a:rPr lang="vi-VN" dirty="0">
                <a:solidFill>
                  <a:srgbClr val="1D02DA"/>
                </a:solidFill>
                <a:latin typeface="#9Slide05 IcielSanelma" pitchFamily="2" charset="0"/>
                <a:ea typeface="Arial" panose="020B0604020202020204" pitchFamily="34" charset="0"/>
              </a:rPr>
              <a:t>đã </a:t>
            </a:r>
            <a:r>
              <a:rPr lang="vi-VN" dirty="0" smtClean="0">
                <a:solidFill>
                  <a:srgbClr val="1D02DA"/>
                </a:solidFill>
                <a:latin typeface="#9Slide05 IcielSanelma" pitchFamily="2" charset="0"/>
                <a:ea typeface="Arial" panose="020B0604020202020204" pitchFamily="34" charset="0"/>
              </a:rPr>
              <a:t>th</a:t>
            </a:r>
            <a:r>
              <a:rPr lang="en-US" dirty="0" smtClean="0">
                <a:solidFill>
                  <a:srgbClr val="1D02DA"/>
                </a:solidFill>
                <a:latin typeface="#9Slide05 IcielSanelma" pitchFamily="2" charset="0"/>
                <a:ea typeface="Arial" panose="020B0604020202020204" pitchFamily="34" charset="0"/>
              </a:rPr>
              <a:t>ể</a:t>
            </a:r>
            <a:r>
              <a:rPr lang="vi-VN" dirty="0" smtClean="0">
                <a:solidFill>
                  <a:srgbClr val="1D02DA"/>
                </a:solidFill>
                <a:latin typeface="#9Slide05 IcielSanelma" pitchFamily="2" charset="0"/>
                <a:ea typeface="Arial" panose="020B0604020202020204" pitchFamily="34" charset="0"/>
              </a:rPr>
              <a:t> </a:t>
            </a:r>
            <a:r>
              <a:rPr lang="vi-VN" dirty="0">
                <a:solidFill>
                  <a:srgbClr val="1D02DA"/>
                </a:solidFill>
                <a:latin typeface="#9Slide05 IcielSanelma" pitchFamily="2" charset="0"/>
                <a:ea typeface="Arial" panose="020B0604020202020204" pitchFamily="34" charset="0"/>
              </a:rPr>
              <a:t>hiện </a:t>
            </a:r>
            <a:r>
              <a:rPr lang="vi-VN" dirty="0" smtClean="0">
                <a:solidFill>
                  <a:srgbClr val="1D02DA"/>
                </a:solidFill>
                <a:latin typeface="#9Slide05 IcielSanelma" pitchFamily="2" charset="0"/>
                <a:ea typeface="Arial" panose="020B0604020202020204" pitchFamily="34" charset="0"/>
              </a:rPr>
              <a:t>tính</a:t>
            </a:r>
            <a:r>
              <a:rPr lang="en-US" dirty="0" smtClean="0">
                <a:solidFill>
                  <a:srgbClr val="1D02DA"/>
                </a:solidFill>
                <a:latin typeface="#9Slide05 IcielSanelma" pitchFamily="2" charset="0"/>
                <a:ea typeface="Arial" panose="020B0604020202020204" pitchFamily="34" charset="0"/>
              </a:rPr>
              <a:t> </a:t>
            </a:r>
            <a:r>
              <a:rPr lang="vi-VN" dirty="0" smtClean="0">
                <a:solidFill>
                  <a:srgbClr val="1D02DA"/>
                </a:solidFill>
                <a:latin typeface="#9Slide05 IcielSanelma" pitchFamily="2" charset="0"/>
                <a:ea typeface="Arial" panose="020B0604020202020204" pitchFamily="34" charset="0"/>
              </a:rPr>
              <a:t>tự </a:t>
            </a:r>
            <a:r>
              <a:rPr lang="vi-VN" dirty="0">
                <a:solidFill>
                  <a:srgbClr val="1D02DA"/>
                </a:solidFill>
                <a:latin typeface="#9Slide05 IcielSanelma" pitchFamily="2" charset="0"/>
                <a:ea typeface="Arial" panose="020B0604020202020204" pitchFamily="34" charset="0"/>
              </a:rPr>
              <a:t>lập như thế nào?</a:t>
            </a:r>
            <a:endParaRPr lang="en-US" dirty="0">
              <a:latin typeface="#9Slide05 IcielSanelma" pitchFamily="2" charset="0"/>
              <a:ea typeface="Arial" panose="020B0604020202020204" pitchFamily="34" charset="0"/>
            </a:endParaRPr>
          </a:p>
          <a:p>
            <a:pPr defTabSz="914400" eaLnBrk="0" fontAlgn="base" hangingPunct="0">
              <a:lnSpc>
                <a:spcPct val="100000"/>
              </a:lnSpc>
              <a:spcBef>
                <a:spcPct val="0"/>
              </a:spcBef>
              <a:spcAft>
                <a:spcPct val="0"/>
              </a:spcAft>
              <a:buFontTx/>
              <a:buNone/>
            </a:pPr>
            <a:r>
              <a:rPr lang="en-US" altLang="en-US" dirty="0" smtClean="0">
                <a:solidFill>
                  <a:srgbClr val="000000"/>
                </a:solidFill>
                <a:latin typeface="#9Slide05 IcielSanelma" pitchFamily="2" charset="0"/>
                <a:cs typeface="Arial" panose="020B0604020202020204" pitchFamily="34" charset="0"/>
                <a:sym typeface="Arial" panose="020B0604020202020204" pitchFamily="34" charset="0"/>
              </a:rPr>
              <a:t>……………………………………………………………………………………………………………………………………………………………….</a:t>
            </a:r>
          </a:p>
          <a:p>
            <a:pPr marL="165100" lvl="0" indent="-165100">
              <a:lnSpc>
                <a:spcPct val="115000"/>
              </a:lnSpc>
              <a:spcBef>
                <a:spcPts val="0"/>
              </a:spcBef>
              <a:spcAft>
                <a:spcPts val="200"/>
              </a:spcAft>
              <a:buNone/>
            </a:pPr>
            <a:r>
              <a:rPr lang="vi-VN" dirty="0">
                <a:solidFill>
                  <a:srgbClr val="1D02DA"/>
                </a:solidFill>
                <a:latin typeface="#9Slide05 IcielSanelma" pitchFamily="2" charset="0"/>
                <a:ea typeface="Arial" panose="020B0604020202020204" pitchFamily="34" charset="0"/>
              </a:rPr>
              <a:t>b</a:t>
            </a:r>
            <a:r>
              <a:rPr lang="vi-VN" dirty="0" smtClean="0">
                <a:solidFill>
                  <a:srgbClr val="1D02DA"/>
                </a:solidFill>
                <a:latin typeface="#9Slide05 IcielSanelma" pitchFamily="2" charset="0"/>
                <a:ea typeface="Arial" panose="020B0604020202020204" pitchFamily="34" charset="0"/>
              </a:rPr>
              <a:t>)</a:t>
            </a:r>
            <a:r>
              <a:rPr lang="en-US" dirty="0" smtClean="0">
                <a:solidFill>
                  <a:srgbClr val="1D02DA"/>
                </a:solidFill>
                <a:latin typeface="#9Slide05 IcielSanelma" pitchFamily="2" charset="0"/>
                <a:ea typeface="Arial" panose="020B0604020202020204" pitchFamily="34" charset="0"/>
              </a:rPr>
              <a:t> </a:t>
            </a:r>
            <a:r>
              <a:rPr lang="vi-VN" dirty="0" smtClean="0">
                <a:solidFill>
                  <a:srgbClr val="1D02DA"/>
                </a:solidFill>
                <a:latin typeface="#9Slide05 IcielSanelma" pitchFamily="2" charset="0"/>
                <a:ea typeface="Arial" panose="020B0604020202020204" pitchFamily="34" charset="0"/>
              </a:rPr>
              <a:t>Tính </a:t>
            </a:r>
            <a:r>
              <a:rPr lang="vi-VN" dirty="0">
                <a:solidFill>
                  <a:srgbClr val="1D02DA"/>
                </a:solidFill>
                <a:latin typeface="#9Slide05 IcielSanelma" pitchFamily="2" charset="0"/>
                <a:ea typeface="Arial" panose="020B0604020202020204" pitchFamily="34" charset="0"/>
              </a:rPr>
              <a:t>tự lập đã đem lại điều gì cho Hưng?</a:t>
            </a:r>
            <a:endParaRPr lang="en-US" dirty="0">
              <a:solidFill>
                <a:prstClr val="black"/>
              </a:solidFill>
              <a:latin typeface="#9Slide05 IcielSanelma" pitchFamily="2" charset="0"/>
              <a:ea typeface="Arial" panose="020B0604020202020204" pitchFamily="34" charset="0"/>
            </a:endParaRPr>
          </a:p>
          <a:p>
            <a:pPr algn="just">
              <a:lnSpc>
                <a:spcPct val="115000"/>
              </a:lnSpc>
              <a:spcBef>
                <a:spcPts val="0"/>
              </a:spcBef>
              <a:buNone/>
            </a:pPr>
            <a:r>
              <a:rPr lang="en-US" altLang="en-US" dirty="0" smtClean="0">
                <a:solidFill>
                  <a:srgbClr val="000000"/>
                </a:solidFill>
                <a:latin typeface="#9Slide05 IcielSanelma" pitchFamily="2" charset="0"/>
                <a:cs typeface="Arial" panose="020B0604020202020204" pitchFamily="34" charset="0"/>
                <a:sym typeface="Arial" panose="020B0604020202020204" pitchFamily="34" charset="0"/>
              </a:rPr>
              <a:t>…………………………………………………………………………….</a:t>
            </a:r>
          </a:p>
          <a:p>
            <a:pPr algn="just">
              <a:lnSpc>
                <a:spcPct val="115000"/>
              </a:lnSpc>
              <a:spcBef>
                <a:spcPts val="0"/>
              </a:spcBef>
              <a:buNone/>
            </a:pPr>
            <a:r>
              <a:rPr lang="vi-VN" dirty="0">
                <a:solidFill>
                  <a:srgbClr val="1D02DA"/>
                </a:solidFill>
                <a:latin typeface="#9Slide05 IcielSanelma" pitchFamily="2" charset="0"/>
                <a:ea typeface="Arial" panose="020B0604020202020204" pitchFamily="34" charset="0"/>
                <a:sym typeface="Arial" panose="020B0604020202020204" pitchFamily="34" charset="0"/>
              </a:rPr>
              <a:t>c</a:t>
            </a:r>
            <a:r>
              <a:rPr lang="en-US" dirty="0" smtClean="0">
                <a:solidFill>
                  <a:srgbClr val="1D02DA"/>
                </a:solidFill>
                <a:latin typeface="#9Slide05 IcielSanelma" pitchFamily="2" charset="0"/>
                <a:ea typeface="Arial" panose="020B0604020202020204" pitchFamily="34" charset="0"/>
                <a:sym typeface="Arial" panose="020B0604020202020204" pitchFamily="34" charset="0"/>
              </a:rPr>
              <a:t>) </a:t>
            </a:r>
            <a:r>
              <a:rPr lang="vi-VN" dirty="0" smtClean="0">
                <a:solidFill>
                  <a:srgbClr val="1D02DA"/>
                </a:solidFill>
                <a:latin typeface="#9Slide05 IcielSanelma" pitchFamily="2" charset="0"/>
                <a:ea typeface="Arial" panose="020B0604020202020204" pitchFamily="34" charset="0"/>
              </a:rPr>
              <a:t>Tính </a:t>
            </a:r>
            <a:r>
              <a:rPr lang="vi-VN" dirty="0">
                <a:solidFill>
                  <a:srgbClr val="1D02DA"/>
                </a:solidFill>
                <a:latin typeface="#9Slide05 IcielSanelma" pitchFamily="2" charset="0"/>
                <a:ea typeface="Arial" panose="020B0604020202020204" pitchFamily="34" charset="0"/>
              </a:rPr>
              <a:t>tự lập của anh Nam đã mang lại điều gì cho anh và cho xã hội</a:t>
            </a:r>
            <a:r>
              <a:rPr lang="vi-VN" dirty="0" smtClean="0">
                <a:solidFill>
                  <a:srgbClr val="1D02DA"/>
                </a:solidFill>
                <a:latin typeface="#9Slide05 IcielSanelma" pitchFamily="2" charset="0"/>
                <a:ea typeface="Arial" panose="020B0604020202020204" pitchFamily="34" charset="0"/>
              </a:rPr>
              <a:t>?</a:t>
            </a:r>
            <a:endParaRPr lang="en-US" dirty="0" smtClean="0">
              <a:solidFill>
                <a:srgbClr val="1D02DA"/>
              </a:solidFill>
              <a:latin typeface="#9Slide05 IcielSanelma" pitchFamily="2" charset="0"/>
              <a:ea typeface="Arial" panose="020B0604020202020204" pitchFamily="34" charset="0"/>
            </a:endParaRPr>
          </a:p>
          <a:p>
            <a:pPr algn="just">
              <a:lnSpc>
                <a:spcPct val="115000"/>
              </a:lnSpc>
              <a:spcBef>
                <a:spcPts val="0"/>
              </a:spcBef>
              <a:buNone/>
            </a:pPr>
            <a:r>
              <a:rPr lang="en-US" dirty="0" smtClean="0">
                <a:solidFill>
                  <a:srgbClr val="1D02DA"/>
                </a:solidFill>
                <a:latin typeface="#9Slide05 IcielSanelma" pitchFamily="2" charset="0"/>
                <a:ea typeface="Arial" panose="020B0604020202020204" pitchFamily="34" charset="0"/>
              </a:rPr>
              <a:t>………………………………………………………………………………</a:t>
            </a:r>
            <a:endParaRPr lang="en-US" dirty="0">
              <a:latin typeface="#9Slide05 IcielSanelma" pitchFamily="2" charset="0"/>
              <a:ea typeface="Arial" panose="020B0604020202020204" pitchFamily="34" charset="0"/>
            </a:endParaRPr>
          </a:p>
          <a:p>
            <a:pPr defTabSz="914400" eaLnBrk="0" fontAlgn="base" hangingPunct="0">
              <a:lnSpc>
                <a:spcPct val="100000"/>
              </a:lnSpc>
              <a:spcBef>
                <a:spcPct val="0"/>
              </a:spcBef>
              <a:spcAft>
                <a:spcPct val="0"/>
              </a:spcAft>
              <a:buFontTx/>
              <a:buNone/>
            </a:pPr>
            <a:endParaRPr lang="en-US" altLang="en-US" dirty="0" smtClean="0">
              <a:solidFill>
                <a:srgbClr val="000000"/>
              </a:solidFill>
              <a:latin typeface="#9Slide05 IcielSanelma" pitchFamily="2" charset="0"/>
              <a:cs typeface="Arial" panose="020B0604020202020204" pitchFamily="34" charset="0"/>
              <a:sym typeface="Arial" panose="020B0604020202020204" pitchFamily="34" charset="0"/>
            </a:endParaRPr>
          </a:p>
        </p:txBody>
      </p:sp>
      <p:pic>
        <p:nvPicPr>
          <p:cNvPr id="4" name="Picture 3" descr="https://gatorball.files.wordpress.com/2011/03/hybrid-1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94" y="-68240"/>
            <a:ext cx="1487760" cy="9826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60177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3795"/>
                                        </p:tgtEl>
                                        <p:attrNameLst>
                                          <p:attrName>style.visibility</p:attrName>
                                        </p:attrNameLst>
                                      </p:cBhvr>
                                      <p:to>
                                        <p:strVal val="visible"/>
                                      </p:to>
                                    </p:set>
                                    <p:animEffect transition="in" filter="fade">
                                      <p:cBhvr>
                                        <p:cTn id="7" dur="1000"/>
                                        <p:tgtEl>
                                          <p:spTgt spid="33795"/>
                                        </p:tgtEl>
                                      </p:cBhvr>
                                    </p:animEffect>
                                    <p:anim calcmode="lin" valueType="num">
                                      <p:cBhvr>
                                        <p:cTn id="8" dur="1000" fill="hold"/>
                                        <p:tgtEl>
                                          <p:spTgt spid="33795"/>
                                        </p:tgtEl>
                                        <p:attrNameLst>
                                          <p:attrName>ppt_x</p:attrName>
                                        </p:attrNameLst>
                                      </p:cBhvr>
                                      <p:tavLst>
                                        <p:tav tm="0">
                                          <p:val>
                                            <p:strVal val="#ppt_x"/>
                                          </p:val>
                                        </p:tav>
                                        <p:tav tm="100000">
                                          <p:val>
                                            <p:strVal val="#ppt_x"/>
                                          </p:val>
                                        </p:tav>
                                      </p:tavLst>
                                    </p:anim>
                                    <p:anim calcmode="lin" valueType="num">
                                      <p:cBhvr>
                                        <p:cTn id="9" dur="1000" fill="hold"/>
                                        <p:tgtEl>
                                          <p:spTgt spid="337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hỗ dành sẵn cho Nội dung 4">
            <a:extLst>
              <a:ext uri="{FF2B5EF4-FFF2-40B4-BE49-F238E27FC236}">
                <a16:creationId xmlns:a16="http://schemas.microsoft.com/office/drawing/2014/main" id="{B4FD49C6-7A1E-4C0A-8F8F-BAD972878301}"/>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21333" b="23542"/>
          <a:stretch/>
        </p:blipFill>
        <p:spPr>
          <a:xfrm>
            <a:off x="-7949" y="-77436"/>
            <a:ext cx="6952593" cy="2724140"/>
          </a:xfrm>
          <a:prstGeom prst="rect">
            <a:avLst/>
          </a:prstGeom>
        </p:spPr>
      </p:pic>
      <p:sp>
        <p:nvSpPr>
          <p:cNvPr id="6" name="Hộp Văn bản 5">
            <a:extLst>
              <a:ext uri="{FF2B5EF4-FFF2-40B4-BE49-F238E27FC236}">
                <a16:creationId xmlns:a16="http://schemas.microsoft.com/office/drawing/2014/main" id="{845F0C26-839B-4DA1-B857-8C7698C63B77}"/>
              </a:ext>
            </a:extLst>
          </p:cNvPr>
          <p:cNvSpPr txBox="1"/>
          <p:nvPr/>
        </p:nvSpPr>
        <p:spPr>
          <a:xfrm>
            <a:off x="399112" y="1137703"/>
            <a:ext cx="6869998" cy="954107"/>
          </a:xfrm>
          <a:prstGeom prst="rect">
            <a:avLst/>
          </a:prstGeom>
          <a:noFill/>
        </p:spPr>
        <p:txBody>
          <a:bodyPr wrap="square" rtlCol="0">
            <a:spAutoFit/>
          </a:bodyPr>
          <a:lstStyle/>
          <a:p>
            <a:pPr defTabSz="914400">
              <a:defRPr/>
            </a:pPr>
            <a:r>
              <a:rPr lang="en-BZ" sz="2800" b="1" dirty="0" smtClean="0">
                <a:solidFill>
                  <a:srgbClr val="FF0000"/>
                </a:solidFill>
                <a:latin typeface="#9Slide05 Fourth" panose="00000500000000000000" pitchFamily="2" charset="0"/>
              </a:rPr>
              <a:t>TRÒ </a:t>
            </a:r>
            <a:r>
              <a:rPr lang="en-BZ" sz="2800" dirty="0">
                <a:solidFill>
                  <a:srgbClr val="1D02DA"/>
                </a:solidFill>
                <a:latin typeface="#9Slide05 IcielSanelma" pitchFamily="2" charset="0"/>
                <a:ea typeface="Arial" panose="020B0604020202020204" pitchFamily="34" charset="0"/>
              </a:rPr>
              <a:t>CHƠI</a:t>
            </a:r>
            <a:r>
              <a:rPr lang="en-BZ" sz="2800" b="1" dirty="0" smtClean="0">
                <a:solidFill>
                  <a:srgbClr val="FF0000"/>
                </a:solidFill>
                <a:latin typeface="#9Slide05 Fourth" panose="00000500000000000000" pitchFamily="2" charset="0"/>
              </a:rPr>
              <a:t>: KHÁCH MỜI CỦA VTV</a:t>
            </a:r>
          </a:p>
          <a:p>
            <a:pPr defTabSz="914400">
              <a:defRPr/>
            </a:pPr>
            <a:r>
              <a:rPr lang="en-BZ" sz="2800" b="1" dirty="0" smtClean="0">
                <a:solidFill>
                  <a:prstClr val="black"/>
                </a:solidFill>
                <a:latin typeface="#9Slide05 Fourth" panose="00000500000000000000" pitchFamily="2" charset="0"/>
              </a:rPr>
              <a:t>        (</a:t>
            </a:r>
            <a:r>
              <a:rPr lang="en-BZ" sz="2800" dirty="0">
                <a:solidFill>
                  <a:srgbClr val="1D02DA"/>
                </a:solidFill>
                <a:latin typeface="#9Slide05 IcielSanelma" pitchFamily="2" charset="0"/>
                <a:ea typeface="Arial" panose="020B0604020202020204" pitchFamily="34" charset="0"/>
              </a:rPr>
              <a:t>KĨ</a:t>
            </a:r>
            <a:r>
              <a:rPr lang="en-BZ" sz="2800" b="1" dirty="0" smtClean="0">
                <a:solidFill>
                  <a:prstClr val="black"/>
                </a:solidFill>
                <a:latin typeface="#9Slide05 Fourth" panose="00000500000000000000" pitchFamily="2" charset="0"/>
              </a:rPr>
              <a:t> </a:t>
            </a:r>
            <a:r>
              <a:rPr lang="en-BZ" sz="2800" b="1" dirty="0">
                <a:solidFill>
                  <a:prstClr val="black"/>
                </a:solidFill>
                <a:latin typeface="#9Slide05 Fourth" panose="00000500000000000000" pitchFamily="2" charset="0"/>
              </a:rPr>
              <a:t>THUẬT HẸN </a:t>
            </a:r>
            <a:r>
              <a:rPr lang="en-BZ" sz="2800" b="1" dirty="0" smtClean="0">
                <a:solidFill>
                  <a:prstClr val="black"/>
                </a:solidFill>
                <a:latin typeface="#9Slide05 Fourth" panose="00000500000000000000" pitchFamily="2" charset="0"/>
              </a:rPr>
              <a:t>HÒ)</a:t>
            </a:r>
            <a:endParaRPr lang="en-BZ" sz="2800" b="1" dirty="0">
              <a:solidFill>
                <a:prstClr val="black"/>
              </a:solidFill>
              <a:latin typeface="#9Slide05 Fourth" panose="00000500000000000000" pitchFamily="2" charset="0"/>
            </a:endParaRPr>
          </a:p>
        </p:txBody>
      </p:sp>
      <p:graphicFrame>
        <p:nvGraphicFramePr>
          <p:cNvPr id="4" name="Chỗ dành sẵn cho Nội dung 4">
            <a:extLst>
              <a:ext uri="{FF2B5EF4-FFF2-40B4-BE49-F238E27FC236}">
                <a16:creationId xmlns:a16="http://schemas.microsoft.com/office/drawing/2014/main" id="{0181871B-C79A-4760-B913-F3C381DFC8D9}"/>
              </a:ext>
            </a:extLst>
          </p:cNvPr>
          <p:cNvGraphicFramePr>
            <a:graphicFrameLocks/>
          </p:cNvGraphicFramePr>
          <p:nvPr>
            <p:extLst>
              <p:ext uri="{D42A27DB-BD31-4B8C-83A1-F6EECF244321}">
                <p14:modId xmlns:p14="http://schemas.microsoft.com/office/powerpoint/2010/main" val="4058114157"/>
              </p:ext>
            </p:extLst>
          </p:nvPr>
        </p:nvGraphicFramePr>
        <p:xfrm>
          <a:off x="271106" y="2989134"/>
          <a:ext cx="4929544" cy="38957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2">
            <a:extLst>
              <a:ext uri="{FF2B5EF4-FFF2-40B4-BE49-F238E27FC236}">
                <a16:creationId xmlns:a16="http://schemas.microsoft.com/office/drawing/2014/main" id="{816BD07C-EC57-4538-9418-F2EB8D89F518}"/>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6610372" y="0"/>
            <a:ext cx="3584324" cy="293480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8" name="Hình ảnh 11">
            <a:extLst>
              <a:ext uri="{FF2B5EF4-FFF2-40B4-BE49-F238E27FC236}">
                <a16:creationId xmlns:a16="http://schemas.microsoft.com/office/drawing/2014/main" id="{D05F5C8E-EC88-4261-9D57-EB57496768CF}"/>
              </a:ext>
            </a:extLst>
          </p:cNvPr>
          <p:cNvPicPr>
            <a:picLocks noChangeAspect="1"/>
          </p:cNvPicPr>
          <p:nvPr/>
        </p:nvPicPr>
        <p:blipFill>
          <a:blip r:embed="rId11">
            <a:clrChange>
              <a:clrFrom>
                <a:srgbClr val="F6F6F6"/>
              </a:clrFrom>
              <a:clrTo>
                <a:srgbClr val="F6F6F6">
                  <a:alpha val="0"/>
                </a:srgbClr>
              </a:clrTo>
            </a:clrChange>
            <a:extLst>
              <a:ext uri="{28A0092B-C50C-407E-A947-70E740481C1C}">
                <a14:useLocalDpi xmlns:a14="http://schemas.microsoft.com/office/drawing/2010/main" val="0"/>
              </a:ext>
            </a:extLst>
          </a:blip>
          <a:stretch>
            <a:fillRect/>
          </a:stretch>
        </p:blipFill>
        <p:spPr>
          <a:xfrm>
            <a:off x="4931790" y="2593510"/>
            <a:ext cx="6941488" cy="5035197"/>
          </a:xfrm>
          <a:prstGeom prst="rect">
            <a:avLst/>
          </a:prstGeom>
        </p:spPr>
      </p:pic>
      <p:sp>
        <p:nvSpPr>
          <p:cNvPr id="9" name="Tiêu đề 1">
            <a:extLst>
              <a:ext uri="{FF2B5EF4-FFF2-40B4-BE49-F238E27FC236}">
                <a16:creationId xmlns:a16="http://schemas.microsoft.com/office/drawing/2014/main" id="{014303F1-2E48-4E26-921C-7E0D6F73F442}"/>
              </a:ext>
            </a:extLst>
          </p:cNvPr>
          <p:cNvSpPr>
            <a:spLocks noGrp="1"/>
          </p:cNvSpPr>
          <p:nvPr>
            <p:ph type="title"/>
          </p:nvPr>
        </p:nvSpPr>
        <p:spPr>
          <a:xfrm>
            <a:off x="5970766" y="2794309"/>
            <a:ext cx="4143421" cy="821306"/>
          </a:xfrm>
        </p:spPr>
        <p:txBody>
          <a:bodyPr>
            <a:normAutofit fontScale="90000"/>
          </a:bodyPr>
          <a:lstStyle/>
          <a:p>
            <a:r>
              <a:rPr lang="en-BZ" sz="3200" b="1" i="1" u="sng" dirty="0">
                <a:latin typeface="#9Slide05 Fourth" panose="00000500000000000000" pitchFamily="2" charset="0"/>
              </a:rPr>
              <a:t>NỘI </a:t>
            </a:r>
            <a:r>
              <a:rPr lang="en-BZ" sz="2800" dirty="0">
                <a:solidFill>
                  <a:srgbClr val="1D02DA"/>
                </a:solidFill>
                <a:latin typeface="#9Slide05 IcielSanelma" pitchFamily="2" charset="0"/>
                <a:ea typeface="Arial" panose="020B0604020202020204" pitchFamily="34" charset="0"/>
                <a:cs typeface="+mn-cs"/>
              </a:rPr>
              <a:t>DUNG</a:t>
            </a:r>
            <a:r>
              <a:rPr lang="en-BZ" sz="3200" b="1" i="1" u="sng" dirty="0">
                <a:latin typeface="#9Slide05 Fourth" panose="00000500000000000000" pitchFamily="2" charset="0"/>
              </a:rPr>
              <a:t> HẸN HÒ: </a:t>
            </a:r>
          </a:p>
        </p:txBody>
      </p:sp>
      <p:pic>
        <p:nvPicPr>
          <p:cNvPr id="10" name="Kiểu 3D 4" descr="hearts">
            <a:extLst>
              <a:ext uri="{FF2B5EF4-FFF2-40B4-BE49-F238E27FC236}">
                <a16:creationId xmlns:a16="http://schemas.microsoft.com/office/drawing/2014/main" id="{508A48E9-78FF-4E72-9DE0-B504B3A795BE}"/>
              </a:ext>
            </a:extLst>
          </p:cNvPr>
          <p:cNvPicPr>
            <a:picLocks noGrp="1" noRot="1" noChangeAspect="1" noMove="1" noResize="1" noEditPoints="1" noAdjustHandles="1" noChangeArrowheads="1" noChangeShapeType="1" noCrop="1"/>
          </p:cNvPicPr>
          <p:nvPr/>
        </p:nvPicPr>
        <p:blipFill>
          <a:blip r:embed="rId12"/>
          <a:stretch>
            <a:fillRect/>
          </a:stretch>
        </p:blipFill>
        <p:spPr>
          <a:xfrm rot="21439378">
            <a:off x="8815341" y="426637"/>
            <a:ext cx="2825957" cy="2689584"/>
          </a:xfrm>
          <a:prstGeom prst="rect">
            <a:avLst/>
          </a:prstGeom>
        </p:spPr>
      </p:pic>
      <p:pic>
        <p:nvPicPr>
          <p:cNvPr id="11" name="Hình ảnh 7" descr="Ảnh có chứa bàn, trong nhà&#10;&#10;Mô tả được tạo tự động">
            <a:extLst>
              <a:ext uri="{FF2B5EF4-FFF2-40B4-BE49-F238E27FC236}">
                <a16:creationId xmlns:a16="http://schemas.microsoft.com/office/drawing/2014/main" id="{00B29AF5-5C68-47EB-BCBF-A31DF4AB60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087632" y="178297"/>
            <a:ext cx="1507870" cy="1987465"/>
          </a:xfrm>
          <a:prstGeom prst="rect">
            <a:avLst/>
          </a:prstGeom>
        </p:spPr>
      </p:pic>
      <p:pic>
        <p:nvPicPr>
          <p:cNvPr id="12" name="10 Minute Timer with Epic Music! Countdown Timer Online Music HD!">
            <a:hlinkClick r:id="" action="ppaction://media"/>
            <a:extLst>
              <a:ext uri="{FF2B5EF4-FFF2-40B4-BE49-F238E27FC236}">
                <a16:creationId xmlns:a16="http://schemas.microsoft.com/office/drawing/2014/main" id="{F433C14C-91FB-4CF0-AE9B-7042251BF2E8}"/>
              </a:ext>
            </a:extLst>
          </p:cNvPr>
          <p:cNvPicPr>
            <a:picLocks noChangeAspect="1"/>
          </p:cNvPicPr>
          <p:nvPr>
            <a:videoFile r:link="rId1"/>
            <p:extLst>
              <p:ext uri="{DAA4B4D4-6D71-4841-9C94-3DE7FCFB9230}">
                <p14:media xmlns:p14="http://schemas.microsoft.com/office/powerpoint/2010/main" r:embed="rId2">
                  <p14:trim st="359480"/>
                </p14:media>
              </p:ext>
            </p:extLst>
          </p:nvPr>
        </p:nvPicPr>
        <p:blipFill>
          <a:blip r:embed="rId14"/>
          <a:stretch>
            <a:fillRect/>
          </a:stretch>
        </p:blipFill>
        <p:spPr>
          <a:xfrm>
            <a:off x="10194696" y="2586308"/>
            <a:ext cx="1862530" cy="1188881"/>
          </a:xfrm>
          <a:prstGeom prst="rect">
            <a:avLst/>
          </a:prstGeom>
          <a:ln w="228600" cap="sq">
            <a:gradFill>
              <a:gsLst>
                <a:gs pos="0">
                  <a:srgbClr val="DDDDDD"/>
                </a:gs>
                <a:gs pos="100000">
                  <a:srgbClr val="FFFFFF"/>
                </a:gs>
              </a:gsLst>
              <a:lin ang="5400000" scaled="1"/>
            </a:gradFill>
            <a:miter lim="800000"/>
          </a:ln>
          <a:effectLst>
            <a:outerShdw blurRad="177800" dist="127000" dir="9600000" sx="102000" sy="102000" kx="195000" ky="145000" algn="tl" rotWithShape="0">
              <a:srgbClr val="000000">
                <a:alpha val="30000"/>
              </a:srgbClr>
            </a:outerShdw>
          </a:effectLst>
          <a:scene3d>
            <a:camera prst="orthographicFront">
              <a:rot lat="0" lon="0" rev="21240000"/>
            </a:camera>
            <a:lightRig rig="twoPt" dir="t">
              <a:rot lat="0" lon="0" rev="7200000"/>
            </a:lightRig>
          </a:scene3d>
          <a:sp3d extrusionH="38100">
            <a:extrusionClr>
              <a:srgbClr val="FFFFFF"/>
            </a:extrusionClr>
          </a:sp3d>
        </p:spPr>
      </p:pic>
      <p:sp>
        <p:nvSpPr>
          <p:cNvPr id="13" name="Hình chữ nhật 2">
            <a:extLst>
              <a:ext uri="{FF2B5EF4-FFF2-40B4-BE49-F238E27FC236}">
                <a16:creationId xmlns:a16="http://schemas.microsoft.com/office/drawing/2014/main" id="{3BB5692D-DCCE-4118-AF3D-3CA9928BC137}"/>
              </a:ext>
            </a:extLst>
          </p:cNvPr>
          <p:cNvSpPr/>
          <p:nvPr/>
        </p:nvSpPr>
        <p:spPr>
          <a:xfrm>
            <a:off x="5728913" y="4264231"/>
            <a:ext cx="5577841" cy="1938992"/>
          </a:xfrm>
          <a:prstGeom prst="rect">
            <a:avLst/>
          </a:prstGeom>
        </p:spPr>
        <p:txBody>
          <a:bodyPr wrap="square">
            <a:spAutoFit/>
          </a:bodyPr>
          <a:lstStyle/>
          <a:p>
            <a:pPr defTabSz="914400">
              <a:defRPr/>
            </a:pPr>
            <a:r>
              <a:rPr lang="en-BZ" sz="2000" b="1" u="sng" dirty="0">
                <a:solidFill>
                  <a:srgbClr val="FF0000"/>
                </a:solidFill>
                <a:latin typeface="#9Slide05 SVNAnthem" pitchFamily="2" charset="0"/>
                <a:cs typeface="Times New Roman" panose="02020603050405020304" pitchFamily="18" charset="0"/>
              </a:rPr>
              <a:t>1. </a:t>
            </a:r>
            <a:r>
              <a:rPr lang="en-BZ" sz="2000" b="1" u="sng" dirty="0" err="1">
                <a:solidFill>
                  <a:srgbClr val="FF0000"/>
                </a:solidFill>
                <a:latin typeface="#9Slide05 SVNAnthem" pitchFamily="2" charset="0"/>
                <a:cs typeface="Times New Roman" panose="02020603050405020304" pitchFamily="18" charset="0"/>
              </a:rPr>
              <a:t>Nhóm</a:t>
            </a:r>
            <a:r>
              <a:rPr lang="en-BZ" sz="2000" b="1" u="sng" dirty="0">
                <a:solidFill>
                  <a:srgbClr val="FF0000"/>
                </a:solidFill>
                <a:latin typeface="#9Slide05 SVNAnthem" pitchFamily="2" charset="0"/>
                <a:cs typeface="Times New Roman" panose="02020603050405020304" pitchFamily="18" charset="0"/>
              </a:rPr>
              <a:t> 1</a:t>
            </a:r>
            <a:r>
              <a:rPr lang="en-BZ" sz="2000" b="1" dirty="0">
                <a:solidFill>
                  <a:prstClr val="black"/>
                </a:solidFill>
                <a:latin typeface="#9Slide05 SVNAnthem" pitchFamily="2" charset="0"/>
                <a:cs typeface="Times New Roman" panose="02020603050405020304" pitchFamily="18" charset="0"/>
              </a:rPr>
              <a:t>: </a:t>
            </a:r>
            <a:r>
              <a:rPr lang="en-US" sz="2000" b="1" dirty="0" smtClean="0">
                <a:solidFill>
                  <a:prstClr val="black"/>
                </a:solidFill>
                <a:latin typeface="#9Slide05 SVNAnthem" pitchFamily="2" charset="0"/>
                <a:cs typeface="Times New Roman" panose="02020603050405020304" pitchFamily="18" charset="0"/>
              </a:rPr>
              <a:t>Ý </a:t>
            </a:r>
            <a:r>
              <a:rPr lang="en-US" sz="2000" b="1" dirty="0" err="1" smtClean="0">
                <a:solidFill>
                  <a:prstClr val="black"/>
                </a:solidFill>
                <a:latin typeface="#9Slide05 SVNAnthem" pitchFamily="2" charset="0"/>
                <a:cs typeface="Times New Roman" panose="02020603050405020304" pitchFamily="18" charset="0"/>
              </a:rPr>
              <a:t>nghĩa</a:t>
            </a:r>
            <a:r>
              <a:rPr lang="en-US" sz="2000" b="1" dirty="0" smtClean="0">
                <a:solidFill>
                  <a:prstClr val="black"/>
                </a:solidFill>
                <a:latin typeface="#9Slide05 SVNAnthem" pitchFamily="2" charset="0"/>
                <a:cs typeface="Times New Roman" panose="02020603050405020304" pitchFamily="18" charset="0"/>
              </a:rPr>
              <a:t> </a:t>
            </a:r>
            <a:r>
              <a:rPr lang="en-US" sz="2000" b="1" dirty="0" err="1" smtClean="0">
                <a:solidFill>
                  <a:prstClr val="black"/>
                </a:solidFill>
                <a:latin typeface="#9Slide05 SVNAnthem" pitchFamily="2" charset="0"/>
                <a:cs typeface="Times New Roman" panose="02020603050405020304" pitchFamily="18" charset="0"/>
              </a:rPr>
              <a:t>của</a:t>
            </a:r>
            <a:r>
              <a:rPr lang="en-US" sz="2000" b="1" dirty="0" smtClean="0">
                <a:solidFill>
                  <a:prstClr val="black"/>
                </a:solidFill>
                <a:latin typeface="#9Slide05 SVNAnthem" pitchFamily="2" charset="0"/>
                <a:cs typeface="Times New Roman" panose="02020603050405020304" pitchFamily="18" charset="0"/>
              </a:rPr>
              <a:t> </a:t>
            </a:r>
            <a:r>
              <a:rPr lang="en-US" sz="2000" b="1" dirty="0" err="1" smtClean="0">
                <a:solidFill>
                  <a:prstClr val="black"/>
                </a:solidFill>
                <a:latin typeface="#9Slide05 SVNAnthem" pitchFamily="2" charset="0"/>
                <a:cs typeface="Times New Roman" panose="02020603050405020304" pitchFamily="18" charset="0"/>
              </a:rPr>
              <a:t>tự</a:t>
            </a:r>
            <a:r>
              <a:rPr lang="en-US" sz="2000" b="1" dirty="0" smtClean="0">
                <a:solidFill>
                  <a:prstClr val="black"/>
                </a:solidFill>
                <a:latin typeface="#9Slide05 SVNAnthem" pitchFamily="2" charset="0"/>
                <a:cs typeface="Times New Roman" panose="02020603050405020304" pitchFamily="18" charset="0"/>
              </a:rPr>
              <a:t> </a:t>
            </a:r>
            <a:r>
              <a:rPr lang="en-US" sz="2000" b="1" dirty="0" err="1" smtClean="0">
                <a:solidFill>
                  <a:prstClr val="black"/>
                </a:solidFill>
                <a:latin typeface="#9Slide05 SVNAnthem" pitchFamily="2" charset="0"/>
                <a:cs typeface="Times New Roman" panose="02020603050405020304" pitchFamily="18" charset="0"/>
              </a:rPr>
              <a:t>lập</a:t>
            </a:r>
            <a:r>
              <a:rPr lang="en-US" sz="2000" b="1" dirty="0" smtClean="0">
                <a:solidFill>
                  <a:prstClr val="black"/>
                </a:solidFill>
                <a:latin typeface="#9Slide05 SVNAnthem" pitchFamily="2" charset="0"/>
                <a:cs typeface="Times New Roman" panose="02020603050405020304" pitchFamily="18" charset="0"/>
              </a:rPr>
              <a:t> </a:t>
            </a:r>
            <a:r>
              <a:rPr lang="en-US" sz="2000" b="1" dirty="0" err="1" smtClean="0">
                <a:solidFill>
                  <a:prstClr val="black"/>
                </a:solidFill>
                <a:latin typeface="#9Slide05 SVNAnthem" pitchFamily="2" charset="0"/>
                <a:cs typeface="Times New Roman" panose="02020603050405020304" pitchFamily="18" charset="0"/>
              </a:rPr>
              <a:t>đối</a:t>
            </a:r>
            <a:r>
              <a:rPr lang="en-US" sz="2000" b="1" dirty="0" smtClean="0">
                <a:solidFill>
                  <a:prstClr val="black"/>
                </a:solidFill>
                <a:latin typeface="#9Slide05 SVNAnthem" pitchFamily="2" charset="0"/>
                <a:cs typeface="Times New Roman" panose="02020603050405020304" pitchFamily="18" charset="0"/>
              </a:rPr>
              <a:t> </a:t>
            </a:r>
            <a:r>
              <a:rPr lang="en-US" sz="2000" b="1" dirty="0" err="1" smtClean="0">
                <a:solidFill>
                  <a:prstClr val="black"/>
                </a:solidFill>
                <a:latin typeface="#9Slide05 SVNAnthem" pitchFamily="2" charset="0"/>
                <a:cs typeface="Times New Roman" panose="02020603050405020304" pitchFamily="18" charset="0"/>
              </a:rPr>
              <a:t>với</a:t>
            </a:r>
            <a:r>
              <a:rPr lang="en-US" sz="2000" b="1" dirty="0" smtClean="0">
                <a:solidFill>
                  <a:prstClr val="black"/>
                </a:solidFill>
                <a:latin typeface="#9Slide05 SVNAnthem" pitchFamily="2" charset="0"/>
                <a:cs typeface="Times New Roman" panose="02020603050405020304" pitchFamily="18" charset="0"/>
              </a:rPr>
              <a:t> </a:t>
            </a:r>
            <a:r>
              <a:rPr lang="en-US" sz="2000" b="1" dirty="0" err="1" smtClean="0">
                <a:solidFill>
                  <a:prstClr val="black"/>
                </a:solidFill>
                <a:latin typeface="#9Slide05 SVNAnthem" pitchFamily="2" charset="0"/>
                <a:cs typeface="Times New Roman" panose="02020603050405020304" pitchFamily="18" charset="0"/>
              </a:rPr>
              <a:t>cá</a:t>
            </a:r>
            <a:r>
              <a:rPr lang="en-US" sz="2000" b="1" dirty="0" smtClean="0">
                <a:solidFill>
                  <a:prstClr val="black"/>
                </a:solidFill>
                <a:latin typeface="#9Slide05 SVNAnthem" pitchFamily="2" charset="0"/>
                <a:cs typeface="Times New Roman" panose="02020603050405020304" pitchFamily="18" charset="0"/>
              </a:rPr>
              <a:t> </a:t>
            </a:r>
            <a:r>
              <a:rPr lang="en-US" sz="2000" b="1" dirty="0" err="1" smtClean="0">
                <a:solidFill>
                  <a:prstClr val="black"/>
                </a:solidFill>
                <a:latin typeface="#9Slide05 SVNAnthem" pitchFamily="2" charset="0"/>
                <a:cs typeface="Times New Roman" panose="02020603050405020304" pitchFamily="18" charset="0"/>
              </a:rPr>
              <a:t>nhân</a:t>
            </a:r>
            <a:r>
              <a:rPr lang="en-BZ" sz="2000" b="1" dirty="0" smtClean="0">
                <a:solidFill>
                  <a:prstClr val="black"/>
                </a:solidFill>
                <a:latin typeface="#9Slide05 SVNAnthem" pitchFamily="2" charset="0"/>
                <a:cs typeface="Times New Roman" panose="02020603050405020304" pitchFamily="18" charset="0"/>
              </a:rPr>
              <a:t>?</a:t>
            </a:r>
            <a:endParaRPr lang="en-BZ" sz="2000" b="1" dirty="0">
              <a:solidFill>
                <a:prstClr val="black"/>
              </a:solidFill>
              <a:latin typeface="#9Slide05 SVNAnthem" pitchFamily="2" charset="0"/>
              <a:cs typeface="Times New Roman" panose="02020603050405020304" pitchFamily="18" charset="0"/>
            </a:endParaRPr>
          </a:p>
          <a:p>
            <a:pPr defTabSz="914400">
              <a:defRPr/>
            </a:pPr>
            <a:r>
              <a:rPr lang="en-BZ" sz="2000" b="1" u="sng" dirty="0">
                <a:solidFill>
                  <a:srgbClr val="FF0000"/>
                </a:solidFill>
                <a:latin typeface="#9Slide05 SVNAnthem" pitchFamily="2" charset="0"/>
                <a:cs typeface="Times New Roman" panose="02020603050405020304" pitchFamily="18" charset="0"/>
              </a:rPr>
              <a:t>2. </a:t>
            </a:r>
            <a:r>
              <a:rPr lang="en-BZ" sz="2000" b="1" u="sng" dirty="0" err="1">
                <a:solidFill>
                  <a:srgbClr val="FF0000"/>
                </a:solidFill>
                <a:latin typeface="#9Slide05 SVNAnthem" pitchFamily="2" charset="0"/>
                <a:cs typeface="Times New Roman" panose="02020603050405020304" pitchFamily="18" charset="0"/>
              </a:rPr>
              <a:t>Nhóm</a:t>
            </a:r>
            <a:r>
              <a:rPr lang="en-BZ" sz="2000" b="1" u="sng" dirty="0">
                <a:solidFill>
                  <a:srgbClr val="FF0000"/>
                </a:solidFill>
                <a:latin typeface="#9Slide05 SVNAnthem" pitchFamily="2" charset="0"/>
                <a:cs typeface="Times New Roman" panose="02020603050405020304" pitchFamily="18" charset="0"/>
              </a:rPr>
              <a:t> 2</a:t>
            </a:r>
            <a:r>
              <a:rPr lang="en-BZ" sz="2000" b="1" dirty="0">
                <a:solidFill>
                  <a:prstClr val="black"/>
                </a:solidFill>
                <a:latin typeface="#9Slide05 SVNAnthem" pitchFamily="2" charset="0"/>
                <a:cs typeface="Times New Roman" panose="02020603050405020304" pitchFamily="18" charset="0"/>
              </a:rPr>
              <a:t>: </a:t>
            </a:r>
            <a:r>
              <a:rPr lang="en-BZ" sz="2000" b="1" dirty="0" smtClean="0">
                <a:solidFill>
                  <a:prstClr val="black"/>
                </a:solidFill>
                <a:latin typeface="#9Slide05 SVNAnthem" pitchFamily="2" charset="0"/>
                <a:cs typeface="Times New Roman" panose="02020603050405020304" pitchFamily="18" charset="0"/>
              </a:rPr>
              <a:t>Ý </a:t>
            </a:r>
            <a:r>
              <a:rPr lang="en-BZ" sz="2000" b="1" dirty="0" err="1" smtClean="0">
                <a:solidFill>
                  <a:prstClr val="black"/>
                </a:solidFill>
                <a:latin typeface="#9Slide05 SVNAnthem" pitchFamily="2" charset="0"/>
                <a:cs typeface="Times New Roman" panose="02020603050405020304" pitchFamily="18" charset="0"/>
              </a:rPr>
              <a:t>nghĩa</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của</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tự</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lập</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đối</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với</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gia</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đình</a:t>
            </a:r>
            <a:r>
              <a:rPr lang="en-BZ" sz="2000" b="1" dirty="0" smtClean="0">
                <a:solidFill>
                  <a:prstClr val="black"/>
                </a:solidFill>
                <a:latin typeface="#9Slide05 SVNAnthem" pitchFamily="2" charset="0"/>
                <a:cs typeface="Times New Roman" panose="02020603050405020304" pitchFamily="18" charset="0"/>
              </a:rPr>
              <a:t>?</a:t>
            </a:r>
          </a:p>
          <a:p>
            <a:pPr lvl="0" defTabSz="914400">
              <a:defRPr/>
            </a:pPr>
            <a:r>
              <a:rPr lang="en-BZ" sz="2000" b="1" u="sng" dirty="0">
                <a:solidFill>
                  <a:srgbClr val="FF0000"/>
                </a:solidFill>
                <a:latin typeface="#9Slide05 SVNAnthem" pitchFamily="2" charset="0"/>
                <a:cs typeface="Times New Roman" panose="02020603050405020304" pitchFamily="18" charset="0"/>
              </a:rPr>
              <a:t>2. </a:t>
            </a:r>
            <a:r>
              <a:rPr lang="en-BZ" sz="2000" b="1" u="sng" dirty="0" err="1">
                <a:solidFill>
                  <a:srgbClr val="FF0000"/>
                </a:solidFill>
                <a:latin typeface="#9Slide05 SVNAnthem" pitchFamily="2" charset="0"/>
                <a:cs typeface="Times New Roman" panose="02020603050405020304" pitchFamily="18" charset="0"/>
              </a:rPr>
              <a:t>Nhóm</a:t>
            </a:r>
            <a:r>
              <a:rPr lang="en-BZ" sz="2000" b="1" u="sng" dirty="0">
                <a:solidFill>
                  <a:srgbClr val="FF0000"/>
                </a:solidFill>
                <a:latin typeface="#9Slide05 SVNAnthem" pitchFamily="2" charset="0"/>
                <a:cs typeface="Times New Roman" panose="02020603050405020304" pitchFamily="18" charset="0"/>
              </a:rPr>
              <a:t> </a:t>
            </a:r>
            <a:r>
              <a:rPr lang="en-BZ" sz="2000" b="1" u="sng" dirty="0" smtClean="0">
                <a:solidFill>
                  <a:srgbClr val="FF0000"/>
                </a:solidFill>
                <a:latin typeface="#9Slide05 SVNAnthem" pitchFamily="2" charset="0"/>
                <a:cs typeface="Times New Roman" panose="02020603050405020304" pitchFamily="18" charset="0"/>
              </a:rPr>
              <a:t>3</a:t>
            </a:r>
            <a:r>
              <a:rPr lang="en-BZ" sz="2000" b="1" dirty="0" smtClean="0">
                <a:solidFill>
                  <a:prstClr val="black"/>
                </a:solidFill>
                <a:latin typeface="#9Slide05 SVNAnthem" pitchFamily="2" charset="0"/>
                <a:cs typeface="Times New Roman" panose="02020603050405020304" pitchFamily="18" charset="0"/>
              </a:rPr>
              <a:t>: </a:t>
            </a:r>
            <a:r>
              <a:rPr lang="en-BZ" sz="2000" b="1" dirty="0">
                <a:solidFill>
                  <a:prstClr val="black"/>
                </a:solidFill>
                <a:latin typeface="#9Slide05 SVNAnthem" pitchFamily="2" charset="0"/>
                <a:cs typeface="Times New Roman" panose="02020603050405020304" pitchFamily="18" charset="0"/>
              </a:rPr>
              <a:t>Ý </a:t>
            </a:r>
            <a:r>
              <a:rPr lang="en-BZ" sz="2000" b="1" dirty="0" err="1">
                <a:solidFill>
                  <a:prstClr val="black"/>
                </a:solidFill>
                <a:latin typeface="#9Slide05 SVNAnthem" pitchFamily="2" charset="0"/>
                <a:cs typeface="Times New Roman" panose="02020603050405020304" pitchFamily="18" charset="0"/>
              </a:rPr>
              <a:t>nghĩa</a:t>
            </a:r>
            <a:r>
              <a:rPr lang="en-BZ" sz="2000" b="1" dirty="0">
                <a:solidFill>
                  <a:prstClr val="black"/>
                </a:solidFill>
                <a:latin typeface="#9Slide05 SVNAnthem" pitchFamily="2" charset="0"/>
                <a:cs typeface="Times New Roman" panose="02020603050405020304" pitchFamily="18" charset="0"/>
              </a:rPr>
              <a:t> </a:t>
            </a:r>
            <a:r>
              <a:rPr lang="en-BZ" sz="2000" b="1" dirty="0" err="1">
                <a:solidFill>
                  <a:prstClr val="black"/>
                </a:solidFill>
                <a:latin typeface="#9Slide05 SVNAnthem" pitchFamily="2" charset="0"/>
                <a:cs typeface="Times New Roman" panose="02020603050405020304" pitchFamily="18" charset="0"/>
              </a:rPr>
              <a:t>của</a:t>
            </a:r>
            <a:r>
              <a:rPr lang="en-BZ" sz="2000" b="1" dirty="0">
                <a:solidFill>
                  <a:prstClr val="black"/>
                </a:solidFill>
                <a:latin typeface="#9Slide05 SVNAnthem" pitchFamily="2" charset="0"/>
                <a:cs typeface="Times New Roman" panose="02020603050405020304" pitchFamily="18" charset="0"/>
              </a:rPr>
              <a:t> </a:t>
            </a:r>
            <a:r>
              <a:rPr lang="en-BZ" sz="2000" b="1" dirty="0" err="1">
                <a:solidFill>
                  <a:prstClr val="black"/>
                </a:solidFill>
                <a:latin typeface="#9Slide05 SVNAnthem" pitchFamily="2" charset="0"/>
                <a:cs typeface="Times New Roman" panose="02020603050405020304" pitchFamily="18" charset="0"/>
              </a:rPr>
              <a:t>tự</a:t>
            </a:r>
            <a:r>
              <a:rPr lang="en-BZ" sz="2000" b="1" dirty="0">
                <a:solidFill>
                  <a:prstClr val="black"/>
                </a:solidFill>
                <a:latin typeface="#9Slide05 SVNAnthem" pitchFamily="2" charset="0"/>
                <a:cs typeface="Times New Roman" panose="02020603050405020304" pitchFamily="18" charset="0"/>
              </a:rPr>
              <a:t> </a:t>
            </a:r>
            <a:r>
              <a:rPr lang="en-BZ" sz="2000" b="1" dirty="0" err="1">
                <a:solidFill>
                  <a:prstClr val="black"/>
                </a:solidFill>
                <a:latin typeface="#9Slide05 SVNAnthem" pitchFamily="2" charset="0"/>
                <a:cs typeface="Times New Roman" panose="02020603050405020304" pitchFamily="18" charset="0"/>
              </a:rPr>
              <a:t>lập</a:t>
            </a:r>
            <a:r>
              <a:rPr lang="en-BZ" sz="2000" b="1" dirty="0">
                <a:solidFill>
                  <a:prstClr val="black"/>
                </a:solidFill>
                <a:latin typeface="#9Slide05 SVNAnthem" pitchFamily="2" charset="0"/>
                <a:cs typeface="Times New Roman" panose="02020603050405020304" pitchFamily="18" charset="0"/>
              </a:rPr>
              <a:t> </a:t>
            </a:r>
            <a:r>
              <a:rPr lang="en-BZ" sz="2000" b="1" dirty="0" err="1">
                <a:solidFill>
                  <a:prstClr val="black"/>
                </a:solidFill>
                <a:latin typeface="#9Slide05 SVNAnthem" pitchFamily="2" charset="0"/>
                <a:cs typeface="Times New Roman" panose="02020603050405020304" pitchFamily="18" charset="0"/>
              </a:rPr>
              <a:t>đối</a:t>
            </a:r>
            <a:r>
              <a:rPr lang="en-BZ" sz="2000" b="1" dirty="0">
                <a:solidFill>
                  <a:prstClr val="black"/>
                </a:solidFill>
                <a:latin typeface="#9Slide05 SVNAnthem" pitchFamily="2" charset="0"/>
                <a:cs typeface="Times New Roman" panose="02020603050405020304" pitchFamily="18" charset="0"/>
              </a:rPr>
              <a:t> </a:t>
            </a:r>
            <a:r>
              <a:rPr lang="en-BZ" sz="2000" b="1" dirty="0" err="1">
                <a:solidFill>
                  <a:prstClr val="black"/>
                </a:solidFill>
                <a:latin typeface="#9Slide05 SVNAnthem" pitchFamily="2" charset="0"/>
                <a:cs typeface="Times New Roman" panose="02020603050405020304" pitchFamily="18" charset="0"/>
              </a:rPr>
              <a:t>với</a:t>
            </a:r>
            <a:r>
              <a:rPr lang="en-BZ" sz="2000" b="1" dirty="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xã</a:t>
            </a:r>
            <a:r>
              <a:rPr lang="en-BZ" sz="2000" b="1" dirty="0" smtClean="0">
                <a:solidFill>
                  <a:prstClr val="black"/>
                </a:solidFill>
                <a:latin typeface="#9Slide05 SVNAnthem" pitchFamily="2" charset="0"/>
                <a:cs typeface="Times New Roman" panose="02020603050405020304" pitchFamily="18" charset="0"/>
              </a:rPr>
              <a:t> </a:t>
            </a:r>
            <a:r>
              <a:rPr lang="en-BZ" sz="2000" b="1" dirty="0" err="1" smtClean="0">
                <a:solidFill>
                  <a:prstClr val="black"/>
                </a:solidFill>
                <a:latin typeface="#9Slide05 SVNAnthem" pitchFamily="2" charset="0"/>
                <a:cs typeface="Times New Roman" panose="02020603050405020304" pitchFamily="18" charset="0"/>
              </a:rPr>
              <a:t>hội</a:t>
            </a:r>
            <a:r>
              <a:rPr lang="en-BZ" sz="2000" b="1" dirty="0" smtClean="0">
                <a:solidFill>
                  <a:prstClr val="black"/>
                </a:solidFill>
                <a:latin typeface="#9Slide05 SVNAnthem" pitchFamily="2" charset="0"/>
                <a:cs typeface="Times New Roman" panose="02020603050405020304" pitchFamily="18" charset="0"/>
              </a:rPr>
              <a:t>?</a:t>
            </a:r>
            <a:endParaRPr lang="en-BZ" sz="2000" b="1" dirty="0">
              <a:solidFill>
                <a:prstClr val="black"/>
              </a:solidFill>
              <a:latin typeface="#9Slide05 SVNAnthem" pitchFamily="2" charset="0"/>
              <a:cs typeface="Times New Roman" panose="02020603050405020304" pitchFamily="18" charset="0"/>
            </a:endParaRPr>
          </a:p>
          <a:p>
            <a:pPr defTabSz="914400">
              <a:defRPr/>
            </a:pPr>
            <a:endParaRPr lang="en-BZ" sz="2000" dirty="0">
              <a:solidFill>
                <a:srgbClr val="1D02DA"/>
              </a:solidFill>
              <a:latin typeface="#9Slide05 IcielSanelma" pitchFamily="2" charset="0"/>
              <a:ea typeface="Arial" panose="020B0604020202020204" pitchFamily="34" charset="0"/>
            </a:endParaRPr>
          </a:p>
        </p:txBody>
      </p:sp>
    </p:spTree>
    <p:extLst>
      <p:ext uri="{BB962C8B-B14F-4D97-AF65-F5344CB8AC3E}">
        <p14:creationId xmlns:p14="http://schemas.microsoft.com/office/powerpoint/2010/main" val="691834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arn(inVertical)">
                                      <p:cBhvr>
                                        <p:cTn id="15" dur="500"/>
                                        <p:tgtEl>
                                          <p:spTgt spid="10"/>
                                        </p:tgtEl>
                                      </p:cBhvr>
                                    </p:animEffect>
                                  </p:childTnLst>
                                </p:cTn>
                              </p:par>
                              <p:par>
                                <p:cTn id="16" presetID="16" presetClass="entr" presetSubtype="21"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arn(inVertical)">
                                      <p:cBhvr>
                                        <p:cTn id="21" dur="500"/>
                                        <p:tgtEl>
                                          <p:spTgt spid="4"/>
                                        </p:tgtEl>
                                      </p:cBhvr>
                                    </p:animEffect>
                                  </p:childTnLst>
                                </p:cTn>
                              </p:par>
                              <p:par>
                                <p:cTn id="22" presetID="16" presetClass="entr" presetSubtype="21"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barn(inVertical)">
                                      <p:cBhvr>
                                        <p:cTn id="24" dur="500"/>
                                        <p:tgtEl>
                                          <p:spTgt spid="7"/>
                                        </p:tgtEl>
                                      </p:cBhvr>
                                    </p:animEffect>
                                  </p:childTnLst>
                                </p:cTn>
                              </p:par>
                              <p:par>
                                <p:cTn id="25" presetID="16" presetClass="entr" presetSubtype="21"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arn(inVertic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500" fill="hold"/>
                                        <p:tgtEl>
                                          <p:spTgt spid="9"/>
                                        </p:tgtEl>
                                        <p:attrNameLst>
                                          <p:attrName>ppt_x</p:attrName>
                                        </p:attrNameLst>
                                      </p:cBhvr>
                                      <p:tavLst>
                                        <p:tav tm="0">
                                          <p:val>
                                            <p:strVal val="#ppt_x"/>
                                          </p:val>
                                        </p:tav>
                                        <p:tav tm="100000">
                                          <p:val>
                                            <p:strVal val="#ppt_x"/>
                                          </p:val>
                                        </p:tav>
                                      </p:tavLst>
                                    </p:anim>
                                    <p:anim calcmode="lin" valueType="num">
                                      <p:cBhvr additive="base">
                                        <p:cTn id="33" dur="500" fill="hold"/>
                                        <p:tgtEl>
                                          <p:spTgt spid="9"/>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 calcmode="lin" valueType="num">
                                      <p:cBhvr additive="base">
                                        <p:cTn id="40" dur="500" fill="hold"/>
                                        <p:tgtEl>
                                          <p:spTgt spid="13"/>
                                        </p:tgtEl>
                                        <p:attrNameLst>
                                          <p:attrName>ppt_x</p:attrName>
                                        </p:attrNameLst>
                                      </p:cBhvr>
                                      <p:tavLst>
                                        <p:tav tm="0">
                                          <p:val>
                                            <p:strVal val="#ppt_x"/>
                                          </p:val>
                                        </p:tav>
                                        <p:tav tm="100000">
                                          <p:val>
                                            <p:strVal val="#ppt_x"/>
                                          </p:val>
                                        </p:tav>
                                      </p:tavLst>
                                    </p:anim>
                                    <p:anim calcmode="lin" valueType="num">
                                      <p:cBhvr additive="base">
                                        <p:cTn id="41"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2" fill="hold" display="0">
                  <p:stCondLst>
                    <p:cond delay="indefinite"/>
                  </p:stCondLst>
                </p:cTn>
                <p:tgtEl>
                  <p:spTgt spid="12"/>
                </p:tgtEl>
              </p:cMediaNode>
            </p:video>
          </p:childTnLst>
        </p:cTn>
      </p:par>
    </p:tnLst>
    <p:bldLst>
      <p:bldP spid="6" grpId="0"/>
      <p:bldGraphic spid="4" grpId="0">
        <p:bldAsOne/>
      </p:bldGraphic>
      <p:bldP spid="9"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Rectangle 76"/>
          <p:cNvSpPr/>
          <p:nvPr/>
        </p:nvSpPr>
        <p:spPr>
          <a:xfrm>
            <a:off x="3816737" y="6472405"/>
            <a:ext cx="5820526" cy="271139"/>
          </a:xfrm>
          <a:prstGeom prst="rect">
            <a:avLst/>
          </a:prstGeom>
          <a:solidFill>
            <a:srgbClr val="FEDA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76" name="Rectangle 75"/>
          <p:cNvSpPr/>
          <p:nvPr/>
        </p:nvSpPr>
        <p:spPr>
          <a:xfrm>
            <a:off x="4083221" y="5695546"/>
            <a:ext cx="5162987" cy="312618"/>
          </a:xfrm>
          <a:prstGeom prst="rect">
            <a:avLst/>
          </a:prstGeom>
          <a:solidFill>
            <a:srgbClr val="FEDA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73" name="Rectangle 72"/>
          <p:cNvSpPr/>
          <p:nvPr/>
        </p:nvSpPr>
        <p:spPr>
          <a:xfrm>
            <a:off x="4667105" y="3841903"/>
            <a:ext cx="5491635" cy="359436"/>
          </a:xfrm>
          <a:prstGeom prst="rect">
            <a:avLst/>
          </a:prstGeom>
          <a:solidFill>
            <a:srgbClr val="F8FC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74" name="Rectangle 73"/>
          <p:cNvSpPr/>
          <p:nvPr/>
        </p:nvSpPr>
        <p:spPr>
          <a:xfrm>
            <a:off x="4657163" y="4332405"/>
            <a:ext cx="5491635" cy="359436"/>
          </a:xfrm>
          <a:prstGeom prst="rect">
            <a:avLst/>
          </a:prstGeom>
          <a:solidFill>
            <a:srgbClr val="F8FC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75" name="Rectangle 74"/>
          <p:cNvSpPr/>
          <p:nvPr/>
        </p:nvSpPr>
        <p:spPr>
          <a:xfrm>
            <a:off x="4304769" y="5215233"/>
            <a:ext cx="5232474" cy="338439"/>
          </a:xfrm>
          <a:prstGeom prst="rect">
            <a:avLst/>
          </a:prstGeom>
          <a:solidFill>
            <a:srgbClr val="F8FC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70" name="Rectangle 69"/>
          <p:cNvSpPr/>
          <p:nvPr/>
        </p:nvSpPr>
        <p:spPr>
          <a:xfrm>
            <a:off x="4441026" y="1122628"/>
            <a:ext cx="7399520" cy="457872"/>
          </a:xfrm>
          <a:prstGeom prst="rect">
            <a:avLst/>
          </a:prstGeom>
          <a:solidFill>
            <a:srgbClr val="D3DE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71" name="Rectangle 70"/>
          <p:cNvSpPr/>
          <p:nvPr/>
        </p:nvSpPr>
        <p:spPr>
          <a:xfrm>
            <a:off x="4667105" y="2121061"/>
            <a:ext cx="7173441" cy="457872"/>
          </a:xfrm>
          <a:prstGeom prst="rect">
            <a:avLst/>
          </a:prstGeom>
          <a:solidFill>
            <a:srgbClr val="FFCC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72" name="Rectangle 71"/>
          <p:cNvSpPr/>
          <p:nvPr/>
        </p:nvSpPr>
        <p:spPr>
          <a:xfrm>
            <a:off x="4446687" y="2931207"/>
            <a:ext cx="7393859" cy="457872"/>
          </a:xfrm>
          <a:prstGeom prst="rect">
            <a:avLst/>
          </a:prstGeom>
          <a:solidFill>
            <a:srgbClr val="D3DE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69" name="Rectangle 68"/>
          <p:cNvSpPr/>
          <p:nvPr/>
        </p:nvSpPr>
        <p:spPr>
          <a:xfrm>
            <a:off x="4296260" y="413739"/>
            <a:ext cx="7544286" cy="624384"/>
          </a:xfrm>
          <a:prstGeom prst="rect">
            <a:avLst/>
          </a:prstGeom>
          <a:solidFill>
            <a:srgbClr val="DCD7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grpSp>
        <p:nvGrpSpPr>
          <p:cNvPr id="27" name="Group 26"/>
          <p:cNvGrpSpPr/>
          <p:nvPr/>
        </p:nvGrpSpPr>
        <p:grpSpPr>
          <a:xfrm>
            <a:off x="3824933" y="166806"/>
            <a:ext cx="8015613" cy="782027"/>
            <a:chOff x="752110" y="541866"/>
            <a:chExt cx="7301111" cy="1083733"/>
          </a:xfrm>
          <a:solidFill>
            <a:srgbClr val="C9A4E4"/>
          </a:solidFill>
          <a:scene3d>
            <a:camera prst="orthographicFront"/>
            <a:lightRig rig="threePt" dir="t">
              <a:rot lat="0" lon="0" rev="7500000"/>
            </a:lightRig>
          </a:scene3d>
        </p:grpSpPr>
        <p:sp>
          <p:nvSpPr>
            <p:cNvPr id="28" name="Rectangle 27"/>
            <p:cNvSpPr/>
            <p:nvPr/>
          </p:nvSpPr>
          <p:spPr>
            <a:xfrm>
              <a:off x="752110" y="541866"/>
              <a:ext cx="7301111" cy="1083733"/>
            </a:xfrm>
            <a:prstGeom prst="rect">
              <a:avLst/>
            </a:prstGeom>
            <a:grpFill/>
            <a:ln>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29" name="TextBox 28"/>
            <p:cNvSpPr txBox="1"/>
            <p:nvPr/>
          </p:nvSpPr>
          <p:spPr>
            <a:xfrm>
              <a:off x="752110" y="541866"/>
              <a:ext cx="7301111" cy="1083733"/>
            </a:xfrm>
            <a:prstGeom prst="rect">
              <a:avLst/>
            </a:prstGeom>
            <a:grpFill/>
            <a:ln>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pic>
        <p:nvPicPr>
          <p:cNvPr id="68" name="Picture 6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47" y="978717"/>
            <a:ext cx="3502114" cy="4456679"/>
          </a:xfrm>
          <a:prstGeom prst="rect">
            <a:avLst/>
          </a:prstGeom>
        </p:spPr>
      </p:pic>
      <p:grpSp>
        <p:nvGrpSpPr>
          <p:cNvPr id="64" name="Group 63"/>
          <p:cNvGrpSpPr/>
          <p:nvPr/>
        </p:nvGrpSpPr>
        <p:grpSpPr>
          <a:xfrm>
            <a:off x="3446414" y="6315264"/>
            <a:ext cx="6076806" cy="511887"/>
            <a:chOff x="752110" y="541866"/>
            <a:chExt cx="7301111" cy="1083733"/>
          </a:xfrm>
          <a:noFill/>
          <a:scene3d>
            <a:camera prst="orthographicFront"/>
            <a:lightRig rig="threePt" dir="t">
              <a:rot lat="0" lon="0" rev="7500000"/>
            </a:lightRig>
          </a:scene3d>
        </p:grpSpPr>
        <p:sp>
          <p:nvSpPr>
            <p:cNvPr id="65" name="Rectangle 64"/>
            <p:cNvSpPr/>
            <p:nvPr/>
          </p:nvSpPr>
          <p:spPr>
            <a:xfrm>
              <a:off x="752110" y="541866"/>
              <a:ext cx="7301111" cy="1083733"/>
            </a:xfrm>
            <a:prstGeom prst="rect">
              <a:avLst/>
            </a:prstGeom>
            <a:grpFill/>
            <a:ln w="12700">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66" name="TextBox 65"/>
            <p:cNvSpPr txBox="1"/>
            <p:nvPr/>
          </p:nvSpPr>
          <p:spPr>
            <a:xfrm>
              <a:off x="752110" y="541866"/>
              <a:ext cx="7301111" cy="1083733"/>
            </a:xfrm>
            <a:prstGeom prst="rect">
              <a:avLst/>
            </a:prstGeom>
            <a:grpFill/>
            <a:ln w="12700">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grpSp>
        <p:nvGrpSpPr>
          <p:cNvPr id="60" name="Group 59"/>
          <p:cNvGrpSpPr/>
          <p:nvPr/>
        </p:nvGrpSpPr>
        <p:grpSpPr>
          <a:xfrm>
            <a:off x="3638041" y="5773157"/>
            <a:ext cx="5608167" cy="374593"/>
            <a:chOff x="752110" y="541866"/>
            <a:chExt cx="7301111" cy="1083733"/>
          </a:xfrm>
          <a:noFill/>
          <a:scene3d>
            <a:camera prst="orthographicFront"/>
            <a:lightRig rig="threePt" dir="t">
              <a:rot lat="0" lon="0" rev="7500000"/>
            </a:lightRig>
          </a:scene3d>
        </p:grpSpPr>
        <p:sp>
          <p:nvSpPr>
            <p:cNvPr id="61" name="Rectangle 60"/>
            <p:cNvSpPr/>
            <p:nvPr/>
          </p:nvSpPr>
          <p:spPr>
            <a:xfrm>
              <a:off x="752110" y="541866"/>
              <a:ext cx="7301111" cy="1083733"/>
            </a:xfrm>
            <a:prstGeom prst="rect">
              <a:avLst/>
            </a:prstGeom>
            <a:grpFill/>
            <a:ln w="12700">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62" name="TextBox 61"/>
            <p:cNvSpPr txBox="1"/>
            <p:nvPr/>
          </p:nvSpPr>
          <p:spPr>
            <a:xfrm>
              <a:off x="752110" y="541866"/>
              <a:ext cx="7301111" cy="1083733"/>
            </a:xfrm>
            <a:prstGeom prst="rect">
              <a:avLst/>
            </a:prstGeom>
            <a:grpFill/>
            <a:ln w="12700">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sp>
        <p:nvSpPr>
          <p:cNvPr id="63" name="TextBox 62"/>
          <p:cNvSpPr txBox="1"/>
          <p:nvPr/>
        </p:nvSpPr>
        <p:spPr>
          <a:xfrm>
            <a:off x="3968648" y="5668240"/>
            <a:ext cx="5437224" cy="461665"/>
          </a:xfrm>
          <a:prstGeom prst="rect">
            <a:avLst/>
          </a:prstGeom>
          <a:noFill/>
          <a:ln>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Chúng</a:t>
            </a:r>
            <a:r>
              <a:rPr lang="en-US" sz="2400" dirty="0">
                <a:solidFill>
                  <a:prstClr val="black"/>
                </a:solidFill>
                <a:latin typeface="Times New Roman" panose="02020603050405020304" pitchFamily="18" charset="0"/>
                <a:cs typeface="Times New Roman" panose="02020603050405020304" pitchFamily="18" charset="0"/>
              </a:rPr>
              <a:t> ta </a:t>
            </a:r>
            <a:r>
              <a:rPr lang="en-US" sz="2400" dirty="0" err="1">
                <a:solidFill>
                  <a:prstClr val="black"/>
                </a:solidFill>
                <a:latin typeface="Times New Roman" panose="02020603050405020304" pitchFamily="18" charset="0"/>
                <a:cs typeface="Times New Roman" panose="02020603050405020304" pitchFamily="18" charset="0"/>
              </a:rPr>
              <a:t>cần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chủ</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động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làm</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việc</a:t>
            </a:r>
            <a:r>
              <a:rPr lang="en-US" sz="2400" dirty="0">
                <a:solidFill>
                  <a:prstClr val="black"/>
                </a:solidFill>
                <a:latin typeface="Times New Roman" panose="02020603050405020304" pitchFamily="18" charset="0"/>
                <a:cs typeface="Times New Roman" panose="02020603050405020304" pitchFamily="18" charset="0"/>
              </a:rPr>
              <a:t>.</a:t>
            </a:r>
            <a:endParaRPr lang="en-US" sz="4000" dirty="0">
              <a:solidFill>
                <a:prstClr val="black"/>
              </a:solidFill>
              <a:latin typeface="Times New Roman" panose="02020603050405020304" pitchFamily="18" charset="0"/>
              <a:cs typeface="Times New Roman" panose="02020603050405020304" pitchFamily="18" charset="0"/>
            </a:endParaRPr>
          </a:p>
        </p:txBody>
      </p:sp>
      <p:sp>
        <p:nvSpPr>
          <p:cNvPr id="67" name="TextBox 66"/>
          <p:cNvSpPr txBox="1"/>
          <p:nvPr/>
        </p:nvSpPr>
        <p:spPr>
          <a:xfrm>
            <a:off x="3790286" y="6363484"/>
            <a:ext cx="5947022" cy="461665"/>
          </a:xfrm>
          <a:prstGeom prst="rect">
            <a:avLst/>
          </a:prstGeom>
          <a:noFill/>
          <a:ln w="12700">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Tự</a:t>
            </a:r>
            <a:r>
              <a:rPr lang="en-US" sz="2400" dirty="0">
                <a:solidFill>
                  <a:prstClr val="black"/>
                </a:solidFill>
                <a:latin typeface="Times New Roman" panose="02020603050405020304" pitchFamily="18" charset="0"/>
                <a:cs typeface="Times New Roman" panose="02020603050405020304" pitchFamily="18" charset="0"/>
              </a:rPr>
              <a:t> tin </a:t>
            </a:r>
            <a:r>
              <a:rPr lang="en-US" sz="2400" dirty="0" err="1">
                <a:solidFill>
                  <a:prstClr val="black"/>
                </a:solidFill>
                <a:latin typeface="Times New Roman" panose="02020603050405020304" pitchFamily="18" charset="0"/>
                <a:cs typeface="Times New Roman" panose="02020603050405020304" pitchFamily="18" charset="0"/>
              </a:rPr>
              <a:t>và</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quyết</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tâm</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khi</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thực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hiện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hành</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động</a:t>
            </a:r>
            <a:r>
              <a:rPr lang="en-US" sz="2400" dirty="0">
                <a:solidFill>
                  <a:prstClr val="black"/>
                </a:solidFill>
                <a:latin typeface="Times New Roman" panose="02020603050405020304" pitchFamily="18" charset="0"/>
                <a:cs typeface="Times New Roman" panose="02020603050405020304" pitchFamily="18" charset="0"/>
              </a:rPr>
              <a:t>.</a:t>
            </a:r>
          </a:p>
        </p:txBody>
      </p:sp>
      <p:grpSp>
        <p:nvGrpSpPr>
          <p:cNvPr id="48" name="Group 47"/>
          <p:cNvGrpSpPr/>
          <p:nvPr/>
        </p:nvGrpSpPr>
        <p:grpSpPr>
          <a:xfrm>
            <a:off x="4610403" y="4471362"/>
            <a:ext cx="5514101" cy="466366"/>
            <a:chOff x="752110" y="541866"/>
            <a:chExt cx="7301111" cy="1083733"/>
          </a:xfrm>
          <a:noFill/>
          <a:scene3d>
            <a:camera prst="orthographicFront"/>
            <a:lightRig rig="threePt" dir="t">
              <a:rot lat="0" lon="0" rev="7500000"/>
            </a:lightRig>
          </a:scene3d>
        </p:grpSpPr>
        <p:sp>
          <p:nvSpPr>
            <p:cNvPr id="49" name="Rectangle 48"/>
            <p:cNvSpPr/>
            <p:nvPr/>
          </p:nvSpPr>
          <p:spPr>
            <a:xfrm>
              <a:off x="752110" y="541866"/>
              <a:ext cx="7301111" cy="1083733"/>
            </a:xfrm>
            <a:prstGeom prst="rect">
              <a:avLst/>
            </a:prstGeom>
            <a:grpFill/>
            <a:ln w="12700">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50" name="TextBox 49"/>
            <p:cNvSpPr txBox="1"/>
            <p:nvPr/>
          </p:nvSpPr>
          <p:spPr>
            <a:xfrm>
              <a:off x="752110" y="541866"/>
              <a:ext cx="7301111" cy="1083733"/>
            </a:xfrm>
            <a:prstGeom prst="rect">
              <a:avLst/>
            </a:prstGeom>
            <a:grpFill/>
            <a:ln w="12700">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sp>
        <p:nvSpPr>
          <p:cNvPr id="51" name="TextBox 50"/>
          <p:cNvSpPr txBox="1"/>
          <p:nvPr/>
        </p:nvSpPr>
        <p:spPr>
          <a:xfrm>
            <a:off x="4746071" y="4457000"/>
            <a:ext cx="5508705" cy="461665"/>
          </a:xfrm>
          <a:prstGeom prst="rect">
            <a:avLst/>
          </a:prstGeom>
          <a:noFill/>
          <a:ln>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Giúp</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chúng</a:t>
            </a:r>
            <a:r>
              <a:rPr lang="en-US" sz="2400" dirty="0">
                <a:solidFill>
                  <a:prstClr val="black"/>
                </a:solidFill>
                <a:latin typeface="Times New Roman" panose="02020603050405020304" pitchFamily="18" charset="0"/>
                <a:cs typeface="Times New Roman" panose="02020603050405020304" pitchFamily="18" charset="0"/>
              </a:rPr>
              <a:t> ta </a:t>
            </a:r>
            <a:r>
              <a:rPr lang="en-US" sz="2400" dirty="0" err="1">
                <a:solidFill>
                  <a:prstClr val="black"/>
                </a:solidFill>
                <a:latin typeface="Times New Roman" panose="02020603050405020304" pitchFamily="18" charset="0"/>
                <a:cs typeface="Times New Roman" panose="02020603050405020304" pitchFamily="18" charset="0"/>
              </a:rPr>
              <a:t>thành</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công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trong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cuộc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sống</a:t>
            </a:r>
            <a:r>
              <a:rPr lang="en-US" sz="2400" dirty="0">
                <a:solidFill>
                  <a:prstClr val="black"/>
                </a:solidFill>
                <a:latin typeface="Times New Roman" panose="02020603050405020304" pitchFamily="18" charset="0"/>
                <a:cs typeface="Times New Roman" panose="02020603050405020304" pitchFamily="18" charset="0"/>
              </a:rPr>
              <a:t>.</a:t>
            </a:r>
          </a:p>
        </p:txBody>
      </p:sp>
      <p:grpSp>
        <p:nvGrpSpPr>
          <p:cNvPr id="52" name="Group 51"/>
          <p:cNvGrpSpPr/>
          <p:nvPr/>
        </p:nvGrpSpPr>
        <p:grpSpPr>
          <a:xfrm>
            <a:off x="4300753" y="5041736"/>
            <a:ext cx="5188565" cy="425192"/>
            <a:chOff x="752110" y="541866"/>
            <a:chExt cx="7301111" cy="1083733"/>
          </a:xfrm>
          <a:noFill/>
          <a:scene3d>
            <a:camera prst="orthographicFront"/>
            <a:lightRig rig="threePt" dir="t">
              <a:rot lat="0" lon="0" rev="7500000"/>
            </a:lightRig>
          </a:scene3d>
        </p:grpSpPr>
        <p:sp>
          <p:nvSpPr>
            <p:cNvPr id="53" name="Rectangle 52"/>
            <p:cNvSpPr/>
            <p:nvPr/>
          </p:nvSpPr>
          <p:spPr>
            <a:xfrm>
              <a:off x="752110" y="541866"/>
              <a:ext cx="7301111" cy="1083733"/>
            </a:xfrm>
            <a:prstGeom prst="rect">
              <a:avLst/>
            </a:prstGeom>
            <a:grpFill/>
            <a:ln w="12700">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54" name="TextBox 53"/>
            <p:cNvSpPr txBox="1"/>
            <p:nvPr/>
          </p:nvSpPr>
          <p:spPr>
            <a:xfrm>
              <a:off x="752110" y="541866"/>
              <a:ext cx="7301111" cy="1083733"/>
            </a:xfrm>
            <a:prstGeom prst="rect">
              <a:avLst/>
            </a:prstGeom>
            <a:grpFill/>
            <a:ln w="12700">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sp>
        <p:nvSpPr>
          <p:cNvPr id="55" name="TextBox 54"/>
          <p:cNvSpPr txBox="1"/>
          <p:nvPr/>
        </p:nvSpPr>
        <p:spPr>
          <a:xfrm>
            <a:off x="4341173" y="5013171"/>
            <a:ext cx="5182047" cy="461665"/>
          </a:xfrm>
          <a:prstGeom prst="rect">
            <a:avLst/>
          </a:prstGeom>
          <a:noFill/>
          <a:ln>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Xứng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đáng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được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người</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khác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kính</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trọng</a:t>
            </a:r>
            <a:r>
              <a:rPr lang="en-US" sz="2400" dirty="0">
                <a:solidFill>
                  <a:prstClr val="black"/>
                </a:solidFill>
                <a:latin typeface="Times New Roman" panose="02020603050405020304" pitchFamily="18" charset="0"/>
                <a:cs typeface="Times New Roman" panose="02020603050405020304" pitchFamily="18" charset="0"/>
              </a:rPr>
              <a:t>.</a:t>
            </a:r>
          </a:p>
        </p:txBody>
      </p:sp>
      <p:grpSp>
        <p:nvGrpSpPr>
          <p:cNvPr id="56" name="Group 55"/>
          <p:cNvGrpSpPr/>
          <p:nvPr/>
        </p:nvGrpSpPr>
        <p:grpSpPr>
          <a:xfrm>
            <a:off x="4493395" y="3773204"/>
            <a:ext cx="5608167" cy="561270"/>
            <a:chOff x="752110" y="541866"/>
            <a:chExt cx="7301111" cy="1083733"/>
          </a:xfrm>
          <a:noFill/>
          <a:scene3d>
            <a:camera prst="orthographicFront"/>
            <a:lightRig rig="threePt" dir="t">
              <a:rot lat="0" lon="0" rev="7500000"/>
            </a:lightRig>
          </a:scene3d>
        </p:grpSpPr>
        <p:sp>
          <p:nvSpPr>
            <p:cNvPr id="57" name="Rectangle 56"/>
            <p:cNvSpPr/>
            <p:nvPr/>
          </p:nvSpPr>
          <p:spPr>
            <a:xfrm>
              <a:off x="752110" y="541866"/>
              <a:ext cx="7301111" cy="1083733"/>
            </a:xfrm>
            <a:prstGeom prst="rect">
              <a:avLst/>
            </a:prstGeom>
            <a:grpFill/>
            <a:ln w="12700">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58" name="TextBox 57"/>
            <p:cNvSpPr txBox="1"/>
            <p:nvPr/>
          </p:nvSpPr>
          <p:spPr>
            <a:xfrm>
              <a:off x="752110" y="541866"/>
              <a:ext cx="7301111" cy="1083733"/>
            </a:xfrm>
            <a:prstGeom prst="rect">
              <a:avLst/>
            </a:prstGeom>
            <a:grpFill/>
            <a:ln w="12700">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sp>
        <p:nvSpPr>
          <p:cNvPr id="59" name="TextBox 58"/>
          <p:cNvSpPr txBox="1"/>
          <p:nvPr/>
        </p:nvSpPr>
        <p:spPr>
          <a:xfrm>
            <a:off x="4906773" y="3788488"/>
            <a:ext cx="5437224" cy="461665"/>
          </a:xfrm>
          <a:prstGeom prst="rect">
            <a:avLst/>
          </a:prstGeom>
          <a:noFill/>
          <a:ln>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Giúp</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chúng</a:t>
            </a:r>
            <a:r>
              <a:rPr lang="en-US" sz="2400" dirty="0">
                <a:solidFill>
                  <a:prstClr val="black"/>
                </a:solidFill>
                <a:latin typeface="Times New Roman" panose="02020603050405020304" pitchFamily="18" charset="0"/>
                <a:cs typeface="Times New Roman" panose="02020603050405020304" pitchFamily="18" charset="0"/>
              </a:rPr>
              <a:t> ta </a:t>
            </a:r>
            <a:r>
              <a:rPr lang="en-US" sz="2400" dirty="0" err="1">
                <a:solidFill>
                  <a:prstClr val="black"/>
                </a:solidFill>
                <a:latin typeface="Times New Roman" panose="02020603050405020304" pitchFamily="18" charset="0"/>
                <a:cs typeface="Times New Roman" panose="02020603050405020304" pitchFamily="18" charset="0"/>
              </a:rPr>
              <a:t>tự</a:t>
            </a:r>
            <a:r>
              <a:rPr lang="en-US" sz="2400" dirty="0">
                <a:solidFill>
                  <a:prstClr val="black"/>
                </a:solidFill>
                <a:latin typeface="Times New Roman" panose="02020603050405020304" pitchFamily="18" charset="0"/>
                <a:cs typeface="Times New Roman" panose="02020603050405020304" pitchFamily="18" charset="0"/>
              </a:rPr>
              <a:t> tin, </a:t>
            </a:r>
            <a:r>
              <a:rPr lang="en-US" sz="2400" dirty="0" err="1">
                <a:solidFill>
                  <a:prstClr val="black"/>
                </a:solidFill>
                <a:latin typeface="Times New Roman" panose="02020603050405020304" pitchFamily="18" charset="0"/>
                <a:cs typeface="Times New Roman" panose="02020603050405020304" pitchFamily="18" charset="0"/>
              </a:rPr>
              <a:t>có</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bản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lĩnh</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cá</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nhân</a:t>
            </a:r>
            <a:r>
              <a:rPr lang="en-US" sz="2400" dirty="0">
                <a:solidFill>
                  <a:prstClr val="black"/>
                </a:solidFill>
                <a:latin typeface="Times New Roman" panose="02020603050405020304" pitchFamily="18" charset="0"/>
                <a:cs typeface="Times New Roman" panose="02020603050405020304" pitchFamily="18" charset="0"/>
              </a:rPr>
              <a:t>.</a:t>
            </a:r>
            <a:endParaRPr lang="en-US" sz="3200" dirty="0">
              <a:solidFill>
                <a:prstClr val="black"/>
              </a:solidFill>
              <a:latin typeface="Times New Roman" panose="02020603050405020304" pitchFamily="18" charset="0"/>
              <a:cs typeface="Times New Roman" panose="02020603050405020304" pitchFamily="18" charset="0"/>
            </a:endParaRPr>
          </a:p>
        </p:txBody>
      </p:sp>
      <p:grpSp>
        <p:nvGrpSpPr>
          <p:cNvPr id="42" name="Group 41"/>
          <p:cNvGrpSpPr/>
          <p:nvPr/>
        </p:nvGrpSpPr>
        <p:grpSpPr>
          <a:xfrm>
            <a:off x="4493395" y="2887268"/>
            <a:ext cx="7676169" cy="720235"/>
            <a:chOff x="752110" y="541866"/>
            <a:chExt cx="7301111" cy="1083733"/>
          </a:xfrm>
          <a:solidFill>
            <a:srgbClr val="FFCCFF"/>
          </a:solidFill>
          <a:scene3d>
            <a:camera prst="orthographicFront"/>
            <a:lightRig rig="threePt" dir="t">
              <a:rot lat="0" lon="0" rev="7500000"/>
            </a:lightRig>
          </a:scene3d>
        </p:grpSpPr>
        <p:sp>
          <p:nvSpPr>
            <p:cNvPr id="43" name="Rectangle 42"/>
            <p:cNvSpPr/>
            <p:nvPr/>
          </p:nvSpPr>
          <p:spPr>
            <a:xfrm>
              <a:off x="752110" y="541866"/>
              <a:ext cx="7301111" cy="1083733"/>
            </a:xfrm>
            <a:prstGeom prst="rect">
              <a:avLst/>
            </a:prstGeom>
            <a:grpFill/>
            <a:ln w="12700">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44" name="TextBox 43"/>
            <p:cNvSpPr txBox="1"/>
            <p:nvPr/>
          </p:nvSpPr>
          <p:spPr>
            <a:xfrm>
              <a:off x="752110" y="541866"/>
              <a:ext cx="7301111" cy="1083733"/>
            </a:xfrm>
            <a:prstGeom prst="rect">
              <a:avLst/>
            </a:prstGeom>
            <a:grpFill/>
            <a:ln w="12700">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sp>
        <p:nvSpPr>
          <p:cNvPr id="45" name="TextBox 44"/>
          <p:cNvSpPr txBox="1"/>
          <p:nvPr/>
        </p:nvSpPr>
        <p:spPr>
          <a:xfrm>
            <a:off x="4610403" y="2828473"/>
            <a:ext cx="7581597" cy="461665"/>
          </a:xfrm>
          <a:prstGeom prst="rect">
            <a:avLst/>
          </a:prstGeom>
          <a:noFill/>
          <a:ln>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Không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trông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chờ</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dựa</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dẫm</a:t>
            </a:r>
            <a:r>
              <a:rPr lang="en-US" sz="2400" dirty="0">
                <a:solidFill>
                  <a:prstClr val="black"/>
                </a:solidFill>
                <a:latin typeface="Times New Roman" panose="02020603050405020304" pitchFamily="18" charset="0"/>
                <a:cs typeface="Times New Roman" panose="02020603050405020304" pitchFamily="18" charset="0"/>
              </a:rPr>
              <a:t>, ỷ </a:t>
            </a:r>
            <a:r>
              <a:rPr lang="en-US" sz="2400" dirty="0" err="1">
                <a:solidFill>
                  <a:prstClr val="black"/>
                </a:solidFill>
                <a:latin typeface="Times New Roman" panose="02020603050405020304" pitchFamily="18" charset="0"/>
                <a:cs typeface="Times New Roman" panose="02020603050405020304" pitchFamily="18" charset="0"/>
              </a:rPr>
              <a:t>lại</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phụ</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thuộc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vào</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người</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khác</a:t>
            </a:r>
            <a:r>
              <a:rPr lang="en-US" sz="2400" dirty="0">
                <a:solidFill>
                  <a:prstClr val="black"/>
                </a:solidFill>
                <a:latin typeface="Times New Roman" panose="02020603050405020304" pitchFamily="18" charset="0"/>
                <a:cs typeface="Times New Roman" panose="02020603050405020304" pitchFamily="18" charset="0"/>
              </a:rPr>
              <a:t>.</a:t>
            </a:r>
          </a:p>
        </p:txBody>
      </p:sp>
      <p:sp>
        <p:nvSpPr>
          <p:cNvPr id="39" name="Rectangle 38"/>
          <p:cNvSpPr/>
          <p:nvPr/>
        </p:nvSpPr>
        <p:spPr>
          <a:xfrm>
            <a:off x="4804204" y="2056238"/>
            <a:ext cx="7036342" cy="705659"/>
          </a:xfrm>
          <a:prstGeom prst="rect">
            <a:avLst/>
          </a:prstGeom>
          <a:solidFill>
            <a:srgbClr val="FFCCFF"/>
          </a:solidFill>
          <a:ln w="12700">
            <a:solidFill>
              <a:schemeClr val="tx1">
                <a:lumMod val="95000"/>
                <a:lumOff val="5000"/>
              </a:schemeClr>
            </a:solidFill>
          </a:ln>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41" name="TextBox 40"/>
          <p:cNvSpPr txBox="1"/>
          <p:nvPr/>
        </p:nvSpPr>
        <p:spPr>
          <a:xfrm>
            <a:off x="4875510" y="1983987"/>
            <a:ext cx="6965036" cy="461665"/>
          </a:xfrm>
          <a:prstGeom prst="rect">
            <a:avLst/>
          </a:prstGeom>
          <a:noFill/>
          <a:ln>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Có</a:t>
            </a:r>
            <a:r>
              <a:rPr lang="en-US" sz="2400" dirty="0">
                <a:solidFill>
                  <a:prstClr val="black"/>
                </a:solidFill>
                <a:latin typeface="Times New Roman" panose="02020603050405020304" pitchFamily="18" charset="0"/>
                <a:cs typeface="Times New Roman" panose="02020603050405020304" pitchFamily="18" charset="0"/>
              </a:rPr>
              <a:t> ý </a:t>
            </a:r>
            <a:r>
              <a:rPr lang="en-US" sz="2400" dirty="0" err="1">
                <a:solidFill>
                  <a:prstClr val="black"/>
                </a:solidFill>
                <a:latin typeface="Times New Roman" panose="02020603050405020304" pitchFamily="18" charset="0"/>
                <a:cs typeface="Times New Roman" panose="02020603050405020304" pitchFamily="18" charset="0"/>
              </a:rPr>
              <a:t>chí</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nỗ</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lực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phấn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đấu</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vươn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lên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trong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cuộc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sống</a:t>
            </a:r>
            <a:r>
              <a:rPr lang="en-US" sz="2400" dirty="0">
                <a:solidFill>
                  <a:prstClr val="black"/>
                </a:solidFill>
                <a:latin typeface="Times New Roman" panose="02020603050405020304" pitchFamily="18" charset="0"/>
                <a:cs typeface="Times New Roman" panose="02020603050405020304" pitchFamily="18" charset="0"/>
              </a:rPr>
              <a:t>.</a:t>
            </a:r>
          </a:p>
        </p:txBody>
      </p:sp>
      <p:sp>
        <p:nvSpPr>
          <p:cNvPr id="35" name="Block Arc 34"/>
          <p:cNvSpPr/>
          <p:nvPr/>
        </p:nvSpPr>
        <p:spPr>
          <a:xfrm>
            <a:off x="-1503430" y="-20991"/>
            <a:ext cx="5784815" cy="7059815"/>
          </a:xfrm>
          <a:prstGeom prst="blockArc">
            <a:avLst>
              <a:gd name="adj1" fmla="val 18900000"/>
              <a:gd name="adj2" fmla="val 2700000"/>
              <a:gd name="adj3" fmla="val 369"/>
            </a:avLst>
          </a:prstGeom>
        </p:spPr>
        <p:style>
          <a:lnRef idx="2">
            <a:schemeClr val="accent2">
              <a:hueOff val="0"/>
              <a:satOff val="0"/>
              <a:lumOff val="0"/>
              <a:alphaOff val="0"/>
            </a:schemeClr>
          </a:lnRef>
          <a:fillRef idx="0">
            <a:schemeClr val="accent3">
              <a:tint val="90000"/>
              <a:hueOff val="0"/>
              <a:satOff val="0"/>
              <a:lumOff val="0"/>
              <a:alphaOff val="0"/>
            </a:schemeClr>
          </a:fillRef>
          <a:effectRef idx="0">
            <a:schemeClr val="accent3">
              <a:tint val="90000"/>
              <a:hueOff val="0"/>
              <a:satOff val="0"/>
              <a:lumOff val="0"/>
              <a:alphaOff val="0"/>
            </a:schemeClr>
          </a:effectRef>
          <a:fontRef idx="minor">
            <a:schemeClr val="tx1">
              <a:hueOff val="0"/>
              <a:satOff val="0"/>
              <a:lumOff val="0"/>
              <a:alphaOff val="0"/>
            </a:schemeClr>
          </a:fontRef>
        </p:style>
      </p:sp>
      <p:sp>
        <p:nvSpPr>
          <p:cNvPr id="11" name="Oval 10"/>
          <p:cNvSpPr/>
          <p:nvPr/>
        </p:nvSpPr>
        <p:spPr>
          <a:xfrm>
            <a:off x="2649325" y="5260973"/>
            <a:ext cx="1310421" cy="1494383"/>
          </a:xfrm>
          <a:prstGeom prst="ellipse">
            <a:avLst/>
          </a:prstGeom>
          <a:solidFill>
            <a:srgbClr val="FDDCC3"/>
          </a:solidFill>
          <a:ln w="28575">
            <a:solidFill>
              <a:schemeClr val="tx1">
                <a:lumMod val="95000"/>
                <a:lumOff val="5000"/>
              </a:schemeClr>
            </a:solidFill>
          </a:ln>
          <a:scene3d>
            <a:camera prst="orthographicFront"/>
            <a:lightRig rig="threePt" dir="t">
              <a:rot lat="0" lon="0" rev="7500000"/>
            </a:lightRig>
          </a:scene3d>
          <a:sp3d z="152400" extrusionH="63500" prstMaterial="dkEdge">
            <a:bevelT w="120800" h="19050" prst="relaxedInset"/>
            <a:contourClr>
              <a:schemeClr val="bg1"/>
            </a:contourClr>
          </a:sp3d>
        </p:spPr>
        <p:style>
          <a:lnRef idx="1">
            <a:schemeClr val="accent2">
              <a:hueOff val="0"/>
              <a:satOff val="0"/>
              <a:lumOff val="0"/>
              <a:alphaOff val="0"/>
            </a:schemeClr>
          </a:lnRef>
          <a:fillRef idx="1">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sp>
      <p:sp>
        <p:nvSpPr>
          <p:cNvPr id="22" name="Oval 21"/>
          <p:cNvSpPr/>
          <p:nvPr/>
        </p:nvSpPr>
        <p:spPr>
          <a:xfrm>
            <a:off x="3433379" y="3640488"/>
            <a:ext cx="1299684" cy="1582939"/>
          </a:xfrm>
          <a:prstGeom prst="ellipse">
            <a:avLst/>
          </a:prstGeom>
          <a:solidFill>
            <a:srgbClr val="E0F5C3"/>
          </a:solidFill>
          <a:ln w="28575">
            <a:solidFill>
              <a:schemeClr val="tx1">
                <a:lumMod val="95000"/>
                <a:lumOff val="5000"/>
              </a:schemeClr>
            </a:solidFill>
          </a:ln>
          <a:scene3d>
            <a:camera prst="orthographicFront"/>
            <a:lightRig rig="threePt" dir="t">
              <a:rot lat="0" lon="0" rev="7500000"/>
            </a:lightRig>
          </a:scene3d>
          <a:sp3d z="152400" extrusionH="63500" prstMaterial="dkEdge">
            <a:bevelT w="120800" h="19050" prst="relaxedInset"/>
            <a:contourClr>
              <a:schemeClr val="bg1"/>
            </a:contourClr>
          </a:sp3d>
        </p:spPr>
        <p:style>
          <a:lnRef idx="1">
            <a:schemeClr val="accent2">
              <a:hueOff val="0"/>
              <a:satOff val="0"/>
              <a:lumOff val="0"/>
              <a:alphaOff val="0"/>
            </a:schemeClr>
          </a:lnRef>
          <a:fillRef idx="1">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sp>
      <p:grpSp>
        <p:nvGrpSpPr>
          <p:cNvPr id="23" name="Group 22"/>
          <p:cNvGrpSpPr/>
          <p:nvPr/>
        </p:nvGrpSpPr>
        <p:grpSpPr>
          <a:xfrm>
            <a:off x="4417514" y="1173431"/>
            <a:ext cx="7423032" cy="706389"/>
            <a:chOff x="752110" y="541866"/>
            <a:chExt cx="7301111" cy="1083733"/>
          </a:xfrm>
          <a:noFill/>
          <a:scene3d>
            <a:camera prst="orthographicFront"/>
            <a:lightRig rig="threePt" dir="t">
              <a:rot lat="0" lon="0" rev="7500000"/>
            </a:lightRig>
          </a:scene3d>
        </p:grpSpPr>
        <p:sp>
          <p:nvSpPr>
            <p:cNvPr id="24" name="Rectangle 23"/>
            <p:cNvSpPr/>
            <p:nvPr/>
          </p:nvSpPr>
          <p:spPr>
            <a:xfrm>
              <a:off x="752110" y="541866"/>
              <a:ext cx="7301111" cy="1083733"/>
            </a:xfrm>
            <a:prstGeom prst="rect">
              <a:avLst/>
            </a:prstGeom>
            <a:grpFill/>
            <a:ln>
              <a:solidFill>
                <a:schemeClr val="tx1">
                  <a:lumMod val="95000"/>
                  <a:lumOff val="5000"/>
                </a:schemeClr>
              </a:solidFill>
            </a:ln>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25" name="TextBox 24"/>
            <p:cNvSpPr txBox="1"/>
            <p:nvPr/>
          </p:nvSpPr>
          <p:spPr>
            <a:xfrm>
              <a:off x="752110" y="541866"/>
              <a:ext cx="7301111" cy="1083733"/>
            </a:xfrm>
            <a:prstGeom prst="rect">
              <a:avLst/>
            </a:prstGeom>
            <a:grpFill/>
            <a:ln>
              <a:solidFill>
                <a:schemeClr val="tx1">
                  <a:lumMod val="95000"/>
                  <a:lumOff val="5000"/>
                </a:schemeClr>
              </a:solidFill>
            </a:ln>
            <a:sp3d/>
          </p:spPr>
          <p:style>
            <a:lnRef idx="0">
              <a:scrgbClr r="0" g="0" b="0"/>
            </a:lnRef>
            <a:fillRef idx="0">
              <a:scrgbClr r="0" g="0" b="0"/>
            </a:fillRef>
            <a:effectRef idx="0">
              <a:scrgbClr r="0" g="0" b="0"/>
            </a:effectRef>
            <a:fontRef idx="minor">
              <a:schemeClr val="lt1"/>
            </a:fontRef>
          </p:style>
          <p:txBody>
            <a:bodyPr spcFirstLastPara="0" vert="horz" wrap="square" lIns="860213" tIns="142240" rIns="142240" bIns="142240" numCol="1" spcCol="1270" anchor="ctr" anchorCtr="0">
              <a:noAutofit/>
            </a:bodyPr>
            <a:lstStyle/>
            <a:p>
              <a:pPr defTabSz="2489200">
                <a:lnSpc>
                  <a:spcPct val="90000"/>
                </a:lnSpc>
                <a:spcBef>
                  <a:spcPct val="0"/>
                </a:spcBef>
                <a:spcAft>
                  <a:spcPct val="35000"/>
                </a:spcAft>
              </a:pPr>
              <a:endParaRPr lang="en-US" sz="5600">
                <a:solidFill>
                  <a:prstClr val="white"/>
                </a:solidFill>
              </a:endParaRPr>
            </a:p>
          </p:txBody>
        </p:sp>
      </p:grpSp>
      <p:sp>
        <p:nvSpPr>
          <p:cNvPr id="26" name="Oval 25"/>
          <p:cNvSpPr/>
          <p:nvPr/>
        </p:nvSpPr>
        <p:spPr>
          <a:xfrm>
            <a:off x="3469831" y="1647731"/>
            <a:ext cx="1405679" cy="1540171"/>
          </a:xfrm>
          <a:prstGeom prst="ellipse">
            <a:avLst/>
          </a:prstGeom>
          <a:solidFill>
            <a:srgbClr val="F8CCE0"/>
          </a:solidFill>
          <a:ln w="28575">
            <a:solidFill>
              <a:schemeClr val="tx1">
                <a:lumMod val="95000"/>
                <a:lumOff val="5000"/>
              </a:schemeClr>
            </a:solidFill>
          </a:ln>
          <a:scene3d>
            <a:camera prst="orthographicFront"/>
            <a:lightRig rig="threePt" dir="t">
              <a:rot lat="0" lon="0" rev="7500000"/>
            </a:lightRig>
          </a:scene3d>
          <a:sp3d z="152400" extrusionH="63500" prstMaterial="dkEdge">
            <a:bevelT w="120800" h="19050" prst="relaxedInset"/>
            <a:contourClr>
              <a:schemeClr val="bg1"/>
            </a:contourClr>
          </a:sp3d>
        </p:spPr>
        <p:style>
          <a:lnRef idx="1">
            <a:schemeClr val="accent2">
              <a:hueOff val="0"/>
              <a:satOff val="0"/>
              <a:lumOff val="0"/>
              <a:alphaOff val="0"/>
            </a:schemeClr>
          </a:lnRef>
          <a:fillRef idx="1">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sp>
      <p:sp>
        <p:nvSpPr>
          <p:cNvPr id="30" name="Oval 29"/>
          <p:cNvSpPr/>
          <p:nvPr/>
        </p:nvSpPr>
        <p:spPr>
          <a:xfrm>
            <a:off x="2874390" y="77268"/>
            <a:ext cx="1242419" cy="1354666"/>
          </a:xfrm>
          <a:prstGeom prst="ellipse">
            <a:avLst/>
          </a:prstGeom>
          <a:solidFill>
            <a:srgbClr val="DCD7FD"/>
          </a:solidFill>
          <a:ln w="28575">
            <a:solidFill>
              <a:schemeClr val="tx1">
                <a:lumMod val="95000"/>
                <a:lumOff val="5000"/>
              </a:schemeClr>
            </a:solidFill>
          </a:ln>
          <a:scene3d>
            <a:camera prst="orthographicFront"/>
            <a:lightRig rig="threePt" dir="t">
              <a:rot lat="0" lon="0" rev="7500000"/>
            </a:lightRig>
          </a:scene3d>
          <a:sp3d z="152400" extrusionH="63500" prstMaterial="dkEdge">
            <a:bevelT w="120800" h="19050" prst="relaxedInset"/>
            <a:contourClr>
              <a:schemeClr val="bg1"/>
            </a:contourClr>
          </a:sp3d>
        </p:spPr>
        <p:style>
          <a:lnRef idx="1">
            <a:schemeClr val="accent2">
              <a:hueOff val="0"/>
              <a:satOff val="0"/>
              <a:lumOff val="0"/>
              <a:alphaOff val="0"/>
            </a:schemeClr>
          </a:lnRef>
          <a:fillRef idx="1">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sp>
      <p:sp>
        <p:nvSpPr>
          <p:cNvPr id="6" name="TextBox 5"/>
          <p:cNvSpPr txBox="1"/>
          <p:nvPr/>
        </p:nvSpPr>
        <p:spPr>
          <a:xfrm>
            <a:off x="828231" y="3065609"/>
            <a:ext cx="2641600" cy="769441"/>
          </a:xfrm>
          <a:prstGeom prst="rect">
            <a:avLst/>
          </a:prstGeom>
          <a:noFill/>
        </p:spPr>
        <p:txBody>
          <a:bodyPr wrap="square" rtlCol="0">
            <a:spAutoFit/>
          </a:bodyPr>
          <a:lstStyle/>
          <a:p>
            <a:pPr defTabSz="914400"/>
            <a:r>
              <a:rPr lang="en-US" sz="4400" dirty="0" smtClean="0">
                <a:solidFill>
                  <a:prstClr val="black"/>
                </a:solidFill>
                <a:latin typeface="Chiller" panose="04020404031007020602" pitchFamily="82" charset="0"/>
                <a:cs typeface="Times New Roman" panose="02020603050405020304" pitchFamily="18" charset="0"/>
              </a:rPr>
              <a:t>TỰ LẬP</a:t>
            </a:r>
            <a:endParaRPr lang="en-US" sz="4400" dirty="0">
              <a:solidFill>
                <a:prstClr val="black"/>
              </a:solidFill>
              <a:latin typeface="Chiller" panose="04020404031007020602" pitchFamily="82" charset="0"/>
              <a:cs typeface="Times New Roman" panose="02020603050405020304" pitchFamily="18" charset="0"/>
            </a:endParaRPr>
          </a:p>
        </p:txBody>
      </p:sp>
      <p:sp>
        <p:nvSpPr>
          <p:cNvPr id="15" name="TextBox 14"/>
          <p:cNvSpPr txBox="1"/>
          <p:nvPr/>
        </p:nvSpPr>
        <p:spPr>
          <a:xfrm>
            <a:off x="4062711" y="138183"/>
            <a:ext cx="7777835" cy="830997"/>
          </a:xfrm>
          <a:prstGeom prst="rect">
            <a:avLst/>
          </a:prstGeom>
          <a:noFill/>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Tự</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lập</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là</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chủ</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động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tự</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giác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làm</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công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việc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bằng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khả</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năng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sức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lực</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của</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smtClean="0">
                <a:solidFill>
                  <a:prstClr val="black"/>
                </a:solidFill>
                <a:latin typeface="Times New Roman" panose="02020603050405020304" pitchFamily="18" charset="0"/>
                <a:cs typeface="Times New Roman" panose="02020603050405020304" pitchFamily="18" charset="0"/>
              </a:rPr>
              <a:t>mình</a:t>
            </a:r>
            <a:r>
              <a:rPr lang="en-US" sz="2400" dirty="0" smtClean="0">
                <a:solidFill>
                  <a:prstClr val="black"/>
                </a:solidFill>
                <a:latin typeface="Times New Roman" panose="02020603050405020304" pitchFamily="18" charset="0"/>
                <a:cs typeface="Times New Roman" panose="02020603050405020304" pitchFamily="18" charset="0"/>
              </a:rPr>
              <a:t>.</a:t>
            </a:r>
            <a:endParaRPr lang="en-US" sz="2400" dirty="0">
              <a:solidFill>
                <a:prstClr val="black"/>
              </a:solidFill>
              <a:latin typeface="Times New Roman" panose="02020603050405020304" pitchFamily="18" charset="0"/>
              <a:cs typeface="Times New Roman" panose="02020603050405020304" pitchFamily="18" charset="0"/>
            </a:endParaRPr>
          </a:p>
        </p:txBody>
      </p:sp>
      <p:sp>
        <p:nvSpPr>
          <p:cNvPr id="16" name="TextBox 15"/>
          <p:cNvSpPr txBox="1"/>
          <p:nvPr/>
        </p:nvSpPr>
        <p:spPr>
          <a:xfrm>
            <a:off x="3692116" y="1932511"/>
            <a:ext cx="1063520" cy="954107"/>
          </a:xfrm>
          <a:prstGeom prst="rect">
            <a:avLst/>
          </a:prstGeom>
          <a:noFill/>
        </p:spPr>
        <p:txBody>
          <a:bodyPr wrap="square" rtlCol="0">
            <a:spAutoFit/>
          </a:bodyPr>
          <a:lstStyle/>
          <a:p>
            <a:pPr defTabSz="914400"/>
            <a:r>
              <a:rPr lang="en-US" sz="2800" dirty="0" err="1">
                <a:solidFill>
                  <a:prstClr val="black"/>
                </a:solidFill>
                <a:latin typeface="Times New Roman" panose="02020603050405020304" pitchFamily="18" charset="0"/>
                <a:cs typeface="Times New Roman" panose="02020603050405020304" pitchFamily="18" charset="0"/>
              </a:rPr>
              <a:t>Biểu</a:t>
            </a:r>
            <a:r>
              <a:rPr lang="en-US" sz="2800" dirty="0">
                <a:solidFill>
                  <a:prstClr val="black"/>
                </a:solidFill>
                <a:latin typeface="Times New Roman" panose="02020603050405020304" pitchFamily="18" charset="0"/>
                <a:cs typeface="Times New Roman" panose="02020603050405020304" pitchFamily="18" charset="0"/>
              </a:rPr>
              <a:t> </a:t>
            </a:r>
            <a:r>
              <a:rPr lang="en-US" sz="2800" dirty="0" err="1">
                <a:solidFill>
                  <a:prstClr val="black"/>
                </a:solidFill>
                <a:latin typeface="Times New Roman" panose="02020603050405020304" pitchFamily="18" charset="0"/>
                <a:cs typeface="Times New Roman" panose="02020603050405020304" pitchFamily="18" charset="0"/>
              </a:rPr>
              <a:t>hiện</a:t>
            </a:r>
            <a:r>
              <a:rPr lang="en-US" sz="2800" dirty="0">
                <a:solidFill>
                  <a:prstClr val="black"/>
                </a:solidFill>
                <a:latin typeface="Times New Roman" panose="02020603050405020304" pitchFamily="18" charset="0"/>
                <a:cs typeface="Times New Roman" panose="02020603050405020304" pitchFamily="18" charset="0"/>
              </a:rPr>
              <a:t>:</a:t>
            </a:r>
          </a:p>
        </p:txBody>
      </p:sp>
      <p:sp>
        <p:nvSpPr>
          <p:cNvPr id="36" name="TextBox 35"/>
          <p:cNvSpPr txBox="1"/>
          <p:nvPr/>
        </p:nvSpPr>
        <p:spPr>
          <a:xfrm>
            <a:off x="3072877" y="334983"/>
            <a:ext cx="1151624" cy="954107"/>
          </a:xfrm>
          <a:prstGeom prst="rect">
            <a:avLst/>
          </a:prstGeom>
          <a:noFill/>
        </p:spPr>
        <p:txBody>
          <a:bodyPr wrap="square" rtlCol="0">
            <a:spAutoFit/>
          </a:bodyPr>
          <a:lstStyle/>
          <a:p>
            <a:pPr defTabSz="914400"/>
            <a:r>
              <a:rPr lang="en-US" sz="2800" dirty="0" err="1">
                <a:solidFill>
                  <a:prstClr val="black"/>
                </a:solidFill>
                <a:latin typeface="Times New Roman" panose="02020603050405020304" pitchFamily="18" charset="0"/>
                <a:cs typeface="Times New Roman" panose="02020603050405020304" pitchFamily="18" charset="0"/>
              </a:rPr>
              <a:t>Khái</a:t>
            </a:r>
            <a:r>
              <a:rPr lang="en-US" sz="2800" dirty="0">
                <a:solidFill>
                  <a:prstClr val="black"/>
                </a:solidFill>
                <a:latin typeface="Times New Roman" panose="02020603050405020304" pitchFamily="18" charset="0"/>
                <a:cs typeface="Times New Roman" panose="02020603050405020304" pitchFamily="18" charset="0"/>
              </a:rPr>
              <a:t> </a:t>
            </a:r>
            <a:r>
              <a:rPr lang="en-US" sz="2800" dirty="0" err="1">
                <a:solidFill>
                  <a:prstClr val="black"/>
                </a:solidFill>
                <a:latin typeface="Times New Roman" panose="02020603050405020304" pitchFamily="18" charset="0"/>
                <a:cs typeface="Times New Roman" panose="02020603050405020304" pitchFamily="18" charset="0"/>
              </a:rPr>
              <a:t>niệm</a:t>
            </a:r>
            <a:r>
              <a:rPr lang="en-US" sz="2800" dirty="0">
                <a:solidFill>
                  <a:prstClr val="black"/>
                </a:solidFill>
                <a:latin typeface="Times New Roman" panose="02020603050405020304" pitchFamily="18" charset="0"/>
                <a:cs typeface="Times New Roman" panose="02020603050405020304" pitchFamily="18" charset="0"/>
              </a:rPr>
              <a:t>: </a:t>
            </a:r>
          </a:p>
        </p:txBody>
      </p:sp>
      <p:sp>
        <p:nvSpPr>
          <p:cNvPr id="37" name="TextBox 36"/>
          <p:cNvSpPr txBox="1"/>
          <p:nvPr/>
        </p:nvSpPr>
        <p:spPr>
          <a:xfrm>
            <a:off x="4624270" y="1128787"/>
            <a:ext cx="7216276" cy="830997"/>
          </a:xfrm>
          <a:prstGeom prst="rect">
            <a:avLst/>
          </a:prstGeom>
          <a:solidFill>
            <a:srgbClr val="FFCCFF"/>
          </a:solidFill>
          <a:ln>
            <a:noFill/>
          </a:ln>
        </p:spPr>
        <p:txBody>
          <a:bodyPr wrap="square" rtlCol="0">
            <a:spAutoFit/>
          </a:bodyPr>
          <a:lstStyle/>
          <a:p>
            <a:pPr defTabSz="914400"/>
            <a:r>
              <a:rPr lang="en-US" sz="2400" dirty="0" err="1">
                <a:solidFill>
                  <a:prstClr val="black"/>
                </a:solidFill>
                <a:latin typeface="Times New Roman" panose="02020603050405020304" pitchFamily="18" charset="0"/>
                <a:cs typeface="Times New Roman" panose="02020603050405020304" pitchFamily="18" charset="0"/>
              </a:rPr>
              <a:t>Là</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sự</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tự</a:t>
            </a:r>
            <a:r>
              <a:rPr lang="en-US" sz="2400" dirty="0">
                <a:solidFill>
                  <a:prstClr val="black"/>
                </a:solidFill>
                <a:latin typeface="Times New Roman" panose="02020603050405020304" pitchFamily="18" charset="0"/>
                <a:cs typeface="Times New Roman" panose="02020603050405020304" pitchFamily="18" charset="0"/>
              </a:rPr>
              <a:t> tin, </a:t>
            </a:r>
            <a:r>
              <a:rPr lang="en-US" sz="2400" dirty="0" err="1">
                <a:solidFill>
                  <a:prstClr val="black"/>
                </a:solidFill>
                <a:latin typeface="Times New Roman" panose="02020603050405020304" pitchFamily="18" charset="0"/>
                <a:cs typeface="Times New Roman" panose="02020603050405020304" pitchFamily="18" charset="0"/>
              </a:rPr>
              <a:t>bản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lĩnh</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cá</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nhân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dám</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đương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đầu</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với</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những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khó</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khăn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thử</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thách</a:t>
            </a:r>
            <a:r>
              <a:rPr lang="en-US" sz="2400" dirty="0">
                <a:solidFill>
                  <a:prstClr val="black"/>
                </a:solidFill>
                <a:latin typeface="Times New Roman" panose="02020603050405020304" pitchFamily="18" charset="0"/>
                <a:cs typeface="Times New Roman" panose="02020603050405020304" pitchFamily="18" charset="0"/>
              </a:rPr>
              <a:t>.</a:t>
            </a:r>
          </a:p>
        </p:txBody>
      </p:sp>
      <p:sp>
        <p:nvSpPr>
          <p:cNvPr id="46" name="TextBox 45"/>
          <p:cNvSpPr txBox="1"/>
          <p:nvPr/>
        </p:nvSpPr>
        <p:spPr>
          <a:xfrm>
            <a:off x="3366581" y="4151420"/>
            <a:ext cx="1612178" cy="523220"/>
          </a:xfrm>
          <a:prstGeom prst="rect">
            <a:avLst/>
          </a:prstGeom>
          <a:noFill/>
        </p:spPr>
        <p:txBody>
          <a:bodyPr wrap="square" rtlCol="0">
            <a:spAutoFit/>
          </a:bodyPr>
          <a:lstStyle/>
          <a:p>
            <a:pPr defTabSz="914400"/>
            <a:r>
              <a:rPr lang="en-US" sz="2800" dirty="0" smtClean="0">
                <a:solidFill>
                  <a:prstClr val="black"/>
                </a:solidFill>
                <a:latin typeface="Times New Roman" panose="02020603050405020304" pitchFamily="18" charset="0"/>
                <a:cs typeface="Times New Roman" panose="02020603050405020304" pitchFamily="18" charset="0"/>
              </a:rPr>
              <a:t>Ý </a:t>
            </a:r>
            <a:r>
              <a:rPr lang="en-US" sz="2800" dirty="0" err="1" smtClean="0">
                <a:solidFill>
                  <a:prstClr val="black"/>
                </a:solidFill>
                <a:latin typeface="Times New Roman" panose="02020603050405020304" pitchFamily="18" charset="0"/>
                <a:cs typeface="Times New Roman" panose="02020603050405020304" pitchFamily="18" charset="0"/>
              </a:rPr>
              <a:t>nghĩa</a:t>
            </a:r>
            <a:r>
              <a:rPr lang="en-US" sz="2800" dirty="0" smtClean="0">
                <a:solidFill>
                  <a:prstClr val="black"/>
                </a:solidFill>
                <a:latin typeface="Times New Roman" panose="02020603050405020304" pitchFamily="18" charset="0"/>
                <a:cs typeface="Times New Roman" panose="02020603050405020304" pitchFamily="18" charset="0"/>
              </a:rPr>
              <a:t>:</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47" name="TextBox 46"/>
          <p:cNvSpPr txBox="1"/>
          <p:nvPr/>
        </p:nvSpPr>
        <p:spPr>
          <a:xfrm>
            <a:off x="2599899" y="5539797"/>
            <a:ext cx="1533363" cy="954107"/>
          </a:xfrm>
          <a:prstGeom prst="rect">
            <a:avLst/>
          </a:prstGeom>
          <a:noFill/>
        </p:spPr>
        <p:txBody>
          <a:bodyPr wrap="square" rtlCol="0">
            <a:spAutoFit/>
          </a:bodyPr>
          <a:lstStyle/>
          <a:p>
            <a:pPr defTabSz="914400"/>
            <a:r>
              <a:rPr lang="en-US" sz="2800" dirty="0" err="1">
                <a:solidFill>
                  <a:prstClr val="black"/>
                </a:solidFill>
                <a:latin typeface="Times New Roman" panose="02020603050405020304" pitchFamily="18" charset="0"/>
                <a:cs typeface="Times New Roman" panose="02020603050405020304" pitchFamily="18" charset="0"/>
              </a:rPr>
              <a:t>Cách</a:t>
            </a:r>
            <a:r>
              <a:rPr lang="en-US" sz="2800" dirty="0">
                <a:solidFill>
                  <a:prstClr val="black"/>
                </a:solidFill>
                <a:latin typeface="Times New Roman" panose="02020603050405020304" pitchFamily="18" charset="0"/>
                <a:cs typeface="Times New Roman" panose="02020603050405020304" pitchFamily="18" charset="0"/>
              </a:rPr>
              <a:t> </a:t>
            </a:r>
            <a:r>
              <a:rPr lang="en-US" sz="2800" dirty="0" err="1">
                <a:solidFill>
                  <a:prstClr val="black"/>
                </a:solidFill>
                <a:latin typeface="Times New Roman" panose="02020603050405020304" pitchFamily="18" charset="0"/>
                <a:cs typeface="Times New Roman" panose="02020603050405020304" pitchFamily="18" charset="0"/>
              </a:rPr>
              <a:t>rèn</a:t>
            </a:r>
            <a:r>
              <a:rPr lang="en-US" sz="2800" dirty="0">
                <a:solidFill>
                  <a:prstClr val="black"/>
                </a:solidFill>
                <a:latin typeface="Times New Roman" panose="02020603050405020304" pitchFamily="18" charset="0"/>
                <a:cs typeface="Times New Roman" panose="02020603050405020304" pitchFamily="18" charset="0"/>
              </a:rPr>
              <a:t> </a:t>
            </a:r>
            <a:r>
              <a:rPr lang="en-US" sz="2800" dirty="0" err="1">
                <a:solidFill>
                  <a:prstClr val="black"/>
                </a:solidFill>
                <a:latin typeface="Times New Roman" panose="02020603050405020304" pitchFamily="18" charset="0"/>
                <a:cs typeface="Times New Roman" panose="02020603050405020304" pitchFamily="18" charset="0"/>
              </a:rPr>
              <a:t>luyện</a:t>
            </a:r>
            <a:r>
              <a:rPr lang="en-US" sz="2800" dirty="0">
                <a:solidFill>
                  <a:prstClr val="black"/>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766835591"/>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par>
                                <p:cTn id="8" presetID="6" presetClass="entr" presetSubtype="16" fill="hold" nodeType="withEffect">
                                  <p:stCondLst>
                                    <p:cond delay="0"/>
                                  </p:stCondLst>
                                  <p:childTnLst>
                                    <p:set>
                                      <p:cBhvr>
                                        <p:cTn id="9" dur="1" fill="hold">
                                          <p:stCondLst>
                                            <p:cond delay="0"/>
                                          </p:stCondLst>
                                        </p:cTn>
                                        <p:tgtEl>
                                          <p:spTgt spid="68"/>
                                        </p:tgtEl>
                                        <p:attrNameLst>
                                          <p:attrName>style.visibility</p:attrName>
                                        </p:attrNameLst>
                                      </p:cBhvr>
                                      <p:to>
                                        <p:strVal val="visible"/>
                                      </p:to>
                                    </p:set>
                                    <p:animEffect transition="in" filter="circle(in)">
                                      <p:cBhvr>
                                        <p:cTn id="10" dur="2000"/>
                                        <p:tgtEl>
                                          <p:spTgt spid="68"/>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anim calcmode="lin" valueType="num">
                                      <p:cBhvr>
                                        <p:cTn id="15" dur="500" fill="hold"/>
                                        <p:tgtEl>
                                          <p:spTgt spid="35"/>
                                        </p:tgtEl>
                                        <p:attrNameLst>
                                          <p:attrName>ppt_w</p:attrName>
                                        </p:attrNameLst>
                                      </p:cBhvr>
                                      <p:tavLst>
                                        <p:tav tm="0">
                                          <p:val>
                                            <p:fltVal val="0"/>
                                          </p:val>
                                        </p:tav>
                                        <p:tav tm="100000">
                                          <p:val>
                                            <p:strVal val="#ppt_w"/>
                                          </p:val>
                                        </p:tav>
                                      </p:tavLst>
                                    </p:anim>
                                    <p:anim calcmode="lin" valueType="num">
                                      <p:cBhvr>
                                        <p:cTn id="16" dur="500" fill="hold"/>
                                        <p:tgtEl>
                                          <p:spTgt spid="35"/>
                                        </p:tgtEl>
                                        <p:attrNameLst>
                                          <p:attrName>ppt_h</p:attrName>
                                        </p:attrNameLst>
                                      </p:cBhvr>
                                      <p:tavLst>
                                        <p:tav tm="0">
                                          <p:val>
                                            <p:fltVal val="0"/>
                                          </p:val>
                                        </p:tav>
                                        <p:tav tm="100000">
                                          <p:val>
                                            <p:strVal val="#ppt_h"/>
                                          </p:val>
                                        </p:tav>
                                      </p:tavLst>
                                    </p:anim>
                                    <p:animEffect transition="in" filter="fade">
                                      <p:cBhvr>
                                        <p:cTn id="17" dur="500"/>
                                        <p:tgtEl>
                                          <p:spTgt spid="3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barn(inVertical)">
                                      <p:cBhvr>
                                        <p:cTn id="22" dur="500"/>
                                        <p:tgtEl>
                                          <p:spTgt spid="36"/>
                                        </p:tgtEl>
                                      </p:cBhvr>
                                    </p:animEffect>
                                  </p:childTnLst>
                                </p:cTn>
                              </p:par>
                              <p:par>
                                <p:cTn id="23" presetID="16" presetClass="entr" presetSubtype="21" fill="hold" nodeType="withEffect">
                                  <p:stCondLst>
                                    <p:cond delay="0"/>
                                  </p:stCondLst>
                                  <p:childTnLst>
                                    <p:set>
                                      <p:cBhvr>
                                        <p:cTn id="24" dur="1" fill="hold">
                                          <p:stCondLst>
                                            <p:cond delay="0"/>
                                          </p:stCondLst>
                                        </p:cTn>
                                        <p:tgtEl>
                                          <p:spTgt spid="30"/>
                                        </p:tgtEl>
                                        <p:attrNameLst>
                                          <p:attrName>style.visibility</p:attrName>
                                        </p:attrNameLst>
                                      </p:cBhvr>
                                      <p:to>
                                        <p:strVal val="visible"/>
                                      </p:to>
                                    </p:set>
                                    <p:animEffect transition="in" filter="barn(inVertical)">
                                      <p:cBhvr>
                                        <p:cTn id="25" dur="500"/>
                                        <p:tgtEl>
                                          <p:spTgt spid="30"/>
                                        </p:tgtEl>
                                      </p:cBhvr>
                                    </p:animEffect>
                                  </p:childTnLst>
                                </p:cTn>
                              </p:par>
                            </p:childTnLst>
                          </p:cTn>
                        </p:par>
                      </p:childTnLst>
                    </p:cTn>
                  </p:par>
                  <p:par>
                    <p:cTn id="26" fill="hold">
                      <p:stCondLst>
                        <p:cond delay="indefinite"/>
                      </p:stCondLst>
                      <p:childTnLst>
                        <p:par>
                          <p:cTn id="27" fill="hold">
                            <p:stCondLst>
                              <p:cond delay="0"/>
                            </p:stCondLst>
                            <p:childTnLst>
                              <p:par>
                                <p:cTn id="28" presetID="45" presetClass="entr" presetSubtype="0" fill="hold" grpId="0"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2000"/>
                                        <p:tgtEl>
                                          <p:spTgt spid="15"/>
                                        </p:tgtEl>
                                      </p:cBhvr>
                                    </p:animEffect>
                                    <p:anim calcmode="lin" valueType="num">
                                      <p:cBhvr>
                                        <p:cTn id="31" dur="2000" fill="hold"/>
                                        <p:tgtEl>
                                          <p:spTgt spid="15"/>
                                        </p:tgtEl>
                                        <p:attrNameLst>
                                          <p:attrName>ppt_w</p:attrName>
                                        </p:attrNameLst>
                                      </p:cBhvr>
                                      <p:tavLst>
                                        <p:tav tm="0" fmla="#ppt_w*sin(2.5*pi*$)">
                                          <p:val>
                                            <p:fltVal val="0"/>
                                          </p:val>
                                        </p:tav>
                                        <p:tav tm="100000">
                                          <p:val>
                                            <p:fltVal val="1"/>
                                          </p:val>
                                        </p:tav>
                                      </p:tavLst>
                                    </p:anim>
                                    <p:anim calcmode="lin" valueType="num">
                                      <p:cBhvr>
                                        <p:cTn id="32" dur="2000" fill="hold"/>
                                        <p:tgtEl>
                                          <p:spTgt spid="15"/>
                                        </p:tgtEl>
                                        <p:attrNameLst>
                                          <p:attrName>ppt_h</p:attrName>
                                        </p:attrNameLst>
                                      </p:cBhvr>
                                      <p:tavLst>
                                        <p:tav tm="0">
                                          <p:val>
                                            <p:strVal val="#ppt_h"/>
                                          </p:val>
                                        </p:tav>
                                        <p:tav tm="100000">
                                          <p:val>
                                            <p:strVal val="#ppt_h"/>
                                          </p:val>
                                        </p:tav>
                                      </p:tavLst>
                                    </p:anim>
                                  </p:childTnLst>
                                </p:cTn>
                              </p:par>
                              <p:par>
                                <p:cTn id="33" presetID="45" presetClass="entr" presetSubtype="0" fill="hold" grpId="0" nodeType="withEffect">
                                  <p:stCondLst>
                                    <p:cond delay="0"/>
                                  </p:stCondLst>
                                  <p:childTnLst>
                                    <p:set>
                                      <p:cBhvr>
                                        <p:cTn id="34" dur="1" fill="hold">
                                          <p:stCondLst>
                                            <p:cond delay="0"/>
                                          </p:stCondLst>
                                        </p:cTn>
                                        <p:tgtEl>
                                          <p:spTgt spid="69"/>
                                        </p:tgtEl>
                                        <p:attrNameLst>
                                          <p:attrName>style.visibility</p:attrName>
                                        </p:attrNameLst>
                                      </p:cBhvr>
                                      <p:to>
                                        <p:strVal val="visible"/>
                                      </p:to>
                                    </p:set>
                                    <p:animEffect transition="in" filter="fade">
                                      <p:cBhvr>
                                        <p:cTn id="35" dur="2000"/>
                                        <p:tgtEl>
                                          <p:spTgt spid="69"/>
                                        </p:tgtEl>
                                      </p:cBhvr>
                                    </p:animEffect>
                                    <p:anim calcmode="lin" valueType="num">
                                      <p:cBhvr>
                                        <p:cTn id="36" dur="2000" fill="hold"/>
                                        <p:tgtEl>
                                          <p:spTgt spid="69"/>
                                        </p:tgtEl>
                                        <p:attrNameLst>
                                          <p:attrName>ppt_w</p:attrName>
                                        </p:attrNameLst>
                                      </p:cBhvr>
                                      <p:tavLst>
                                        <p:tav tm="0" fmla="#ppt_w*sin(2.5*pi*$)">
                                          <p:val>
                                            <p:fltVal val="0"/>
                                          </p:val>
                                        </p:tav>
                                        <p:tav tm="100000">
                                          <p:val>
                                            <p:fltVal val="1"/>
                                          </p:val>
                                        </p:tav>
                                      </p:tavLst>
                                    </p:anim>
                                    <p:anim calcmode="lin" valueType="num">
                                      <p:cBhvr>
                                        <p:cTn id="37" dur="2000" fill="hold"/>
                                        <p:tgtEl>
                                          <p:spTgt spid="69"/>
                                        </p:tgtEl>
                                        <p:attrNameLst>
                                          <p:attrName>ppt_h</p:attrName>
                                        </p:attrNameLst>
                                      </p:cBhvr>
                                      <p:tavLst>
                                        <p:tav tm="0">
                                          <p:val>
                                            <p:strVal val="#ppt_h"/>
                                          </p:val>
                                        </p:tav>
                                        <p:tav tm="100000">
                                          <p:val>
                                            <p:strVal val="#ppt_h"/>
                                          </p:val>
                                        </p:tav>
                                      </p:tavLst>
                                    </p:anim>
                                  </p:childTnLst>
                                </p:cTn>
                              </p:par>
                              <p:par>
                                <p:cTn id="38" presetID="45" presetClass="entr" presetSubtype="0" fill="hold" nodeType="with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fade">
                                      <p:cBhvr>
                                        <p:cTn id="40" dur="2000"/>
                                        <p:tgtEl>
                                          <p:spTgt spid="27"/>
                                        </p:tgtEl>
                                      </p:cBhvr>
                                    </p:animEffect>
                                    <p:anim calcmode="lin" valueType="num">
                                      <p:cBhvr>
                                        <p:cTn id="41" dur="2000" fill="hold"/>
                                        <p:tgtEl>
                                          <p:spTgt spid="27"/>
                                        </p:tgtEl>
                                        <p:attrNameLst>
                                          <p:attrName>ppt_w</p:attrName>
                                        </p:attrNameLst>
                                      </p:cBhvr>
                                      <p:tavLst>
                                        <p:tav tm="0" fmla="#ppt_w*sin(2.5*pi*$)">
                                          <p:val>
                                            <p:fltVal val="0"/>
                                          </p:val>
                                        </p:tav>
                                        <p:tav tm="100000">
                                          <p:val>
                                            <p:fltVal val="1"/>
                                          </p:val>
                                        </p:tav>
                                      </p:tavLst>
                                    </p:anim>
                                    <p:anim calcmode="lin" valueType="num">
                                      <p:cBhvr>
                                        <p:cTn id="42" dur="2000" fill="hold"/>
                                        <p:tgtEl>
                                          <p:spTgt spid="27"/>
                                        </p:tgtEl>
                                        <p:attrNameLst>
                                          <p:attrName>ppt_h</p:attrName>
                                        </p:attrNameLst>
                                      </p:cBhvr>
                                      <p:tavLst>
                                        <p:tav tm="0">
                                          <p:val>
                                            <p:strVal val="#ppt_h"/>
                                          </p:val>
                                        </p:tav>
                                        <p:tav tm="100000">
                                          <p:val>
                                            <p:strVal val="#ppt_h"/>
                                          </p:val>
                                        </p:tav>
                                      </p:tavLst>
                                    </p:anim>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barn(inVertical)">
                                      <p:cBhvr>
                                        <p:cTn id="47" dur="500"/>
                                        <p:tgtEl>
                                          <p:spTgt spid="16"/>
                                        </p:tgtEl>
                                      </p:cBhvr>
                                    </p:animEffect>
                                  </p:childTnLst>
                                </p:cTn>
                              </p:par>
                              <p:par>
                                <p:cTn id="48" presetID="16" presetClass="entr" presetSubtype="21" fill="hold" nodeType="with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barn(inVertical)">
                                      <p:cBhvr>
                                        <p:cTn id="50" dur="500"/>
                                        <p:tgtEl>
                                          <p:spTgt spid="26"/>
                                        </p:tgtEl>
                                      </p:cBhvr>
                                    </p:animEffect>
                                  </p:childTnLst>
                                </p:cTn>
                              </p:par>
                            </p:childTnLst>
                          </p:cTn>
                        </p:par>
                      </p:childTnLst>
                    </p:cTn>
                  </p:par>
                  <p:par>
                    <p:cTn id="51" fill="hold">
                      <p:stCondLst>
                        <p:cond delay="indefinite"/>
                      </p:stCondLst>
                      <p:childTnLst>
                        <p:par>
                          <p:cTn id="52" fill="hold">
                            <p:stCondLst>
                              <p:cond delay="0"/>
                            </p:stCondLst>
                            <p:childTnLst>
                              <p:par>
                                <p:cTn id="53" presetID="45" presetClass="entr" presetSubtype="0" fill="hold" grpId="0" nodeType="clickEffect">
                                  <p:stCondLst>
                                    <p:cond delay="0"/>
                                  </p:stCondLst>
                                  <p:childTnLst>
                                    <p:set>
                                      <p:cBhvr>
                                        <p:cTn id="54" dur="1" fill="hold">
                                          <p:stCondLst>
                                            <p:cond delay="0"/>
                                          </p:stCondLst>
                                        </p:cTn>
                                        <p:tgtEl>
                                          <p:spTgt spid="37"/>
                                        </p:tgtEl>
                                        <p:attrNameLst>
                                          <p:attrName>style.visibility</p:attrName>
                                        </p:attrNameLst>
                                      </p:cBhvr>
                                      <p:to>
                                        <p:strVal val="visible"/>
                                      </p:to>
                                    </p:set>
                                    <p:animEffect transition="in" filter="fade">
                                      <p:cBhvr>
                                        <p:cTn id="55" dur="2000"/>
                                        <p:tgtEl>
                                          <p:spTgt spid="37"/>
                                        </p:tgtEl>
                                      </p:cBhvr>
                                    </p:animEffect>
                                    <p:anim calcmode="lin" valueType="num">
                                      <p:cBhvr>
                                        <p:cTn id="56" dur="2000" fill="hold"/>
                                        <p:tgtEl>
                                          <p:spTgt spid="37"/>
                                        </p:tgtEl>
                                        <p:attrNameLst>
                                          <p:attrName>ppt_w</p:attrName>
                                        </p:attrNameLst>
                                      </p:cBhvr>
                                      <p:tavLst>
                                        <p:tav tm="0" fmla="#ppt_w*sin(2.5*pi*$)">
                                          <p:val>
                                            <p:fltVal val="0"/>
                                          </p:val>
                                        </p:tav>
                                        <p:tav tm="100000">
                                          <p:val>
                                            <p:fltVal val="1"/>
                                          </p:val>
                                        </p:tav>
                                      </p:tavLst>
                                    </p:anim>
                                    <p:anim calcmode="lin" valueType="num">
                                      <p:cBhvr>
                                        <p:cTn id="57" dur="2000" fill="hold"/>
                                        <p:tgtEl>
                                          <p:spTgt spid="37"/>
                                        </p:tgtEl>
                                        <p:attrNameLst>
                                          <p:attrName>ppt_h</p:attrName>
                                        </p:attrNameLst>
                                      </p:cBhvr>
                                      <p:tavLst>
                                        <p:tav tm="0">
                                          <p:val>
                                            <p:strVal val="#ppt_h"/>
                                          </p:val>
                                        </p:tav>
                                        <p:tav tm="100000">
                                          <p:val>
                                            <p:strVal val="#ppt_h"/>
                                          </p:val>
                                        </p:tav>
                                      </p:tavLst>
                                    </p:anim>
                                  </p:childTnLst>
                                </p:cTn>
                              </p:par>
                              <p:par>
                                <p:cTn id="58" presetID="45" presetClass="entr" presetSubtype="0" fill="hold" grpId="0" nodeType="withEffect">
                                  <p:stCondLst>
                                    <p:cond delay="0"/>
                                  </p:stCondLst>
                                  <p:childTnLst>
                                    <p:set>
                                      <p:cBhvr>
                                        <p:cTn id="59" dur="1" fill="hold">
                                          <p:stCondLst>
                                            <p:cond delay="0"/>
                                          </p:stCondLst>
                                        </p:cTn>
                                        <p:tgtEl>
                                          <p:spTgt spid="70"/>
                                        </p:tgtEl>
                                        <p:attrNameLst>
                                          <p:attrName>style.visibility</p:attrName>
                                        </p:attrNameLst>
                                      </p:cBhvr>
                                      <p:to>
                                        <p:strVal val="visible"/>
                                      </p:to>
                                    </p:set>
                                    <p:animEffect transition="in" filter="fade">
                                      <p:cBhvr>
                                        <p:cTn id="60" dur="2000"/>
                                        <p:tgtEl>
                                          <p:spTgt spid="70"/>
                                        </p:tgtEl>
                                      </p:cBhvr>
                                    </p:animEffect>
                                    <p:anim calcmode="lin" valueType="num">
                                      <p:cBhvr>
                                        <p:cTn id="61" dur="2000" fill="hold"/>
                                        <p:tgtEl>
                                          <p:spTgt spid="70"/>
                                        </p:tgtEl>
                                        <p:attrNameLst>
                                          <p:attrName>ppt_w</p:attrName>
                                        </p:attrNameLst>
                                      </p:cBhvr>
                                      <p:tavLst>
                                        <p:tav tm="0" fmla="#ppt_w*sin(2.5*pi*$)">
                                          <p:val>
                                            <p:fltVal val="0"/>
                                          </p:val>
                                        </p:tav>
                                        <p:tav tm="100000">
                                          <p:val>
                                            <p:fltVal val="1"/>
                                          </p:val>
                                        </p:tav>
                                      </p:tavLst>
                                    </p:anim>
                                    <p:anim calcmode="lin" valueType="num">
                                      <p:cBhvr>
                                        <p:cTn id="62" dur="2000" fill="hold"/>
                                        <p:tgtEl>
                                          <p:spTgt spid="70"/>
                                        </p:tgtEl>
                                        <p:attrNameLst>
                                          <p:attrName>ppt_h</p:attrName>
                                        </p:attrNameLst>
                                      </p:cBhvr>
                                      <p:tavLst>
                                        <p:tav tm="0">
                                          <p:val>
                                            <p:strVal val="#ppt_h"/>
                                          </p:val>
                                        </p:tav>
                                        <p:tav tm="100000">
                                          <p:val>
                                            <p:strVal val="#ppt_h"/>
                                          </p:val>
                                        </p:tav>
                                      </p:tavLst>
                                    </p:anim>
                                  </p:childTnLst>
                                </p:cTn>
                              </p:par>
                              <p:par>
                                <p:cTn id="63" presetID="45" presetClass="entr" presetSubtype="0" fill="hold" nodeType="withEffect">
                                  <p:stCondLst>
                                    <p:cond delay="0"/>
                                  </p:stCondLst>
                                  <p:childTnLst>
                                    <p:set>
                                      <p:cBhvr>
                                        <p:cTn id="64" dur="1" fill="hold">
                                          <p:stCondLst>
                                            <p:cond delay="0"/>
                                          </p:stCondLst>
                                        </p:cTn>
                                        <p:tgtEl>
                                          <p:spTgt spid="23"/>
                                        </p:tgtEl>
                                        <p:attrNameLst>
                                          <p:attrName>style.visibility</p:attrName>
                                        </p:attrNameLst>
                                      </p:cBhvr>
                                      <p:to>
                                        <p:strVal val="visible"/>
                                      </p:to>
                                    </p:set>
                                    <p:animEffect transition="in" filter="fade">
                                      <p:cBhvr>
                                        <p:cTn id="65" dur="2000"/>
                                        <p:tgtEl>
                                          <p:spTgt spid="23"/>
                                        </p:tgtEl>
                                      </p:cBhvr>
                                    </p:animEffect>
                                    <p:anim calcmode="lin" valueType="num">
                                      <p:cBhvr>
                                        <p:cTn id="66" dur="2000" fill="hold"/>
                                        <p:tgtEl>
                                          <p:spTgt spid="23"/>
                                        </p:tgtEl>
                                        <p:attrNameLst>
                                          <p:attrName>ppt_w</p:attrName>
                                        </p:attrNameLst>
                                      </p:cBhvr>
                                      <p:tavLst>
                                        <p:tav tm="0" fmla="#ppt_w*sin(2.5*pi*$)">
                                          <p:val>
                                            <p:fltVal val="0"/>
                                          </p:val>
                                        </p:tav>
                                        <p:tav tm="100000">
                                          <p:val>
                                            <p:fltVal val="1"/>
                                          </p:val>
                                        </p:tav>
                                      </p:tavLst>
                                    </p:anim>
                                    <p:anim calcmode="lin" valueType="num">
                                      <p:cBhvr>
                                        <p:cTn id="67" dur="2000" fill="hold"/>
                                        <p:tgtEl>
                                          <p:spTgt spid="23"/>
                                        </p:tgtEl>
                                        <p:attrNameLst>
                                          <p:attrName>ppt_h</p:attrName>
                                        </p:attrNameLst>
                                      </p:cBhvr>
                                      <p:tavLst>
                                        <p:tav tm="0">
                                          <p:val>
                                            <p:strVal val="#ppt_h"/>
                                          </p:val>
                                        </p:tav>
                                        <p:tav tm="100000">
                                          <p:val>
                                            <p:strVal val="#ppt_h"/>
                                          </p:val>
                                        </p:tav>
                                      </p:tavLst>
                                    </p:anim>
                                  </p:childTnLst>
                                </p:cTn>
                              </p:par>
                              <p:par>
                                <p:cTn id="68" presetID="45" presetClass="entr" presetSubtype="0" fill="hold" grpId="0" nodeType="withEffect">
                                  <p:stCondLst>
                                    <p:cond delay="0"/>
                                  </p:stCondLst>
                                  <p:childTnLst>
                                    <p:set>
                                      <p:cBhvr>
                                        <p:cTn id="69" dur="1" fill="hold">
                                          <p:stCondLst>
                                            <p:cond delay="0"/>
                                          </p:stCondLst>
                                        </p:cTn>
                                        <p:tgtEl>
                                          <p:spTgt spid="41"/>
                                        </p:tgtEl>
                                        <p:attrNameLst>
                                          <p:attrName>style.visibility</p:attrName>
                                        </p:attrNameLst>
                                      </p:cBhvr>
                                      <p:to>
                                        <p:strVal val="visible"/>
                                      </p:to>
                                    </p:set>
                                    <p:animEffect transition="in" filter="fade">
                                      <p:cBhvr>
                                        <p:cTn id="70" dur="2000"/>
                                        <p:tgtEl>
                                          <p:spTgt spid="41"/>
                                        </p:tgtEl>
                                      </p:cBhvr>
                                    </p:animEffect>
                                    <p:anim calcmode="lin" valueType="num">
                                      <p:cBhvr>
                                        <p:cTn id="71" dur="2000" fill="hold"/>
                                        <p:tgtEl>
                                          <p:spTgt spid="41"/>
                                        </p:tgtEl>
                                        <p:attrNameLst>
                                          <p:attrName>ppt_w</p:attrName>
                                        </p:attrNameLst>
                                      </p:cBhvr>
                                      <p:tavLst>
                                        <p:tav tm="0" fmla="#ppt_w*sin(2.5*pi*$)">
                                          <p:val>
                                            <p:fltVal val="0"/>
                                          </p:val>
                                        </p:tav>
                                        <p:tav tm="100000">
                                          <p:val>
                                            <p:fltVal val="1"/>
                                          </p:val>
                                        </p:tav>
                                      </p:tavLst>
                                    </p:anim>
                                    <p:anim calcmode="lin" valueType="num">
                                      <p:cBhvr>
                                        <p:cTn id="72" dur="2000" fill="hold"/>
                                        <p:tgtEl>
                                          <p:spTgt spid="41"/>
                                        </p:tgtEl>
                                        <p:attrNameLst>
                                          <p:attrName>ppt_h</p:attrName>
                                        </p:attrNameLst>
                                      </p:cBhvr>
                                      <p:tavLst>
                                        <p:tav tm="0">
                                          <p:val>
                                            <p:strVal val="#ppt_h"/>
                                          </p:val>
                                        </p:tav>
                                        <p:tav tm="100000">
                                          <p:val>
                                            <p:strVal val="#ppt_h"/>
                                          </p:val>
                                        </p:tav>
                                      </p:tavLst>
                                    </p:anim>
                                  </p:childTnLst>
                                </p:cTn>
                              </p:par>
                              <p:par>
                                <p:cTn id="73" presetID="45" presetClass="entr" presetSubtype="0" fill="hold" grpId="0" nodeType="withEffect">
                                  <p:stCondLst>
                                    <p:cond delay="0"/>
                                  </p:stCondLst>
                                  <p:childTnLst>
                                    <p:set>
                                      <p:cBhvr>
                                        <p:cTn id="74" dur="1" fill="hold">
                                          <p:stCondLst>
                                            <p:cond delay="0"/>
                                          </p:stCondLst>
                                        </p:cTn>
                                        <p:tgtEl>
                                          <p:spTgt spid="71"/>
                                        </p:tgtEl>
                                        <p:attrNameLst>
                                          <p:attrName>style.visibility</p:attrName>
                                        </p:attrNameLst>
                                      </p:cBhvr>
                                      <p:to>
                                        <p:strVal val="visible"/>
                                      </p:to>
                                    </p:set>
                                    <p:animEffect transition="in" filter="fade">
                                      <p:cBhvr>
                                        <p:cTn id="75" dur="2000"/>
                                        <p:tgtEl>
                                          <p:spTgt spid="71"/>
                                        </p:tgtEl>
                                      </p:cBhvr>
                                    </p:animEffect>
                                    <p:anim calcmode="lin" valueType="num">
                                      <p:cBhvr>
                                        <p:cTn id="76" dur="2000" fill="hold"/>
                                        <p:tgtEl>
                                          <p:spTgt spid="71"/>
                                        </p:tgtEl>
                                        <p:attrNameLst>
                                          <p:attrName>ppt_w</p:attrName>
                                        </p:attrNameLst>
                                      </p:cBhvr>
                                      <p:tavLst>
                                        <p:tav tm="0" fmla="#ppt_w*sin(2.5*pi*$)">
                                          <p:val>
                                            <p:fltVal val="0"/>
                                          </p:val>
                                        </p:tav>
                                        <p:tav tm="100000">
                                          <p:val>
                                            <p:fltVal val="1"/>
                                          </p:val>
                                        </p:tav>
                                      </p:tavLst>
                                    </p:anim>
                                    <p:anim calcmode="lin" valueType="num">
                                      <p:cBhvr>
                                        <p:cTn id="77" dur="2000" fill="hold"/>
                                        <p:tgtEl>
                                          <p:spTgt spid="71"/>
                                        </p:tgtEl>
                                        <p:attrNameLst>
                                          <p:attrName>ppt_h</p:attrName>
                                        </p:attrNameLst>
                                      </p:cBhvr>
                                      <p:tavLst>
                                        <p:tav tm="0">
                                          <p:val>
                                            <p:strVal val="#ppt_h"/>
                                          </p:val>
                                        </p:tav>
                                        <p:tav tm="100000">
                                          <p:val>
                                            <p:strVal val="#ppt_h"/>
                                          </p:val>
                                        </p:tav>
                                      </p:tavLst>
                                    </p:anim>
                                  </p:childTnLst>
                                </p:cTn>
                              </p:par>
                              <p:par>
                                <p:cTn id="78" presetID="45" presetClass="entr" presetSubtype="0" fill="hold" nodeType="withEffect">
                                  <p:stCondLst>
                                    <p:cond delay="0"/>
                                  </p:stCondLst>
                                  <p:childTnLst>
                                    <p:set>
                                      <p:cBhvr>
                                        <p:cTn id="79" dur="1" fill="hold">
                                          <p:stCondLst>
                                            <p:cond delay="0"/>
                                          </p:stCondLst>
                                        </p:cTn>
                                        <p:tgtEl>
                                          <p:spTgt spid="39"/>
                                        </p:tgtEl>
                                        <p:attrNameLst>
                                          <p:attrName>style.visibility</p:attrName>
                                        </p:attrNameLst>
                                      </p:cBhvr>
                                      <p:to>
                                        <p:strVal val="visible"/>
                                      </p:to>
                                    </p:set>
                                    <p:animEffect transition="in" filter="fade">
                                      <p:cBhvr>
                                        <p:cTn id="80" dur="2000"/>
                                        <p:tgtEl>
                                          <p:spTgt spid="39"/>
                                        </p:tgtEl>
                                      </p:cBhvr>
                                    </p:animEffect>
                                    <p:anim calcmode="lin" valueType="num">
                                      <p:cBhvr>
                                        <p:cTn id="81" dur="2000" fill="hold"/>
                                        <p:tgtEl>
                                          <p:spTgt spid="39"/>
                                        </p:tgtEl>
                                        <p:attrNameLst>
                                          <p:attrName>ppt_w</p:attrName>
                                        </p:attrNameLst>
                                      </p:cBhvr>
                                      <p:tavLst>
                                        <p:tav tm="0" fmla="#ppt_w*sin(2.5*pi*$)">
                                          <p:val>
                                            <p:fltVal val="0"/>
                                          </p:val>
                                        </p:tav>
                                        <p:tav tm="100000">
                                          <p:val>
                                            <p:fltVal val="1"/>
                                          </p:val>
                                        </p:tav>
                                      </p:tavLst>
                                    </p:anim>
                                    <p:anim calcmode="lin" valueType="num">
                                      <p:cBhvr>
                                        <p:cTn id="82" dur="2000" fill="hold"/>
                                        <p:tgtEl>
                                          <p:spTgt spid="39"/>
                                        </p:tgtEl>
                                        <p:attrNameLst>
                                          <p:attrName>ppt_h</p:attrName>
                                        </p:attrNameLst>
                                      </p:cBhvr>
                                      <p:tavLst>
                                        <p:tav tm="0">
                                          <p:val>
                                            <p:strVal val="#ppt_h"/>
                                          </p:val>
                                        </p:tav>
                                        <p:tav tm="100000">
                                          <p:val>
                                            <p:strVal val="#ppt_h"/>
                                          </p:val>
                                        </p:tav>
                                      </p:tavLst>
                                    </p:anim>
                                  </p:childTnLst>
                                </p:cTn>
                              </p:par>
                              <p:par>
                                <p:cTn id="83" presetID="45" presetClass="entr" presetSubtype="0" fill="hold" grpId="0" nodeType="withEffect">
                                  <p:stCondLst>
                                    <p:cond delay="0"/>
                                  </p:stCondLst>
                                  <p:childTnLst>
                                    <p:set>
                                      <p:cBhvr>
                                        <p:cTn id="84" dur="1" fill="hold">
                                          <p:stCondLst>
                                            <p:cond delay="0"/>
                                          </p:stCondLst>
                                        </p:cTn>
                                        <p:tgtEl>
                                          <p:spTgt spid="45"/>
                                        </p:tgtEl>
                                        <p:attrNameLst>
                                          <p:attrName>style.visibility</p:attrName>
                                        </p:attrNameLst>
                                      </p:cBhvr>
                                      <p:to>
                                        <p:strVal val="visible"/>
                                      </p:to>
                                    </p:set>
                                    <p:animEffect transition="in" filter="fade">
                                      <p:cBhvr>
                                        <p:cTn id="85" dur="2000"/>
                                        <p:tgtEl>
                                          <p:spTgt spid="45"/>
                                        </p:tgtEl>
                                      </p:cBhvr>
                                    </p:animEffect>
                                    <p:anim calcmode="lin" valueType="num">
                                      <p:cBhvr>
                                        <p:cTn id="86" dur="2000" fill="hold"/>
                                        <p:tgtEl>
                                          <p:spTgt spid="45"/>
                                        </p:tgtEl>
                                        <p:attrNameLst>
                                          <p:attrName>ppt_w</p:attrName>
                                        </p:attrNameLst>
                                      </p:cBhvr>
                                      <p:tavLst>
                                        <p:tav tm="0" fmla="#ppt_w*sin(2.5*pi*$)">
                                          <p:val>
                                            <p:fltVal val="0"/>
                                          </p:val>
                                        </p:tav>
                                        <p:tav tm="100000">
                                          <p:val>
                                            <p:fltVal val="1"/>
                                          </p:val>
                                        </p:tav>
                                      </p:tavLst>
                                    </p:anim>
                                    <p:anim calcmode="lin" valueType="num">
                                      <p:cBhvr>
                                        <p:cTn id="87" dur="2000" fill="hold"/>
                                        <p:tgtEl>
                                          <p:spTgt spid="45"/>
                                        </p:tgtEl>
                                        <p:attrNameLst>
                                          <p:attrName>ppt_h</p:attrName>
                                        </p:attrNameLst>
                                      </p:cBhvr>
                                      <p:tavLst>
                                        <p:tav tm="0">
                                          <p:val>
                                            <p:strVal val="#ppt_h"/>
                                          </p:val>
                                        </p:tav>
                                        <p:tav tm="100000">
                                          <p:val>
                                            <p:strVal val="#ppt_h"/>
                                          </p:val>
                                        </p:tav>
                                      </p:tavLst>
                                    </p:anim>
                                  </p:childTnLst>
                                </p:cTn>
                              </p:par>
                              <p:par>
                                <p:cTn id="88" presetID="45" presetClass="entr" presetSubtype="0" fill="hold" grpId="0" nodeType="withEffect">
                                  <p:stCondLst>
                                    <p:cond delay="0"/>
                                  </p:stCondLst>
                                  <p:childTnLst>
                                    <p:set>
                                      <p:cBhvr>
                                        <p:cTn id="89" dur="1" fill="hold">
                                          <p:stCondLst>
                                            <p:cond delay="0"/>
                                          </p:stCondLst>
                                        </p:cTn>
                                        <p:tgtEl>
                                          <p:spTgt spid="72"/>
                                        </p:tgtEl>
                                        <p:attrNameLst>
                                          <p:attrName>style.visibility</p:attrName>
                                        </p:attrNameLst>
                                      </p:cBhvr>
                                      <p:to>
                                        <p:strVal val="visible"/>
                                      </p:to>
                                    </p:set>
                                    <p:animEffect transition="in" filter="fade">
                                      <p:cBhvr>
                                        <p:cTn id="90" dur="2000"/>
                                        <p:tgtEl>
                                          <p:spTgt spid="72"/>
                                        </p:tgtEl>
                                      </p:cBhvr>
                                    </p:animEffect>
                                    <p:anim calcmode="lin" valueType="num">
                                      <p:cBhvr>
                                        <p:cTn id="91" dur="2000" fill="hold"/>
                                        <p:tgtEl>
                                          <p:spTgt spid="72"/>
                                        </p:tgtEl>
                                        <p:attrNameLst>
                                          <p:attrName>ppt_w</p:attrName>
                                        </p:attrNameLst>
                                      </p:cBhvr>
                                      <p:tavLst>
                                        <p:tav tm="0" fmla="#ppt_w*sin(2.5*pi*$)">
                                          <p:val>
                                            <p:fltVal val="0"/>
                                          </p:val>
                                        </p:tav>
                                        <p:tav tm="100000">
                                          <p:val>
                                            <p:fltVal val="1"/>
                                          </p:val>
                                        </p:tav>
                                      </p:tavLst>
                                    </p:anim>
                                    <p:anim calcmode="lin" valueType="num">
                                      <p:cBhvr>
                                        <p:cTn id="92" dur="2000" fill="hold"/>
                                        <p:tgtEl>
                                          <p:spTgt spid="72"/>
                                        </p:tgtEl>
                                        <p:attrNameLst>
                                          <p:attrName>ppt_h</p:attrName>
                                        </p:attrNameLst>
                                      </p:cBhvr>
                                      <p:tavLst>
                                        <p:tav tm="0">
                                          <p:val>
                                            <p:strVal val="#ppt_h"/>
                                          </p:val>
                                        </p:tav>
                                        <p:tav tm="100000">
                                          <p:val>
                                            <p:strVal val="#ppt_h"/>
                                          </p:val>
                                        </p:tav>
                                      </p:tavLst>
                                    </p:anim>
                                  </p:childTnLst>
                                </p:cTn>
                              </p:par>
                              <p:par>
                                <p:cTn id="93" presetID="45" presetClass="entr" presetSubtype="0" fill="hold" nodeType="withEffect">
                                  <p:stCondLst>
                                    <p:cond delay="0"/>
                                  </p:stCondLst>
                                  <p:childTnLst>
                                    <p:set>
                                      <p:cBhvr>
                                        <p:cTn id="94" dur="1" fill="hold">
                                          <p:stCondLst>
                                            <p:cond delay="0"/>
                                          </p:stCondLst>
                                        </p:cTn>
                                        <p:tgtEl>
                                          <p:spTgt spid="42"/>
                                        </p:tgtEl>
                                        <p:attrNameLst>
                                          <p:attrName>style.visibility</p:attrName>
                                        </p:attrNameLst>
                                      </p:cBhvr>
                                      <p:to>
                                        <p:strVal val="visible"/>
                                      </p:to>
                                    </p:set>
                                    <p:animEffect transition="in" filter="fade">
                                      <p:cBhvr>
                                        <p:cTn id="95" dur="2000"/>
                                        <p:tgtEl>
                                          <p:spTgt spid="42"/>
                                        </p:tgtEl>
                                      </p:cBhvr>
                                    </p:animEffect>
                                    <p:anim calcmode="lin" valueType="num">
                                      <p:cBhvr>
                                        <p:cTn id="96" dur="2000" fill="hold"/>
                                        <p:tgtEl>
                                          <p:spTgt spid="42"/>
                                        </p:tgtEl>
                                        <p:attrNameLst>
                                          <p:attrName>ppt_w</p:attrName>
                                        </p:attrNameLst>
                                      </p:cBhvr>
                                      <p:tavLst>
                                        <p:tav tm="0" fmla="#ppt_w*sin(2.5*pi*$)">
                                          <p:val>
                                            <p:fltVal val="0"/>
                                          </p:val>
                                        </p:tav>
                                        <p:tav tm="100000">
                                          <p:val>
                                            <p:fltVal val="1"/>
                                          </p:val>
                                        </p:tav>
                                      </p:tavLst>
                                    </p:anim>
                                    <p:anim calcmode="lin" valueType="num">
                                      <p:cBhvr>
                                        <p:cTn id="97" dur="2000" fill="hold"/>
                                        <p:tgtEl>
                                          <p:spTgt spid="42"/>
                                        </p:tgtEl>
                                        <p:attrNameLst>
                                          <p:attrName>ppt_h</p:attrName>
                                        </p:attrNameLst>
                                      </p:cBhvr>
                                      <p:tavLst>
                                        <p:tav tm="0">
                                          <p:val>
                                            <p:strVal val="#ppt_h"/>
                                          </p:val>
                                        </p:tav>
                                        <p:tav tm="100000">
                                          <p:val>
                                            <p:strVal val="#ppt_h"/>
                                          </p:val>
                                        </p:tav>
                                      </p:tavLst>
                                    </p:anim>
                                  </p:childTnLst>
                                </p:cTn>
                              </p:par>
                            </p:childTnLst>
                          </p:cTn>
                        </p:par>
                      </p:childTnLst>
                    </p:cTn>
                  </p:par>
                  <p:par>
                    <p:cTn id="98" fill="hold">
                      <p:stCondLst>
                        <p:cond delay="indefinite"/>
                      </p:stCondLst>
                      <p:childTnLst>
                        <p:par>
                          <p:cTn id="99" fill="hold">
                            <p:stCondLst>
                              <p:cond delay="0"/>
                            </p:stCondLst>
                            <p:childTnLst>
                              <p:par>
                                <p:cTn id="100" presetID="16" presetClass="entr" presetSubtype="21" fill="hold" nodeType="clickEffect">
                                  <p:stCondLst>
                                    <p:cond delay="0"/>
                                  </p:stCondLst>
                                  <p:childTnLst>
                                    <p:set>
                                      <p:cBhvr>
                                        <p:cTn id="101" dur="1" fill="hold">
                                          <p:stCondLst>
                                            <p:cond delay="0"/>
                                          </p:stCondLst>
                                        </p:cTn>
                                        <p:tgtEl>
                                          <p:spTgt spid="22"/>
                                        </p:tgtEl>
                                        <p:attrNameLst>
                                          <p:attrName>style.visibility</p:attrName>
                                        </p:attrNameLst>
                                      </p:cBhvr>
                                      <p:to>
                                        <p:strVal val="visible"/>
                                      </p:to>
                                    </p:set>
                                    <p:animEffect transition="in" filter="barn(inVertical)">
                                      <p:cBhvr>
                                        <p:cTn id="102" dur="500"/>
                                        <p:tgtEl>
                                          <p:spTgt spid="22"/>
                                        </p:tgtEl>
                                      </p:cBhvr>
                                    </p:animEffect>
                                  </p:childTnLst>
                                </p:cTn>
                              </p:par>
                              <p:par>
                                <p:cTn id="103" presetID="16" presetClass="entr" presetSubtype="21" fill="hold" grpId="0" nodeType="withEffect">
                                  <p:stCondLst>
                                    <p:cond delay="0"/>
                                  </p:stCondLst>
                                  <p:childTnLst>
                                    <p:set>
                                      <p:cBhvr>
                                        <p:cTn id="104" dur="1" fill="hold">
                                          <p:stCondLst>
                                            <p:cond delay="0"/>
                                          </p:stCondLst>
                                        </p:cTn>
                                        <p:tgtEl>
                                          <p:spTgt spid="46"/>
                                        </p:tgtEl>
                                        <p:attrNameLst>
                                          <p:attrName>style.visibility</p:attrName>
                                        </p:attrNameLst>
                                      </p:cBhvr>
                                      <p:to>
                                        <p:strVal val="visible"/>
                                      </p:to>
                                    </p:set>
                                    <p:animEffect transition="in" filter="barn(inVertical)">
                                      <p:cBhvr>
                                        <p:cTn id="105" dur="500"/>
                                        <p:tgtEl>
                                          <p:spTgt spid="46"/>
                                        </p:tgtEl>
                                      </p:cBhvr>
                                    </p:animEffect>
                                  </p:childTnLst>
                                </p:cTn>
                              </p:par>
                            </p:childTnLst>
                          </p:cTn>
                        </p:par>
                      </p:childTnLst>
                    </p:cTn>
                  </p:par>
                  <p:par>
                    <p:cTn id="106" fill="hold">
                      <p:stCondLst>
                        <p:cond delay="indefinite"/>
                      </p:stCondLst>
                      <p:childTnLst>
                        <p:par>
                          <p:cTn id="107" fill="hold">
                            <p:stCondLst>
                              <p:cond delay="0"/>
                            </p:stCondLst>
                            <p:childTnLst>
                              <p:par>
                                <p:cTn id="108" presetID="45" presetClass="entr" presetSubtype="0" fill="hold" nodeType="clickEffect">
                                  <p:stCondLst>
                                    <p:cond delay="0"/>
                                  </p:stCondLst>
                                  <p:childTnLst>
                                    <p:set>
                                      <p:cBhvr>
                                        <p:cTn id="109" dur="1" fill="hold">
                                          <p:stCondLst>
                                            <p:cond delay="0"/>
                                          </p:stCondLst>
                                        </p:cTn>
                                        <p:tgtEl>
                                          <p:spTgt spid="56"/>
                                        </p:tgtEl>
                                        <p:attrNameLst>
                                          <p:attrName>style.visibility</p:attrName>
                                        </p:attrNameLst>
                                      </p:cBhvr>
                                      <p:to>
                                        <p:strVal val="visible"/>
                                      </p:to>
                                    </p:set>
                                    <p:animEffect transition="in" filter="fade">
                                      <p:cBhvr>
                                        <p:cTn id="110" dur="2000"/>
                                        <p:tgtEl>
                                          <p:spTgt spid="56"/>
                                        </p:tgtEl>
                                      </p:cBhvr>
                                    </p:animEffect>
                                    <p:anim calcmode="lin" valueType="num">
                                      <p:cBhvr>
                                        <p:cTn id="111" dur="2000" fill="hold"/>
                                        <p:tgtEl>
                                          <p:spTgt spid="56"/>
                                        </p:tgtEl>
                                        <p:attrNameLst>
                                          <p:attrName>ppt_w</p:attrName>
                                        </p:attrNameLst>
                                      </p:cBhvr>
                                      <p:tavLst>
                                        <p:tav tm="0" fmla="#ppt_w*sin(2.5*pi*$)">
                                          <p:val>
                                            <p:fltVal val="0"/>
                                          </p:val>
                                        </p:tav>
                                        <p:tav tm="100000">
                                          <p:val>
                                            <p:fltVal val="1"/>
                                          </p:val>
                                        </p:tav>
                                      </p:tavLst>
                                    </p:anim>
                                    <p:anim calcmode="lin" valueType="num">
                                      <p:cBhvr>
                                        <p:cTn id="112" dur="2000" fill="hold"/>
                                        <p:tgtEl>
                                          <p:spTgt spid="56"/>
                                        </p:tgtEl>
                                        <p:attrNameLst>
                                          <p:attrName>ppt_h</p:attrName>
                                        </p:attrNameLst>
                                      </p:cBhvr>
                                      <p:tavLst>
                                        <p:tav tm="0">
                                          <p:val>
                                            <p:strVal val="#ppt_h"/>
                                          </p:val>
                                        </p:tav>
                                        <p:tav tm="100000">
                                          <p:val>
                                            <p:strVal val="#ppt_h"/>
                                          </p:val>
                                        </p:tav>
                                      </p:tavLst>
                                    </p:anim>
                                  </p:childTnLst>
                                </p:cTn>
                              </p:par>
                              <p:par>
                                <p:cTn id="113" presetID="45" presetClass="entr" presetSubtype="0" fill="hold" grpId="0" nodeType="withEffect">
                                  <p:stCondLst>
                                    <p:cond delay="0"/>
                                  </p:stCondLst>
                                  <p:childTnLst>
                                    <p:set>
                                      <p:cBhvr>
                                        <p:cTn id="114" dur="1" fill="hold">
                                          <p:stCondLst>
                                            <p:cond delay="0"/>
                                          </p:stCondLst>
                                        </p:cTn>
                                        <p:tgtEl>
                                          <p:spTgt spid="59"/>
                                        </p:tgtEl>
                                        <p:attrNameLst>
                                          <p:attrName>style.visibility</p:attrName>
                                        </p:attrNameLst>
                                      </p:cBhvr>
                                      <p:to>
                                        <p:strVal val="visible"/>
                                      </p:to>
                                    </p:set>
                                    <p:animEffect transition="in" filter="fade">
                                      <p:cBhvr>
                                        <p:cTn id="115" dur="2000"/>
                                        <p:tgtEl>
                                          <p:spTgt spid="59"/>
                                        </p:tgtEl>
                                      </p:cBhvr>
                                    </p:animEffect>
                                    <p:anim calcmode="lin" valueType="num">
                                      <p:cBhvr>
                                        <p:cTn id="116" dur="2000" fill="hold"/>
                                        <p:tgtEl>
                                          <p:spTgt spid="59"/>
                                        </p:tgtEl>
                                        <p:attrNameLst>
                                          <p:attrName>ppt_w</p:attrName>
                                        </p:attrNameLst>
                                      </p:cBhvr>
                                      <p:tavLst>
                                        <p:tav tm="0" fmla="#ppt_w*sin(2.5*pi*$)">
                                          <p:val>
                                            <p:fltVal val="0"/>
                                          </p:val>
                                        </p:tav>
                                        <p:tav tm="100000">
                                          <p:val>
                                            <p:fltVal val="1"/>
                                          </p:val>
                                        </p:tav>
                                      </p:tavLst>
                                    </p:anim>
                                    <p:anim calcmode="lin" valueType="num">
                                      <p:cBhvr>
                                        <p:cTn id="117" dur="2000" fill="hold"/>
                                        <p:tgtEl>
                                          <p:spTgt spid="59"/>
                                        </p:tgtEl>
                                        <p:attrNameLst>
                                          <p:attrName>ppt_h</p:attrName>
                                        </p:attrNameLst>
                                      </p:cBhvr>
                                      <p:tavLst>
                                        <p:tav tm="0">
                                          <p:val>
                                            <p:strVal val="#ppt_h"/>
                                          </p:val>
                                        </p:tav>
                                        <p:tav tm="100000">
                                          <p:val>
                                            <p:strVal val="#ppt_h"/>
                                          </p:val>
                                        </p:tav>
                                      </p:tavLst>
                                    </p:anim>
                                  </p:childTnLst>
                                </p:cTn>
                              </p:par>
                              <p:par>
                                <p:cTn id="118" presetID="45" presetClass="entr" presetSubtype="0" fill="hold" grpId="0" nodeType="withEffect">
                                  <p:stCondLst>
                                    <p:cond delay="0"/>
                                  </p:stCondLst>
                                  <p:childTnLst>
                                    <p:set>
                                      <p:cBhvr>
                                        <p:cTn id="119" dur="1" fill="hold">
                                          <p:stCondLst>
                                            <p:cond delay="0"/>
                                          </p:stCondLst>
                                        </p:cTn>
                                        <p:tgtEl>
                                          <p:spTgt spid="73"/>
                                        </p:tgtEl>
                                        <p:attrNameLst>
                                          <p:attrName>style.visibility</p:attrName>
                                        </p:attrNameLst>
                                      </p:cBhvr>
                                      <p:to>
                                        <p:strVal val="visible"/>
                                      </p:to>
                                    </p:set>
                                    <p:animEffect transition="in" filter="fade">
                                      <p:cBhvr>
                                        <p:cTn id="120" dur="2000"/>
                                        <p:tgtEl>
                                          <p:spTgt spid="73"/>
                                        </p:tgtEl>
                                      </p:cBhvr>
                                    </p:animEffect>
                                    <p:anim calcmode="lin" valueType="num">
                                      <p:cBhvr>
                                        <p:cTn id="121" dur="2000" fill="hold"/>
                                        <p:tgtEl>
                                          <p:spTgt spid="73"/>
                                        </p:tgtEl>
                                        <p:attrNameLst>
                                          <p:attrName>ppt_w</p:attrName>
                                        </p:attrNameLst>
                                      </p:cBhvr>
                                      <p:tavLst>
                                        <p:tav tm="0" fmla="#ppt_w*sin(2.5*pi*$)">
                                          <p:val>
                                            <p:fltVal val="0"/>
                                          </p:val>
                                        </p:tav>
                                        <p:tav tm="100000">
                                          <p:val>
                                            <p:fltVal val="1"/>
                                          </p:val>
                                        </p:tav>
                                      </p:tavLst>
                                    </p:anim>
                                    <p:anim calcmode="lin" valueType="num">
                                      <p:cBhvr>
                                        <p:cTn id="122" dur="2000" fill="hold"/>
                                        <p:tgtEl>
                                          <p:spTgt spid="73"/>
                                        </p:tgtEl>
                                        <p:attrNameLst>
                                          <p:attrName>ppt_h</p:attrName>
                                        </p:attrNameLst>
                                      </p:cBhvr>
                                      <p:tavLst>
                                        <p:tav tm="0">
                                          <p:val>
                                            <p:strVal val="#ppt_h"/>
                                          </p:val>
                                        </p:tav>
                                        <p:tav tm="100000">
                                          <p:val>
                                            <p:strVal val="#ppt_h"/>
                                          </p:val>
                                        </p:tav>
                                      </p:tavLst>
                                    </p:anim>
                                  </p:childTnLst>
                                </p:cTn>
                              </p:par>
                              <p:par>
                                <p:cTn id="123" presetID="45" presetClass="entr" presetSubtype="0" fill="hold" nodeType="withEffect">
                                  <p:stCondLst>
                                    <p:cond delay="0"/>
                                  </p:stCondLst>
                                  <p:childTnLst>
                                    <p:set>
                                      <p:cBhvr>
                                        <p:cTn id="124" dur="1" fill="hold">
                                          <p:stCondLst>
                                            <p:cond delay="0"/>
                                          </p:stCondLst>
                                        </p:cTn>
                                        <p:tgtEl>
                                          <p:spTgt spid="48"/>
                                        </p:tgtEl>
                                        <p:attrNameLst>
                                          <p:attrName>style.visibility</p:attrName>
                                        </p:attrNameLst>
                                      </p:cBhvr>
                                      <p:to>
                                        <p:strVal val="visible"/>
                                      </p:to>
                                    </p:set>
                                    <p:animEffect transition="in" filter="fade">
                                      <p:cBhvr>
                                        <p:cTn id="125" dur="2000"/>
                                        <p:tgtEl>
                                          <p:spTgt spid="48"/>
                                        </p:tgtEl>
                                      </p:cBhvr>
                                    </p:animEffect>
                                    <p:anim calcmode="lin" valueType="num">
                                      <p:cBhvr>
                                        <p:cTn id="126" dur="2000" fill="hold"/>
                                        <p:tgtEl>
                                          <p:spTgt spid="48"/>
                                        </p:tgtEl>
                                        <p:attrNameLst>
                                          <p:attrName>ppt_w</p:attrName>
                                        </p:attrNameLst>
                                      </p:cBhvr>
                                      <p:tavLst>
                                        <p:tav tm="0" fmla="#ppt_w*sin(2.5*pi*$)">
                                          <p:val>
                                            <p:fltVal val="0"/>
                                          </p:val>
                                        </p:tav>
                                        <p:tav tm="100000">
                                          <p:val>
                                            <p:fltVal val="1"/>
                                          </p:val>
                                        </p:tav>
                                      </p:tavLst>
                                    </p:anim>
                                    <p:anim calcmode="lin" valueType="num">
                                      <p:cBhvr>
                                        <p:cTn id="127" dur="2000" fill="hold"/>
                                        <p:tgtEl>
                                          <p:spTgt spid="48"/>
                                        </p:tgtEl>
                                        <p:attrNameLst>
                                          <p:attrName>ppt_h</p:attrName>
                                        </p:attrNameLst>
                                      </p:cBhvr>
                                      <p:tavLst>
                                        <p:tav tm="0">
                                          <p:val>
                                            <p:strVal val="#ppt_h"/>
                                          </p:val>
                                        </p:tav>
                                        <p:tav tm="100000">
                                          <p:val>
                                            <p:strVal val="#ppt_h"/>
                                          </p:val>
                                        </p:tav>
                                      </p:tavLst>
                                    </p:anim>
                                  </p:childTnLst>
                                </p:cTn>
                              </p:par>
                              <p:par>
                                <p:cTn id="128" presetID="45" presetClass="entr" presetSubtype="0" fill="hold" grpId="0" nodeType="withEffect">
                                  <p:stCondLst>
                                    <p:cond delay="0"/>
                                  </p:stCondLst>
                                  <p:childTnLst>
                                    <p:set>
                                      <p:cBhvr>
                                        <p:cTn id="129" dur="1" fill="hold">
                                          <p:stCondLst>
                                            <p:cond delay="0"/>
                                          </p:stCondLst>
                                        </p:cTn>
                                        <p:tgtEl>
                                          <p:spTgt spid="74"/>
                                        </p:tgtEl>
                                        <p:attrNameLst>
                                          <p:attrName>style.visibility</p:attrName>
                                        </p:attrNameLst>
                                      </p:cBhvr>
                                      <p:to>
                                        <p:strVal val="visible"/>
                                      </p:to>
                                    </p:set>
                                    <p:animEffect transition="in" filter="fade">
                                      <p:cBhvr>
                                        <p:cTn id="130" dur="2000"/>
                                        <p:tgtEl>
                                          <p:spTgt spid="74"/>
                                        </p:tgtEl>
                                      </p:cBhvr>
                                    </p:animEffect>
                                    <p:anim calcmode="lin" valueType="num">
                                      <p:cBhvr>
                                        <p:cTn id="131" dur="2000" fill="hold"/>
                                        <p:tgtEl>
                                          <p:spTgt spid="74"/>
                                        </p:tgtEl>
                                        <p:attrNameLst>
                                          <p:attrName>ppt_w</p:attrName>
                                        </p:attrNameLst>
                                      </p:cBhvr>
                                      <p:tavLst>
                                        <p:tav tm="0" fmla="#ppt_w*sin(2.5*pi*$)">
                                          <p:val>
                                            <p:fltVal val="0"/>
                                          </p:val>
                                        </p:tav>
                                        <p:tav tm="100000">
                                          <p:val>
                                            <p:fltVal val="1"/>
                                          </p:val>
                                        </p:tav>
                                      </p:tavLst>
                                    </p:anim>
                                    <p:anim calcmode="lin" valueType="num">
                                      <p:cBhvr>
                                        <p:cTn id="132" dur="2000" fill="hold"/>
                                        <p:tgtEl>
                                          <p:spTgt spid="74"/>
                                        </p:tgtEl>
                                        <p:attrNameLst>
                                          <p:attrName>ppt_h</p:attrName>
                                        </p:attrNameLst>
                                      </p:cBhvr>
                                      <p:tavLst>
                                        <p:tav tm="0">
                                          <p:val>
                                            <p:strVal val="#ppt_h"/>
                                          </p:val>
                                        </p:tav>
                                        <p:tav tm="100000">
                                          <p:val>
                                            <p:strVal val="#ppt_h"/>
                                          </p:val>
                                        </p:tav>
                                      </p:tavLst>
                                    </p:anim>
                                  </p:childTnLst>
                                </p:cTn>
                              </p:par>
                              <p:par>
                                <p:cTn id="133" presetID="45" presetClass="entr" presetSubtype="0" fill="hold" grpId="0" nodeType="withEffect">
                                  <p:stCondLst>
                                    <p:cond delay="0"/>
                                  </p:stCondLst>
                                  <p:childTnLst>
                                    <p:set>
                                      <p:cBhvr>
                                        <p:cTn id="134" dur="1" fill="hold">
                                          <p:stCondLst>
                                            <p:cond delay="0"/>
                                          </p:stCondLst>
                                        </p:cTn>
                                        <p:tgtEl>
                                          <p:spTgt spid="51"/>
                                        </p:tgtEl>
                                        <p:attrNameLst>
                                          <p:attrName>style.visibility</p:attrName>
                                        </p:attrNameLst>
                                      </p:cBhvr>
                                      <p:to>
                                        <p:strVal val="visible"/>
                                      </p:to>
                                    </p:set>
                                    <p:animEffect transition="in" filter="fade">
                                      <p:cBhvr>
                                        <p:cTn id="135" dur="2000"/>
                                        <p:tgtEl>
                                          <p:spTgt spid="51"/>
                                        </p:tgtEl>
                                      </p:cBhvr>
                                    </p:animEffect>
                                    <p:anim calcmode="lin" valueType="num">
                                      <p:cBhvr>
                                        <p:cTn id="136" dur="2000" fill="hold"/>
                                        <p:tgtEl>
                                          <p:spTgt spid="51"/>
                                        </p:tgtEl>
                                        <p:attrNameLst>
                                          <p:attrName>ppt_w</p:attrName>
                                        </p:attrNameLst>
                                      </p:cBhvr>
                                      <p:tavLst>
                                        <p:tav tm="0" fmla="#ppt_w*sin(2.5*pi*$)">
                                          <p:val>
                                            <p:fltVal val="0"/>
                                          </p:val>
                                        </p:tav>
                                        <p:tav tm="100000">
                                          <p:val>
                                            <p:fltVal val="1"/>
                                          </p:val>
                                        </p:tav>
                                      </p:tavLst>
                                    </p:anim>
                                    <p:anim calcmode="lin" valueType="num">
                                      <p:cBhvr>
                                        <p:cTn id="137" dur="2000" fill="hold"/>
                                        <p:tgtEl>
                                          <p:spTgt spid="51"/>
                                        </p:tgtEl>
                                        <p:attrNameLst>
                                          <p:attrName>ppt_h</p:attrName>
                                        </p:attrNameLst>
                                      </p:cBhvr>
                                      <p:tavLst>
                                        <p:tav tm="0">
                                          <p:val>
                                            <p:strVal val="#ppt_h"/>
                                          </p:val>
                                        </p:tav>
                                        <p:tav tm="100000">
                                          <p:val>
                                            <p:strVal val="#ppt_h"/>
                                          </p:val>
                                        </p:tav>
                                      </p:tavLst>
                                    </p:anim>
                                  </p:childTnLst>
                                </p:cTn>
                              </p:par>
                              <p:par>
                                <p:cTn id="138" presetID="45" presetClass="entr" presetSubtype="0" fill="hold" grpId="0" nodeType="withEffect">
                                  <p:stCondLst>
                                    <p:cond delay="0"/>
                                  </p:stCondLst>
                                  <p:childTnLst>
                                    <p:set>
                                      <p:cBhvr>
                                        <p:cTn id="139" dur="1" fill="hold">
                                          <p:stCondLst>
                                            <p:cond delay="0"/>
                                          </p:stCondLst>
                                        </p:cTn>
                                        <p:tgtEl>
                                          <p:spTgt spid="55"/>
                                        </p:tgtEl>
                                        <p:attrNameLst>
                                          <p:attrName>style.visibility</p:attrName>
                                        </p:attrNameLst>
                                      </p:cBhvr>
                                      <p:to>
                                        <p:strVal val="visible"/>
                                      </p:to>
                                    </p:set>
                                    <p:animEffect transition="in" filter="fade">
                                      <p:cBhvr>
                                        <p:cTn id="140" dur="2000"/>
                                        <p:tgtEl>
                                          <p:spTgt spid="55"/>
                                        </p:tgtEl>
                                      </p:cBhvr>
                                    </p:animEffect>
                                    <p:anim calcmode="lin" valueType="num">
                                      <p:cBhvr>
                                        <p:cTn id="141" dur="2000" fill="hold"/>
                                        <p:tgtEl>
                                          <p:spTgt spid="55"/>
                                        </p:tgtEl>
                                        <p:attrNameLst>
                                          <p:attrName>ppt_w</p:attrName>
                                        </p:attrNameLst>
                                      </p:cBhvr>
                                      <p:tavLst>
                                        <p:tav tm="0" fmla="#ppt_w*sin(2.5*pi*$)">
                                          <p:val>
                                            <p:fltVal val="0"/>
                                          </p:val>
                                        </p:tav>
                                        <p:tav tm="100000">
                                          <p:val>
                                            <p:fltVal val="1"/>
                                          </p:val>
                                        </p:tav>
                                      </p:tavLst>
                                    </p:anim>
                                    <p:anim calcmode="lin" valueType="num">
                                      <p:cBhvr>
                                        <p:cTn id="142" dur="2000" fill="hold"/>
                                        <p:tgtEl>
                                          <p:spTgt spid="55"/>
                                        </p:tgtEl>
                                        <p:attrNameLst>
                                          <p:attrName>ppt_h</p:attrName>
                                        </p:attrNameLst>
                                      </p:cBhvr>
                                      <p:tavLst>
                                        <p:tav tm="0">
                                          <p:val>
                                            <p:strVal val="#ppt_h"/>
                                          </p:val>
                                        </p:tav>
                                        <p:tav tm="100000">
                                          <p:val>
                                            <p:strVal val="#ppt_h"/>
                                          </p:val>
                                        </p:tav>
                                      </p:tavLst>
                                    </p:anim>
                                  </p:childTnLst>
                                </p:cTn>
                              </p:par>
                              <p:par>
                                <p:cTn id="143" presetID="45" presetClass="entr" presetSubtype="0" fill="hold" grpId="0" nodeType="withEffect">
                                  <p:stCondLst>
                                    <p:cond delay="0"/>
                                  </p:stCondLst>
                                  <p:childTnLst>
                                    <p:set>
                                      <p:cBhvr>
                                        <p:cTn id="144" dur="1" fill="hold">
                                          <p:stCondLst>
                                            <p:cond delay="0"/>
                                          </p:stCondLst>
                                        </p:cTn>
                                        <p:tgtEl>
                                          <p:spTgt spid="75"/>
                                        </p:tgtEl>
                                        <p:attrNameLst>
                                          <p:attrName>style.visibility</p:attrName>
                                        </p:attrNameLst>
                                      </p:cBhvr>
                                      <p:to>
                                        <p:strVal val="visible"/>
                                      </p:to>
                                    </p:set>
                                    <p:animEffect transition="in" filter="fade">
                                      <p:cBhvr>
                                        <p:cTn id="145" dur="2000"/>
                                        <p:tgtEl>
                                          <p:spTgt spid="75"/>
                                        </p:tgtEl>
                                      </p:cBhvr>
                                    </p:animEffect>
                                    <p:anim calcmode="lin" valueType="num">
                                      <p:cBhvr>
                                        <p:cTn id="146" dur="2000" fill="hold"/>
                                        <p:tgtEl>
                                          <p:spTgt spid="75"/>
                                        </p:tgtEl>
                                        <p:attrNameLst>
                                          <p:attrName>ppt_w</p:attrName>
                                        </p:attrNameLst>
                                      </p:cBhvr>
                                      <p:tavLst>
                                        <p:tav tm="0" fmla="#ppt_w*sin(2.5*pi*$)">
                                          <p:val>
                                            <p:fltVal val="0"/>
                                          </p:val>
                                        </p:tav>
                                        <p:tav tm="100000">
                                          <p:val>
                                            <p:fltVal val="1"/>
                                          </p:val>
                                        </p:tav>
                                      </p:tavLst>
                                    </p:anim>
                                    <p:anim calcmode="lin" valueType="num">
                                      <p:cBhvr>
                                        <p:cTn id="147" dur="2000" fill="hold"/>
                                        <p:tgtEl>
                                          <p:spTgt spid="75"/>
                                        </p:tgtEl>
                                        <p:attrNameLst>
                                          <p:attrName>ppt_h</p:attrName>
                                        </p:attrNameLst>
                                      </p:cBhvr>
                                      <p:tavLst>
                                        <p:tav tm="0">
                                          <p:val>
                                            <p:strVal val="#ppt_h"/>
                                          </p:val>
                                        </p:tav>
                                        <p:tav tm="100000">
                                          <p:val>
                                            <p:strVal val="#ppt_h"/>
                                          </p:val>
                                        </p:tav>
                                      </p:tavLst>
                                    </p:anim>
                                  </p:childTnLst>
                                </p:cTn>
                              </p:par>
                              <p:par>
                                <p:cTn id="148" presetID="45" presetClass="entr" presetSubtype="0" fill="hold" nodeType="withEffect">
                                  <p:stCondLst>
                                    <p:cond delay="0"/>
                                  </p:stCondLst>
                                  <p:childTnLst>
                                    <p:set>
                                      <p:cBhvr>
                                        <p:cTn id="149" dur="1" fill="hold">
                                          <p:stCondLst>
                                            <p:cond delay="0"/>
                                          </p:stCondLst>
                                        </p:cTn>
                                        <p:tgtEl>
                                          <p:spTgt spid="52"/>
                                        </p:tgtEl>
                                        <p:attrNameLst>
                                          <p:attrName>style.visibility</p:attrName>
                                        </p:attrNameLst>
                                      </p:cBhvr>
                                      <p:to>
                                        <p:strVal val="visible"/>
                                      </p:to>
                                    </p:set>
                                    <p:animEffect transition="in" filter="fade">
                                      <p:cBhvr>
                                        <p:cTn id="150" dur="2000"/>
                                        <p:tgtEl>
                                          <p:spTgt spid="52"/>
                                        </p:tgtEl>
                                      </p:cBhvr>
                                    </p:animEffect>
                                    <p:anim calcmode="lin" valueType="num">
                                      <p:cBhvr>
                                        <p:cTn id="151" dur="2000" fill="hold"/>
                                        <p:tgtEl>
                                          <p:spTgt spid="52"/>
                                        </p:tgtEl>
                                        <p:attrNameLst>
                                          <p:attrName>ppt_w</p:attrName>
                                        </p:attrNameLst>
                                      </p:cBhvr>
                                      <p:tavLst>
                                        <p:tav tm="0" fmla="#ppt_w*sin(2.5*pi*$)">
                                          <p:val>
                                            <p:fltVal val="0"/>
                                          </p:val>
                                        </p:tav>
                                        <p:tav tm="100000">
                                          <p:val>
                                            <p:fltVal val="1"/>
                                          </p:val>
                                        </p:tav>
                                      </p:tavLst>
                                    </p:anim>
                                    <p:anim calcmode="lin" valueType="num">
                                      <p:cBhvr>
                                        <p:cTn id="152" dur="2000" fill="hold"/>
                                        <p:tgtEl>
                                          <p:spTgt spid="52"/>
                                        </p:tgtEl>
                                        <p:attrNameLst>
                                          <p:attrName>ppt_h</p:attrName>
                                        </p:attrNameLst>
                                      </p:cBhvr>
                                      <p:tavLst>
                                        <p:tav tm="0">
                                          <p:val>
                                            <p:strVal val="#ppt_h"/>
                                          </p:val>
                                        </p:tav>
                                        <p:tav tm="100000">
                                          <p:val>
                                            <p:strVal val="#ppt_h"/>
                                          </p:val>
                                        </p:tav>
                                      </p:tavLst>
                                    </p:anim>
                                  </p:childTnLst>
                                </p:cTn>
                              </p:par>
                            </p:childTnLst>
                          </p:cTn>
                        </p:par>
                      </p:childTnLst>
                    </p:cTn>
                  </p:par>
                  <p:par>
                    <p:cTn id="153" fill="hold">
                      <p:stCondLst>
                        <p:cond delay="indefinite"/>
                      </p:stCondLst>
                      <p:childTnLst>
                        <p:par>
                          <p:cTn id="154" fill="hold">
                            <p:stCondLst>
                              <p:cond delay="0"/>
                            </p:stCondLst>
                            <p:childTnLst>
                              <p:par>
                                <p:cTn id="155" presetID="16" presetClass="entr" presetSubtype="21" fill="hold" grpId="0" nodeType="clickEffect">
                                  <p:stCondLst>
                                    <p:cond delay="0"/>
                                  </p:stCondLst>
                                  <p:childTnLst>
                                    <p:set>
                                      <p:cBhvr>
                                        <p:cTn id="156" dur="1" fill="hold">
                                          <p:stCondLst>
                                            <p:cond delay="0"/>
                                          </p:stCondLst>
                                        </p:cTn>
                                        <p:tgtEl>
                                          <p:spTgt spid="47"/>
                                        </p:tgtEl>
                                        <p:attrNameLst>
                                          <p:attrName>style.visibility</p:attrName>
                                        </p:attrNameLst>
                                      </p:cBhvr>
                                      <p:to>
                                        <p:strVal val="visible"/>
                                      </p:to>
                                    </p:set>
                                    <p:animEffect transition="in" filter="barn(inVertical)">
                                      <p:cBhvr>
                                        <p:cTn id="157" dur="500"/>
                                        <p:tgtEl>
                                          <p:spTgt spid="47"/>
                                        </p:tgtEl>
                                      </p:cBhvr>
                                    </p:animEffect>
                                  </p:childTnLst>
                                </p:cTn>
                              </p:par>
                              <p:par>
                                <p:cTn id="158" presetID="16" presetClass="entr" presetSubtype="21" fill="hold" nodeType="withEffect">
                                  <p:stCondLst>
                                    <p:cond delay="0"/>
                                  </p:stCondLst>
                                  <p:childTnLst>
                                    <p:set>
                                      <p:cBhvr>
                                        <p:cTn id="159" dur="1" fill="hold">
                                          <p:stCondLst>
                                            <p:cond delay="0"/>
                                          </p:stCondLst>
                                        </p:cTn>
                                        <p:tgtEl>
                                          <p:spTgt spid="11"/>
                                        </p:tgtEl>
                                        <p:attrNameLst>
                                          <p:attrName>style.visibility</p:attrName>
                                        </p:attrNameLst>
                                      </p:cBhvr>
                                      <p:to>
                                        <p:strVal val="visible"/>
                                      </p:to>
                                    </p:set>
                                    <p:animEffect transition="in" filter="barn(inVertical)">
                                      <p:cBhvr>
                                        <p:cTn id="160" dur="500"/>
                                        <p:tgtEl>
                                          <p:spTgt spid="11"/>
                                        </p:tgtEl>
                                      </p:cBhvr>
                                    </p:animEffect>
                                  </p:childTnLst>
                                </p:cTn>
                              </p:par>
                            </p:childTnLst>
                          </p:cTn>
                        </p:par>
                      </p:childTnLst>
                    </p:cTn>
                  </p:par>
                  <p:par>
                    <p:cTn id="161" fill="hold">
                      <p:stCondLst>
                        <p:cond delay="indefinite"/>
                      </p:stCondLst>
                      <p:childTnLst>
                        <p:par>
                          <p:cTn id="162" fill="hold">
                            <p:stCondLst>
                              <p:cond delay="0"/>
                            </p:stCondLst>
                            <p:childTnLst>
                              <p:par>
                                <p:cTn id="163" presetID="45" presetClass="entr" presetSubtype="0" fill="hold" grpId="0" nodeType="clickEffect">
                                  <p:stCondLst>
                                    <p:cond delay="0"/>
                                  </p:stCondLst>
                                  <p:childTnLst>
                                    <p:set>
                                      <p:cBhvr>
                                        <p:cTn id="164" dur="1" fill="hold">
                                          <p:stCondLst>
                                            <p:cond delay="0"/>
                                          </p:stCondLst>
                                        </p:cTn>
                                        <p:tgtEl>
                                          <p:spTgt spid="63"/>
                                        </p:tgtEl>
                                        <p:attrNameLst>
                                          <p:attrName>style.visibility</p:attrName>
                                        </p:attrNameLst>
                                      </p:cBhvr>
                                      <p:to>
                                        <p:strVal val="visible"/>
                                      </p:to>
                                    </p:set>
                                    <p:animEffect transition="in" filter="fade">
                                      <p:cBhvr>
                                        <p:cTn id="165" dur="2000"/>
                                        <p:tgtEl>
                                          <p:spTgt spid="63"/>
                                        </p:tgtEl>
                                      </p:cBhvr>
                                    </p:animEffect>
                                    <p:anim calcmode="lin" valueType="num">
                                      <p:cBhvr>
                                        <p:cTn id="166" dur="2000" fill="hold"/>
                                        <p:tgtEl>
                                          <p:spTgt spid="63"/>
                                        </p:tgtEl>
                                        <p:attrNameLst>
                                          <p:attrName>ppt_w</p:attrName>
                                        </p:attrNameLst>
                                      </p:cBhvr>
                                      <p:tavLst>
                                        <p:tav tm="0" fmla="#ppt_w*sin(2.5*pi*$)">
                                          <p:val>
                                            <p:fltVal val="0"/>
                                          </p:val>
                                        </p:tav>
                                        <p:tav tm="100000">
                                          <p:val>
                                            <p:fltVal val="1"/>
                                          </p:val>
                                        </p:tav>
                                      </p:tavLst>
                                    </p:anim>
                                    <p:anim calcmode="lin" valueType="num">
                                      <p:cBhvr>
                                        <p:cTn id="167" dur="2000" fill="hold"/>
                                        <p:tgtEl>
                                          <p:spTgt spid="63"/>
                                        </p:tgtEl>
                                        <p:attrNameLst>
                                          <p:attrName>ppt_h</p:attrName>
                                        </p:attrNameLst>
                                      </p:cBhvr>
                                      <p:tavLst>
                                        <p:tav tm="0">
                                          <p:val>
                                            <p:strVal val="#ppt_h"/>
                                          </p:val>
                                        </p:tav>
                                        <p:tav tm="100000">
                                          <p:val>
                                            <p:strVal val="#ppt_h"/>
                                          </p:val>
                                        </p:tav>
                                      </p:tavLst>
                                    </p:anim>
                                  </p:childTnLst>
                                </p:cTn>
                              </p:par>
                              <p:par>
                                <p:cTn id="168" presetID="45" presetClass="entr" presetSubtype="0" fill="hold" nodeType="withEffect">
                                  <p:stCondLst>
                                    <p:cond delay="0"/>
                                  </p:stCondLst>
                                  <p:childTnLst>
                                    <p:set>
                                      <p:cBhvr>
                                        <p:cTn id="169" dur="1" fill="hold">
                                          <p:stCondLst>
                                            <p:cond delay="0"/>
                                          </p:stCondLst>
                                        </p:cTn>
                                        <p:tgtEl>
                                          <p:spTgt spid="60"/>
                                        </p:tgtEl>
                                        <p:attrNameLst>
                                          <p:attrName>style.visibility</p:attrName>
                                        </p:attrNameLst>
                                      </p:cBhvr>
                                      <p:to>
                                        <p:strVal val="visible"/>
                                      </p:to>
                                    </p:set>
                                    <p:animEffect transition="in" filter="fade">
                                      <p:cBhvr>
                                        <p:cTn id="170" dur="2000"/>
                                        <p:tgtEl>
                                          <p:spTgt spid="60"/>
                                        </p:tgtEl>
                                      </p:cBhvr>
                                    </p:animEffect>
                                    <p:anim calcmode="lin" valueType="num">
                                      <p:cBhvr>
                                        <p:cTn id="171" dur="2000" fill="hold"/>
                                        <p:tgtEl>
                                          <p:spTgt spid="60"/>
                                        </p:tgtEl>
                                        <p:attrNameLst>
                                          <p:attrName>ppt_w</p:attrName>
                                        </p:attrNameLst>
                                      </p:cBhvr>
                                      <p:tavLst>
                                        <p:tav tm="0" fmla="#ppt_w*sin(2.5*pi*$)">
                                          <p:val>
                                            <p:fltVal val="0"/>
                                          </p:val>
                                        </p:tav>
                                        <p:tav tm="100000">
                                          <p:val>
                                            <p:fltVal val="1"/>
                                          </p:val>
                                        </p:tav>
                                      </p:tavLst>
                                    </p:anim>
                                    <p:anim calcmode="lin" valueType="num">
                                      <p:cBhvr>
                                        <p:cTn id="172" dur="2000" fill="hold"/>
                                        <p:tgtEl>
                                          <p:spTgt spid="60"/>
                                        </p:tgtEl>
                                        <p:attrNameLst>
                                          <p:attrName>ppt_h</p:attrName>
                                        </p:attrNameLst>
                                      </p:cBhvr>
                                      <p:tavLst>
                                        <p:tav tm="0">
                                          <p:val>
                                            <p:strVal val="#ppt_h"/>
                                          </p:val>
                                        </p:tav>
                                        <p:tav tm="100000">
                                          <p:val>
                                            <p:strVal val="#ppt_h"/>
                                          </p:val>
                                        </p:tav>
                                      </p:tavLst>
                                    </p:anim>
                                  </p:childTnLst>
                                </p:cTn>
                              </p:par>
                              <p:par>
                                <p:cTn id="173" presetID="45" presetClass="entr" presetSubtype="0" fill="hold" grpId="0" nodeType="withEffect">
                                  <p:stCondLst>
                                    <p:cond delay="0"/>
                                  </p:stCondLst>
                                  <p:childTnLst>
                                    <p:set>
                                      <p:cBhvr>
                                        <p:cTn id="174" dur="1" fill="hold">
                                          <p:stCondLst>
                                            <p:cond delay="0"/>
                                          </p:stCondLst>
                                        </p:cTn>
                                        <p:tgtEl>
                                          <p:spTgt spid="76"/>
                                        </p:tgtEl>
                                        <p:attrNameLst>
                                          <p:attrName>style.visibility</p:attrName>
                                        </p:attrNameLst>
                                      </p:cBhvr>
                                      <p:to>
                                        <p:strVal val="visible"/>
                                      </p:to>
                                    </p:set>
                                    <p:animEffect transition="in" filter="fade">
                                      <p:cBhvr>
                                        <p:cTn id="175" dur="2000"/>
                                        <p:tgtEl>
                                          <p:spTgt spid="76"/>
                                        </p:tgtEl>
                                      </p:cBhvr>
                                    </p:animEffect>
                                    <p:anim calcmode="lin" valueType="num">
                                      <p:cBhvr>
                                        <p:cTn id="176" dur="2000" fill="hold"/>
                                        <p:tgtEl>
                                          <p:spTgt spid="76"/>
                                        </p:tgtEl>
                                        <p:attrNameLst>
                                          <p:attrName>ppt_w</p:attrName>
                                        </p:attrNameLst>
                                      </p:cBhvr>
                                      <p:tavLst>
                                        <p:tav tm="0" fmla="#ppt_w*sin(2.5*pi*$)">
                                          <p:val>
                                            <p:fltVal val="0"/>
                                          </p:val>
                                        </p:tav>
                                        <p:tav tm="100000">
                                          <p:val>
                                            <p:fltVal val="1"/>
                                          </p:val>
                                        </p:tav>
                                      </p:tavLst>
                                    </p:anim>
                                    <p:anim calcmode="lin" valueType="num">
                                      <p:cBhvr>
                                        <p:cTn id="177" dur="2000" fill="hold"/>
                                        <p:tgtEl>
                                          <p:spTgt spid="76"/>
                                        </p:tgtEl>
                                        <p:attrNameLst>
                                          <p:attrName>ppt_h</p:attrName>
                                        </p:attrNameLst>
                                      </p:cBhvr>
                                      <p:tavLst>
                                        <p:tav tm="0">
                                          <p:val>
                                            <p:strVal val="#ppt_h"/>
                                          </p:val>
                                        </p:tav>
                                        <p:tav tm="100000">
                                          <p:val>
                                            <p:strVal val="#ppt_h"/>
                                          </p:val>
                                        </p:tav>
                                      </p:tavLst>
                                    </p:anim>
                                  </p:childTnLst>
                                </p:cTn>
                              </p:par>
                              <p:par>
                                <p:cTn id="178" presetID="45" presetClass="entr" presetSubtype="0" fill="hold" nodeType="withEffect">
                                  <p:stCondLst>
                                    <p:cond delay="0"/>
                                  </p:stCondLst>
                                  <p:childTnLst>
                                    <p:set>
                                      <p:cBhvr>
                                        <p:cTn id="179" dur="1" fill="hold">
                                          <p:stCondLst>
                                            <p:cond delay="0"/>
                                          </p:stCondLst>
                                        </p:cTn>
                                        <p:tgtEl>
                                          <p:spTgt spid="64"/>
                                        </p:tgtEl>
                                        <p:attrNameLst>
                                          <p:attrName>style.visibility</p:attrName>
                                        </p:attrNameLst>
                                      </p:cBhvr>
                                      <p:to>
                                        <p:strVal val="visible"/>
                                      </p:to>
                                    </p:set>
                                    <p:animEffect transition="in" filter="fade">
                                      <p:cBhvr>
                                        <p:cTn id="180" dur="2000"/>
                                        <p:tgtEl>
                                          <p:spTgt spid="64"/>
                                        </p:tgtEl>
                                      </p:cBhvr>
                                    </p:animEffect>
                                    <p:anim calcmode="lin" valueType="num">
                                      <p:cBhvr>
                                        <p:cTn id="181" dur="2000" fill="hold"/>
                                        <p:tgtEl>
                                          <p:spTgt spid="64"/>
                                        </p:tgtEl>
                                        <p:attrNameLst>
                                          <p:attrName>ppt_w</p:attrName>
                                        </p:attrNameLst>
                                      </p:cBhvr>
                                      <p:tavLst>
                                        <p:tav tm="0" fmla="#ppt_w*sin(2.5*pi*$)">
                                          <p:val>
                                            <p:fltVal val="0"/>
                                          </p:val>
                                        </p:tav>
                                        <p:tav tm="100000">
                                          <p:val>
                                            <p:fltVal val="1"/>
                                          </p:val>
                                        </p:tav>
                                      </p:tavLst>
                                    </p:anim>
                                    <p:anim calcmode="lin" valueType="num">
                                      <p:cBhvr>
                                        <p:cTn id="182" dur="2000" fill="hold"/>
                                        <p:tgtEl>
                                          <p:spTgt spid="64"/>
                                        </p:tgtEl>
                                        <p:attrNameLst>
                                          <p:attrName>ppt_h</p:attrName>
                                        </p:attrNameLst>
                                      </p:cBhvr>
                                      <p:tavLst>
                                        <p:tav tm="0">
                                          <p:val>
                                            <p:strVal val="#ppt_h"/>
                                          </p:val>
                                        </p:tav>
                                        <p:tav tm="100000">
                                          <p:val>
                                            <p:strVal val="#ppt_h"/>
                                          </p:val>
                                        </p:tav>
                                      </p:tavLst>
                                    </p:anim>
                                  </p:childTnLst>
                                </p:cTn>
                              </p:par>
                              <p:par>
                                <p:cTn id="183" presetID="45" presetClass="entr" presetSubtype="0" fill="hold" grpId="0" nodeType="withEffect">
                                  <p:stCondLst>
                                    <p:cond delay="0"/>
                                  </p:stCondLst>
                                  <p:childTnLst>
                                    <p:set>
                                      <p:cBhvr>
                                        <p:cTn id="184" dur="1" fill="hold">
                                          <p:stCondLst>
                                            <p:cond delay="0"/>
                                          </p:stCondLst>
                                        </p:cTn>
                                        <p:tgtEl>
                                          <p:spTgt spid="77"/>
                                        </p:tgtEl>
                                        <p:attrNameLst>
                                          <p:attrName>style.visibility</p:attrName>
                                        </p:attrNameLst>
                                      </p:cBhvr>
                                      <p:to>
                                        <p:strVal val="visible"/>
                                      </p:to>
                                    </p:set>
                                    <p:animEffect transition="in" filter="fade">
                                      <p:cBhvr>
                                        <p:cTn id="185" dur="2000"/>
                                        <p:tgtEl>
                                          <p:spTgt spid="77"/>
                                        </p:tgtEl>
                                      </p:cBhvr>
                                    </p:animEffect>
                                    <p:anim calcmode="lin" valueType="num">
                                      <p:cBhvr>
                                        <p:cTn id="186" dur="2000" fill="hold"/>
                                        <p:tgtEl>
                                          <p:spTgt spid="77"/>
                                        </p:tgtEl>
                                        <p:attrNameLst>
                                          <p:attrName>ppt_w</p:attrName>
                                        </p:attrNameLst>
                                      </p:cBhvr>
                                      <p:tavLst>
                                        <p:tav tm="0" fmla="#ppt_w*sin(2.5*pi*$)">
                                          <p:val>
                                            <p:fltVal val="0"/>
                                          </p:val>
                                        </p:tav>
                                        <p:tav tm="100000">
                                          <p:val>
                                            <p:fltVal val="1"/>
                                          </p:val>
                                        </p:tav>
                                      </p:tavLst>
                                    </p:anim>
                                    <p:anim calcmode="lin" valueType="num">
                                      <p:cBhvr>
                                        <p:cTn id="187" dur="2000" fill="hold"/>
                                        <p:tgtEl>
                                          <p:spTgt spid="77"/>
                                        </p:tgtEl>
                                        <p:attrNameLst>
                                          <p:attrName>ppt_h</p:attrName>
                                        </p:attrNameLst>
                                      </p:cBhvr>
                                      <p:tavLst>
                                        <p:tav tm="0">
                                          <p:val>
                                            <p:strVal val="#ppt_h"/>
                                          </p:val>
                                        </p:tav>
                                        <p:tav tm="100000">
                                          <p:val>
                                            <p:strVal val="#ppt_h"/>
                                          </p:val>
                                        </p:tav>
                                      </p:tavLst>
                                    </p:anim>
                                  </p:childTnLst>
                                </p:cTn>
                              </p:par>
                              <p:par>
                                <p:cTn id="188" presetID="45" presetClass="entr" presetSubtype="0" fill="hold" grpId="0" nodeType="withEffect">
                                  <p:stCondLst>
                                    <p:cond delay="0"/>
                                  </p:stCondLst>
                                  <p:childTnLst>
                                    <p:set>
                                      <p:cBhvr>
                                        <p:cTn id="189" dur="1" fill="hold">
                                          <p:stCondLst>
                                            <p:cond delay="0"/>
                                          </p:stCondLst>
                                        </p:cTn>
                                        <p:tgtEl>
                                          <p:spTgt spid="67"/>
                                        </p:tgtEl>
                                        <p:attrNameLst>
                                          <p:attrName>style.visibility</p:attrName>
                                        </p:attrNameLst>
                                      </p:cBhvr>
                                      <p:to>
                                        <p:strVal val="visible"/>
                                      </p:to>
                                    </p:set>
                                    <p:animEffect transition="in" filter="fade">
                                      <p:cBhvr>
                                        <p:cTn id="190" dur="2000"/>
                                        <p:tgtEl>
                                          <p:spTgt spid="67"/>
                                        </p:tgtEl>
                                      </p:cBhvr>
                                    </p:animEffect>
                                    <p:anim calcmode="lin" valueType="num">
                                      <p:cBhvr>
                                        <p:cTn id="191" dur="2000" fill="hold"/>
                                        <p:tgtEl>
                                          <p:spTgt spid="67"/>
                                        </p:tgtEl>
                                        <p:attrNameLst>
                                          <p:attrName>ppt_w</p:attrName>
                                        </p:attrNameLst>
                                      </p:cBhvr>
                                      <p:tavLst>
                                        <p:tav tm="0" fmla="#ppt_w*sin(2.5*pi*$)">
                                          <p:val>
                                            <p:fltVal val="0"/>
                                          </p:val>
                                        </p:tav>
                                        <p:tav tm="100000">
                                          <p:val>
                                            <p:fltVal val="1"/>
                                          </p:val>
                                        </p:tav>
                                      </p:tavLst>
                                    </p:anim>
                                    <p:anim calcmode="lin" valueType="num">
                                      <p:cBhvr>
                                        <p:cTn id="192" dur="2000" fill="hold"/>
                                        <p:tgtEl>
                                          <p:spTgt spid="6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animBg="1"/>
      <p:bldP spid="76" grpId="0" animBg="1"/>
      <p:bldP spid="73" grpId="0" animBg="1"/>
      <p:bldP spid="74" grpId="0" animBg="1"/>
      <p:bldP spid="75" grpId="0" animBg="1"/>
      <p:bldP spid="70" grpId="0" animBg="1"/>
      <p:bldP spid="71" grpId="0" animBg="1"/>
      <p:bldP spid="72" grpId="0" animBg="1"/>
      <p:bldP spid="69" grpId="0" animBg="1"/>
      <p:bldP spid="63" grpId="0"/>
      <p:bldP spid="67" grpId="0"/>
      <p:bldP spid="51" grpId="0"/>
      <p:bldP spid="55" grpId="0"/>
      <p:bldP spid="59" grpId="0"/>
      <p:bldP spid="45" grpId="0"/>
      <p:bldP spid="41" grpId="0"/>
      <p:bldP spid="6" grpId="0"/>
      <p:bldP spid="15" grpId="0"/>
      <p:bldP spid="16" grpId="0"/>
      <p:bldP spid="36" grpId="0"/>
      <p:bldP spid="37" grpId="0" animBg="1"/>
      <p:bldP spid="46" grpId="0"/>
      <p:bldP spid="4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4645" y="233859"/>
            <a:ext cx="9209314" cy="5616433"/>
            <a:chOff x="114868" y="-346472"/>
            <a:chExt cx="7805125" cy="7426902"/>
          </a:xfrm>
        </p:grpSpPr>
        <p:pic>
          <p:nvPicPr>
            <p:cNvPr id="6" name="Google Shape;154;p8"/>
            <p:cNvPicPr preferRelativeResize="0"/>
            <p:nvPr/>
          </p:nvPicPr>
          <p:blipFill rotWithShape="1">
            <a:blip r:embed="rId2">
              <a:alphaModFix/>
            </a:blip>
            <a:srcRect l="16992" t="-937" r="50159" b="17086"/>
            <a:stretch/>
          </p:blipFill>
          <p:spPr>
            <a:xfrm>
              <a:off x="114868" y="-346472"/>
              <a:ext cx="7805125" cy="6999519"/>
            </a:xfrm>
            <a:prstGeom prst="rect">
              <a:avLst/>
            </a:prstGeom>
            <a:noFill/>
            <a:ln>
              <a:noFill/>
            </a:ln>
          </p:spPr>
        </p:pic>
        <p:pic>
          <p:nvPicPr>
            <p:cNvPr id="7" name="Google Shape;155;p8"/>
            <p:cNvPicPr preferRelativeResize="0"/>
            <p:nvPr/>
          </p:nvPicPr>
          <p:blipFill rotWithShape="1">
            <a:blip r:embed="rId3">
              <a:alphaModFix/>
            </a:blip>
            <a:srcRect/>
            <a:stretch/>
          </p:blipFill>
          <p:spPr>
            <a:xfrm>
              <a:off x="3068240" y="4750073"/>
              <a:ext cx="2072846" cy="2330357"/>
            </a:xfrm>
            <a:prstGeom prst="rect">
              <a:avLst/>
            </a:prstGeom>
            <a:noFill/>
            <a:ln>
              <a:noFill/>
            </a:ln>
          </p:spPr>
        </p:pic>
      </p:grpSp>
      <p:sp>
        <p:nvSpPr>
          <p:cNvPr id="8" name="Rectangle 7"/>
          <p:cNvSpPr/>
          <p:nvPr/>
        </p:nvSpPr>
        <p:spPr>
          <a:xfrm>
            <a:off x="832323" y="1906215"/>
            <a:ext cx="7693958" cy="2577052"/>
          </a:xfrm>
          <a:prstGeom prst="rect">
            <a:avLst/>
          </a:prstGeom>
        </p:spPr>
        <p:txBody>
          <a:bodyPr wrap="square">
            <a:spAutoFit/>
          </a:bodyPr>
          <a:lstStyle/>
          <a:p>
            <a:pPr marR="0" lvl="0" algn="just">
              <a:lnSpc>
                <a:spcPct val="110000"/>
              </a:lnSpc>
              <a:spcBef>
                <a:spcPts val="0"/>
              </a:spcBef>
              <a:spcAft>
                <a:spcPts val="400"/>
              </a:spcAft>
              <a:buClr>
                <a:srgbClr val="000000"/>
              </a:buClr>
              <a:buSzPts val="1200"/>
              <a:tabLst>
                <a:tab pos="373380" algn="l"/>
              </a:tabLst>
            </a:pPr>
            <a:r>
              <a:rPr lang="en-US" sz="2400" dirty="0" smtClean="0">
                <a:latin typeface="#9Slide05 IcielSanelma" pitchFamily="2" charset="0"/>
                <a:ea typeface="Arial" panose="020B0604020202020204" pitchFamily="34" charset="0"/>
                <a:cs typeface="Arial" panose="020B0604020202020204" pitchFamily="34" charset="0"/>
              </a:rPr>
              <a:t>1. </a:t>
            </a:r>
            <a:r>
              <a:rPr lang="vi-VN" sz="2400" dirty="0" smtClean="0">
                <a:latin typeface="#9Slide05 IcielSanelma" pitchFamily="2" charset="0"/>
                <a:ea typeface="Arial" panose="020B0604020202020204" pitchFamily="34" charset="0"/>
                <a:cs typeface="Arial" panose="020B0604020202020204" pitchFamily="34" charset="0"/>
              </a:rPr>
              <a:t>Em </a:t>
            </a:r>
            <a:r>
              <a:rPr lang="vi-VN" sz="2400" dirty="0">
                <a:latin typeface="#9Slide05 IcielSanelma" pitchFamily="2" charset="0"/>
                <a:ea typeface="Arial" panose="020B0604020202020204" pitchFamily="34" charset="0"/>
                <a:cs typeface="Arial" panose="020B0604020202020204" pitchFamily="34" charset="0"/>
              </a:rPr>
              <a:t>hãy nêu một số biểu hiện của tính tự lập của học sinh trong học tập và trong sinh hoạt hằng ngày.</a:t>
            </a:r>
            <a:endParaRPr lang="en-US" sz="2400" dirty="0">
              <a:latin typeface="#9Slide05 IcielSanelma" pitchFamily="2" charset="0"/>
              <a:ea typeface="Arial" panose="020B0604020202020204" pitchFamily="34" charset="0"/>
              <a:cs typeface="Arial" panose="020B0604020202020204" pitchFamily="34" charset="0"/>
            </a:endParaRPr>
          </a:p>
          <a:p>
            <a:pPr marR="0" lvl="0" algn="just">
              <a:lnSpc>
                <a:spcPct val="112000"/>
              </a:lnSpc>
              <a:spcBef>
                <a:spcPts val="0"/>
              </a:spcBef>
              <a:spcAft>
                <a:spcPts val="400"/>
              </a:spcAft>
              <a:buClr>
                <a:srgbClr val="000000"/>
              </a:buClr>
              <a:buSzPts val="1200"/>
              <a:tabLst>
                <a:tab pos="375285" algn="l"/>
              </a:tabLst>
            </a:pPr>
            <a:r>
              <a:rPr lang="en-US" sz="2400" dirty="0" smtClean="0">
                <a:latin typeface="#9Slide05 IcielSanelma" pitchFamily="2" charset="0"/>
                <a:ea typeface="Arial" panose="020B0604020202020204" pitchFamily="34" charset="0"/>
                <a:cs typeface="Arial" panose="020B0604020202020204" pitchFamily="34" charset="0"/>
              </a:rPr>
              <a:t>2. </a:t>
            </a:r>
            <a:r>
              <a:rPr lang="vi-VN" sz="2400" dirty="0" smtClean="0">
                <a:latin typeface="#9Slide05 IcielSanelma" pitchFamily="2" charset="0"/>
                <a:ea typeface="Arial" panose="020B0604020202020204" pitchFamily="34" charset="0"/>
                <a:cs typeface="Arial" panose="020B0604020202020204" pitchFamily="34" charset="0"/>
              </a:rPr>
              <a:t>Em </a:t>
            </a:r>
            <a:r>
              <a:rPr lang="vi-VN" sz="2400" dirty="0">
                <a:latin typeface="#9Slide05 IcielSanelma" pitchFamily="2" charset="0"/>
                <a:ea typeface="Arial" panose="020B0604020202020204" pitchFamily="34" charset="0"/>
                <a:cs typeface="Arial" panose="020B0604020202020204" pitchFamily="34" charset="0"/>
              </a:rPr>
              <a:t>hãy viết suy nghĩ của mình về hành vi ỷ lại, dựa dẫm và phụ thuộc vào người khác của học sinh trong cuộc sống, học tập. Em có suy nghĩ gì về những hành vi đó?</a:t>
            </a:r>
            <a:endParaRPr lang="en-US" sz="2400" u="none" strike="noStrike" spc="0" dirty="0">
              <a:effectLst/>
              <a:latin typeface="#9Slide05 IcielSanelma" pitchFamily="2" charset="0"/>
              <a:ea typeface="Arial" panose="020B0604020202020204" pitchFamily="34" charset="0"/>
              <a:cs typeface="Arial" panose="020B0604020202020204" pitchFamily="34" charset="0"/>
            </a:endParaRPr>
          </a:p>
        </p:txBody>
      </p:sp>
      <p:pic>
        <p:nvPicPr>
          <p:cNvPr id="9" name="Shape 95"/>
          <p:cNvPicPr/>
          <p:nvPr/>
        </p:nvPicPr>
        <p:blipFill>
          <a:blip r:embed="rId4"/>
          <a:stretch/>
        </p:blipFill>
        <p:spPr>
          <a:xfrm>
            <a:off x="8755266" y="1040525"/>
            <a:ext cx="3436733" cy="2794357"/>
          </a:xfrm>
          <a:prstGeom prst="rect">
            <a:avLst/>
          </a:prstGeom>
        </p:spPr>
      </p:pic>
      <p:sp>
        <p:nvSpPr>
          <p:cNvPr id="11" name="Rectangle: Rounded Corners 1">
            <a:extLst>
              <a:ext uri="{FF2B5EF4-FFF2-40B4-BE49-F238E27FC236}">
                <a16:creationId xmlns:a16="http://schemas.microsoft.com/office/drawing/2014/main" id="{49368C2B-08BB-4567-BA27-2402FAA3C31F}"/>
              </a:ext>
            </a:extLst>
          </p:cNvPr>
          <p:cNvSpPr/>
          <p:nvPr/>
        </p:nvSpPr>
        <p:spPr>
          <a:xfrm>
            <a:off x="2573626" y="57173"/>
            <a:ext cx="3743198" cy="726598"/>
          </a:xfrm>
          <a:prstGeom prst="roundRect">
            <a:avLst/>
          </a:prstGeom>
          <a:solidFill>
            <a:schemeClr val="accent2">
              <a:lumMod val="20000"/>
              <a:lumOff val="80000"/>
            </a:schemeClr>
          </a:solidFill>
          <a:effectLst>
            <a:glow rad="1397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165100" algn="just" defTabSz="914400">
              <a:lnSpc>
                <a:spcPct val="130000"/>
              </a:lnSpc>
              <a:spcAft>
                <a:spcPts val="200"/>
              </a:spcAft>
            </a:pPr>
            <a:endParaRPr lang="en-US" sz="3200" b="1" dirty="0" smtClean="0">
              <a:solidFill>
                <a:srgbClr val="FF0000"/>
              </a:solidFill>
              <a:latin typeface="SVN-Vanilla Daisy Pro" panose="00000500000000000000" pitchFamily="2" charset="0"/>
              <a:ea typeface="Times New Roman" panose="02020603050405020304" pitchFamily="18" charset="0"/>
            </a:endParaRPr>
          </a:p>
          <a:p>
            <a:pPr indent="165100" algn="just" defTabSz="914400">
              <a:lnSpc>
                <a:spcPct val="130000"/>
              </a:lnSpc>
              <a:spcAft>
                <a:spcPts val="200"/>
              </a:spcAft>
            </a:pPr>
            <a:r>
              <a:rPr lang="en-US" sz="3200" b="1" dirty="0" err="1" smtClean="0">
                <a:solidFill>
                  <a:srgbClr val="FF0000"/>
                </a:solidFill>
                <a:latin typeface="SVN-Vanilla Daisy Pro" panose="00000500000000000000" pitchFamily="2" charset="0"/>
                <a:ea typeface="Times New Roman" panose="02020603050405020304" pitchFamily="18" charset="0"/>
              </a:rPr>
              <a:t>Hoạt</a:t>
            </a:r>
            <a:r>
              <a:rPr lang="en-US" sz="3200" b="1" dirty="0" smtClean="0">
                <a:solidFill>
                  <a:srgbClr val="FF0000"/>
                </a:solidFill>
                <a:latin typeface="SVN-Vanilla Daisy Pro" panose="00000500000000000000" pitchFamily="2" charset="0"/>
                <a:ea typeface="Times New Roman" panose="02020603050405020304" pitchFamily="18" charset="0"/>
              </a:rPr>
              <a:t> </a:t>
            </a:r>
            <a:r>
              <a:rPr lang="en-US" sz="3200" b="1" dirty="0" err="1" smtClean="0">
                <a:solidFill>
                  <a:srgbClr val="FF0000"/>
                </a:solidFill>
                <a:latin typeface="SVN-Vanilla Daisy Pro" panose="00000500000000000000" pitchFamily="2" charset="0"/>
                <a:ea typeface="Times New Roman" panose="02020603050405020304" pitchFamily="18" charset="0"/>
              </a:rPr>
              <a:t>động</a:t>
            </a:r>
            <a:r>
              <a:rPr lang="en-US" sz="3200" b="1" dirty="0" smtClean="0">
                <a:solidFill>
                  <a:srgbClr val="FF0000"/>
                </a:solidFill>
                <a:latin typeface="SVN-Vanilla Daisy Pro" panose="00000500000000000000" pitchFamily="2" charset="0"/>
                <a:ea typeface="Times New Roman" panose="02020603050405020304" pitchFamily="18" charset="0"/>
              </a:rPr>
              <a:t>: </a:t>
            </a:r>
            <a:r>
              <a:rPr lang="en-US" sz="3200" b="1" dirty="0" smtClean="0">
                <a:solidFill>
                  <a:srgbClr val="FF0000"/>
                </a:solidFill>
                <a:latin typeface="#9Slide07 Marbelia Regular" panose="02000500000000000000" pitchFamily="2" charset="0"/>
                <a:ea typeface="Arial" panose="020B0604020202020204" pitchFamily="34" charset="0"/>
              </a:rPr>
              <a:t>Chia </a:t>
            </a:r>
            <a:r>
              <a:rPr lang="en-US" sz="3200" b="1" dirty="0" err="1" smtClean="0">
                <a:solidFill>
                  <a:srgbClr val="FF0000"/>
                </a:solidFill>
                <a:latin typeface="#9Slide07 Marbelia Regular" panose="02000500000000000000" pitchFamily="2" charset="0"/>
                <a:ea typeface="Arial" panose="020B0604020202020204" pitchFamily="34" charset="0"/>
              </a:rPr>
              <a:t>sẻ</a:t>
            </a:r>
            <a:endParaRPr lang="en-US" sz="3200" b="1" dirty="0">
              <a:solidFill>
                <a:srgbClr val="FF0000"/>
              </a:solidFill>
              <a:latin typeface="#9Slide07 Marbelia Regular" panose="02000500000000000000" pitchFamily="2" charset="0"/>
              <a:ea typeface="Arial" panose="020B0604020202020204" pitchFamily="34" charset="0"/>
            </a:endParaRPr>
          </a:p>
          <a:p>
            <a:pPr algn="ctr" defTabSz="914400"/>
            <a:endParaRPr lang="en-US" sz="3200" b="1" dirty="0" smtClean="0">
              <a:solidFill>
                <a:srgbClr val="FF0000"/>
              </a:solidFill>
              <a:latin typeface="SVN-Vanilla Daisy Pro" panose="00000500000000000000" pitchFamily="2" charset="0"/>
              <a:ea typeface="Times New Roman" panose="02020603050405020304" pitchFamily="18" charset="0"/>
            </a:endParaRPr>
          </a:p>
          <a:p>
            <a:pPr algn="ctr" defTabSz="914400"/>
            <a:r>
              <a:rPr lang="en-US" dirty="0">
                <a:solidFill>
                  <a:prstClr val="white"/>
                </a:solidFill>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358802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par>
                                <p:cTn id="15" presetID="16" presetClass="entr" presetSubtype="21"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3603503" y="0"/>
            <a:ext cx="6407150" cy="707886"/>
          </a:xfrm>
          <a:prstGeom prst="rect">
            <a:avLst/>
          </a:prstGeom>
          <a:solidFill>
            <a:srgbClr val="D3F652"/>
          </a:solidFill>
          <a:ln w="57150">
            <a:solidFill>
              <a:srgbClr val="FFC000"/>
            </a:solidFill>
          </a:ln>
          <a:extLst/>
        </p:spPr>
        <p:txBody>
          <a:bodyPr wrap="square">
            <a:spAutoFit/>
          </a:bodyPr>
          <a:lstStyle>
            <a:lvl1pPr eaLnBrk="0" hangingPunct="0">
              <a:defRPr sz="2200" b="1">
                <a:solidFill>
                  <a:srgbClr val="0000FF"/>
                </a:solidFill>
                <a:latin typeface=".VnCentury Schoolbook" panose="020B7200000000000000" pitchFamily="34" charset="0"/>
                <a:cs typeface="Arial" panose="020B0604020202020204" pitchFamily="34" charset="0"/>
              </a:defRPr>
            </a:lvl1pPr>
            <a:lvl2pPr marL="742950" indent="-285750" eaLnBrk="0" hangingPunct="0">
              <a:defRPr sz="2200" b="1">
                <a:solidFill>
                  <a:srgbClr val="0000FF"/>
                </a:solidFill>
                <a:latin typeface=".VnCentury Schoolbook" panose="020B7200000000000000" pitchFamily="34" charset="0"/>
                <a:cs typeface="Arial" panose="020B0604020202020204" pitchFamily="34" charset="0"/>
              </a:defRPr>
            </a:lvl2pPr>
            <a:lvl3pPr marL="1143000" indent="-228600" eaLnBrk="0" hangingPunct="0">
              <a:defRPr sz="2200" b="1">
                <a:solidFill>
                  <a:srgbClr val="0000FF"/>
                </a:solidFill>
                <a:latin typeface=".VnCentury Schoolbook" panose="020B7200000000000000" pitchFamily="34" charset="0"/>
                <a:cs typeface="Arial" panose="020B0604020202020204" pitchFamily="34" charset="0"/>
              </a:defRPr>
            </a:lvl3pPr>
            <a:lvl4pPr marL="1600200" indent="-228600" eaLnBrk="0" hangingPunct="0">
              <a:defRPr sz="2200" b="1">
                <a:solidFill>
                  <a:srgbClr val="0000FF"/>
                </a:solidFill>
                <a:latin typeface=".VnCentury Schoolbook" panose="020B7200000000000000" pitchFamily="34" charset="0"/>
                <a:cs typeface="Arial" panose="020B0604020202020204" pitchFamily="34" charset="0"/>
              </a:defRPr>
            </a:lvl4pPr>
            <a:lvl5pPr marL="2057400" indent="-228600" eaLnBrk="0" hangingPunct="0">
              <a:defRPr sz="2200" b="1">
                <a:solidFill>
                  <a:srgbClr val="0000FF"/>
                </a:solidFill>
                <a:latin typeface=".VnCentury Schoolbook" panose="020B7200000000000000" pitchFamily="34" charset="0"/>
                <a:cs typeface="Arial" panose="020B0604020202020204" pitchFamily="34" charset="0"/>
              </a:defRPr>
            </a:lvl5pPr>
            <a:lvl6pPr marL="25146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6pPr>
            <a:lvl7pPr marL="29718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7pPr>
            <a:lvl8pPr marL="34290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8pPr>
            <a:lvl9pPr marL="3886200" indent="-228600" eaLnBrk="0" fontAlgn="base" hangingPunct="0">
              <a:spcBef>
                <a:spcPct val="0"/>
              </a:spcBef>
              <a:spcAft>
                <a:spcPct val="0"/>
              </a:spcAft>
              <a:defRPr sz="2200" b="1">
                <a:solidFill>
                  <a:srgbClr val="0000FF"/>
                </a:solidFill>
                <a:latin typeface=".VnCentury Schoolbook" panose="020B7200000000000000" pitchFamily="34" charset="0"/>
                <a:cs typeface="Arial" panose="020B0604020202020204" pitchFamily="34" charset="0"/>
              </a:defRPr>
            </a:lvl9pPr>
          </a:lstStyle>
          <a:p>
            <a:pPr algn="ctr" defTabSz="914400" eaLnBrk="1" fontAlgn="base" hangingPunct="1">
              <a:spcBef>
                <a:spcPct val="0"/>
              </a:spcBef>
              <a:spcAft>
                <a:spcPct val="0"/>
              </a:spcAft>
            </a:pPr>
            <a:r>
              <a:rPr lang="en-US" altLang="en-US" sz="4000" dirty="0" smtClean="0">
                <a:latin typeface="Times New Roman" panose="02020603050405020304" pitchFamily="18" charset="0"/>
                <a:ea typeface="Microsoft YaHei" panose="020B0503020204020204" pitchFamily="34" charset="-122"/>
                <a:cs typeface="Times New Roman" panose="02020603050405020304" pitchFamily="18" charset="0"/>
              </a:rPr>
              <a:t>TRÒ CHƠI: ĐÓNG VAI</a:t>
            </a:r>
            <a:endParaRPr lang="it-IT" sz="4000" dirty="0" smtClean="0">
              <a:latin typeface="Times New Roman" pitchFamily="18" charset="0"/>
              <a:cs typeface="Times New Roman" pitchFamily="18" charset="0"/>
            </a:endParaRPr>
          </a:p>
        </p:txBody>
      </p:sp>
      <p:pic>
        <p:nvPicPr>
          <p:cNvPr id="29"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6877" t="53352" r="11679"/>
          <a:stretch/>
        </p:blipFill>
        <p:spPr bwMode="auto">
          <a:xfrm>
            <a:off x="887993" y="3399163"/>
            <a:ext cx="10980545" cy="3199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 name="AutoShape 7"/>
          <p:cNvSpPr>
            <a:spLocks noChangeArrowheads="1"/>
          </p:cNvSpPr>
          <p:nvPr/>
        </p:nvSpPr>
        <p:spPr bwMode="auto">
          <a:xfrm>
            <a:off x="107745" y="616446"/>
            <a:ext cx="5019794" cy="2957090"/>
          </a:xfrm>
          <a:prstGeom prst="cloudCallout">
            <a:avLst>
              <a:gd name="adj1" fmla="val -17685"/>
              <a:gd name="adj2" fmla="val 85880"/>
            </a:avLst>
          </a:prstGeom>
          <a:solidFill>
            <a:srgbClr val="FFCCFF"/>
          </a:solidFill>
          <a:ln w="9525">
            <a:solidFill>
              <a:sysClr val="windowText" lastClr="000000"/>
            </a:solidFill>
            <a:round/>
            <a:headEnd/>
            <a:tailEnd/>
          </a:ln>
          <a:effectLst/>
          <a:extLst/>
        </p:spPr>
        <p:txBody>
          <a:bodyPr anchor="ctr"/>
          <a:lstStyle/>
          <a:p>
            <a:pPr algn="ctr" defTabSz="914400" fontAlgn="base">
              <a:spcBef>
                <a:spcPct val="0"/>
              </a:spcBef>
              <a:spcAft>
                <a:spcPct val="0"/>
              </a:spcAft>
              <a:defRPr/>
            </a:pPr>
            <a:endParaRPr lang="en-US" sz="2000" b="1" i="1" kern="0" dirty="0" smtClean="0">
              <a:solidFill>
                <a:srgbClr val="A50021"/>
              </a:solidFill>
            </a:endParaRPr>
          </a:p>
        </p:txBody>
      </p:sp>
      <p:sp>
        <p:nvSpPr>
          <p:cNvPr id="31" name="AutoShape 7"/>
          <p:cNvSpPr>
            <a:spLocks noChangeArrowheads="1"/>
          </p:cNvSpPr>
          <p:nvPr/>
        </p:nvSpPr>
        <p:spPr bwMode="auto">
          <a:xfrm>
            <a:off x="5488792" y="700435"/>
            <a:ext cx="2283608" cy="2487734"/>
          </a:xfrm>
          <a:prstGeom prst="cloudCallout">
            <a:avLst>
              <a:gd name="adj1" fmla="val -17685"/>
              <a:gd name="adj2" fmla="val 85880"/>
            </a:avLst>
          </a:prstGeom>
          <a:solidFill>
            <a:srgbClr val="FFFF00"/>
          </a:solidFill>
          <a:ln w="9525">
            <a:solidFill>
              <a:sysClr val="windowText" lastClr="000000"/>
            </a:solidFill>
            <a:round/>
            <a:headEnd/>
            <a:tailEnd/>
          </a:ln>
          <a:effectLst/>
          <a:extLst/>
        </p:spPr>
        <p:txBody>
          <a:bodyPr anchor="ctr"/>
          <a:lstStyle/>
          <a:p>
            <a:pPr algn="ctr" defTabSz="914400" fontAlgn="base">
              <a:spcBef>
                <a:spcPct val="0"/>
              </a:spcBef>
              <a:spcAft>
                <a:spcPct val="0"/>
              </a:spcAft>
              <a:defRPr/>
            </a:pPr>
            <a:endParaRPr lang="en-US" sz="2000" b="1" i="1" kern="0" dirty="0" smtClean="0">
              <a:solidFill>
                <a:srgbClr val="A50021"/>
              </a:solidFill>
            </a:endParaRPr>
          </a:p>
        </p:txBody>
      </p:sp>
      <p:sp>
        <p:nvSpPr>
          <p:cNvPr id="35" name="TextBox 34"/>
          <p:cNvSpPr txBox="1"/>
          <p:nvPr/>
        </p:nvSpPr>
        <p:spPr>
          <a:xfrm>
            <a:off x="-91573" y="3446852"/>
            <a:ext cx="2843880" cy="1569660"/>
          </a:xfrm>
          <a:prstGeom prst="rect">
            <a:avLst/>
          </a:prstGeom>
          <a:solidFill>
            <a:srgbClr val="FFC000"/>
          </a:solidFill>
        </p:spPr>
        <p:txBody>
          <a:bodyPr wrap="square" rtlCol="0">
            <a:spAutoFit/>
          </a:bodyPr>
          <a:lstStyle/>
          <a:p>
            <a:pPr defTabSz="914400"/>
            <a:endParaRPr lang="en-US" sz="2400" dirty="0" smtClean="0">
              <a:solidFill>
                <a:prstClr val="black"/>
              </a:solidFill>
              <a:latin typeface="Times New Roman" panose="02020603050405020304" pitchFamily="18" charset="0"/>
              <a:cs typeface="Times New Roman" panose="02020603050405020304" pitchFamily="18" charset="0"/>
            </a:endParaRPr>
          </a:p>
          <a:p>
            <a:pPr defTabSz="914400"/>
            <a:endParaRPr lang="en-US" sz="2400" dirty="0">
              <a:solidFill>
                <a:prstClr val="black"/>
              </a:solidFill>
              <a:latin typeface="Times New Roman" panose="02020603050405020304" pitchFamily="18" charset="0"/>
              <a:cs typeface="Times New Roman" panose="02020603050405020304" pitchFamily="18" charset="0"/>
            </a:endParaRPr>
          </a:p>
          <a:p>
            <a:pPr defTabSz="914400"/>
            <a:endParaRPr lang="en-US" sz="2400" dirty="0" smtClean="0">
              <a:solidFill>
                <a:prstClr val="black"/>
              </a:solidFill>
              <a:latin typeface="Times New Roman" panose="02020603050405020304" pitchFamily="18" charset="0"/>
              <a:cs typeface="Times New Roman" panose="02020603050405020304" pitchFamily="18" charset="0"/>
            </a:endParaRPr>
          </a:p>
          <a:p>
            <a:pPr defTabSz="914400"/>
            <a:endParaRPr lang="en-US" sz="2400" dirty="0" smtClean="0">
              <a:solidFill>
                <a:prstClr val="black"/>
              </a:solidFill>
              <a:latin typeface="Times New Roman" panose="02020603050405020304" pitchFamily="18" charset="0"/>
              <a:cs typeface="Times New Roman" panose="02020603050405020304" pitchFamily="18" charset="0"/>
            </a:endParaRPr>
          </a:p>
        </p:txBody>
      </p:sp>
      <p:pic>
        <p:nvPicPr>
          <p:cNvPr id="15" name="图片 5"/>
          <p:cNvPicPr>
            <a:picLocks noChangeAspect="1"/>
          </p:cNvPicPr>
          <p:nvPr/>
        </p:nvPicPr>
        <p:blipFill>
          <a:blip r:embed="rId3">
            <a:extLst>
              <a:ext uri="{28A0092B-C50C-407E-A947-70E740481C1C}">
                <a14:useLocalDpi xmlns:a14="http://schemas.microsoft.com/office/drawing/2010/main" val="0"/>
              </a:ext>
            </a:extLst>
          </a:blip>
          <a:srcRect l="40933" t="24564" r="38580" b="26282"/>
          <a:stretch>
            <a:fillRect/>
          </a:stretch>
        </p:blipFill>
        <p:spPr bwMode="auto">
          <a:xfrm>
            <a:off x="5315593" y="3259197"/>
            <a:ext cx="2730500" cy="325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AutoShape 7"/>
          <p:cNvSpPr>
            <a:spLocks noChangeArrowheads="1"/>
          </p:cNvSpPr>
          <p:nvPr/>
        </p:nvSpPr>
        <p:spPr bwMode="auto">
          <a:xfrm>
            <a:off x="7814065" y="616445"/>
            <a:ext cx="4430699" cy="3134447"/>
          </a:xfrm>
          <a:prstGeom prst="cloudCallout">
            <a:avLst>
              <a:gd name="adj1" fmla="val -17685"/>
              <a:gd name="adj2" fmla="val 85880"/>
            </a:avLst>
          </a:prstGeom>
          <a:solidFill>
            <a:srgbClr val="9BBB59">
              <a:lumMod val="20000"/>
              <a:lumOff val="80000"/>
            </a:srgbClr>
          </a:solidFill>
          <a:ln w="9525">
            <a:solidFill>
              <a:sysClr val="windowText" lastClr="000000"/>
            </a:solidFill>
            <a:round/>
            <a:headEnd/>
            <a:tailEnd/>
          </a:ln>
          <a:effectLst/>
          <a:extLst/>
        </p:spPr>
        <p:txBody>
          <a:bodyPr anchor="ctr"/>
          <a:lstStyle/>
          <a:p>
            <a:pPr algn="ctr" defTabSz="914400" fontAlgn="base">
              <a:spcBef>
                <a:spcPct val="0"/>
              </a:spcBef>
              <a:spcAft>
                <a:spcPct val="0"/>
              </a:spcAft>
              <a:defRPr/>
            </a:pPr>
            <a:endParaRPr lang="en-US" sz="2000" b="1" i="1" kern="0" dirty="0" smtClean="0">
              <a:solidFill>
                <a:srgbClr val="A50021"/>
              </a:solidFill>
            </a:endParaRPr>
          </a:p>
        </p:txBody>
      </p:sp>
      <p:sp>
        <p:nvSpPr>
          <p:cNvPr id="2" name="Rectangle 1"/>
          <p:cNvSpPr/>
          <p:nvPr/>
        </p:nvSpPr>
        <p:spPr>
          <a:xfrm>
            <a:off x="-93078" y="3432091"/>
            <a:ext cx="2884116" cy="1569660"/>
          </a:xfrm>
          <a:prstGeom prst="rect">
            <a:avLst/>
          </a:prstGeom>
        </p:spPr>
        <p:txBody>
          <a:bodyPr wrap="square">
            <a:spAutoFit/>
          </a:bodyPr>
          <a:lstStyle/>
          <a:p>
            <a:pPr lvl="0" defTabSz="914400"/>
            <a:r>
              <a:rPr lang="en-US" sz="2400" b="1" dirty="0">
                <a:solidFill>
                  <a:prstClr val="black"/>
                </a:solidFill>
                <a:latin typeface="Times New Roman" panose="02020603050405020304" pitchFamily="18" charset="0"/>
                <a:cs typeface="Times New Roman" panose="02020603050405020304" pitchFamily="18" charset="0"/>
              </a:rPr>
              <a:t>LUẬT CHƠI</a:t>
            </a:r>
            <a:r>
              <a:rPr lang="en-US" sz="2400" dirty="0">
                <a:solidFill>
                  <a:prstClr val="black"/>
                </a:solidFill>
                <a:latin typeface="Times New Roman" panose="02020603050405020304" pitchFamily="18" charset="0"/>
                <a:cs typeface="Times New Roman" panose="02020603050405020304" pitchFamily="18" charset="0"/>
              </a:rPr>
              <a:t>: </a:t>
            </a:r>
            <a:endParaRPr lang="en-US" sz="2400" dirty="0" smtClean="0">
              <a:solidFill>
                <a:prstClr val="black"/>
              </a:solidFill>
              <a:latin typeface="Times New Roman" panose="02020603050405020304" pitchFamily="18" charset="0"/>
              <a:cs typeface="Times New Roman" panose="02020603050405020304" pitchFamily="18" charset="0"/>
            </a:endParaRPr>
          </a:p>
          <a:p>
            <a:pPr lvl="0" defTabSz="914400"/>
            <a:r>
              <a:rPr lang="en-US" sz="2400" dirty="0" smtClean="0">
                <a:solidFill>
                  <a:prstClr val="black"/>
                </a:solidFill>
                <a:latin typeface="Times New Roman" panose="02020603050405020304" pitchFamily="18" charset="0"/>
                <a:cs typeface="Times New Roman" panose="02020603050405020304" pitchFamily="18" charset="0"/>
              </a:rPr>
              <a:t>S</a:t>
            </a:r>
            <a:r>
              <a:rPr lang="vi-VN" sz="2400" dirty="0" smtClean="0">
                <a:solidFill>
                  <a:prstClr val="black"/>
                </a:solidFill>
                <a:latin typeface="Times New Roman" panose="02020603050405020304" pitchFamily="18" charset="0"/>
                <a:cs typeface="Times New Roman" panose="02020603050405020304" pitchFamily="18" charset="0"/>
              </a:rPr>
              <a:t>ắm </a:t>
            </a:r>
            <a:r>
              <a:rPr lang="vi-VN" sz="2400" dirty="0">
                <a:solidFill>
                  <a:prstClr val="black"/>
                </a:solidFill>
                <a:latin typeface="Times New Roman" panose="02020603050405020304" pitchFamily="18" charset="0"/>
                <a:cs typeface="Times New Roman" panose="02020603050405020304" pitchFamily="18" charset="0"/>
              </a:rPr>
              <a:t>vai ở tình huống</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tập</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làm</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chuyên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gia</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để</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trả</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Times New Roman" panose="02020603050405020304" pitchFamily="18" charset="0"/>
                <a:cs typeface="Times New Roman" panose="02020603050405020304" pitchFamily="18" charset="0"/>
              </a:rPr>
              <a:t>lời</a:t>
            </a:r>
            <a:r>
              <a:rPr lang="en-US" sz="2400" dirty="0">
                <a:solidFill>
                  <a:prstClr val="black"/>
                </a:solidFill>
                <a:latin typeface="Times New Roman" panose="02020603050405020304" pitchFamily="18" charset="0"/>
                <a:cs typeface="Times New Roman" panose="02020603050405020304" pitchFamily="18" charset="0"/>
              </a:rPr>
              <a:t>.</a:t>
            </a:r>
          </a:p>
        </p:txBody>
      </p:sp>
      <p:sp>
        <p:nvSpPr>
          <p:cNvPr id="16" name="Rectangle 15"/>
          <p:cNvSpPr/>
          <p:nvPr/>
        </p:nvSpPr>
        <p:spPr>
          <a:xfrm>
            <a:off x="709936" y="930104"/>
            <a:ext cx="4176665" cy="2062103"/>
          </a:xfrm>
          <a:prstGeom prst="rect">
            <a:avLst/>
          </a:prstGeom>
        </p:spPr>
        <p:txBody>
          <a:bodyPr wrap="square">
            <a:spAutoFit/>
          </a:bodyPr>
          <a:lstStyle/>
          <a:p>
            <a:pPr lvl="0" defTabSz="914400"/>
            <a:r>
              <a:rPr lang="en-US" sz="1600" b="1" dirty="0" err="1" smtClean="0">
                <a:solidFill>
                  <a:srgbClr val="FF0000"/>
                </a:solidFill>
                <a:latin typeface="Times New Roman" panose="02020603050405020304" pitchFamily="18" charset="0"/>
                <a:cs typeface="Times New Roman" panose="02020603050405020304" pitchFamily="18" charset="0"/>
              </a:rPr>
              <a:t>Tình</a:t>
            </a:r>
            <a:r>
              <a:rPr lang="en-US" sz="1600" b="1" dirty="0" smtClean="0">
                <a:solidFill>
                  <a:srgbClr val="FF0000"/>
                </a:solidFill>
                <a:latin typeface="Times New Roman" panose="02020603050405020304" pitchFamily="18" charset="0"/>
                <a:cs typeface="Times New Roman" panose="02020603050405020304" pitchFamily="18" charset="0"/>
              </a:rPr>
              <a:t> </a:t>
            </a:r>
            <a:r>
              <a:rPr lang="en-US" sz="1600" b="1" dirty="0" err="1" smtClean="0">
                <a:solidFill>
                  <a:srgbClr val="FF0000"/>
                </a:solidFill>
                <a:latin typeface="Times New Roman" panose="02020603050405020304" pitchFamily="18" charset="0"/>
                <a:cs typeface="Times New Roman" panose="02020603050405020304" pitchFamily="18" charset="0"/>
              </a:rPr>
              <a:t>huống</a:t>
            </a:r>
            <a:r>
              <a:rPr lang="en-US" sz="1600" b="1" dirty="0" smtClean="0">
                <a:solidFill>
                  <a:srgbClr val="FF0000"/>
                </a:solidFill>
                <a:latin typeface="Times New Roman" panose="02020603050405020304" pitchFamily="18" charset="0"/>
                <a:cs typeface="Times New Roman" panose="02020603050405020304" pitchFamily="18" charset="0"/>
              </a:rPr>
              <a:t> 1: </a:t>
            </a:r>
          </a:p>
          <a:p>
            <a:r>
              <a:rPr lang="vi-VN" sz="1600" dirty="0">
                <a:latin typeface="#9Slide05 IcielSanelma" pitchFamily="2" charset="0"/>
              </a:rPr>
              <a:t>Tan học sớm, Hoa rủ các bạn vào nhà mình ăn cơm trưa, về tới nhà, Hoa chợt nhớ ra là sáng mẹ về quê thăm bà ốm nên không nấu cơm sẵn như mọi ngày. Hoa và các bạn cùng vào bếp nhưng loay hoay mãi không biết nấu gì để ăn trưa vì từ trước tới giờ đều được mẹ làm giúp.</a:t>
            </a:r>
            <a:endParaRPr lang="en-US" sz="1600" dirty="0">
              <a:latin typeface="#9Slide05 IcielSanelma" pitchFamily="2" charset="0"/>
            </a:endParaRPr>
          </a:p>
        </p:txBody>
      </p:sp>
      <p:sp>
        <p:nvSpPr>
          <p:cNvPr id="18" name="Rectangle 17"/>
          <p:cNvSpPr/>
          <p:nvPr/>
        </p:nvSpPr>
        <p:spPr>
          <a:xfrm>
            <a:off x="5530457" y="1470974"/>
            <a:ext cx="2902253" cy="954107"/>
          </a:xfrm>
          <a:prstGeom prst="rect">
            <a:avLst/>
          </a:prstGeom>
        </p:spPr>
        <p:txBody>
          <a:bodyPr wrap="square">
            <a:spAutoFit/>
          </a:bodyPr>
          <a:lstStyle/>
          <a:p>
            <a:pPr lvl="0" defTabSz="914400"/>
            <a:r>
              <a:rPr lang="en-US" sz="2800" b="1" dirty="0" err="1" smtClean="0">
                <a:solidFill>
                  <a:srgbClr val="FF0000"/>
                </a:solidFill>
                <a:latin typeface="#9Slide05 IcielSanelma" pitchFamily="2" charset="0"/>
                <a:cs typeface="Times New Roman" panose="02020603050405020304" pitchFamily="18" charset="0"/>
              </a:rPr>
              <a:t>Nếu</a:t>
            </a:r>
            <a:r>
              <a:rPr lang="en-US" sz="2800" b="1" dirty="0" smtClean="0">
                <a:solidFill>
                  <a:srgbClr val="FF0000"/>
                </a:solidFill>
                <a:latin typeface="#9Slide05 IcielSanelma" pitchFamily="2" charset="0"/>
                <a:cs typeface="Times New Roman" panose="02020603050405020304" pitchFamily="18" charset="0"/>
              </a:rPr>
              <a:t> </a:t>
            </a:r>
            <a:r>
              <a:rPr lang="en-US" sz="2800" b="1" dirty="0" err="1" smtClean="0">
                <a:solidFill>
                  <a:srgbClr val="FF0000"/>
                </a:solidFill>
                <a:latin typeface="#9Slide05 IcielSanelma" pitchFamily="2" charset="0"/>
                <a:cs typeface="Times New Roman" panose="02020603050405020304" pitchFamily="18" charset="0"/>
              </a:rPr>
              <a:t>em</a:t>
            </a:r>
            <a:r>
              <a:rPr lang="en-US" sz="2800" b="1" dirty="0" smtClean="0">
                <a:solidFill>
                  <a:srgbClr val="FF0000"/>
                </a:solidFill>
                <a:latin typeface="#9Slide05 IcielSanelma" pitchFamily="2" charset="0"/>
                <a:cs typeface="Times New Roman" panose="02020603050405020304" pitchFamily="18" charset="0"/>
              </a:rPr>
              <a:t> </a:t>
            </a:r>
            <a:r>
              <a:rPr lang="en-US" sz="2800" b="1" dirty="0" err="1" smtClean="0">
                <a:solidFill>
                  <a:srgbClr val="FF0000"/>
                </a:solidFill>
                <a:latin typeface="#9Slide05 IcielSanelma" pitchFamily="2" charset="0"/>
                <a:cs typeface="Times New Roman" panose="02020603050405020304" pitchFamily="18" charset="0"/>
              </a:rPr>
              <a:t>là</a:t>
            </a:r>
            <a:r>
              <a:rPr lang="en-US" sz="2800" b="1" dirty="0" smtClean="0">
                <a:solidFill>
                  <a:srgbClr val="FF0000"/>
                </a:solidFill>
                <a:latin typeface="#9Slide05 IcielSanelma" pitchFamily="2" charset="0"/>
                <a:cs typeface="Times New Roman" panose="02020603050405020304" pitchFamily="18" charset="0"/>
              </a:rPr>
              <a:t> ...................</a:t>
            </a:r>
            <a:endParaRPr lang="en-US" sz="2800" b="1" dirty="0">
              <a:solidFill>
                <a:srgbClr val="0000FF"/>
              </a:solidFill>
              <a:latin typeface="#9Slide05 IcielSanelma" pitchFamily="2" charset="0"/>
              <a:cs typeface="Times New Roman" panose="02020603050405020304" pitchFamily="18" charset="0"/>
            </a:endParaRPr>
          </a:p>
        </p:txBody>
      </p:sp>
      <p:sp>
        <p:nvSpPr>
          <p:cNvPr id="19" name="Rectangle 18"/>
          <p:cNvSpPr/>
          <p:nvPr/>
        </p:nvSpPr>
        <p:spPr>
          <a:xfrm>
            <a:off x="8801540" y="784437"/>
            <a:ext cx="3386711" cy="2800767"/>
          </a:xfrm>
          <a:prstGeom prst="rect">
            <a:avLst/>
          </a:prstGeom>
        </p:spPr>
        <p:txBody>
          <a:bodyPr wrap="square">
            <a:spAutoFit/>
          </a:bodyPr>
          <a:lstStyle/>
          <a:p>
            <a:pPr lvl="0" defTabSz="914400"/>
            <a:r>
              <a:rPr lang="en-US" sz="1600" b="1" dirty="0" smtClean="0">
                <a:solidFill>
                  <a:srgbClr val="FF0000"/>
                </a:solidFill>
                <a:latin typeface="Times New Roman" panose="02020603050405020304" pitchFamily="18" charset="0"/>
                <a:cs typeface="Times New Roman" panose="02020603050405020304" pitchFamily="18" charset="0"/>
              </a:rPr>
              <a:t>              </a:t>
            </a:r>
            <a:r>
              <a:rPr lang="en-US" sz="1600" b="1" dirty="0" err="1" smtClean="0">
                <a:solidFill>
                  <a:srgbClr val="FF0000"/>
                </a:solidFill>
                <a:latin typeface="Times New Roman" panose="02020603050405020304" pitchFamily="18" charset="0"/>
                <a:cs typeface="Times New Roman" panose="02020603050405020304" pitchFamily="18" charset="0"/>
              </a:rPr>
              <a:t>Tình</a:t>
            </a:r>
            <a:r>
              <a:rPr lang="en-US" sz="1600" b="1" dirty="0" smtClean="0">
                <a:solidFill>
                  <a:srgbClr val="FF0000"/>
                </a:solidFill>
                <a:latin typeface="Times New Roman" panose="02020603050405020304" pitchFamily="18" charset="0"/>
                <a:cs typeface="Times New Roman" panose="02020603050405020304" pitchFamily="18" charset="0"/>
              </a:rPr>
              <a:t> </a:t>
            </a:r>
            <a:r>
              <a:rPr lang="en-US" sz="1600" b="1" dirty="0" err="1" smtClean="0">
                <a:solidFill>
                  <a:srgbClr val="FF0000"/>
                </a:solidFill>
                <a:latin typeface="Times New Roman" panose="02020603050405020304" pitchFamily="18" charset="0"/>
                <a:cs typeface="Times New Roman" panose="02020603050405020304" pitchFamily="18" charset="0"/>
              </a:rPr>
              <a:t>huống</a:t>
            </a:r>
            <a:r>
              <a:rPr lang="en-US" sz="1600" b="1" dirty="0" smtClean="0">
                <a:solidFill>
                  <a:srgbClr val="FF0000"/>
                </a:solidFill>
                <a:latin typeface="Times New Roman" panose="02020603050405020304" pitchFamily="18" charset="0"/>
                <a:cs typeface="Times New Roman" panose="02020603050405020304" pitchFamily="18" charset="0"/>
              </a:rPr>
              <a:t> 2: </a:t>
            </a:r>
          </a:p>
          <a:p>
            <a:r>
              <a:rPr lang="vi-VN" sz="1600" b="1" dirty="0">
                <a:latin typeface="#9Slide05 Claudia" pitchFamily="2" charset="0"/>
              </a:rPr>
              <a:t>Mặc dù nhà ngay gần trường nhưng hằng ngày bố mẹ vẫn phải đưa đón An đi học. Thấy vậy, Hải hỏi: “Sao cậu không tự đi học?”. An trả lời: “Mình là con trai duy nhất trong nhà, bố mẹ không chăm mình thì còn chăm ai. Mình mới học lớp 6, bố mẹ chăm sóc như vậy là đương nhiên”.</a:t>
            </a:r>
            <a:endParaRPr lang="en-US" sz="1600" b="1" dirty="0">
              <a:latin typeface="#9Slide05 Claudia" pitchFamily="2" charset="0"/>
            </a:endParaRPr>
          </a:p>
        </p:txBody>
      </p:sp>
    </p:spTree>
    <p:extLst>
      <p:ext uri="{BB962C8B-B14F-4D97-AF65-F5344CB8AC3E}">
        <p14:creationId xmlns:p14="http://schemas.microsoft.com/office/powerpoint/2010/main" val="15198787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withEffect">
                                  <p:stCondLst>
                                    <p:cond delay="15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1000"/>
                                        <p:tgtEl>
                                          <p:spTgt spid="35"/>
                                        </p:tgtEl>
                                      </p:cBhvr>
                                    </p:animEffect>
                                    <p:anim calcmode="lin" valueType="num">
                                      <p:cBhvr>
                                        <p:cTn id="12" dur="1000" fill="hold"/>
                                        <p:tgtEl>
                                          <p:spTgt spid="35"/>
                                        </p:tgtEl>
                                        <p:attrNameLst>
                                          <p:attrName>ppt_x</p:attrName>
                                        </p:attrNameLst>
                                      </p:cBhvr>
                                      <p:tavLst>
                                        <p:tav tm="0">
                                          <p:val>
                                            <p:strVal val="#ppt_x"/>
                                          </p:val>
                                        </p:tav>
                                        <p:tav tm="100000">
                                          <p:val>
                                            <p:strVal val="#ppt_x"/>
                                          </p:val>
                                        </p:tav>
                                      </p:tavLst>
                                    </p:anim>
                                    <p:anim calcmode="lin" valueType="num">
                                      <p:cBhvr>
                                        <p:cTn id="13" dur="1000" fill="hold"/>
                                        <p:tgtEl>
                                          <p:spTgt spid="35"/>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29"/>
                                        </p:tgtEl>
                                        <p:attrNameLst>
                                          <p:attrName>style.visibility</p:attrName>
                                        </p:attrNameLst>
                                      </p:cBhvr>
                                      <p:to>
                                        <p:strVal val="visible"/>
                                      </p:to>
                                    </p:set>
                                    <p:animEffect transition="in" filter="circle(in)">
                                      <p:cBhvr>
                                        <p:cTn id="23" dur="2000"/>
                                        <p:tgtEl>
                                          <p:spTgt spid="29"/>
                                        </p:tgtEl>
                                      </p:cBhvr>
                                    </p:animEffect>
                                  </p:childTnLst>
                                </p:cTn>
                              </p:par>
                              <p:par>
                                <p:cTn id="24" presetID="22" presetClass="entr" presetSubtype="4"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wipe(down)">
                                      <p:cBhvr>
                                        <p:cTn id="26" dur="10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barn(inVertical)">
                                      <p:cBhvr>
                                        <p:cTn id="31" dur="500"/>
                                        <p:tgtEl>
                                          <p:spTgt spid="30"/>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barn(inVertical)">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circle(in)">
                                      <p:cBhvr>
                                        <p:cTn id="39" dur="2000"/>
                                        <p:tgtEl>
                                          <p:spTgt spid="18"/>
                                        </p:tgtEl>
                                      </p:cBhvr>
                                    </p:animEffect>
                                  </p:childTnLst>
                                </p:cTn>
                              </p:par>
                              <p:par>
                                <p:cTn id="40" presetID="6" presetClass="entr" presetSubtype="16" fill="hold" grpId="0" nodeType="withEffect">
                                  <p:stCondLst>
                                    <p:cond delay="0"/>
                                  </p:stCondLst>
                                  <p:childTnLst>
                                    <p:set>
                                      <p:cBhvr>
                                        <p:cTn id="41" dur="1" fill="hold">
                                          <p:stCondLst>
                                            <p:cond delay="0"/>
                                          </p:stCondLst>
                                        </p:cTn>
                                        <p:tgtEl>
                                          <p:spTgt spid="31"/>
                                        </p:tgtEl>
                                        <p:attrNameLst>
                                          <p:attrName>style.visibility</p:attrName>
                                        </p:attrNameLst>
                                      </p:cBhvr>
                                      <p:to>
                                        <p:strVal val="visible"/>
                                      </p:to>
                                    </p:set>
                                    <p:animEffect transition="in" filter="circle(in)">
                                      <p:cBhvr>
                                        <p:cTn id="42" dur="2000"/>
                                        <p:tgtEl>
                                          <p:spTgt spid="31"/>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 calcmode="lin" valueType="num">
                                      <p:cBhvr additive="base">
                                        <p:cTn id="47" dur="500" fill="hold"/>
                                        <p:tgtEl>
                                          <p:spTgt spid="17"/>
                                        </p:tgtEl>
                                        <p:attrNameLst>
                                          <p:attrName>ppt_x</p:attrName>
                                        </p:attrNameLst>
                                      </p:cBhvr>
                                      <p:tavLst>
                                        <p:tav tm="0">
                                          <p:val>
                                            <p:strVal val="#ppt_x"/>
                                          </p:val>
                                        </p:tav>
                                        <p:tav tm="100000">
                                          <p:val>
                                            <p:strVal val="#ppt_x"/>
                                          </p:val>
                                        </p:tav>
                                      </p:tavLst>
                                    </p:anim>
                                    <p:anim calcmode="lin" valueType="num">
                                      <p:cBhvr additive="base">
                                        <p:cTn id="48" dur="500" fill="hold"/>
                                        <p:tgtEl>
                                          <p:spTgt spid="17"/>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9"/>
                                        </p:tgtEl>
                                        <p:attrNameLst>
                                          <p:attrName>style.visibility</p:attrName>
                                        </p:attrNameLst>
                                      </p:cBhvr>
                                      <p:to>
                                        <p:strVal val="visible"/>
                                      </p:to>
                                    </p:set>
                                    <p:anim calcmode="lin" valueType="num">
                                      <p:cBhvr additive="base">
                                        <p:cTn id="51" dur="500" fill="hold"/>
                                        <p:tgtEl>
                                          <p:spTgt spid="19"/>
                                        </p:tgtEl>
                                        <p:attrNameLst>
                                          <p:attrName>ppt_x</p:attrName>
                                        </p:attrNameLst>
                                      </p:cBhvr>
                                      <p:tavLst>
                                        <p:tav tm="0">
                                          <p:val>
                                            <p:strVal val="#ppt_x"/>
                                          </p:val>
                                        </p:tav>
                                        <p:tav tm="100000">
                                          <p:val>
                                            <p:strVal val="#ppt_x"/>
                                          </p:val>
                                        </p:tav>
                                      </p:tavLst>
                                    </p:anim>
                                    <p:anim calcmode="lin" valueType="num">
                                      <p:cBhvr additive="base">
                                        <p:cTn id="5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0" grpId="0" animBg="1"/>
      <p:bldP spid="31" grpId="0" animBg="1"/>
      <p:bldP spid="35" grpId="0" animBg="1"/>
      <p:bldP spid="17" grpId="0" animBg="1"/>
      <p:bldP spid="2" grpId="0"/>
      <p:bldP spid="16" grpId="0"/>
      <p:bldP spid="18" grpId="0"/>
      <p:bldP spid="1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3" descr="200463042511690x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4267201"/>
            <a:ext cx="1238251"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4"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172201" y="5334001"/>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5"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7427869" y="5406321"/>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6" descr="blumen-pflanzen111"/>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1567899" y="4776789"/>
            <a:ext cx="2286000"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7" descr="blumen-pflanzen111"/>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9480332" y="5186631"/>
            <a:ext cx="2286000"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7" name="Picture 8"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393014" y="5669435"/>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8" name="Picture 9" descr="WhitecornerFlowe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802567" y="530136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9" name="Picture 11" descr="200463042511690x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8610600" y="4724401"/>
            <a:ext cx="1238251"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0" name="Picture 12" descr="200463042511690x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848600" y="3810001"/>
            <a:ext cx="1238251"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1" name="Picture 13" descr="200463042511690x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924800" y="4114800"/>
            <a:ext cx="12192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2" name="Picture 14"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987374" y="5468139"/>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3" name="Picture 15" descr="WhitecornerFlowe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0520" y="4910304"/>
            <a:ext cx="17526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4" name="Picture 16"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3609975" y="5449338"/>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5" name="Picture 17" descr="Blue_rose"/>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377834" y="4899700"/>
            <a:ext cx="141922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6" name="Picture 18"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685433" y="5357065"/>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8" name="Picture 20"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8538070" y="5339112"/>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9" name="Picture 21" descr="blumen-pflanzen042"/>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819401" y="5111750"/>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0" name="Picture 22" descr="Blue_rose"/>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10315575" y="5166400"/>
            <a:ext cx="1022351"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1" name="Picture 23"/>
          <p:cNvPicPr>
            <a:picLocks noChangeAspect="1" noChangeArrowheads="1" noCrop="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800600" y="4267200"/>
            <a:ext cx="304800"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2" name="Picture 24"/>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0563224" y="4584343"/>
            <a:ext cx="666751"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3" name="Picture 25"/>
          <p:cNvPicPr>
            <a:picLocks noChangeAspect="1" noChangeArrowheads="1" noCrop="1"/>
          </p:cNvPicPr>
          <p:nvPr/>
        </p:nvPicPr>
        <p:blipFill>
          <a:blip r:embed="rId11" cstate="print">
            <a:extLst>
              <a:ext uri="{28A0092B-C50C-407E-A947-70E740481C1C}">
                <a14:useLocalDpi xmlns:a14="http://schemas.microsoft.com/office/drawing/2010/main" val="0"/>
              </a:ext>
            </a:extLst>
          </a:blip>
          <a:srcRect/>
          <a:stretch>
            <a:fillRect/>
          </a:stretch>
        </p:blipFill>
        <p:spPr bwMode="auto">
          <a:xfrm rot="-8682075">
            <a:off x="1600200" y="4572000"/>
            <a:ext cx="6096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4" name="Picture 26"/>
          <p:cNvPicPr>
            <a:picLocks noChangeAspect="1" noChangeArrowheads="1" noCrop="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029200" y="3962400"/>
            <a:ext cx="304800"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5" name="Picture 27"/>
          <p:cNvPicPr>
            <a:picLocks noChangeAspect="1" noChangeArrowheads="1" noCrop="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495800" y="3733800"/>
            <a:ext cx="304800"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6" name="Picture 28"/>
          <p:cNvPicPr>
            <a:picLocks noChangeAspect="1" noChangeArrowheads="1" noCrop="1"/>
          </p:cNvPicPr>
          <p:nvPr/>
        </p:nvPicPr>
        <p:blipFill>
          <a:blip r:embed="rId12" cstate="print">
            <a:extLst>
              <a:ext uri="{28A0092B-C50C-407E-A947-70E740481C1C}">
                <a14:useLocalDpi xmlns:a14="http://schemas.microsoft.com/office/drawing/2010/main" val="0"/>
              </a:ext>
            </a:extLst>
          </a:blip>
          <a:srcRect/>
          <a:stretch>
            <a:fillRect/>
          </a:stretch>
        </p:blipFill>
        <p:spPr bwMode="auto">
          <a:xfrm rot="9137955">
            <a:off x="2825751" y="5270501"/>
            <a:ext cx="576263"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7" name="Picture 29"/>
          <p:cNvPicPr>
            <a:picLocks noChangeAspect="1" noChangeArrowheads="1" noCrop="1"/>
          </p:cNvPicPr>
          <p:nvPr/>
        </p:nvPicPr>
        <p:blipFill>
          <a:blip r:embed="rId13" cstate="print">
            <a:extLst>
              <a:ext uri="{28A0092B-C50C-407E-A947-70E740481C1C}">
                <a14:useLocalDpi xmlns:a14="http://schemas.microsoft.com/office/drawing/2010/main" val="0"/>
              </a:ext>
            </a:extLst>
          </a:blip>
          <a:srcRect/>
          <a:stretch>
            <a:fillRect/>
          </a:stretch>
        </p:blipFill>
        <p:spPr bwMode="auto">
          <a:xfrm rot="-8682075">
            <a:off x="10048875" y="4987926"/>
            <a:ext cx="533400"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8" name="Picture 30" descr="200463042511690x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8610600" y="3581400"/>
            <a:ext cx="12192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9" name="Picture 31" descr="200463042511690x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8686800" y="4038600"/>
            <a:ext cx="12192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30" name="Picture 32" descr="sun14[1]"/>
          <p:cNvPicPr>
            <a:picLocks noChangeAspect="1" noChangeArrowheads="1" noCrop="1"/>
          </p:cNvPicPr>
          <p:nvPr/>
        </p:nvPicPr>
        <p:blipFill>
          <a:blip r:embed="rId14">
            <a:lum bright="-6000"/>
            <a:extLst>
              <a:ext uri="{28A0092B-C50C-407E-A947-70E740481C1C}">
                <a14:useLocalDpi xmlns:a14="http://schemas.microsoft.com/office/drawing/2010/main" val="0"/>
              </a:ext>
            </a:extLst>
          </a:blip>
          <a:srcRect/>
          <a:stretch>
            <a:fillRect/>
          </a:stretch>
        </p:blipFill>
        <p:spPr bwMode="auto">
          <a:xfrm>
            <a:off x="7155992" y="-42171"/>
            <a:ext cx="12954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31" name="WordArt 5"/>
          <p:cNvSpPr>
            <a:spLocks noChangeArrowheads="1" noChangeShapeType="1" noTextEdit="1"/>
          </p:cNvSpPr>
          <p:nvPr/>
        </p:nvSpPr>
        <p:spPr bwMode="auto">
          <a:xfrm>
            <a:off x="704851" y="491229"/>
            <a:ext cx="9144000" cy="2514600"/>
          </a:xfrm>
          <a:prstGeom prst="rect">
            <a:avLst/>
          </a:prstGeom>
        </p:spPr>
        <p:txBody>
          <a:bodyPr wrap="none" fromWordArt="1">
            <a:prstTxWarp prst="textPlain">
              <a:avLst>
                <a:gd name="adj" fmla="val 49875"/>
              </a:avLst>
            </a:prstTxWarp>
          </a:bodyPr>
          <a:lstStyle/>
          <a:p>
            <a:pPr algn="ctr" defTabSz="914400" eaLnBrk="0" fontAlgn="base" hangingPunct="0">
              <a:spcBef>
                <a:spcPct val="0"/>
              </a:spcBef>
              <a:spcAft>
                <a:spcPct val="0"/>
              </a:spcAft>
            </a:pPr>
            <a:r>
              <a:rPr lang="vi-VN" sz="3600" b="1" i="1" kern="10" dirty="0">
                <a:ln w="9525">
                  <a:solidFill>
                    <a:srgbClr val="000000"/>
                  </a:solidFill>
                  <a:round/>
                  <a:headEnd/>
                  <a:tailEnd/>
                </a:ln>
                <a:solidFill>
                  <a:srgbClr val="00B050"/>
                </a:solidFill>
                <a:effectLst>
                  <a:outerShdw dist="107763" dir="13500000" algn="ctr" rotWithShape="0">
                    <a:srgbClr val="808080">
                      <a:alpha val="50000"/>
                    </a:srgbClr>
                  </a:outerShdw>
                </a:effectLst>
                <a:latin typeface="Verdana" panose="020B0604030504040204" pitchFamily="34" charset="0"/>
                <a:ea typeface="Verdana" panose="020B0604030504040204" pitchFamily="34" charset="0"/>
              </a:rPr>
              <a:t>Trò chơi "Đối mặt"</a:t>
            </a:r>
            <a:endParaRPr lang="en-US" sz="3600" b="1" i="1" kern="10" dirty="0">
              <a:ln w="9525">
                <a:solidFill>
                  <a:srgbClr val="000000"/>
                </a:solidFill>
                <a:round/>
                <a:headEnd/>
                <a:tailEnd/>
              </a:ln>
              <a:solidFill>
                <a:srgbClr val="00B050"/>
              </a:solidFill>
              <a:effectLst>
                <a:outerShdw dist="107763" dir="13500000" algn="ctr" rotWithShape="0">
                  <a:srgbClr val="808080">
                    <a:alpha val="50000"/>
                  </a:srgbClr>
                </a:outerShdw>
              </a:effectLst>
              <a:latin typeface="Verdana" panose="020B0604030504040204" pitchFamily="34" charset="0"/>
              <a:ea typeface="Verdana" panose="020B0604030504040204" pitchFamily="34" charset="0"/>
            </a:endParaRPr>
          </a:p>
        </p:txBody>
      </p:sp>
      <p:sp>
        <p:nvSpPr>
          <p:cNvPr id="304161" name="Text Box 33"/>
          <p:cNvSpPr txBox="1">
            <a:spLocks noChangeArrowheads="1"/>
          </p:cNvSpPr>
          <p:nvPr/>
        </p:nvSpPr>
        <p:spPr bwMode="auto">
          <a:xfrm>
            <a:off x="1688027" y="3081213"/>
            <a:ext cx="7660556" cy="707886"/>
          </a:xfrm>
          <a:prstGeom prst="rect">
            <a:avLst/>
          </a:prstGeom>
          <a:solidFill>
            <a:srgbClr val="FFFF00"/>
          </a:solidFill>
          <a:ln w="9525">
            <a:solidFill>
              <a:srgbClr val="FF3300"/>
            </a:solidFill>
            <a:miter lim="800000"/>
            <a:headEnd/>
            <a:tailEnd/>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defTabSz="914400" fontAlgn="base">
              <a:spcBef>
                <a:spcPct val="0"/>
              </a:spcBef>
              <a:spcAft>
                <a:spcPct val="0"/>
              </a:spcAft>
              <a:buFontTx/>
              <a:buNone/>
            </a:pPr>
            <a:r>
              <a:rPr lang="en-US" altLang="en-US" sz="4000" b="1" dirty="0" err="1">
                <a:solidFill>
                  <a:srgbClr val="FF00FF"/>
                </a:solidFill>
                <a:latin typeface="#9Slide05 Voyage" panose="02000000000000000000" pitchFamily="2" charset="0"/>
              </a:rPr>
              <a:t>Tìm</a:t>
            </a:r>
            <a:r>
              <a:rPr lang="en-US" altLang="en-US" sz="4000" b="1" dirty="0">
                <a:solidFill>
                  <a:srgbClr val="FF00FF"/>
                </a:solidFill>
                <a:latin typeface="#9Slide05 Voyage" panose="02000000000000000000" pitchFamily="2" charset="0"/>
              </a:rPr>
              <a:t> ca </a:t>
            </a:r>
            <a:r>
              <a:rPr lang="en-US" altLang="en-US" sz="4000" b="1" dirty="0" err="1">
                <a:solidFill>
                  <a:srgbClr val="FF00FF"/>
                </a:solidFill>
                <a:latin typeface="#9Slide05 Voyage" panose="02000000000000000000" pitchFamily="2" charset="0"/>
              </a:rPr>
              <a:t>dao</a:t>
            </a:r>
            <a:r>
              <a:rPr lang="en-US" altLang="en-US" sz="4000" b="1" dirty="0">
                <a:solidFill>
                  <a:srgbClr val="FF00FF"/>
                </a:solidFill>
                <a:latin typeface="#9Slide05 Voyage" panose="02000000000000000000" pitchFamily="2" charset="0"/>
              </a:rPr>
              <a:t>, </a:t>
            </a:r>
            <a:r>
              <a:rPr lang="en-US" altLang="en-US" sz="4000" b="1" dirty="0" err="1">
                <a:solidFill>
                  <a:srgbClr val="FF00FF"/>
                </a:solidFill>
                <a:latin typeface="#9Slide05 Voyage" panose="02000000000000000000" pitchFamily="2" charset="0"/>
              </a:rPr>
              <a:t>tục</a:t>
            </a:r>
            <a:r>
              <a:rPr lang="en-US" altLang="en-US" sz="4000" b="1" dirty="0">
                <a:solidFill>
                  <a:srgbClr val="FF00FF"/>
                </a:solidFill>
                <a:latin typeface="#9Slide05 Voyage" panose="02000000000000000000" pitchFamily="2" charset="0"/>
              </a:rPr>
              <a:t> </a:t>
            </a:r>
            <a:r>
              <a:rPr lang="en-US" altLang="en-US" sz="4000" b="1" dirty="0" err="1">
                <a:solidFill>
                  <a:srgbClr val="FF00FF"/>
                </a:solidFill>
                <a:latin typeface="#9Slide05 Voyage" panose="02000000000000000000" pitchFamily="2" charset="0"/>
              </a:rPr>
              <a:t>ngữ</a:t>
            </a:r>
            <a:r>
              <a:rPr lang="vi-VN" altLang="en-US" sz="4000" b="1" dirty="0">
                <a:solidFill>
                  <a:srgbClr val="FF00FF"/>
                </a:solidFill>
                <a:latin typeface="#9Slide05 Voyage" panose="02000000000000000000" pitchFamily="2" charset="0"/>
              </a:rPr>
              <a:t>, châm ngôn</a:t>
            </a:r>
            <a:r>
              <a:rPr lang="en-US" altLang="en-US" sz="4000" b="1" dirty="0">
                <a:solidFill>
                  <a:srgbClr val="FF00FF"/>
                </a:solidFill>
                <a:latin typeface="#9Slide05 Voyage" panose="02000000000000000000" pitchFamily="2" charset="0"/>
              </a:rPr>
              <a:t> </a:t>
            </a:r>
            <a:r>
              <a:rPr lang="en-US" altLang="en-US" sz="4000" b="1" dirty="0" err="1">
                <a:solidFill>
                  <a:srgbClr val="FF00FF"/>
                </a:solidFill>
                <a:latin typeface="#9Slide05 Voyage" panose="02000000000000000000" pitchFamily="2" charset="0"/>
              </a:rPr>
              <a:t>về</a:t>
            </a:r>
            <a:r>
              <a:rPr lang="en-US" altLang="en-US" sz="4000" b="1" dirty="0">
                <a:solidFill>
                  <a:srgbClr val="FF00FF"/>
                </a:solidFill>
                <a:latin typeface="#9Slide05 Voyage" panose="02000000000000000000" pitchFamily="2" charset="0"/>
              </a:rPr>
              <a:t> </a:t>
            </a:r>
            <a:r>
              <a:rPr lang="en-US" altLang="en-US" sz="4000" b="1" dirty="0" err="1" smtClean="0">
                <a:solidFill>
                  <a:srgbClr val="FF00FF"/>
                </a:solidFill>
                <a:latin typeface="#9Slide05 Voyage" panose="02000000000000000000" pitchFamily="2" charset="0"/>
              </a:rPr>
              <a:t>Tự</a:t>
            </a:r>
            <a:r>
              <a:rPr lang="en-US" altLang="en-US" sz="4000" b="1" dirty="0" smtClean="0">
                <a:solidFill>
                  <a:srgbClr val="FF00FF"/>
                </a:solidFill>
                <a:latin typeface="#9Slide05 Voyage" panose="02000000000000000000" pitchFamily="2" charset="0"/>
              </a:rPr>
              <a:t> </a:t>
            </a:r>
            <a:r>
              <a:rPr lang="en-US" altLang="en-US" sz="4000" b="1" dirty="0" err="1" smtClean="0">
                <a:solidFill>
                  <a:srgbClr val="FF00FF"/>
                </a:solidFill>
                <a:latin typeface="#9Slide05 Voyage" panose="02000000000000000000" pitchFamily="2" charset="0"/>
              </a:rPr>
              <a:t>lập</a:t>
            </a:r>
            <a:endParaRPr lang="en-US" altLang="en-US" sz="4000" b="1" dirty="0">
              <a:solidFill>
                <a:srgbClr val="FF00FF"/>
              </a:solidFill>
              <a:latin typeface="#9Slide05 Voyage" panose="02000000000000000000" pitchFamily="2" charset="0"/>
            </a:endParaRPr>
          </a:p>
        </p:txBody>
      </p:sp>
      <p:sp>
        <p:nvSpPr>
          <p:cNvPr id="33" name="TextBox 32"/>
          <p:cNvSpPr txBox="1"/>
          <p:nvPr/>
        </p:nvSpPr>
        <p:spPr>
          <a:xfrm>
            <a:off x="-3228" y="4590868"/>
            <a:ext cx="6939056" cy="2308324"/>
          </a:xfrm>
          <a:prstGeom prst="rect">
            <a:avLst/>
          </a:prstGeom>
          <a:solidFill>
            <a:srgbClr val="FFC000"/>
          </a:solidFill>
        </p:spPr>
        <p:txBody>
          <a:bodyPr wrap="square" rtlCol="0">
            <a:spAutoFit/>
          </a:bodyPr>
          <a:lstStyle/>
          <a:p>
            <a:pPr defTabSz="914400"/>
            <a:endParaRPr lang="en-US" sz="2400" dirty="0" smtClean="0">
              <a:solidFill>
                <a:prstClr val="black"/>
              </a:solidFill>
              <a:latin typeface="Times New Roman" panose="02020603050405020304" pitchFamily="18" charset="0"/>
              <a:cs typeface="Times New Roman" panose="02020603050405020304" pitchFamily="18" charset="0"/>
            </a:endParaRPr>
          </a:p>
          <a:p>
            <a:pPr defTabSz="914400"/>
            <a:endParaRPr lang="en-US" sz="2400" dirty="0">
              <a:solidFill>
                <a:prstClr val="black"/>
              </a:solidFill>
              <a:latin typeface="Times New Roman" panose="02020603050405020304" pitchFamily="18" charset="0"/>
              <a:cs typeface="Times New Roman" panose="02020603050405020304" pitchFamily="18" charset="0"/>
            </a:endParaRPr>
          </a:p>
          <a:p>
            <a:pPr defTabSz="914400"/>
            <a:endParaRPr lang="en-US" sz="2400" dirty="0" smtClean="0">
              <a:solidFill>
                <a:prstClr val="black"/>
              </a:solidFill>
              <a:latin typeface="Times New Roman" panose="02020603050405020304" pitchFamily="18" charset="0"/>
              <a:cs typeface="Times New Roman" panose="02020603050405020304" pitchFamily="18" charset="0"/>
            </a:endParaRPr>
          </a:p>
          <a:p>
            <a:pPr defTabSz="914400"/>
            <a:endParaRPr lang="en-US" sz="2400" dirty="0">
              <a:solidFill>
                <a:prstClr val="black"/>
              </a:solidFill>
              <a:latin typeface="Times New Roman" panose="02020603050405020304" pitchFamily="18" charset="0"/>
              <a:cs typeface="Times New Roman" panose="02020603050405020304" pitchFamily="18" charset="0"/>
            </a:endParaRPr>
          </a:p>
          <a:p>
            <a:pPr defTabSz="914400"/>
            <a:endParaRPr lang="en-US" sz="2400" dirty="0" smtClean="0">
              <a:solidFill>
                <a:prstClr val="black"/>
              </a:solidFill>
              <a:latin typeface="Times New Roman" panose="02020603050405020304" pitchFamily="18" charset="0"/>
              <a:cs typeface="Times New Roman" panose="02020603050405020304" pitchFamily="18" charset="0"/>
            </a:endParaRPr>
          </a:p>
          <a:p>
            <a:pPr defTabSz="914400"/>
            <a:endParaRPr lang="en-US" sz="2400" dirty="0" smtClean="0">
              <a:solidFill>
                <a:prstClr val="black"/>
              </a:solidFill>
              <a:latin typeface="Times New Roman" panose="02020603050405020304" pitchFamily="18" charset="0"/>
              <a:cs typeface="Times New Roman" panose="02020603050405020304" pitchFamily="18" charset="0"/>
            </a:endParaRPr>
          </a:p>
        </p:txBody>
      </p:sp>
      <p:sp>
        <p:nvSpPr>
          <p:cNvPr id="34" name="Rectangle 33"/>
          <p:cNvSpPr/>
          <p:nvPr/>
        </p:nvSpPr>
        <p:spPr>
          <a:xfrm>
            <a:off x="130520" y="4603510"/>
            <a:ext cx="6569761" cy="2308324"/>
          </a:xfrm>
          <a:prstGeom prst="rect">
            <a:avLst/>
          </a:prstGeom>
        </p:spPr>
        <p:txBody>
          <a:bodyPr wrap="square">
            <a:spAutoFit/>
          </a:bodyPr>
          <a:lstStyle/>
          <a:p>
            <a:pPr lvl="0" defTabSz="914400"/>
            <a:r>
              <a:rPr lang="en-US" sz="2000" b="1" dirty="0">
                <a:solidFill>
                  <a:prstClr val="black"/>
                </a:solidFill>
                <a:latin typeface="Times New Roman" panose="02020603050405020304" pitchFamily="18" charset="0"/>
                <a:cs typeface="Times New Roman" panose="02020603050405020304" pitchFamily="18" charset="0"/>
              </a:rPr>
              <a:t>LUẬT CHƠI: </a:t>
            </a:r>
            <a:endParaRPr lang="en-US" sz="2000" b="1" dirty="0" smtClean="0">
              <a:solidFill>
                <a:prstClr val="black"/>
              </a:solidFill>
              <a:latin typeface="Times New Roman" panose="02020603050405020304" pitchFamily="18" charset="0"/>
              <a:cs typeface="Times New Roman" panose="02020603050405020304" pitchFamily="18" charset="0"/>
            </a:endParaRPr>
          </a:p>
          <a:p>
            <a:pPr lvl="0" defTabSz="914400"/>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Số</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người</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tham</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gia</a:t>
            </a:r>
            <a:r>
              <a:rPr lang="en-US" sz="2000" b="1" dirty="0" smtClean="0">
                <a:solidFill>
                  <a:prstClr val="black"/>
                </a:solidFill>
                <a:latin typeface="SVN-Vanilla Daisy Pro" panose="00000500000000000000" pitchFamily="2" charset="0"/>
                <a:cs typeface="Times New Roman" panose="02020603050405020304" pitchFamily="18" charset="0"/>
              </a:rPr>
              <a:t>: 5 </a:t>
            </a:r>
            <a:r>
              <a:rPr lang="en-US" sz="2000" b="1" dirty="0" err="1" smtClean="0">
                <a:solidFill>
                  <a:prstClr val="black"/>
                </a:solidFill>
                <a:latin typeface="SVN-Vanilla Daisy Pro" panose="00000500000000000000" pitchFamily="2" charset="0"/>
                <a:cs typeface="Times New Roman" panose="02020603050405020304" pitchFamily="18" charset="0"/>
              </a:rPr>
              <a:t>bạn</a:t>
            </a:r>
            <a:endParaRPr lang="en-US" sz="2000" b="1" dirty="0" smtClean="0">
              <a:solidFill>
                <a:prstClr val="black"/>
              </a:solidFill>
              <a:latin typeface="SVN-Vanilla Daisy Pro" panose="00000500000000000000" pitchFamily="2" charset="0"/>
              <a:cs typeface="Times New Roman" panose="02020603050405020304" pitchFamily="18" charset="0"/>
            </a:endParaRPr>
          </a:p>
          <a:p>
            <a:pPr lvl="0" defTabSz="914400"/>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Cách</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thức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Các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bạn</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đứng</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vòng</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tròn</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Lần</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lượt</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đọc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câu</a:t>
            </a:r>
            <a:r>
              <a:rPr lang="en-US" sz="2000" b="1" dirty="0" smtClean="0">
                <a:solidFill>
                  <a:prstClr val="black"/>
                </a:solidFill>
                <a:latin typeface="SVN-Vanilla Daisy Pro" panose="00000500000000000000" pitchFamily="2" charset="0"/>
                <a:cs typeface="Times New Roman" panose="02020603050405020304" pitchFamily="18" charset="0"/>
              </a:rPr>
              <a:t> ca </a:t>
            </a:r>
            <a:r>
              <a:rPr lang="en-US" sz="2000" b="1" dirty="0" err="1" smtClean="0">
                <a:solidFill>
                  <a:prstClr val="black"/>
                </a:solidFill>
                <a:latin typeface="SVN-Vanilla Daisy Pro" panose="00000500000000000000" pitchFamily="2" charset="0"/>
                <a:cs typeface="Times New Roman" panose="02020603050405020304" pitchFamily="18" charset="0"/>
              </a:rPr>
              <a:t>dao</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tục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ngữ</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châm</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ngôn</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về</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tự</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lập</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Không</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được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đọc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lặp</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lại</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câu</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của</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người</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khác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Đến</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lượt</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bạn</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nào</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không</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đọc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được</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sẽ</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bị</a:t>
            </a:r>
            <a:r>
              <a:rPr lang="en-US" sz="2000" b="1" dirty="0" smtClean="0">
                <a:solidFill>
                  <a:prstClr val="black"/>
                </a:solidFill>
                <a:latin typeface="SVN-Vanilla Daisy Pro" panose="00000500000000000000" pitchFamily="2" charset="0"/>
                <a:cs typeface="Times New Roman" panose="02020603050405020304" pitchFamily="18" charset="0"/>
              </a:rPr>
              <a:t> </a:t>
            </a:r>
            <a:r>
              <a:rPr lang="en-US" sz="2000" b="1" dirty="0" err="1" smtClean="0">
                <a:solidFill>
                  <a:prstClr val="black"/>
                </a:solidFill>
                <a:latin typeface="SVN-Vanilla Daisy Pro" panose="00000500000000000000" pitchFamily="2" charset="0"/>
                <a:cs typeface="Times New Roman" panose="02020603050405020304" pitchFamily="18" charset="0"/>
              </a:rPr>
              <a:t>loại</a:t>
            </a:r>
            <a:r>
              <a:rPr lang="en-US" sz="2000" b="1" dirty="0" smtClean="0">
                <a:solidFill>
                  <a:prstClr val="black"/>
                </a:solidFill>
                <a:latin typeface="SVN-Vanilla Daisy Pro" panose="00000500000000000000" pitchFamily="2" charset="0"/>
                <a:cs typeface="Times New Roman" panose="02020603050405020304" pitchFamily="18" charset="0"/>
              </a:rPr>
              <a:t>. </a:t>
            </a:r>
            <a:endParaRPr lang="en-US" sz="2000" b="1" dirty="0">
              <a:solidFill>
                <a:prstClr val="black"/>
              </a:solidFill>
              <a:latin typeface="SVN-Vanilla Daisy Pro" panose="00000500000000000000" pitchFamily="2" charset="0"/>
              <a:cs typeface="Times New Roman" panose="02020603050405020304" pitchFamily="18" charset="0"/>
            </a:endParaRPr>
          </a:p>
        </p:txBody>
      </p:sp>
      <p:pic>
        <p:nvPicPr>
          <p:cNvPr id="35" name="Picture 34"/>
          <p:cNvPicPr>
            <a:picLocks noChangeAspect="1"/>
          </p:cNvPicPr>
          <p:nvPr/>
        </p:nvPicPr>
        <p:blipFill>
          <a:blip r:embed="rId15"/>
          <a:stretch>
            <a:fillRect/>
          </a:stretch>
        </p:blipFill>
        <p:spPr>
          <a:xfrm>
            <a:off x="8776977" y="1623608"/>
            <a:ext cx="3853006" cy="4359018"/>
          </a:xfrm>
          <a:prstGeom prst="rect">
            <a:avLst/>
          </a:prstGeom>
        </p:spPr>
      </p:pic>
      <p:pic>
        <p:nvPicPr>
          <p:cNvPr id="37" name="图片 8" descr="6fc417983c9675ce1b60e983870aeb8a"/>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7177045" y="4227936"/>
            <a:ext cx="1782022" cy="1357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 name="图片 1"/>
          <p:cNvPicPr>
            <a:picLocks noChangeAspect="1"/>
          </p:cNvPicPr>
          <p:nvPr/>
        </p:nvPicPr>
        <p:blipFill rotWithShape="1">
          <a:blip r:embed="rId17" cstate="print">
            <a:extLst>
              <a:ext uri="{28A0092B-C50C-407E-A947-70E740481C1C}">
                <a14:useLocalDpi xmlns:a14="http://schemas.microsoft.com/office/drawing/2010/main" val="0"/>
              </a:ext>
            </a:extLst>
          </a:blip>
          <a:srcRect l="32760" r="8347"/>
          <a:stretch>
            <a:fillRect/>
          </a:stretch>
        </p:blipFill>
        <p:spPr>
          <a:xfrm flipH="1">
            <a:off x="-198183" y="2543161"/>
            <a:ext cx="2113322" cy="2112622"/>
          </a:xfrm>
          <a:prstGeom prst="rect">
            <a:avLst/>
          </a:prstGeom>
        </p:spPr>
      </p:pic>
    </p:spTree>
    <p:extLst>
      <p:ext uri="{BB962C8B-B14F-4D97-AF65-F5344CB8AC3E}">
        <p14:creationId xmlns:p14="http://schemas.microsoft.com/office/powerpoint/2010/main" val="2440541121"/>
      </p:ext>
    </p:extLst>
  </p:cSld>
  <p:clrMapOvr>
    <a:masterClrMapping/>
  </p:clrMapOvr>
  <p:transition spd="med">
    <p:wheel/>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7" presetClass="entr" presetSubtype="0" fill="hold" nodeType="after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1000"/>
                                        <p:tgtEl>
                                          <p:spTgt spid="37"/>
                                        </p:tgtEl>
                                      </p:cBhvr>
                                    </p:animEffect>
                                    <p:anim calcmode="lin" valueType="num">
                                      <p:cBhvr>
                                        <p:cTn id="8" dur="1000" fill="hold"/>
                                        <p:tgtEl>
                                          <p:spTgt spid="37"/>
                                        </p:tgtEl>
                                        <p:attrNameLst>
                                          <p:attrName>ppt_x</p:attrName>
                                        </p:attrNameLst>
                                      </p:cBhvr>
                                      <p:tavLst>
                                        <p:tav tm="0">
                                          <p:val>
                                            <p:strVal val="#ppt_x"/>
                                          </p:val>
                                        </p:tav>
                                        <p:tav tm="100000">
                                          <p:val>
                                            <p:strVal val="#ppt_x"/>
                                          </p:val>
                                        </p:tav>
                                      </p:tavLst>
                                    </p:anim>
                                    <p:anim calcmode="lin" valueType="num">
                                      <p:cBhvr>
                                        <p:cTn id="9" dur="900" decel="100000" fill="hold"/>
                                        <p:tgtEl>
                                          <p:spTgt spid="37"/>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7"/>
                                        </p:tgtEl>
                                        <p:attrNameLst>
                                          <p:attrName>ppt_y</p:attrName>
                                        </p:attrNameLst>
                                      </p:cBhvr>
                                      <p:tavLst>
                                        <p:tav tm="0">
                                          <p:val>
                                            <p:strVal val="#ppt_y-.03"/>
                                          </p:val>
                                        </p:tav>
                                        <p:tav tm="100000">
                                          <p:val>
                                            <p:strVal val="#ppt_y"/>
                                          </p:val>
                                        </p:tav>
                                      </p:tavLst>
                                    </p:anim>
                                  </p:childTnLst>
                                </p:cTn>
                              </p:par>
                              <p:par>
                                <p:cTn id="11" presetID="42" presetClass="entr" presetSubtype="0" fill="hold" grpId="0" nodeType="withEffect">
                                  <p:stCondLst>
                                    <p:cond delay="0"/>
                                  </p:stCondLst>
                                  <p:childTnLst>
                                    <p:set>
                                      <p:cBhvr>
                                        <p:cTn id="12" dur="1" fill="hold">
                                          <p:stCondLst>
                                            <p:cond delay="0"/>
                                          </p:stCondLst>
                                        </p:cTn>
                                        <p:tgtEl>
                                          <p:spTgt spid="25631"/>
                                        </p:tgtEl>
                                        <p:attrNameLst>
                                          <p:attrName>style.visibility</p:attrName>
                                        </p:attrNameLst>
                                      </p:cBhvr>
                                      <p:to>
                                        <p:strVal val="visible"/>
                                      </p:to>
                                    </p:set>
                                    <p:animEffect transition="in" filter="fade">
                                      <p:cBhvr>
                                        <p:cTn id="13" dur="1000"/>
                                        <p:tgtEl>
                                          <p:spTgt spid="25631"/>
                                        </p:tgtEl>
                                      </p:cBhvr>
                                    </p:animEffect>
                                    <p:anim calcmode="lin" valueType="num">
                                      <p:cBhvr>
                                        <p:cTn id="14" dur="1000" fill="hold"/>
                                        <p:tgtEl>
                                          <p:spTgt spid="25631"/>
                                        </p:tgtEl>
                                        <p:attrNameLst>
                                          <p:attrName>ppt_x</p:attrName>
                                        </p:attrNameLst>
                                      </p:cBhvr>
                                      <p:tavLst>
                                        <p:tav tm="0">
                                          <p:val>
                                            <p:strVal val="#ppt_x"/>
                                          </p:val>
                                        </p:tav>
                                        <p:tav tm="100000">
                                          <p:val>
                                            <p:strVal val="#ppt_x"/>
                                          </p:val>
                                        </p:tav>
                                      </p:tavLst>
                                    </p:anim>
                                    <p:anim calcmode="lin" valueType="num">
                                      <p:cBhvr>
                                        <p:cTn id="15" dur="1000" fill="hold"/>
                                        <p:tgtEl>
                                          <p:spTgt spid="25631"/>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304161"/>
                                        </p:tgtEl>
                                        <p:attrNameLst>
                                          <p:attrName>style.visibility</p:attrName>
                                        </p:attrNameLst>
                                      </p:cBhvr>
                                      <p:to>
                                        <p:strVal val="visible"/>
                                      </p:to>
                                    </p:set>
                                    <p:animEffect transition="in" filter="slide(fromBottom)">
                                      <p:cBhvr>
                                        <p:cTn id="20" dur="500"/>
                                        <p:tgtEl>
                                          <p:spTgt spid="304161"/>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fade">
                                      <p:cBhvr>
                                        <p:cTn id="25" dur="1000"/>
                                        <p:tgtEl>
                                          <p:spTgt spid="33"/>
                                        </p:tgtEl>
                                      </p:cBhvr>
                                    </p:animEffect>
                                    <p:anim calcmode="lin" valueType="num">
                                      <p:cBhvr>
                                        <p:cTn id="26" dur="1000" fill="hold"/>
                                        <p:tgtEl>
                                          <p:spTgt spid="33"/>
                                        </p:tgtEl>
                                        <p:attrNameLst>
                                          <p:attrName>ppt_x</p:attrName>
                                        </p:attrNameLst>
                                      </p:cBhvr>
                                      <p:tavLst>
                                        <p:tav tm="0">
                                          <p:val>
                                            <p:strVal val="#ppt_x"/>
                                          </p:val>
                                        </p:tav>
                                        <p:tav tm="100000">
                                          <p:val>
                                            <p:strVal val="#ppt_x"/>
                                          </p:val>
                                        </p:tav>
                                      </p:tavLst>
                                    </p:anim>
                                    <p:anim calcmode="lin" valueType="num">
                                      <p:cBhvr>
                                        <p:cTn id="27" dur="1000" fill="hold"/>
                                        <p:tgtEl>
                                          <p:spTgt spid="33"/>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animEffect transition="in" filter="fade">
                                      <p:cBhvr>
                                        <p:cTn id="30" dur="1000"/>
                                        <p:tgtEl>
                                          <p:spTgt spid="34"/>
                                        </p:tgtEl>
                                      </p:cBhvr>
                                    </p:animEffect>
                                    <p:anim calcmode="lin" valueType="num">
                                      <p:cBhvr>
                                        <p:cTn id="31" dur="1000" fill="hold"/>
                                        <p:tgtEl>
                                          <p:spTgt spid="34"/>
                                        </p:tgtEl>
                                        <p:attrNameLst>
                                          <p:attrName>ppt_x</p:attrName>
                                        </p:attrNameLst>
                                      </p:cBhvr>
                                      <p:tavLst>
                                        <p:tav tm="0">
                                          <p:val>
                                            <p:strVal val="#ppt_x"/>
                                          </p:val>
                                        </p:tav>
                                        <p:tav tm="100000">
                                          <p:val>
                                            <p:strVal val="#ppt_x"/>
                                          </p:val>
                                        </p:tav>
                                      </p:tavLst>
                                    </p:anim>
                                    <p:anim calcmode="lin" valueType="num">
                                      <p:cBhvr>
                                        <p:cTn id="32"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31" grpId="0"/>
      <p:bldP spid="304161" grpId="0" animBg="1"/>
      <p:bldP spid="33" grpId="0" animBg="1"/>
      <p:bldP spid="3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446178" y="1137447"/>
            <a:ext cx="5697894" cy="547842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marL="342900" indent="-342900"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marL="0" indent="0" defTabSz="914400" eaLnBrk="1" fontAlgn="base" hangingPunct="1">
              <a:spcBef>
                <a:spcPct val="50000"/>
              </a:spcBef>
              <a:spcAft>
                <a:spcPct val="0"/>
              </a:spcAft>
            </a:pPr>
            <a:r>
              <a:rPr lang="en-US" altLang="en-US" sz="2800" b="1" dirty="0" smtClean="0">
                <a:solidFill>
                  <a:srgbClr val="0000FF"/>
                </a:solidFill>
                <a:latin typeface="SVN-Very Berry" panose="00000500000000000000" pitchFamily="2" charset="0"/>
                <a:cs typeface="Times" panose="02020603050405020304" pitchFamily="18" charset="0"/>
              </a:rPr>
              <a:t>1. </a:t>
            </a:r>
            <a:r>
              <a:rPr lang="en-US" altLang="en-US" sz="2800" b="1" dirty="0" err="1" smtClean="0">
                <a:solidFill>
                  <a:srgbClr val="0000FF"/>
                </a:solidFill>
                <a:latin typeface="SVN-Very Berry" panose="00000500000000000000" pitchFamily="2" charset="0"/>
                <a:cs typeface="Times" panose="02020603050405020304" pitchFamily="18" charset="0"/>
              </a:rPr>
              <a:t>Tự</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lực</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cánh</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sinh</a:t>
            </a:r>
            <a:endParaRPr lang="en-US" altLang="en-US" sz="2800" b="1" dirty="0">
              <a:solidFill>
                <a:srgbClr val="0000FF"/>
              </a:solidFill>
              <a:latin typeface="SVN-Very Berry" panose="00000500000000000000" pitchFamily="2" charset="0"/>
              <a:cs typeface="Times" panose="02020603050405020304" pitchFamily="18" charset="0"/>
            </a:endParaRPr>
          </a:p>
          <a:p>
            <a:pPr marL="0" indent="0" defTabSz="914400" eaLnBrk="1" fontAlgn="base" hangingPunct="1">
              <a:spcBef>
                <a:spcPct val="50000"/>
              </a:spcBef>
              <a:spcAft>
                <a:spcPct val="0"/>
              </a:spcAft>
            </a:pPr>
            <a:r>
              <a:rPr lang="en-US" altLang="en-US" sz="2800" b="1" dirty="0" smtClean="0">
                <a:solidFill>
                  <a:srgbClr val="0000FF"/>
                </a:solidFill>
                <a:latin typeface="SVN-Very Berry" panose="00000500000000000000" pitchFamily="2" charset="0"/>
                <a:cs typeface="Times" panose="02020603050405020304" pitchFamily="18" charset="0"/>
              </a:rPr>
              <a:t>2. </a:t>
            </a:r>
            <a:r>
              <a:rPr lang="en-US" altLang="en-US" sz="2800" b="1" dirty="0" err="1" smtClean="0">
                <a:solidFill>
                  <a:srgbClr val="0000FF"/>
                </a:solidFill>
                <a:latin typeface="SVN-Very Berry" panose="00000500000000000000" pitchFamily="2" charset="0"/>
                <a:cs typeface="Times" panose="02020603050405020304" pitchFamily="18" charset="0"/>
              </a:rPr>
              <a:t>Đi</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bằng</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chính</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đôi</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chân</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của</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mình</a:t>
            </a:r>
            <a:endParaRPr lang="en-US" altLang="en-US" sz="2800" b="1" dirty="0">
              <a:solidFill>
                <a:srgbClr val="0000FF"/>
              </a:solidFill>
              <a:latin typeface="SVN-Very Berry" panose="00000500000000000000" pitchFamily="2" charset="0"/>
              <a:cs typeface="Times" panose="02020603050405020304" pitchFamily="18" charset="0"/>
            </a:endParaRPr>
          </a:p>
          <a:p>
            <a:pPr marL="0" indent="0" defTabSz="914400" eaLnBrk="1" fontAlgn="base" hangingPunct="1">
              <a:spcBef>
                <a:spcPct val="50000"/>
              </a:spcBef>
              <a:spcAft>
                <a:spcPct val="0"/>
              </a:spcAft>
            </a:pPr>
            <a:r>
              <a:rPr lang="en-US" altLang="en-US" sz="2800" b="1" dirty="0" smtClean="0">
                <a:solidFill>
                  <a:srgbClr val="0000FF"/>
                </a:solidFill>
                <a:latin typeface="SVN-Very Berry" panose="00000500000000000000" pitchFamily="2" charset="0"/>
                <a:cs typeface="Times" panose="02020603050405020304" pitchFamily="18" charset="0"/>
              </a:rPr>
              <a:t>3. </a:t>
            </a:r>
            <a:r>
              <a:rPr lang="en-US" altLang="en-US" sz="2800" b="1" dirty="0" err="1">
                <a:solidFill>
                  <a:srgbClr val="0000FF"/>
                </a:solidFill>
                <a:latin typeface="SVN-Very Berry" panose="00000500000000000000" pitchFamily="2" charset="0"/>
                <a:cs typeface="Times" panose="02020603050405020304" pitchFamily="18" charset="0"/>
              </a:rPr>
              <a:t>Có</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thân</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phải</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smtClean="0">
                <a:solidFill>
                  <a:srgbClr val="0000FF"/>
                </a:solidFill>
                <a:latin typeface="SVN-Very Berry" panose="00000500000000000000" pitchFamily="2" charset="0"/>
                <a:cs typeface="Times" panose="02020603050405020304" pitchFamily="18" charset="0"/>
              </a:rPr>
              <a:t>lập</a:t>
            </a:r>
            <a:endParaRPr lang="en-US" altLang="en-US" sz="2800" b="1" dirty="0" smtClean="0">
              <a:solidFill>
                <a:srgbClr val="0000FF"/>
              </a:solidFill>
              <a:latin typeface="SVN-Very Berry" panose="00000500000000000000" pitchFamily="2" charset="0"/>
              <a:cs typeface="Times" panose="02020603050405020304" pitchFamily="18" charset="0"/>
            </a:endParaRPr>
          </a:p>
          <a:p>
            <a:pPr marL="0" indent="0" defTabSz="914400" eaLnBrk="1" fontAlgn="base" hangingPunct="1">
              <a:spcBef>
                <a:spcPct val="50000"/>
              </a:spcBef>
              <a:spcAft>
                <a:spcPct val="0"/>
              </a:spcAft>
            </a:pPr>
            <a:r>
              <a:rPr lang="en-US" altLang="en-US" sz="2800" b="1" dirty="0" smtClean="0">
                <a:solidFill>
                  <a:srgbClr val="0000FF"/>
                </a:solidFill>
                <a:latin typeface="SVN-Very Berry" panose="00000500000000000000" pitchFamily="2" charset="0"/>
                <a:cs typeface="Times" panose="02020603050405020304" pitchFamily="18" charset="0"/>
              </a:rPr>
              <a:t>4. </a:t>
            </a:r>
            <a:r>
              <a:rPr lang="en-US" altLang="en-US" sz="2800" b="1" dirty="0" err="1" smtClean="0">
                <a:solidFill>
                  <a:srgbClr val="0000FF"/>
                </a:solidFill>
                <a:latin typeface="SVN-Very Berry" panose="00000500000000000000" pitchFamily="2" charset="0"/>
                <a:cs typeface="Times" panose="02020603050405020304" pitchFamily="18" charset="0"/>
              </a:rPr>
              <a:t>Muốn</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smtClean="0">
                <a:solidFill>
                  <a:srgbClr val="0000FF"/>
                </a:solidFill>
                <a:latin typeface="SVN-Very Berry" panose="00000500000000000000" pitchFamily="2" charset="0"/>
                <a:cs typeface="Times" panose="02020603050405020304" pitchFamily="18" charset="0"/>
              </a:rPr>
              <a:t>ăn</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smtClean="0">
                <a:solidFill>
                  <a:srgbClr val="0000FF"/>
                </a:solidFill>
                <a:latin typeface="SVN-Very Berry" panose="00000500000000000000" pitchFamily="2" charset="0"/>
                <a:cs typeface="Times" panose="02020603050405020304" pitchFamily="18" charset="0"/>
              </a:rPr>
              <a:t>thì</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smtClean="0">
                <a:solidFill>
                  <a:srgbClr val="0000FF"/>
                </a:solidFill>
                <a:latin typeface="SVN-Very Berry" panose="00000500000000000000" pitchFamily="2" charset="0"/>
                <a:cs typeface="Times" panose="02020603050405020304" pitchFamily="18" charset="0"/>
              </a:rPr>
              <a:t>lăn</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smtClean="0">
                <a:solidFill>
                  <a:srgbClr val="0000FF"/>
                </a:solidFill>
                <a:latin typeface="SVN-Very Berry" panose="00000500000000000000" pitchFamily="2" charset="0"/>
                <a:cs typeface="Times" panose="02020603050405020304" pitchFamily="18" charset="0"/>
              </a:rPr>
              <a:t>vào</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smtClean="0">
                <a:solidFill>
                  <a:srgbClr val="0000FF"/>
                </a:solidFill>
                <a:latin typeface="SVN-Very Berry" panose="00000500000000000000" pitchFamily="2" charset="0"/>
                <a:cs typeface="Times" panose="02020603050405020304" pitchFamily="18" charset="0"/>
              </a:rPr>
              <a:t>bếp</a:t>
            </a:r>
            <a:endParaRPr lang="en-US" altLang="en-US" sz="2800" b="1" dirty="0" smtClean="0">
              <a:solidFill>
                <a:srgbClr val="0000FF"/>
              </a:solidFill>
              <a:latin typeface="SVN-Very Berry" panose="00000500000000000000" pitchFamily="2" charset="0"/>
              <a:cs typeface="Times" panose="02020603050405020304" pitchFamily="18" charset="0"/>
            </a:endParaRPr>
          </a:p>
          <a:p>
            <a:pPr marL="0" indent="0" defTabSz="914400" eaLnBrk="1" fontAlgn="base" hangingPunct="1">
              <a:spcBef>
                <a:spcPct val="50000"/>
              </a:spcBef>
              <a:spcAft>
                <a:spcPct val="0"/>
              </a:spcAft>
            </a:pPr>
            <a:r>
              <a:rPr lang="en-US" altLang="en-US" sz="2800" b="1" dirty="0" smtClean="0">
                <a:solidFill>
                  <a:srgbClr val="0000FF"/>
                </a:solidFill>
                <a:latin typeface="SVN-Very Berry" panose="00000500000000000000" pitchFamily="2" charset="0"/>
                <a:cs typeface="Times" panose="02020603050405020304" pitchFamily="18" charset="0"/>
              </a:rPr>
              <a:t>5. </a:t>
            </a:r>
            <a:r>
              <a:rPr lang="en-US" altLang="en-US" sz="2800" b="1" dirty="0" err="1" smtClean="0">
                <a:solidFill>
                  <a:srgbClr val="0000FF"/>
                </a:solidFill>
                <a:latin typeface="SVN-Very Berry" panose="00000500000000000000" pitchFamily="2" charset="0"/>
                <a:cs typeface="Times" panose="02020603050405020304" pitchFamily="18" charset="0"/>
              </a:rPr>
              <a:t>Đói</a:t>
            </a:r>
            <a:r>
              <a:rPr lang="en-US" altLang="en-US" sz="2800" b="1" dirty="0" smtClean="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thì</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đầu</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gối</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phải</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bò</a:t>
            </a:r>
            <a:endParaRPr lang="en-US" altLang="en-US" sz="2800" b="1" dirty="0">
              <a:solidFill>
                <a:srgbClr val="0000FF"/>
              </a:solidFill>
              <a:latin typeface="SVN-Very Berry" panose="00000500000000000000" pitchFamily="2" charset="0"/>
              <a:cs typeface="Times" panose="02020603050405020304" pitchFamily="18" charset="0"/>
            </a:endParaRPr>
          </a:p>
          <a:p>
            <a:pPr marL="0" indent="0" defTabSz="914400" eaLnBrk="1" fontAlgn="base" hangingPunct="1">
              <a:spcBef>
                <a:spcPct val="50000"/>
              </a:spcBef>
              <a:spcAft>
                <a:spcPct val="0"/>
              </a:spcAft>
            </a:pPr>
            <a:r>
              <a:rPr lang="en-US" altLang="en-US" sz="2800" b="1" dirty="0" smtClean="0">
                <a:solidFill>
                  <a:srgbClr val="0000FF"/>
                </a:solidFill>
                <a:latin typeface="SVN-Very Berry" panose="00000500000000000000" pitchFamily="2" charset="0"/>
                <a:cs typeface="Times" panose="02020603050405020304" pitchFamily="18" charset="0"/>
              </a:rPr>
              <a:t>6. Hay </a:t>
            </a:r>
            <a:r>
              <a:rPr lang="en-US" altLang="en-US" sz="2800" b="1" dirty="0" err="1">
                <a:solidFill>
                  <a:srgbClr val="0000FF"/>
                </a:solidFill>
                <a:latin typeface="SVN-Very Berry" panose="00000500000000000000" pitchFamily="2" charset="0"/>
                <a:cs typeface="Times" panose="02020603050405020304" pitchFamily="18" charset="0"/>
              </a:rPr>
              <a:t>làm</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đắp</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ấm</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cho</a:t>
            </a:r>
            <a:r>
              <a:rPr lang="en-US" altLang="en-US" sz="2800" b="1" dirty="0">
                <a:solidFill>
                  <a:srgbClr val="0000FF"/>
                </a:solidFill>
                <a:latin typeface="SVN-Very Berry" panose="00000500000000000000" pitchFamily="2" charset="0"/>
                <a:cs typeface="Times" panose="02020603050405020304" pitchFamily="18" charset="0"/>
              </a:rPr>
              <a:t> </a:t>
            </a:r>
            <a:r>
              <a:rPr lang="en-US" altLang="en-US" sz="2800" b="1" dirty="0" err="1">
                <a:solidFill>
                  <a:srgbClr val="0000FF"/>
                </a:solidFill>
                <a:latin typeface="SVN-Very Berry" panose="00000500000000000000" pitchFamily="2" charset="0"/>
                <a:cs typeface="Times" panose="02020603050405020304" pitchFamily="18" charset="0"/>
              </a:rPr>
              <a:t>thân</a:t>
            </a:r>
            <a:endParaRPr lang="en-US" altLang="en-US" sz="2800" b="1" dirty="0">
              <a:solidFill>
                <a:srgbClr val="0000FF"/>
              </a:solidFill>
              <a:latin typeface="SVN-Very Berry" panose="00000500000000000000" pitchFamily="2" charset="0"/>
              <a:cs typeface="Times" panose="02020603050405020304" pitchFamily="18" charset="0"/>
            </a:endParaRPr>
          </a:p>
        </p:txBody>
      </p:sp>
      <p:sp>
        <p:nvSpPr>
          <p:cNvPr id="65539" name="Text Box 3"/>
          <p:cNvSpPr txBox="1">
            <a:spLocks noChangeArrowheads="1"/>
          </p:cNvSpPr>
          <p:nvPr/>
        </p:nvSpPr>
        <p:spPr bwMode="auto">
          <a:xfrm>
            <a:off x="1724609" y="296457"/>
            <a:ext cx="2895600" cy="588963"/>
          </a:xfrm>
          <a:prstGeom prst="rect">
            <a:avLst/>
          </a:prstGeom>
          <a:solidFill>
            <a:srgbClr val="FFFF00"/>
          </a:solidFill>
          <a:ln w="9525" algn="ctr">
            <a:solidFill>
              <a:srgbClr val="FF33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algn="ctr" defTabSz="914400" eaLnBrk="1" fontAlgn="base" hangingPunct="1">
              <a:spcBef>
                <a:spcPct val="50000"/>
              </a:spcBef>
              <a:spcAft>
                <a:spcPct val="0"/>
              </a:spcAft>
            </a:pPr>
            <a:r>
              <a:rPr lang="en-US" altLang="en-US" b="1" dirty="0">
                <a:solidFill>
                  <a:srgbClr val="333399"/>
                </a:solidFill>
                <a:latin typeface="SVN-Very Berry" panose="00000500000000000000" pitchFamily="2" charset="0"/>
              </a:rPr>
              <a:t>TỤC NGỮ</a:t>
            </a:r>
          </a:p>
        </p:txBody>
      </p:sp>
      <p:sp>
        <p:nvSpPr>
          <p:cNvPr id="4" name="Text Box 2"/>
          <p:cNvSpPr txBox="1">
            <a:spLocks noChangeArrowheads="1"/>
          </p:cNvSpPr>
          <p:nvPr/>
        </p:nvSpPr>
        <p:spPr bwMode="auto">
          <a:xfrm>
            <a:off x="7441164" y="296456"/>
            <a:ext cx="2438400" cy="588963"/>
          </a:xfrm>
          <a:prstGeom prst="rect">
            <a:avLst/>
          </a:prstGeom>
          <a:solidFill>
            <a:srgbClr val="FFFF00"/>
          </a:solidFill>
          <a:ln w="9525" algn="ctr">
            <a:solidFill>
              <a:srgbClr val="FF33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algn="ctr" defTabSz="914400" eaLnBrk="1" fontAlgn="base" hangingPunct="1">
              <a:spcBef>
                <a:spcPct val="50000"/>
              </a:spcBef>
              <a:spcAft>
                <a:spcPct val="0"/>
              </a:spcAft>
            </a:pPr>
            <a:r>
              <a:rPr lang="en-US" altLang="en-US" b="1" dirty="0">
                <a:solidFill>
                  <a:srgbClr val="0000FF"/>
                </a:solidFill>
                <a:latin typeface="SVN-Vanilla Daisy Pro" panose="00000500000000000000" pitchFamily="2" charset="0"/>
              </a:rPr>
              <a:t>CA DAO</a:t>
            </a:r>
          </a:p>
        </p:txBody>
      </p:sp>
      <p:sp>
        <p:nvSpPr>
          <p:cNvPr id="5" name="Text Box 3"/>
          <p:cNvSpPr txBox="1">
            <a:spLocks noChangeArrowheads="1"/>
          </p:cNvSpPr>
          <p:nvPr/>
        </p:nvSpPr>
        <p:spPr bwMode="auto">
          <a:xfrm>
            <a:off x="5800531" y="1232759"/>
            <a:ext cx="6391469" cy="547842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marL="342900" indent="-342900" eaLnBrk="0" hangingPunct="0">
              <a:defRPr sz="3200">
                <a:solidFill>
                  <a:schemeClr val="tx1"/>
                </a:solidFill>
                <a:latin typeface="Arial" panose="020B0604020202020204" pitchFamily="34" charset="0"/>
              </a:defRPr>
            </a:lvl1pPr>
            <a:lvl2pPr marL="800100" indent="-34290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lvl="1" algn="ctr" defTabSz="914400" eaLnBrk="1" fontAlgn="base" hangingPunct="1">
              <a:spcBef>
                <a:spcPct val="50000"/>
              </a:spcBef>
              <a:spcAft>
                <a:spcPct val="0"/>
              </a:spcAft>
            </a:pPr>
            <a:r>
              <a:rPr lang="en-US" altLang="en-US" sz="2800" b="1" dirty="0">
                <a:solidFill>
                  <a:srgbClr val="FF0000"/>
                </a:solidFill>
                <a:latin typeface="SVN-Vanilla Daisy Pro" panose="00000500000000000000" pitchFamily="2" charset="0"/>
                <a:cs typeface="Times" panose="02020603050405020304" pitchFamily="18" charset="0"/>
              </a:rPr>
              <a:t>1. “</a:t>
            </a:r>
            <a:r>
              <a:rPr lang="en-US" altLang="en-US" sz="2800" b="1" dirty="0" err="1">
                <a:solidFill>
                  <a:srgbClr val="FF0000"/>
                </a:solidFill>
                <a:latin typeface="SVN-Vanilla Daisy Pro" panose="00000500000000000000" pitchFamily="2" charset="0"/>
                <a:cs typeface="Times" panose="02020603050405020304" pitchFamily="18" charset="0"/>
              </a:rPr>
              <a:t>Nước</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lã</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mà</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vã</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nên</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hồ</a:t>
            </a:r>
            <a:r>
              <a:rPr lang="en-US" altLang="en-US" sz="2800" b="1" dirty="0">
                <a:solidFill>
                  <a:srgbClr val="FF0000"/>
                </a:solidFill>
                <a:latin typeface="SVN-Vanilla Daisy Pro" panose="00000500000000000000" pitchFamily="2" charset="0"/>
                <a:cs typeface="Times" panose="02020603050405020304" pitchFamily="18" charset="0"/>
              </a:rPr>
              <a:t>,</a:t>
            </a:r>
          </a:p>
          <a:p>
            <a:pPr lvl="1" algn="ctr" defTabSz="914400" eaLnBrk="1" fontAlgn="base" hangingPunct="1">
              <a:spcBef>
                <a:spcPct val="50000"/>
              </a:spcBef>
              <a:spcAft>
                <a:spcPct val="0"/>
              </a:spcAft>
            </a:pPr>
            <a:r>
              <a:rPr lang="en-US" altLang="en-US" sz="2800" b="1" dirty="0" err="1">
                <a:solidFill>
                  <a:srgbClr val="FF0000"/>
                </a:solidFill>
                <a:latin typeface="SVN-Vanilla Daisy Pro" panose="00000500000000000000" pitchFamily="2" charset="0"/>
                <a:cs typeface="Times" panose="02020603050405020304" pitchFamily="18" charset="0"/>
              </a:rPr>
              <a:t>Tay</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không</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mà</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dựng</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cơ</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đồ</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mới</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ngoan</a:t>
            </a:r>
            <a:r>
              <a:rPr lang="en-US" altLang="en-US" sz="2800" b="1" dirty="0">
                <a:solidFill>
                  <a:srgbClr val="FF0000"/>
                </a:solidFill>
                <a:latin typeface="SVN-Vanilla Daisy Pro" panose="00000500000000000000" pitchFamily="2" charset="0"/>
                <a:cs typeface="Times" panose="02020603050405020304" pitchFamily="18" charset="0"/>
              </a:rPr>
              <a:t>.”</a:t>
            </a:r>
          </a:p>
          <a:p>
            <a:pPr algn="ctr" defTabSz="914400" eaLnBrk="1" fontAlgn="base" hangingPunct="1">
              <a:spcBef>
                <a:spcPct val="50000"/>
              </a:spcBef>
              <a:spcAft>
                <a:spcPct val="0"/>
              </a:spcAft>
            </a:pPr>
            <a:r>
              <a:rPr lang="en-US" altLang="en-US" sz="2800" b="1" dirty="0">
                <a:solidFill>
                  <a:srgbClr val="FF0000"/>
                </a:solidFill>
                <a:latin typeface="SVN-Vanilla Daisy Pro" panose="00000500000000000000" pitchFamily="2" charset="0"/>
                <a:cs typeface="Times" panose="02020603050405020304" pitchFamily="18" charset="0"/>
              </a:rPr>
              <a:t>   2. “</a:t>
            </a:r>
            <a:r>
              <a:rPr lang="en-US" altLang="en-US" sz="2800" b="1" dirty="0" err="1">
                <a:solidFill>
                  <a:srgbClr val="FF0000"/>
                </a:solidFill>
                <a:latin typeface="SVN-Vanilla Daisy Pro" panose="00000500000000000000" pitchFamily="2" charset="0"/>
                <a:cs typeface="Times" panose="02020603050405020304" pitchFamily="18" charset="0"/>
              </a:rPr>
              <a:t>Làm</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người</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ăn</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tối</a:t>
            </a:r>
            <a:r>
              <a:rPr lang="en-US" altLang="en-US" sz="2800" b="1" dirty="0">
                <a:solidFill>
                  <a:srgbClr val="FF0000"/>
                </a:solidFill>
                <a:latin typeface="SVN-Vanilla Daisy Pro" panose="00000500000000000000" pitchFamily="2" charset="0"/>
                <a:cs typeface="Times" panose="02020603050405020304" pitchFamily="18" charset="0"/>
              </a:rPr>
              <a:t> lo </a:t>
            </a:r>
            <a:r>
              <a:rPr lang="en-US" altLang="en-US" sz="2800" b="1" dirty="0" err="1">
                <a:solidFill>
                  <a:srgbClr val="FF0000"/>
                </a:solidFill>
                <a:latin typeface="SVN-Vanilla Daisy Pro" panose="00000500000000000000" pitchFamily="2" charset="0"/>
                <a:cs typeface="Times" panose="02020603050405020304" pitchFamily="18" charset="0"/>
              </a:rPr>
              <a:t>mai</a:t>
            </a:r>
            <a:r>
              <a:rPr lang="en-US" altLang="en-US" sz="2800" b="1" dirty="0">
                <a:solidFill>
                  <a:srgbClr val="FF0000"/>
                </a:solidFill>
                <a:latin typeface="SVN-Vanilla Daisy Pro" panose="00000500000000000000" pitchFamily="2" charset="0"/>
                <a:cs typeface="Times" panose="02020603050405020304" pitchFamily="18" charset="0"/>
              </a:rPr>
              <a:t>,</a:t>
            </a:r>
          </a:p>
          <a:p>
            <a:pPr algn="ctr" defTabSz="914400" eaLnBrk="1" fontAlgn="base" hangingPunct="1">
              <a:spcBef>
                <a:spcPct val="50000"/>
              </a:spcBef>
              <a:spcAft>
                <a:spcPct val="0"/>
              </a:spcAft>
            </a:pPr>
            <a:r>
              <a:rPr lang="en-US" altLang="en-US" sz="2800" b="1" dirty="0" err="1">
                <a:solidFill>
                  <a:srgbClr val="FF0000"/>
                </a:solidFill>
                <a:latin typeface="SVN-Vanilla Daisy Pro" panose="00000500000000000000" pitchFamily="2" charset="0"/>
                <a:cs typeface="Times" panose="02020603050405020304" pitchFamily="18" charset="0"/>
              </a:rPr>
              <a:t>Việc</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mình</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hồ</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dễ</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để</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ai</a:t>
            </a:r>
            <a:r>
              <a:rPr lang="en-US" altLang="en-US" sz="2800" b="1" dirty="0">
                <a:solidFill>
                  <a:srgbClr val="FF0000"/>
                </a:solidFill>
                <a:latin typeface="SVN-Vanilla Daisy Pro" panose="00000500000000000000" pitchFamily="2" charset="0"/>
                <a:cs typeface="Times" panose="02020603050405020304" pitchFamily="18" charset="0"/>
              </a:rPr>
              <a:t> lo </a:t>
            </a:r>
            <a:r>
              <a:rPr lang="en-US" altLang="en-US" sz="2800" b="1" dirty="0" err="1">
                <a:solidFill>
                  <a:srgbClr val="FF0000"/>
                </a:solidFill>
                <a:latin typeface="SVN-Vanilla Daisy Pro" panose="00000500000000000000" pitchFamily="2" charset="0"/>
                <a:cs typeface="Times" panose="02020603050405020304" pitchFamily="18" charset="0"/>
              </a:rPr>
              <a:t>dùm</a:t>
            </a:r>
            <a:r>
              <a:rPr lang="en-US" altLang="en-US" sz="2800" b="1" dirty="0">
                <a:solidFill>
                  <a:srgbClr val="FF0000"/>
                </a:solidFill>
                <a:latin typeface="SVN-Vanilla Daisy Pro" panose="00000500000000000000" pitchFamily="2" charset="0"/>
                <a:cs typeface="Times" panose="02020603050405020304" pitchFamily="18" charset="0"/>
              </a:rPr>
              <a:t>.”</a:t>
            </a:r>
          </a:p>
          <a:p>
            <a:pPr algn="ctr" defTabSz="914400" eaLnBrk="1" fontAlgn="base" hangingPunct="1">
              <a:spcBef>
                <a:spcPct val="50000"/>
              </a:spcBef>
              <a:spcAft>
                <a:spcPct val="0"/>
              </a:spcAft>
            </a:pPr>
            <a:r>
              <a:rPr lang="en-US" altLang="en-US" sz="2800" b="1" dirty="0">
                <a:solidFill>
                  <a:srgbClr val="FF0000"/>
                </a:solidFill>
                <a:latin typeface="SVN-Vanilla Daisy Pro" panose="00000500000000000000" pitchFamily="2" charset="0"/>
                <a:cs typeface="Times" panose="02020603050405020304" pitchFamily="18" charset="0"/>
              </a:rPr>
              <a:t>3. </a:t>
            </a:r>
            <a:r>
              <a:rPr lang="en-US" altLang="en-US" sz="2800" b="1" dirty="0" err="1">
                <a:solidFill>
                  <a:srgbClr val="FF0000"/>
                </a:solidFill>
                <a:latin typeface="SVN-Vanilla Daisy Pro" panose="00000500000000000000" pitchFamily="2" charset="0"/>
                <a:cs typeface="Times" panose="02020603050405020304" pitchFamily="18" charset="0"/>
              </a:rPr>
              <a:t>Giàu</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thì</a:t>
            </a:r>
            <a:r>
              <a:rPr lang="en-US" altLang="en-US" sz="2800" b="1" dirty="0">
                <a:solidFill>
                  <a:srgbClr val="FF0000"/>
                </a:solidFill>
                <a:latin typeface="SVN-Vanilla Daisy Pro" panose="00000500000000000000" pitchFamily="2" charset="0"/>
                <a:cs typeface="Times" panose="02020603050405020304" pitchFamily="18" charset="0"/>
              </a:rPr>
              <a:t> ta </a:t>
            </a:r>
            <a:r>
              <a:rPr lang="en-US" altLang="en-US" sz="2800" b="1" dirty="0" err="1">
                <a:solidFill>
                  <a:srgbClr val="FF0000"/>
                </a:solidFill>
                <a:latin typeface="SVN-Vanilla Daisy Pro" panose="00000500000000000000" pitchFamily="2" charset="0"/>
                <a:cs typeface="Times" panose="02020603050405020304" pitchFamily="18" charset="0"/>
              </a:rPr>
              <a:t>chẳng</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có</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tham</a:t>
            </a:r>
            <a:r>
              <a:rPr lang="en-US" altLang="en-US" sz="2800" b="1" dirty="0">
                <a:solidFill>
                  <a:srgbClr val="FF0000"/>
                </a:solidFill>
                <a:latin typeface="SVN-Vanilla Daisy Pro" panose="00000500000000000000" pitchFamily="2" charset="0"/>
                <a:cs typeface="Times" panose="02020603050405020304" pitchFamily="18" charset="0"/>
              </a:rPr>
              <a:t>,</a:t>
            </a:r>
          </a:p>
          <a:p>
            <a:pPr algn="ctr" defTabSz="914400" eaLnBrk="1" fontAlgn="base" hangingPunct="1">
              <a:spcBef>
                <a:spcPct val="50000"/>
              </a:spcBef>
              <a:spcAft>
                <a:spcPct val="0"/>
              </a:spcAft>
            </a:pPr>
            <a:r>
              <a:rPr lang="en-US" altLang="en-US" sz="2800" b="1" dirty="0" err="1">
                <a:solidFill>
                  <a:srgbClr val="FF0000"/>
                </a:solidFill>
                <a:latin typeface="SVN-Vanilla Daisy Pro" panose="00000500000000000000" pitchFamily="2" charset="0"/>
                <a:cs typeface="Times" panose="02020603050405020304" pitchFamily="18" charset="0"/>
              </a:rPr>
              <a:t>Khó</a:t>
            </a:r>
            <a:r>
              <a:rPr lang="en-US" altLang="en-US" sz="2800" b="1" dirty="0">
                <a:solidFill>
                  <a:srgbClr val="FF0000"/>
                </a:solidFill>
                <a:latin typeface="SVN-Vanilla Daisy Pro" panose="00000500000000000000" pitchFamily="2" charset="0"/>
                <a:cs typeface="Times" panose="02020603050405020304" pitchFamily="18" charset="0"/>
              </a:rPr>
              <a:t> </a:t>
            </a:r>
            <a:r>
              <a:rPr lang="en-US" altLang="en-US" sz="2800" b="1" dirty="0" err="1">
                <a:solidFill>
                  <a:srgbClr val="FF0000"/>
                </a:solidFill>
                <a:latin typeface="SVN-Vanilla Daisy Pro" panose="00000500000000000000" pitchFamily="2" charset="0"/>
                <a:cs typeface="Times" panose="02020603050405020304" pitchFamily="18" charset="0"/>
              </a:rPr>
              <a:t>thì</a:t>
            </a:r>
            <a:r>
              <a:rPr lang="en-US" altLang="en-US" sz="2800" b="1" dirty="0">
                <a:solidFill>
                  <a:srgbClr val="FF0000"/>
                </a:solidFill>
                <a:latin typeface="SVN-Vanilla Daisy Pro" panose="00000500000000000000" pitchFamily="2" charset="0"/>
                <a:cs typeface="Times" panose="02020603050405020304" pitchFamily="18" charset="0"/>
              </a:rPr>
              <a:t> ta </a:t>
            </a:r>
            <a:r>
              <a:rPr lang="en-US" altLang="en-US" sz="2800" b="1" dirty="0" err="1">
                <a:solidFill>
                  <a:srgbClr val="FF0000"/>
                </a:solidFill>
                <a:latin typeface="SVN-Vanilla Daisy Pro" panose="00000500000000000000" pitchFamily="2" charset="0"/>
                <a:cs typeface="Times" panose="02020603050405020304" pitchFamily="18" charset="0"/>
              </a:rPr>
              <a:t>liệu</a:t>
            </a:r>
            <a:r>
              <a:rPr lang="en-US" altLang="en-US" sz="2800" b="1" dirty="0">
                <a:solidFill>
                  <a:srgbClr val="FF0000"/>
                </a:solidFill>
                <a:latin typeface="SVN-Vanilla Daisy Pro" panose="00000500000000000000" pitchFamily="2" charset="0"/>
                <a:cs typeface="Times" panose="02020603050405020304" pitchFamily="18" charset="0"/>
              </a:rPr>
              <a:t>, ta </a:t>
            </a:r>
            <a:r>
              <a:rPr lang="en-US" altLang="en-US" sz="2800" b="1" dirty="0" err="1">
                <a:solidFill>
                  <a:srgbClr val="FF0000"/>
                </a:solidFill>
                <a:latin typeface="SVN-Vanilla Daisy Pro" panose="00000500000000000000" pitchFamily="2" charset="0"/>
                <a:cs typeface="Times" panose="02020603050405020304" pitchFamily="18" charset="0"/>
              </a:rPr>
              <a:t>làm</a:t>
            </a:r>
            <a:r>
              <a:rPr lang="en-US" altLang="en-US" sz="2800" b="1" dirty="0">
                <a:solidFill>
                  <a:srgbClr val="FF0000"/>
                </a:solidFill>
                <a:latin typeface="SVN-Vanilla Daisy Pro" panose="00000500000000000000" pitchFamily="2" charset="0"/>
                <a:cs typeface="Times" panose="02020603050405020304" pitchFamily="18" charset="0"/>
              </a:rPr>
              <a:t> ta </a:t>
            </a:r>
            <a:r>
              <a:rPr lang="en-US" altLang="en-US" sz="2800" b="1" dirty="0" err="1">
                <a:solidFill>
                  <a:srgbClr val="FF0000"/>
                </a:solidFill>
                <a:latin typeface="SVN-Vanilla Daisy Pro" panose="00000500000000000000" pitchFamily="2" charset="0"/>
                <a:cs typeface="Times" panose="02020603050405020304" pitchFamily="18" charset="0"/>
              </a:rPr>
              <a:t>ăn</a:t>
            </a:r>
            <a:r>
              <a:rPr lang="en-US" altLang="en-US" sz="2800" b="1" dirty="0">
                <a:solidFill>
                  <a:srgbClr val="FF0000"/>
                </a:solidFill>
                <a:latin typeface="SVN-Vanilla Daisy Pro" panose="00000500000000000000" pitchFamily="2" charset="0"/>
                <a:cs typeface="Times" panose="02020603050405020304" pitchFamily="18" charset="0"/>
              </a:rPr>
              <a:t>”</a:t>
            </a:r>
          </a:p>
        </p:txBody>
      </p:sp>
      <p:pic>
        <p:nvPicPr>
          <p:cNvPr id="8" name="Picture 19" descr="blumen-pflanzen042"/>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175403" y="3602214"/>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9" descr="blumen-pflanzen042"/>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086155" y="2125329"/>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9" descr="blumen-pflanzen042"/>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175402" y="500160"/>
            <a:ext cx="1428751"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9" descr="blumen-pflanzen042"/>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368833" y="4949797"/>
            <a:ext cx="1176665" cy="14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1757977"/>
      </p:ext>
    </p:extLst>
  </p:cSld>
  <p:clrMapOvr>
    <a:overrideClrMapping bg1="lt1" tx1="dk1" bg2="lt2" tx2="dk2" accent1="accent1" accent2="accent2" accent3="accent3" accent4="accent4" accent5="accent5" accent6="accent6" hlink="hlink" folHlink="folHlink"/>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5539"/>
                                        </p:tgtEl>
                                        <p:attrNameLst>
                                          <p:attrName>style.visibility</p:attrName>
                                        </p:attrNameLst>
                                      </p:cBhvr>
                                      <p:to>
                                        <p:strVal val="visible"/>
                                      </p:to>
                                    </p:set>
                                    <p:animEffect transition="in" filter="blinds(horizontal)">
                                      <p:cBhvr>
                                        <p:cTn id="7" dur="500"/>
                                        <p:tgtEl>
                                          <p:spTgt spid="6553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iterate type="lt">
                                    <p:tmPct val="10000"/>
                                  </p:iterate>
                                  <p:childTnLst>
                                    <p:set>
                                      <p:cBhvr>
                                        <p:cTn id="11" dur="1" fill="hold">
                                          <p:stCondLst>
                                            <p:cond delay="0"/>
                                          </p:stCondLst>
                                        </p:cTn>
                                        <p:tgtEl>
                                          <p:spTgt spid="65538"/>
                                        </p:tgtEl>
                                        <p:attrNameLst>
                                          <p:attrName>style.visibility</p:attrName>
                                        </p:attrNameLst>
                                      </p:cBhvr>
                                      <p:to>
                                        <p:strVal val="visible"/>
                                      </p:to>
                                    </p:set>
                                    <p:animEffect transition="in" filter="blinds(horizontal)">
                                      <p:cBhvr>
                                        <p:cTn id="12" dur="500"/>
                                        <p:tgtEl>
                                          <p:spTgt spid="6553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iterate type="lt">
                                    <p:tmPct val="10000"/>
                                  </p:iterate>
                                  <p:childTnLst>
                                    <p:set>
                                      <p:cBhvr>
                                        <p:cTn id="21" dur="1" fill="hold">
                                          <p:stCondLst>
                                            <p:cond delay="0"/>
                                          </p:stCondLst>
                                        </p:cTn>
                                        <p:tgtEl>
                                          <p:spTgt spid="5"/>
                                        </p:tgtEl>
                                        <p:attrNameLst>
                                          <p:attrName>style.visibility</p:attrName>
                                        </p:attrNameLst>
                                      </p:cBhvr>
                                      <p:to>
                                        <p:strVal val="visible"/>
                                      </p:to>
                                    </p:set>
                                    <p:animEffect transition="in" filter="blinds(horizont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animBg="1"/>
      <p:bldP spid="4" grpId="0" animBg="1"/>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5"/>
          <p:cNvSpPr txBox="1">
            <a:spLocks noChangeArrowheads="1"/>
          </p:cNvSpPr>
          <p:nvPr/>
        </p:nvSpPr>
        <p:spPr bwMode="auto">
          <a:xfrm>
            <a:off x="2362200" y="5181601"/>
            <a:ext cx="5334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defTabSz="914400" eaLnBrk="1" fontAlgn="base" hangingPunct="1">
              <a:spcBef>
                <a:spcPct val="50000"/>
              </a:spcBef>
              <a:spcAft>
                <a:spcPct val="0"/>
              </a:spcAft>
            </a:pPr>
            <a:endParaRPr lang="vi-VN" altLang="en-US" sz="1800">
              <a:solidFill>
                <a:srgbClr val="000000"/>
              </a:solidFill>
              <a:latin typeface="Times New Roman" panose="02020603050405020304" pitchFamily="18" charset="0"/>
            </a:endParaRPr>
          </a:p>
        </p:txBody>
      </p:sp>
      <p:sp>
        <p:nvSpPr>
          <p:cNvPr id="23566" name="Text Box 14"/>
          <p:cNvSpPr txBox="1">
            <a:spLocks noChangeArrowheads="1"/>
          </p:cNvSpPr>
          <p:nvPr/>
        </p:nvSpPr>
        <p:spPr bwMode="auto">
          <a:xfrm>
            <a:off x="174936" y="1493637"/>
            <a:ext cx="12025222" cy="584775"/>
          </a:xfrm>
          <a:prstGeom prst="rect">
            <a:avLst/>
          </a:prstGeom>
          <a:solidFill>
            <a:srgbClr val="FFE79B"/>
          </a:solidFill>
          <a:ln w="57150">
            <a:solidFill>
              <a:srgbClr val="FF0000"/>
            </a:solidFill>
          </a:ln>
        </p:spPr>
        <p:txBody>
          <a:bodyPr wrap="square">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6pPr>
            <a:lvl7pPr marL="29718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7pPr>
            <a:lvl8pPr marL="34290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8pPr>
            <a:lvl9pPr marL="3886200" indent="-228600" eaLnBrk="0" fontAlgn="base" hangingPunct="0">
              <a:spcBef>
                <a:spcPct val="50000"/>
              </a:spcBef>
              <a:spcAft>
                <a:spcPct val="0"/>
              </a:spcAft>
              <a:buFont typeface="Wingdings" panose="05000000000000000000" pitchFamily="2" charset="2"/>
              <a:defRPr sz="3200">
                <a:solidFill>
                  <a:schemeClr val="tx1"/>
                </a:solidFill>
                <a:latin typeface="Arial" panose="020B0604020202020204" pitchFamily="34" charset="0"/>
              </a:defRPr>
            </a:lvl9pPr>
          </a:lstStyle>
          <a:p>
            <a:pPr algn="ctr" defTabSz="914400" eaLnBrk="1" fontAlgn="base" hangingPunct="1">
              <a:spcBef>
                <a:spcPct val="50000"/>
              </a:spcBef>
              <a:spcAft>
                <a:spcPct val="0"/>
              </a:spcAft>
            </a:pPr>
            <a:r>
              <a:rPr lang="en-US" b="1" dirty="0" smtClean="0">
                <a:solidFill>
                  <a:srgbClr val="0000FF"/>
                </a:solidFill>
                <a:latin typeface="#9Slide05 SVNVanilla Daisy Pro" panose="00000500000000000000" pitchFamily="2" charset="0"/>
              </a:rPr>
              <a:t>X</a:t>
            </a:r>
            <a:r>
              <a:rPr lang="vi-VN" b="1" dirty="0" smtClean="0">
                <a:solidFill>
                  <a:srgbClr val="0000FF"/>
                </a:solidFill>
                <a:latin typeface="#9Slide05 Voyage" panose="02000000000000000000" pitchFamily="2" charset="0"/>
              </a:rPr>
              <a:t>ây </a:t>
            </a:r>
            <a:r>
              <a:rPr lang="vi-VN" b="1" dirty="0">
                <a:solidFill>
                  <a:srgbClr val="0000FF"/>
                </a:solidFill>
                <a:latin typeface="#9Slide05 Voyage" panose="02000000000000000000" pitchFamily="2" charset="0"/>
              </a:rPr>
              <a:t>dựng phiếu học tập thể hiện kết quả rèn luyện tính tự lập của bản thân và thực hiện kế hoạch </a:t>
            </a:r>
            <a:endParaRPr lang="en-US" altLang="en-US" b="1" dirty="0">
              <a:solidFill>
                <a:srgbClr val="0000FF"/>
              </a:solidFill>
              <a:latin typeface="#9Slide05 SVNVanilla Daisy Pro" panose="00000500000000000000" pitchFamily="2" charset="0"/>
              <a:cs typeface="Times New Roman" panose="02020603050405020304" pitchFamily="18" charset="0"/>
            </a:endParaRPr>
          </a:p>
        </p:txBody>
      </p:sp>
      <p:graphicFrame>
        <p:nvGraphicFramePr>
          <p:cNvPr id="29701" name="Group 5"/>
          <p:cNvGraphicFramePr>
            <a:graphicFrameLocks noGrp="1"/>
          </p:cNvGraphicFramePr>
          <p:nvPr>
            <p:extLst>
              <p:ext uri="{D42A27DB-BD31-4B8C-83A1-F6EECF244321}">
                <p14:modId xmlns:p14="http://schemas.microsoft.com/office/powerpoint/2010/main" val="1280405574"/>
              </p:ext>
            </p:extLst>
          </p:nvPr>
        </p:nvGraphicFramePr>
        <p:xfrm>
          <a:off x="123645" y="2797697"/>
          <a:ext cx="12068355" cy="3749160"/>
        </p:xfrm>
        <a:graphic>
          <a:graphicData uri="http://schemas.openxmlformats.org/drawingml/2006/table">
            <a:tbl>
              <a:tblPr/>
              <a:tblGrid>
                <a:gridCol w="648420">
                  <a:extLst>
                    <a:ext uri="{9D8B030D-6E8A-4147-A177-3AD203B41FA5}">
                      <a16:colId xmlns:a16="http://schemas.microsoft.com/office/drawing/2014/main" val="20000"/>
                    </a:ext>
                  </a:extLst>
                </a:gridCol>
                <a:gridCol w="2293665">
                  <a:extLst>
                    <a:ext uri="{9D8B030D-6E8A-4147-A177-3AD203B41FA5}">
                      <a16:colId xmlns:a16="http://schemas.microsoft.com/office/drawing/2014/main" val="20001"/>
                    </a:ext>
                  </a:extLst>
                </a:gridCol>
                <a:gridCol w="3771371">
                  <a:extLst>
                    <a:ext uri="{9D8B030D-6E8A-4147-A177-3AD203B41FA5}">
                      <a16:colId xmlns:a16="http://schemas.microsoft.com/office/drawing/2014/main" val="20002"/>
                    </a:ext>
                  </a:extLst>
                </a:gridCol>
                <a:gridCol w="1933713">
                  <a:extLst>
                    <a:ext uri="{9D8B030D-6E8A-4147-A177-3AD203B41FA5}">
                      <a16:colId xmlns:a16="http://schemas.microsoft.com/office/drawing/2014/main" val="20003"/>
                    </a:ext>
                  </a:extLst>
                </a:gridCol>
                <a:gridCol w="2002628">
                  <a:extLst>
                    <a:ext uri="{9D8B030D-6E8A-4147-A177-3AD203B41FA5}">
                      <a16:colId xmlns:a16="http://schemas.microsoft.com/office/drawing/2014/main" val="20004"/>
                    </a:ext>
                  </a:extLst>
                </a:gridCol>
                <a:gridCol w="1418558">
                  <a:extLst>
                    <a:ext uri="{9D8B030D-6E8A-4147-A177-3AD203B41FA5}">
                      <a16:colId xmlns:a16="http://schemas.microsoft.com/office/drawing/2014/main" val="20005"/>
                    </a:ext>
                  </a:extLst>
                </a:gridCol>
              </a:tblGrid>
              <a:tr h="70186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BF7E7"/>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err="1" smtClean="0">
                          <a:ln>
                            <a:noFill/>
                          </a:ln>
                          <a:solidFill>
                            <a:schemeClr val="tx1"/>
                          </a:solidFill>
                          <a:effectLst/>
                          <a:latin typeface="SVN-Very Berry" panose="00000500000000000000" pitchFamily="2" charset="0"/>
                        </a:rPr>
                        <a:t>Các</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lĩnh</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vực</a:t>
                      </a:r>
                      <a:endParaRPr kumimoji="0" lang="en-US" sz="2400" b="1" i="0" u="none" strike="noStrike" cap="none" normalizeH="0" baseline="0" dirty="0" smtClean="0">
                        <a:ln>
                          <a:noFill/>
                        </a:ln>
                        <a:solidFill>
                          <a:schemeClr val="tx1"/>
                        </a:solidFill>
                        <a:effectLst/>
                        <a:latin typeface="SVN-Very Berry"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BF7E7"/>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err="1" smtClean="0">
                          <a:ln>
                            <a:noFill/>
                          </a:ln>
                          <a:solidFill>
                            <a:schemeClr val="tx1"/>
                          </a:solidFill>
                          <a:effectLst/>
                          <a:latin typeface="SVN-Very Berry" panose="00000500000000000000" pitchFamily="2" charset="0"/>
                        </a:rPr>
                        <a:t>Những</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biểu</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hiện</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thiếu</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tự</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lập</a:t>
                      </a:r>
                      <a:endParaRPr kumimoji="0" lang="en-US" sz="2400" b="1" i="0" u="none" strike="noStrike" cap="none" normalizeH="0" baseline="0" dirty="0" smtClean="0">
                        <a:ln>
                          <a:noFill/>
                        </a:ln>
                        <a:solidFill>
                          <a:schemeClr val="tx1"/>
                        </a:solidFill>
                        <a:effectLst/>
                        <a:latin typeface="SVN-Very Berry"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BF7E7"/>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err="1" smtClean="0">
                          <a:ln>
                            <a:noFill/>
                          </a:ln>
                          <a:solidFill>
                            <a:schemeClr val="tx1"/>
                          </a:solidFill>
                          <a:effectLst/>
                          <a:latin typeface="SVN-Very Berry" panose="00000500000000000000" pitchFamily="2" charset="0"/>
                        </a:rPr>
                        <a:t>Biện</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pháp</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thực</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hiện</a:t>
                      </a:r>
                      <a:endParaRPr kumimoji="0" lang="en-US" sz="2400" b="1" i="0" u="none" strike="noStrike" cap="none" normalizeH="0" baseline="0" dirty="0" smtClean="0">
                        <a:ln>
                          <a:noFill/>
                        </a:ln>
                        <a:solidFill>
                          <a:schemeClr val="tx1"/>
                        </a:solidFill>
                        <a:effectLst/>
                        <a:latin typeface="SVN-Very Berry"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BF7E7"/>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err="1" smtClean="0">
                          <a:ln>
                            <a:noFill/>
                          </a:ln>
                          <a:solidFill>
                            <a:schemeClr val="tx1"/>
                          </a:solidFill>
                          <a:effectLst/>
                          <a:latin typeface="SVN-Very Berry" panose="00000500000000000000" pitchFamily="2" charset="0"/>
                        </a:rPr>
                        <a:t>Thời</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gian</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tiến</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hành</a:t>
                      </a:r>
                      <a:endParaRPr kumimoji="0" lang="en-US" sz="2400" b="1" i="0" u="none" strike="noStrike" cap="none" normalizeH="0" baseline="0" dirty="0" smtClean="0">
                        <a:ln>
                          <a:noFill/>
                        </a:ln>
                        <a:solidFill>
                          <a:schemeClr val="tx1"/>
                        </a:solidFill>
                        <a:effectLst/>
                        <a:latin typeface="SVN-Very Berry"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BF7E7"/>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err="1" smtClean="0">
                          <a:ln>
                            <a:noFill/>
                          </a:ln>
                          <a:solidFill>
                            <a:schemeClr val="tx1"/>
                          </a:solidFill>
                          <a:effectLst/>
                          <a:latin typeface="SVN-Very Berry" panose="00000500000000000000" pitchFamily="2" charset="0"/>
                        </a:rPr>
                        <a:t>Dự</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kiến</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kết</a:t>
                      </a:r>
                      <a:r>
                        <a:rPr kumimoji="0" lang="en-US" sz="2400" b="1" i="0" u="none" strike="noStrike" cap="none" normalizeH="0" baseline="0" dirty="0" smtClean="0">
                          <a:ln>
                            <a:noFill/>
                          </a:ln>
                          <a:solidFill>
                            <a:schemeClr val="tx1"/>
                          </a:solidFill>
                          <a:effectLst/>
                          <a:latin typeface="SVN-Very Berry" panose="00000500000000000000" pitchFamily="2" charset="0"/>
                        </a:rPr>
                        <a:t> </a:t>
                      </a:r>
                      <a:r>
                        <a:rPr kumimoji="0" lang="en-US" sz="2400" b="1" i="0" u="none" strike="noStrike" cap="none" normalizeH="0" baseline="0" dirty="0" err="1" smtClean="0">
                          <a:ln>
                            <a:noFill/>
                          </a:ln>
                          <a:solidFill>
                            <a:schemeClr val="tx1"/>
                          </a:solidFill>
                          <a:effectLst/>
                          <a:latin typeface="SVN-Very Berry" panose="00000500000000000000" pitchFamily="2" charset="0"/>
                        </a:rPr>
                        <a:t>quả</a:t>
                      </a:r>
                      <a:endParaRPr kumimoji="0" lang="en-US" sz="2400" b="1" i="0" u="none" strike="noStrike" cap="none" normalizeH="0" baseline="0" dirty="0" smtClean="0">
                        <a:ln>
                          <a:noFill/>
                        </a:ln>
                        <a:solidFill>
                          <a:schemeClr val="tx1"/>
                        </a:solidFill>
                        <a:effectLst/>
                        <a:latin typeface="SVN-Very Berry"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BF7E7"/>
                    </a:solidFill>
                  </a:tcPr>
                </a:tc>
                <a:extLst>
                  <a:ext uri="{0D108BD9-81ED-4DB2-BD59-A6C34878D82A}">
                    <a16:rowId xmlns:a16="http://schemas.microsoft.com/office/drawing/2014/main" val="10000"/>
                  </a:ext>
                </a:extLst>
              </a:tr>
              <a:tr h="4017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smtClean="0">
                          <a:ln>
                            <a:noFill/>
                          </a:ln>
                          <a:solidFill>
                            <a:schemeClr val="tx1"/>
                          </a:solidFill>
                          <a:effectLst/>
                          <a:latin typeface="Arial" charset="0"/>
                        </a:rPr>
                        <a:t>1</a:t>
                      </a: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5FE8A"/>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err="1" smtClean="0">
                          <a:ln>
                            <a:noFill/>
                          </a:ln>
                          <a:solidFill>
                            <a:schemeClr val="tx1"/>
                          </a:solidFill>
                          <a:effectLst/>
                          <a:latin typeface="SVN-Vanilla Daisy Pro" panose="00000500000000000000" pitchFamily="2" charset="0"/>
                        </a:rPr>
                        <a:t>Học</a:t>
                      </a:r>
                      <a:r>
                        <a:rPr kumimoji="0" lang="en-US" sz="2800" b="0" i="0" u="none" strike="noStrike" cap="none" normalizeH="0" baseline="0" dirty="0" smtClean="0">
                          <a:ln>
                            <a:noFill/>
                          </a:ln>
                          <a:solidFill>
                            <a:schemeClr val="tx1"/>
                          </a:solidFill>
                          <a:effectLst/>
                          <a:latin typeface="SVN-Vanilla Daisy Pro" panose="00000500000000000000" pitchFamily="2" charset="0"/>
                        </a:rPr>
                        <a:t> </a:t>
                      </a:r>
                      <a:r>
                        <a:rPr kumimoji="0" lang="en-US" sz="2800" b="0" i="0" u="none" strike="noStrike" cap="none" normalizeH="0" baseline="0" dirty="0" err="1" smtClean="0">
                          <a:ln>
                            <a:noFill/>
                          </a:ln>
                          <a:solidFill>
                            <a:schemeClr val="tx1"/>
                          </a:solidFill>
                          <a:effectLst/>
                          <a:latin typeface="SVN-Vanilla Daisy Pro" panose="00000500000000000000" pitchFamily="2" charset="0"/>
                        </a:rPr>
                        <a:t>tập</a:t>
                      </a:r>
                      <a:endParaRPr kumimoji="0" lang="en-US" sz="2800" b="0" i="0" u="none" strike="noStrike" cap="none" normalizeH="0" baseline="0" dirty="0" smtClean="0">
                        <a:ln>
                          <a:noFill/>
                        </a:ln>
                        <a:solidFill>
                          <a:schemeClr val="tx1"/>
                        </a:solidFill>
                        <a:effectLst/>
                        <a:latin typeface="SVN-Vanilla Daisy Pro"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5FE8A"/>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5FE8A"/>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5FE8A"/>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5FE8A"/>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5FE8A"/>
                    </a:solidFill>
                  </a:tcPr>
                </a:tc>
                <a:extLst>
                  <a:ext uri="{0D108BD9-81ED-4DB2-BD59-A6C34878D82A}">
                    <a16:rowId xmlns:a16="http://schemas.microsoft.com/office/drawing/2014/main" val="10001"/>
                  </a:ext>
                </a:extLst>
              </a:tr>
              <a:tr h="4223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smtClean="0">
                          <a:ln>
                            <a:noFill/>
                          </a:ln>
                          <a:solidFill>
                            <a:schemeClr val="tx1"/>
                          </a:solidFill>
                          <a:effectLst/>
                          <a:latin typeface="Arial" charset="0"/>
                        </a:rPr>
                        <a:t>2</a:t>
                      </a: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smtClean="0">
                          <a:ln>
                            <a:noFill/>
                          </a:ln>
                          <a:solidFill>
                            <a:schemeClr val="tx1"/>
                          </a:solidFill>
                          <a:effectLst/>
                          <a:latin typeface="SVN-Vanilla Daisy Pro" panose="00000500000000000000" pitchFamily="2" charset="0"/>
                        </a:rPr>
                        <a:t>Lao </a:t>
                      </a:r>
                      <a:r>
                        <a:rPr kumimoji="0" lang="en-US" sz="2800" b="0" i="0" u="none" strike="noStrike" cap="none" normalizeH="0" baseline="0" dirty="0" err="1" smtClean="0">
                          <a:ln>
                            <a:noFill/>
                          </a:ln>
                          <a:solidFill>
                            <a:schemeClr val="tx1"/>
                          </a:solidFill>
                          <a:effectLst/>
                          <a:latin typeface="SVN-Vanilla Daisy Pro" panose="00000500000000000000" pitchFamily="2" charset="0"/>
                        </a:rPr>
                        <a:t>động</a:t>
                      </a:r>
                      <a:endParaRPr kumimoji="0" lang="en-US" sz="2800" b="0" i="0" u="none" strike="noStrike" cap="none" normalizeH="0" baseline="0" dirty="0" smtClean="0">
                        <a:ln>
                          <a:noFill/>
                        </a:ln>
                        <a:solidFill>
                          <a:schemeClr val="tx1"/>
                        </a:solidFill>
                        <a:effectLst/>
                        <a:latin typeface="SVN-Vanilla Daisy Pro"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FF"/>
                    </a:solidFill>
                  </a:tcPr>
                </a:tc>
                <a:extLst>
                  <a:ext uri="{0D108BD9-81ED-4DB2-BD59-A6C34878D82A}">
                    <a16:rowId xmlns:a16="http://schemas.microsoft.com/office/drawing/2014/main" val="10002"/>
                  </a:ext>
                </a:extLst>
              </a:tr>
              <a:tr h="4017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smtClean="0">
                          <a:ln>
                            <a:noFill/>
                          </a:ln>
                          <a:solidFill>
                            <a:schemeClr val="tx1"/>
                          </a:solidFill>
                          <a:effectLst/>
                          <a:latin typeface="Arial" charset="0"/>
                        </a:rPr>
                        <a:t>3</a:t>
                      </a: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E79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err="1" smtClean="0">
                          <a:ln>
                            <a:noFill/>
                          </a:ln>
                          <a:solidFill>
                            <a:schemeClr val="tx1"/>
                          </a:solidFill>
                          <a:effectLst/>
                          <a:latin typeface="SVN-Vanilla Daisy Pro" panose="00000500000000000000" pitchFamily="2" charset="0"/>
                        </a:rPr>
                        <a:t>Hoạt</a:t>
                      </a:r>
                      <a:r>
                        <a:rPr kumimoji="0" lang="en-US" sz="2800" b="0" i="0" u="none" strike="noStrike" cap="none" normalizeH="0" baseline="0" dirty="0" smtClean="0">
                          <a:ln>
                            <a:noFill/>
                          </a:ln>
                          <a:solidFill>
                            <a:schemeClr val="tx1"/>
                          </a:solidFill>
                          <a:effectLst/>
                          <a:latin typeface="SVN-Vanilla Daisy Pro" panose="00000500000000000000" pitchFamily="2" charset="0"/>
                        </a:rPr>
                        <a:t> </a:t>
                      </a:r>
                      <a:r>
                        <a:rPr kumimoji="0" lang="en-US" sz="2800" b="0" i="0" u="none" strike="noStrike" cap="none" normalizeH="0" baseline="0" dirty="0" err="1" smtClean="0">
                          <a:ln>
                            <a:noFill/>
                          </a:ln>
                          <a:solidFill>
                            <a:schemeClr val="tx1"/>
                          </a:solidFill>
                          <a:effectLst/>
                          <a:latin typeface="SVN-Vanilla Daisy Pro" panose="00000500000000000000" pitchFamily="2" charset="0"/>
                        </a:rPr>
                        <a:t>động</a:t>
                      </a:r>
                      <a:r>
                        <a:rPr kumimoji="0" lang="en-US" sz="2800" b="0" i="0" u="none" strike="noStrike" cap="none" normalizeH="0" baseline="0" dirty="0" smtClean="0">
                          <a:ln>
                            <a:noFill/>
                          </a:ln>
                          <a:solidFill>
                            <a:schemeClr val="tx1"/>
                          </a:solidFill>
                          <a:effectLst/>
                          <a:latin typeface="SVN-Vanilla Daisy Pro" panose="00000500000000000000" pitchFamily="2" charset="0"/>
                        </a:rPr>
                        <a:t> </a:t>
                      </a:r>
                      <a:r>
                        <a:rPr kumimoji="0" lang="en-US" sz="2800" b="0" i="0" u="none" strike="noStrike" cap="none" normalizeH="0" baseline="0" dirty="0" err="1" smtClean="0">
                          <a:ln>
                            <a:noFill/>
                          </a:ln>
                          <a:solidFill>
                            <a:schemeClr val="tx1"/>
                          </a:solidFill>
                          <a:effectLst/>
                          <a:latin typeface="SVN-Vanilla Daisy Pro" panose="00000500000000000000" pitchFamily="2" charset="0"/>
                        </a:rPr>
                        <a:t>tập</a:t>
                      </a:r>
                      <a:r>
                        <a:rPr kumimoji="0" lang="en-US" sz="2800" b="0" i="0" u="none" strike="noStrike" cap="none" normalizeH="0" baseline="0" dirty="0" smtClean="0">
                          <a:ln>
                            <a:noFill/>
                          </a:ln>
                          <a:solidFill>
                            <a:schemeClr val="tx1"/>
                          </a:solidFill>
                          <a:effectLst/>
                          <a:latin typeface="SVN-Vanilla Daisy Pro" panose="00000500000000000000" pitchFamily="2" charset="0"/>
                        </a:rPr>
                        <a:t> </a:t>
                      </a:r>
                      <a:r>
                        <a:rPr kumimoji="0" lang="en-US" sz="2800" b="0" i="0" u="none" strike="noStrike" cap="none" normalizeH="0" baseline="0" dirty="0" err="1" smtClean="0">
                          <a:ln>
                            <a:noFill/>
                          </a:ln>
                          <a:solidFill>
                            <a:schemeClr val="tx1"/>
                          </a:solidFill>
                          <a:effectLst/>
                          <a:latin typeface="SVN-Vanilla Daisy Pro" panose="00000500000000000000" pitchFamily="2" charset="0"/>
                        </a:rPr>
                        <a:t>thể</a:t>
                      </a:r>
                      <a:endParaRPr kumimoji="0" lang="en-US" sz="2800" b="0" i="0" u="none" strike="noStrike" cap="none" normalizeH="0" baseline="0" dirty="0" smtClean="0">
                        <a:ln>
                          <a:noFill/>
                        </a:ln>
                        <a:solidFill>
                          <a:schemeClr val="tx1"/>
                        </a:solidFill>
                        <a:effectLst/>
                        <a:latin typeface="SVN-Vanilla Daisy Pro"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E79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E79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E79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E79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E79B"/>
                    </a:solidFill>
                  </a:tcPr>
                </a:tc>
                <a:extLst>
                  <a:ext uri="{0D108BD9-81ED-4DB2-BD59-A6C34878D82A}">
                    <a16:rowId xmlns:a16="http://schemas.microsoft.com/office/drawing/2014/main" val="10003"/>
                  </a:ext>
                </a:extLst>
              </a:tr>
              <a:tr h="3963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smtClean="0">
                          <a:ln>
                            <a:noFill/>
                          </a:ln>
                          <a:solidFill>
                            <a:schemeClr val="tx1"/>
                          </a:solidFill>
                          <a:effectLst/>
                          <a:latin typeface="Arial" charset="0"/>
                        </a:rPr>
                        <a:t>4</a:t>
                      </a: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3F65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err="1" smtClean="0">
                          <a:ln>
                            <a:noFill/>
                          </a:ln>
                          <a:solidFill>
                            <a:schemeClr val="tx1"/>
                          </a:solidFill>
                          <a:effectLst/>
                          <a:latin typeface="SVN-Vanilla Daisy Pro" panose="00000500000000000000" pitchFamily="2" charset="0"/>
                        </a:rPr>
                        <a:t>Sinh</a:t>
                      </a:r>
                      <a:r>
                        <a:rPr kumimoji="0" lang="en-US" sz="2800" b="0" i="0" u="none" strike="noStrike" cap="none" normalizeH="0" baseline="0" dirty="0" smtClean="0">
                          <a:ln>
                            <a:noFill/>
                          </a:ln>
                          <a:solidFill>
                            <a:schemeClr val="tx1"/>
                          </a:solidFill>
                          <a:effectLst/>
                          <a:latin typeface="SVN-Vanilla Daisy Pro" panose="00000500000000000000" pitchFamily="2" charset="0"/>
                        </a:rPr>
                        <a:t> </a:t>
                      </a:r>
                      <a:r>
                        <a:rPr kumimoji="0" lang="en-US" sz="2800" b="0" i="0" u="none" strike="noStrike" cap="none" normalizeH="0" baseline="0" dirty="0" err="1" smtClean="0">
                          <a:ln>
                            <a:noFill/>
                          </a:ln>
                          <a:solidFill>
                            <a:schemeClr val="tx1"/>
                          </a:solidFill>
                          <a:effectLst/>
                          <a:latin typeface="SVN-Vanilla Daisy Pro" panose="00000500000000000000" pitchFamily="2" charset="0"/>
                        </a:rPr>
                        <a:t>hoạt</a:t>
                      </a:r>
                      <a:r>
                        <a:rPr kumimoji="0" lang="en-US" sz="2800" b="0" i="0" u="none" strike="noStrike" cap="none" normalizeH="0" baseline="0" dirty="0" smtClean="0">
                          <a:ln>
                            <a:noFill/>
                          </a:ln>
                          <a:solidFill>
                            <a:schemeClr val="tx1"/>
                          </a:solidFill>
                          <a:effectLst/>
                          <a:latin typeface="SVN-Vanilla Daisy Pro" panose="00000500000000000000" pitchFamily="2" charset="0"/>
                        </a:rPr>
                        <a:t> </a:t>
                      </a:r>
                      <a:r>
                        <a:rPr kumimoji="0" lang="en-US" sz="2800" b="0" i="0" u="none" strike="noStrike" cap="none" normalizeH="0" baseline="0" dirty="0" err="1" smtClean="0">
                          <a:ln>
                            <a:noFill/>
                          </a:ln>
                          <a:solidFill>
                            <a:schemeClr val="tx1"/>
                          </a:solidFill>
                          <a:effectLst/>
                          <a:latin typeface="SVN-Vanilla Daisy Pro" panose="00000500000000000000" pitchFamily="2" charset="0"/>
                        </a:rPr>
                        <a:t>cá</a:t>
                      </a:r>
                      <a:r>
                        <a:rPr kumimoji="0" lang="en-US" sz="2800" b="0" i="0" u="none" strike="noStrike" cap="none" normalizeH="0" baseline="0" dirty="0" smtClean="0">
                          <a:ln>
                            <a:noFill/>
                          </a:ln>
                          <a:solidFill>
                            <a:schemeClr val="tx1"/>
                          </a:solidFill>
                          <a:effectLst/>
                          <a:latin typeface="SVN-Vanilla Daisy Pro" panose="00000500000000000000" pitchFamily="2" charset="0"/>
                        </a:rPr>
                        <a:t> </a:t>
                      </a:r>
                      <a:r>
                        <a:rPr kumimoji="0" lang="en-US" sz="2800" b="0" i="0" u="none" strike="noStrike" cap="none" normalizeH="0" baseline="0" dirty="0" err="1" smtClean="0">
                          <a:ln>
                            <a:noFill/>
                          </a:ln>
                          <a:solidFill>
                            <a:schemeClr val="tx1"/>
                          </a:solidFill>
                          <a:effectLst/>
                          <a:latin typeface="SVN-Vanilla Daisy Pro" panose="00000500000000000000" pitchFamily="2" charset="0"/>
                        </a:rPr>
                        <a:t>nhân</a:t>
                      </a:r>
                      <a:endParaRPr kumimoji="0" lang="en-US" sz="2800" b="0" i="0" u="none" strike="noStrike" cap="none" normalizeH="0" baseline="0" dirty="0" smtClean="0">
                        <a:ln>
                          <a:noFill/>
                        </a:ln>
                        <a:solidFill>
                          <a:schemeClr val="tx1"/>
                        </a:solidFill>
                        <a:effectLst/>
                        <a:latin typeface="SVN-Vanilla Daisy Pro" panose="00000500000000000000" pitchFamily="2"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3F65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3F65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3F65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3F65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vi-VN" sz="2000" b="0" i="0" u="none" strike="noStrike" cap="none" normalizeH="0" baseline="0" dirty="0" smtClean="0">
                        <a:ln>
                          <a:noFill/>
                        </a:ln>
                        <a:solidFill>
                          <a:schemeClr val="tx1"/>
                        </a:solidFill>
                        <a:effectLst/>
                        <a:latin typeface="Arial" charset="0"/>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3F652"/>
                    </a:solidFill>
                  </a:tcPr>
                </a:tc>
                <a:extLst>
                  <a:ext uri="{0D108BD9-81ED-4DB2-BD59-A6C34878D82A}">
                    <a16:rowId xmlns:a16="http://schemas.microsoft.com/office/drawing/2014/main" val="10004"/>
                  </a:ext>
                </a:extLst>
              </a:tr>
            </a:tbl>
          </a:graphicData>
        </a:graphic>
      </p:graphicFrame>
      <p:sp>
        <p:nvSpPr>
          <p:cNvPr id="6" name="AutoShape 3"/>
          <p:cNvSpPr>
            <a:spLocks noChangeArrowheads="1"/>
          </p:cNvSpPr>
          <p:nvPr/>
        </p:nvSpPr>
        <p:spPr bwMode="gray">
          <a:xfrm>
            <a:off x="2930884" y="425"/>
            <a:ext cx="5378450" cy="574675"/>
          </a:xfrm>
          <a:prstGeom prst="roundRect">
            <a:avLst>
              <a:gd name="adj" fmla="val 50000"/>
            </a:avLst>
          </a:prstGeom>
          <a:solidFill>
            <a:srgbClr val="FF0000"/>
          </a:solidFill>
          <a:ln>
            <a:noFill/>
          </a:ln>
          <a:effectLst>
            <a:outerShdw dist="63500" dir="3187806" algn="ctr" rotWithShape="0">
              <a:srgbClr val="001D3A"/>
            </a:outerShdw>
          </a:effectLst>
          <a:extLst>
            <a:ext uri="{91240B29-F687-4F45-9708-019B960494DF}">
              <a14:hiddenLine xmlns:a14="http://schemas.microsoft.com/office/drawing/2010/main" w="38100" algn="ctr">
                <a:solidFill>
                  <a:srgbClr val="000000"/>
                </a:solidFill>
                <a:round/>
                <a:headEnd/>
                <a:tailEnd/>
              </a14:hiddenLine>
            </a:ext>
          </a:extLst>
        </p:spPr>
        <p:txBody>
          <a:bodyPr wrap="none" anchor="ctr"/>
          <a:lstStyle>
            <a:lvl1pPr>
              <a:defRPr sz="3200">
                <a:solidFill>
                  <a:schemeClr val="tx1"/>
                </a:solidFill>
                <a:latin typeface="Arial" panose="020B0604020202020204" pitchFamily="34" charset="0"/>
                <a:cs typeface="Arial" panose="020B0604020202020204" pitchFamily="34" charset="0"/>
              </a:defRPr>
            </a:lvl1pPr>
            <a:lvl2pPr marL="742950" indent="-285750">
              <a:defRPr sz="3200">
                <a:solidFill>
                  <a:schemeClr val="tx1"/>
                </a:solidFill>
                <a:latin typeface="Arial" panose="020B0604020202020204" pitchFamily="34" charset="0"/>
                <a:cs typeface="Arial" panose="020B0604020202020204" pitchFamily="34" charset="0"/>
              </a:defRPr>
            </a:lvl2pPr>
            <a:lvl3pPr marL="1143000" indent="-228600">
              <a:defRPr sz="3200">
                <a:solidFill>
                  <a:schemeClr val="tx1"/>
                </a:solidFill>
                <a:latin typeface="Arial" panose="020B0604020202020204" pitchFamily="34" charset="0"/>
                <a:cs typeface="Arial" panose="020B0604020202020204" pitchFamily="34" charset="0"/>
              </a:defRPr>
            </a:lvl3pPr>
            <a:lvl4pPr marL="1600200" indent="-228600">
              <a:defRPr sz="3200">
                <a:solidFill>
                  <a:schemeClr val="tx1"/>
                </a:solidFill>
                <a:latin typeface="Arial" panose="020B0604020202020204" pitchFamily="34" charset="0"/>
                <a:cs typeface="Arial" panose="020B0604020202020204" pitchFamily="34" charset="0"/>
              </a:defRPr>
            </a:lvl4pPr>
            <a:lvl5pPr marL="2057400" indent="-22860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defTabSz="914400" fontAlgn="base">
              <a:spcBef>
                <a:spcPct val="20000"/>
              </a:spcBef>
              <a:spcAft>
                <a:spcPct val="20000"/>
              </a:spcAft>
            </a:pPr>
            <a:r>
              <a:rPr lang="en-US" altLang="en-US" b="1" dirty="0" smtClean="0">
                <a:solidFill>
                  <a:srgbClr val="FFFF00"/>
                </a:solidFill>
                <a:latin typeface="Times New Roman" panose="02020603050405020304" pitchFamily="18" charset="0"/>
                <a:cs typeface="Times New Roman" panose="02020603050405020304" pitchFamily="18" charset="0"/>
              </a:rPr>
              <a:t>HOẠT ĐỘNG DỰ ÁN</a:t>
            </a:r>
          </a:p>
        </p:txBody>
      </p:sp>
      <p:pic>
        <p:nvPicPr>
          <p:cNvPr id="7" name="Picture 6" descr="58PIC58PIC58PIC58PICHsaGKG559akDq_PIC2018.png"/>
          <p:cNvPicPr>
            <a:picLocks noChangeAspect="1"/>
          </p:cNvPicPr>
          <p:nvPr/>
        </p:nvPicPr>
        <p:blipFill>
          <a:blip r:embed="rId2" cstate="print"/>
          <a:srcRect l="7143" t="16071" r="5357" b="14286"/>
          <a:stretch>
            <a:fillRect/>
          </a:stretch>
        </p:blipFill>
        <p:spPr>
          <a:xfrm>
            <a:off x="4509231" y="656108"/>
            <a:ext cx="2221756" cy="756521"/>
          </a:xfrm>
          <a:prstGeom prst="rect">
            <a:avLst/>
          </a:prstGeom>
        </p:spPr>
      </p:pic>
      <p:sp>
        <p:nvSpPr>
          <p:cNvPr id="8" name="Rectangle 1"/>
          <p:cNvSpPr>
            <a:spLocks noChangeArrowheads="1"/>
          </p:cNvSpPr>
          <p:nvPr/>
        </p:nvSpPr>
        <p:spPr bwMode="auto">
          <a:xfrm>
            <a:off x="4830792" y="757370"/>
            <a:ext cx="1578634" cy="55399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US" sz="3000" b="1" dirty="0" err="1" smtClean="0">
                <a:solidFill>
                  <a:srgbClr val="FF0000"/>
                </a:solidFill>
                <a:latin typeface="Times New Roman" pitchFamily="18" charset="0"/>
                <a:ea typeface="Calibri" pitchFamily="34" charset="0"/>
                <a:cs typeface="Times New Roman" pitchFamily="18" charset="0"/>
                <a:sym typeface="Wingdings" pitchFamily="2" charset="2"/>
              </a:rPr>
              <a:t>Dự</a:t>
            </a:r>
            <a:r>
              <a:rPr lang="en-US" sz="3000" b="1" dirty="0" smtClean="0">
                <a:solidFill>
                  <a:srgbClr val="FF0000"/>
                </a:solidFill>
                <a:latin typeface="Times New Roman" pitchFamily="18" charset="0"/>
                <a:ea typeface="Calibri" pitchFamily="34" charset="0"/>
                <a:cs typeface="Times New Roman" pitchFamily="18" charset="0"/>
                <a:sym typeface="Wingdings" pitchFamily="2" charset="2"/>
              </a:rPr>
              <a:t> </a:t>
            </a:r>
            <a:r>
              <a:rPr lang="en-US" sz="3000" b="1" dirty="0" err="1" smtClean="0">
                <a:solidFill>
                  <a:srgbClr val="FF0000"/>
                </a:solidFill>
                <a:latin typeface="Times New Roman" pitchFamily="18" charset="0"/>
                <a:ea typeface="Calibri" pitchFamily="34" charset="0"/>
                <a:cs typeface="Times New Roman" pitchFamily="18" charset="0"/>
                <a:sym typeface="Wingdings" pitchFamily="2" charset="2"/>
              </a:rPr>
              <a:t>án</a:t>
            </a:r>
            <a:r>
              <a:rPr lang="en-US" sz="3000" b="1" dirty="0" smtClean="0">
                <a:solidFill>
                  <a:srgbClr val="FF0000"/>
                </a:solidFill>
                <a:latin typeface="Times New Roman" pitchFamily="18" charset="0"/>
                <a:ea typeface="Calibri" pitchFamily="34" charset="0"/>
                <a:cs typeface="Times New Roman" pitchFamily="18" charset="0"/>
                <a:sym typeface="Wingdings" pitchFamily="2" charset="2"/>
              </a:rPr>
              <a:t> 1</a:t>
            </a:r>
            <a:endParaRPr lang="en-US" sz="3000" b="1" dirty="0" smtClean="0">
              <a:solidFill>
                <a:srgbClr val="FF0000"/>
              </a:solidFill>
              <a:latin typeface="Times New Roman" pitchFamily="18" charset="0"/>
              <a:ea typeface="Calibri" pitchFamily="34" charset="0"/>
              <a:cs typeface="Times New Roman" pitchFamily="18" charset="0"/>
            </a:endParaRPr>
          </a:p>
        </p:txBody>
      </p:sp>
    </p:spTree>
    <p:extLst>
      <p:ext uri="{BB962C8B-B14F-4D97-AF65-F5344CB8AC3E}">
        <p14:creationId xmlns:p14="http://schemas.microsoft.com/office/powerpoint/2010/main" val="1512372216"/>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dissolve">
                                      <p:cBhvr>
                                        <p:cTn id="15" dur="500"/>
                                        <p:tgtEl>
                                          <p:spTgt spid="8"/>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23566"/>
                                        </p:tgtEl>
                                        <p:attrNameLst>
                                          <p:attrName>style.visibility</p:attrName>
                                        </p:attrNameLst>
                                      </p:cBhvr>
                                      <p:to>
                                        <p:strVal val="visible"/>
                                      </p:to>
                                    </p:set>
                                    <p:animEffect transition="in" filter="blinds(horizontal)">
                                      <p:cBhvr>
                                        <p:cTn id="18" dur="500"/>
                                        <p:tgtEl>
                                          <p:spTgt spid="23566"/>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29701"/>
                                        </p:tgtEl>
                                        <p:attrNameLst>
                                          <p:attrName>style.visibility</p:attrName>
                                        </p:attrNameLst>
                                      </p:cBhvr>
                                      <p:to>
                                        <p:strVal val="visible"/>
                                      </p:to>
                                    </p:set>
                                    <p:animEffect transition="in" filter="barn(inVertical)">
                                      <p:cBhvr>
                                        <p:cTn id="23" dur="500"/>
                                        <p:tgtEl>
                                          <p:spTgt spid="297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66" grpId="0" animBg="1"/>
      <p:bldP spid="6" grpId="0"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2858PICdbgea5Gz679dY_PIC2018.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24103" y="405048"/>
            <a:ext cx="2164572"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8" descr="6fc417983c9675ce1b60e983870aeb8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088" y="72749"/>
            <a:ext cx="2771373" cy="197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图片 1"/>
          <p:cNvPicPr>
            <a:picLocks noChangeAspect="1"/>
          </p:cNvPicPr>
          <p:nvPr/>
        </p:nvPicPr>
        <p:blipFill rotWithShape="1">
          <a:blip r:embed="rId5" cstate="print">
            <a:extLst>
              <a:ext uri="{28A0092B-C50C-407E-A947-70E740481C1C}">
                <a14:useLocalDpi xmlns:a14="http://schemas.microsoft.com/office/drawing/2010/main" val="0"/>
              </a:ext>
            </a:extLst>
          </a:blip>
          <a:srcRect l="32760" r="8347"/>
          <a:stretch>
            <a:fillRect/>
          </a:stretch>
        </p:blipFill>
        <p:spPr>
          <a:xfrm flipH="1">
            <a:off x="8329868" y="4274344"/>
            <a:ext cx="2687293" cy="1437189"/>
          </a:xfrm>
          <a:prstGeom prst="rect">
            <a:avLst/>
          </a:prstGeom>
        </p:spPr>
      </p:pic>
      <p:sp>
        <p:nvSpPr>
          <p:cNvPr id="7" name="AutoShape 3"/>
          <p:cNvSpPr>
            <a:spLocks noChangeArrowheads="1"/>
          </p:cNvSpPr>
          <p:nvPr/>
        </p:nvSpPr>
        <p:spPr bwMode="gray">
          <a:xfrm>
            <a:off x="3479360" y="195942"/>
            <a:ext cx="5378450" cy="574675"/>
          </a:xfrm>
          <a:prstGeom prst="roundRect">
            <a:avLst>
              <a:gd name="adj" fmla="val 50000"/>
            </a:avLst>
          </a:prstGeom>
          <a:solidFill>
            <a:srgbClr val="FF0000"/>
          </a:solidFill>
          <a:ln>
            <a:noFill/>
          </a:ln>
          <a:effectLst>
            <a:outerShdw dist="63500" dir="3187806" algn="ctr" rotWithShape="0">
              <a:srgbClr val="001D3A"/>
            </a:outerShdw>
          </a:effectLst>
          <a:extLst>
            <a:ext uri="{91240B29-F687-4F45-9708-019B960494DF}">
              <a14:hiddenLine xmlns:a14="http://schemas.microsoft.com/office/drawing/2010/main" w="38100" algn="ctr">
                <a:solidFill>
                  <a:srgbClr val="000000"/>
                </a:solidFill>
                <a:round/>
                <a:headEnd/>
                <a:tailEnd/>
              </a14:hiddenLine>
            </a:ext>
          </a:extLst>
        </p:spPr>
        <p:txBody>
          <a:bodyPr wrap="none" anchor="ctr"/>
          <a:lstStyle>
            <a:lvl1pPr>
              <a:defRPr sz="3200">
                <a:solidFill>
                  <a:schemeClr val="tx1"/>
                </a:solidFill>
                <a:latin typeface="Arial" panose="020B0604020202020204" pitchFamily="34" charset="0"/>
                <a:cs typeface="Arial" panose="020B0604020202020204" pitchFamily="34" charset="0"/>
              </a:defRPr>
            </a:lvl1pPr>
            <a:lvl2pPr marL="742950" indent="-285750">
              <a:defRPr sz="3200">
                <a:solidFill>
                  <a:schemeClr val="tx1"/>
                </a:solidFill>
                <a:latin typeface="Arial" panose="020B0604020202020204" pitchFamily="34" charset="0"/>
                <a:cs typeface="Arial" panose="020B0604020202020204" pitchFamily="34" charset="0"/>
              </a:defRPr>
            </a:lvl2pPr>
            <a:lvl3pPr marL="1143000" indent="-228600">
              <a:defRPr sz="3200">
                <a:solidFill>
                  <a:schemeClr val="tx1"/>
                </a:solidFill>
                <a:latin typeface="Arial" panose="020B0604020202020204" pitchFamily="34" charset="0"/>
                <a:cs typeface="Arial" panose="020B0604020202020204" pitchFamily="34" charset="0"/>
              </a:defRPr>
            </a:lvl3pPr>
            <a:lvl4pPr marL="1600200" indent="-228600">
              <a:defRPr sz="3200">
                <a:solidFill>
                  <a:schemeClr val="tx1"/>
                </a:solidFill>
                <a:latin typeface="Arial" panose="020B0604020202020204" pitchFamily="34" charset="0"/>
                <a:cs typeface="Arial" panose="020B0604020202020204" pitchFamily="34" charset="0"/>
              </a:defRPr>
            </a:lvl4pPr>
            <a:lvl5pPr marL="2057400" indent="-22860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defTabSz="914400" fontAlgn="base">
              <a:spcBef>
                <a:spcPct val="20000"/>
              </a:spcBef>
              <a:spcAft>
                <a:spcPct val="20000"/>
              </a:spcAft>
            </a:pPr>
            <a:r>
              <a:rPr lang="en-US" altLang="en-US" b="1" dirty="0" smtClean="0">
                <a:solidFill>
                  <a:srgbClr val="FFFF00"/>
                </a:solidFill>
                <a:latin typeface="Times New Roman" panose="02020603050405020304" pitchFamily="18" charset="0"/>
                <a:cs typeface="Times New Roman" panose="02020603050405020304" pitchFamily="18" charset="0"/>
              </a:rPr>
              <a:t>HOẠT ĐỘNG DỰ ÁN</a:t>
            </a:r>
          </a:p>
        </p:txBody>
      </p:sp>
      <p:pic>
        <p:nvPicPr>
          <p:cNvPr id="11" name="Picture 10" descr="Kết quả hình ảnh cho giấy nhớ đáng yêu"/>
          <p:cNvPicPr>
            <a:picLocks noChangeAspect="1" noChangeArrowheads="1"/>
          </p:cNvPicPr>
          <p:nvPr/>
        </p:nvPicPr>
        <p:blipFill>
          <a:blip r:embed="rId6" cstate="print"/>
          <a:srcRect/>
          <a:stretch>
            <a:fillRect/>
          </a:stretch>
        </p:blipFill>
        <p:spPr bwMode="auto">
          <a:xfrm>
            <a:off x="8096467" y="2410093"/>
            <a:ext cx="2620370" cy="1684324"/>
          </a:xfrm>
          <a:prstGeom prst="rect">
            <a:avLst/>
          </a:prstGeom>
          <a:ln>
            <a:noFill/>
          </a:ln>
          <a:effectLst>
            <a:softEdge rad="112500"/>
          </a:effectLst>
        </p:spPr>
      </p:pic>
      <p:sp>
        <p:nvSpPr>
          <p:cNvPr id="13" name="Right Brace 12"/>
          <p:cNvSpPr/>
          <p:nvPr/>
        </p:nvSpPr>
        <p:spPr>
          <a:xfrm>
            <a:off x="5294436" y="2052261"/>
            <a:ext cx="586853" cy="4788880"/>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5F5F5F"/>
              </a:solidFill>
            </a:endParaRPr>
          </a:p>
        </p:txBody>
      </p:sp>
      <p:sp>
        <p:nvSpPr>
          <p:cNvPr id="14" name="Rectangle 1"/>
          <p:cNvSpPr>
            <a:spLocks noChangeArrowheads="1"/>
          </p:cNvSpPr>
          <p:nvPr/>
        </p:nvSpPr>
        <p:spPr bwMode="auto">
          <a:xfrm>
            <a:off x="5759431" y="2236592"/>
            <a:ext cx="2003945"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US" sz="3000" dirty="0" smtClean="0">
                <a:solidFill>
                  <a:srgbClr val="5F5F5F"/>
                </a:solidFill>
                <a:latin typeface="Times New Roman" pitchFamily="18" charset="0"/>
                <a:ea typeface="Calibri" pitchFamily="34" charset="0"/>
                <a:cs typeface="Times New Roman" pitchFamily="18" charset="0"/>
                <a:sym typeface="Wingdings" pitchFamily="2" charset="2"/>
              </a:rPr>
              <a:t> </a:t>
            </a:r>
            <a:r>
              <a:rPr lang="en-US" sz="3000" dirty="0" err="1" smtClean="0">
                <a:solidFill>
                  <a:srgbClr val="5F5F5F"/>
                </a:solidFill>
                <a:latin typeface="Times New Roman" pitchFamily="18" charset="0"/>
                <a:ea typeface="Calibri" pitchFamily="34" charset="0"/>
                <a:cs typeface="Times New Roman" pitchFamily="18" charset="0"/>
              </a:rPr>
              <a:t>Ghi</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vào</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giấy</a:t>
            </a:r>
            <a:r>
              <a:rPr lang="en-US" sz="3000" dirty="0" smtClean="0">
                <a:solidFill>
                  <a:srgbClr val="5F5F5F"/>
                </a:solidFill>
                <a:latin typeface="Times New Roman" pitchFamily="18" charset="0"/>
                <a:ea typeface="Calibri" pitchFamily="34" charset="0"/>
                <a:cs typeface="Times New Roman" pitchFamily="18" charset="0"/>
              </a:rPr>
              <a:t> note</a:t>
            </a:r>
          </a:p>
        </p:txBody>
      </p:sp>
      <p:sp>
        <p:nvSpPr>
          <p:cNvPr id="15" name="Rectangle 1"/>
          <p:cNvSpPr>
            <a:spLocks noChangeArrowheads="1"/>
          </p:cNvSpPr>
          <p:nvPr/>
        </p:nvSpPr>
        <p:spPr bwMode="auto">
          <a:xfrm>
            <a:off x="5990360" y="3702567"/>
            <a:ext cx="2056262"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US" sz="3000" dirty="0" smtClean="0">
                <a:solidFill>
                  <a:srgbClr val="5F5F5F"/>
                </a:solidFill>
                <a:latin typeface="Times New Roman" pitchFamily="18" charset="0"/>
                <a:ea typeface="Calibri" pitchFamily="34" charset="0"/>
                <a:cs typeface="Times New Roman" pitchFamily="18" charset="0"/>
                <a:sym typeface="Wingdings" pitchFamily="2" charset="2"/>
              </a:rPr>
              <a:t> </a:t>
            </a:r>
            <a:r>
              <a:rPr lang="en-US" sz="3000" dirty="0" err="1" smtClean="0">
                <a:solidFill>
                  <a:srgbClr val="5F5F5F"/>
                </a:solidFill>
                <a:latin typeface="Times New Roman" pitchFamily="18" charset="0"/>
                <a:ea typeface="Calibri" pitchFamily="34" charset="0"/>
                <a:cs typeface="Times New Roman" pitchFamily="18" charset="0"/>
              </a:rPr>
              <a:t>Dán</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vào</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sổ</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tay</a:t>
            </a:r>
            <a:endParaRPr lang="en-US" sz="3000" dirty="0" smtClean="0">
              <a:solidFill>
                <a:srgbClr val="5F5F5F"/>
              </a:solidFill>
              <a:latin typeface="Times New Roman" pitchFamily="18" charset="0"/>
              <a:ea typeface="Calibri" pitchFamily="34" charset="0"/>
              <a:cs typeface="Times New Roman" pitchFamily="18" charset="0"/>
            </a:endParaRPr>
          </a:p>
        </p:txBody>
      </p:sp>
      <p:sp>
        <p:nvSpPr>
          <p:cNvPr id="17" name="Rectangle 1"/>
          <p:cNvSpPr>
            <a:spLocks noChangeArrowheads="1"/>
          </p:cNvSpPr>
          <p:nvPr/>
        </p:nvSpPr>
        <p:spPr bwMode="auto">
          <a:xfrm>
            <a:off x="5900057" y="5203702"/>
            <a:ext cx="2056262"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US" sz="3000" dirty="0" smtClean="0">
                <a:solidFill>
                  <a:srgbClr val="5F5F5F"/>
                </a:solidFill>
                <a:latin typeface="Times New Roman" pitchFamily="18" charset="0"/>
                <a:ea typeface="Calibri" pitchFamily="34" charset="0"/>
                <a:cs typeface="Times New Roman" pitchFamily="18" charset="0"/>
                <a:sym typeface="Wingdings" pitchFamily="2" charset="2"/>
              </a:rPr>
              <a:t> </a:t>
            </a:r>
            <a:r>
              <a:rPr lang="en-US" sz="3000" dirty="0" err="1" smtClean="0">
                <a:solidFill>
                  <a:srgbClr val="5F5F5F"/>
                </a:solidFill>
                <a:latin typeface="Times New Roman" pitchFamily="18" charset="0"/>
                <a:ea typeface="Calibri" pitchFamily="34" charset="0"/>
                <a:cs typeface="Times New Roman" pitchFamily="18" charset="0"/>
              </a:rPr>
              <a:t>Chia</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sẻ</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cho</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cả</a:t>
            </a:r>
            <a:r>
              <a:rPr lang="en-US" sz="3000" dirty="0" smtClean="0">
                <a:solidFill>
                  <a:srgbClr val="5F5F5F"/>
                </a:solidFill>
                <a:latin typeface="Times New Roman" pitchFamily="18" charset="0"/>
                <a:ea typeface="Calibri" pitchFamily="34" charset="0"/>
                <a:cs typeface="Times New Roman" pitchFamily="18" charset="0"/>
              </a:rPr>
              <a:t> </a:t>
            </a:r>
            <a:r>
              <a:rPr lang="en-US" sz="3000" dirty="0" err="1" smtClean="0">
                <a:solidFill>
                  <a:srgbClr val="5F5F5F"/>
                </a:solidFill>
                <a:latin typeface="Times New Roman" pitchFamily="18" charset="0"/>
                <a:ea typeface="Calibri" pitchFamily="34" charset="0"/>
                <a:cs typeface="Times New Roman" pitchFamily="18" charset="0"/>
              </a:rPr>
              <a:t>lớp</a:t>
            </a:r>
            <a:endParaRPr lang="en-US" sz="3000" dirty="0" smtClean="0">
              <a:solidFill>
                <a:srgbClr val="5F5F5F"/>
              </a:solidFill>
              <a:latin typeface="Times New Roman" pitchFamily="18" charset="0"/>
              <a:ea typeface="Calibri" pitchFamily="34" charset="0"/>
              <a:cs typeface="Times New Roman" pitchFamily="18" charset="0"/>
            </a:endParaRPr>
          </a:p>
        </p:txBody>
      </p:sp>
      <p:sp>
        <p:nvSpPr>
          <p:cNvPr id="20" name="Rectangle 1"/>
          <p:cNvSpPr>
            <a:spLocks noChangeArrowheads="1"/>
          </p:cNvSpPr>
          <p:nvPr/>
        </p:nvSpPr>
        <p:spPr bwMode="auto">
          <a:xfrm>
            <a:off x="326066" y="2640651"/>
            <a:ext cx="5112281" cy="397031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defTabSz="914400" eaLnBrk="0" fontAlgn="base" hangingPunct="0">
              <a:spcBef>
                <a:spcPct val="0"/>
              </a:spcBef>
              <a:spcAft>
                <a:spcPct val="0"/>
              </a:spcAft>
              <a:buFont typeface="Wingdings" pitchFamily="2" charset="2"/>
              <a:buChar char="v"/>
            </a:pPr>
            <a:r>
              <a:rPr lang="vi-VN" sz="2800" dirty="0" smtClean="0">
                <a:solidFill>
                  <a:srgbClr val="0000FF"/>
                </a:solidFill>
                <a:latin typeface="#9Slide05 IcielSanelma" pitchFamily="2" charset="0"/>
              </a:rPr>
              <a:t>Sắp </a:t>
            </a:r>
            <a:r>
              <a:rPr lang="vi-VN" sz="2800" dirty="0">
                <a:solidFill>
                  <a:srgbClr val="0000FF"/>
                </a:solidFill>
                <a:latin typeface="#9Slide05 IcielSanelma" pitchFamily="2" charset="0"/>
              </a:rPr>
              <a:t>tới kì nghỉ hè, bố mẹ dự định cho em về quê ngoại một tháng sống cùng với ông bà. Em hãy thiết kế một cuốn sổ tay để nhắc bản thân trong sinh hoạt và học tập. (Nội dung chính của sổ tay: thời gian, nội dung nhắc nhở, cách thực hiện, tự đánh giá)</a:t>
            </a:r>
            <a:endParaRPr lang="en-US" sz="2800" dirty="0">
              <a:solidFill>
                <a:srgbClr val="0000FF"/>
              </a:solidFill>
              <a:latin typeface="#9Slide05 IcielSanelma" pitchFamily="2" charset="0"/>
              <a:ea typeface="Calibri" pitchFamily="34" charset="0"/>
              <a:cs typeface="Times New Roman" pitchFamily="18" charset="0"/>
            </a:endParaRPr>
          </a:p>
        </p:txBody>
      </p:sp>
      <p:pic>
        <p:nvPicPr>
          <p:cNvPr id="21" name="Picture 20" descr="58PIC58PIC58PIC58PICHsaGKG559akDq_PIC2018.png"/>
          <p:cNvPicPr>
            <a:picLocks noChangeAspect="1"/>
          </p:cNvPicPr>
          <p:nvPr/>
        </p:nvPicPr>
        <p:blipFill>
          <a:blip r:embed="rId7" cstate="print"/>
          <a:srcRect l="7143" t="16071" r="5357" b="14286"/>
          <a:stretch>
            <a:fillRect/>
          </a:stretch>
        </p:blipFill>
        <p:spPr>
          <a:xfrm>
            <a:off x="4476984" y="922380"/>
            <a:ext cx="2221756" cy="959043"/>
          </a:xfrm>
          <a:prstGeom prst="rect">
            <a:avLst/>
          </a:prstGeom>
        </p:spPr>
      </p:pic>
      <p:sp>
        <p:nvSpPr>
          <p:cNvPr id="22" name="Rectangle 1"/>
          <p:cNvSpPr>
            <a:spLocks noChangeArrowheads="1"/>
          </p:cNvSpPr>
          <p:nvPr/>
        </p:nvSpPr>
        <p:spPr bwMode="auto">
          <a:xfrm>
            <a:off x="4830792" y="1119796"/>
            <a:ext cx="1578634" cy="55399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US" sz="3000" b="1" dirty="0" err="1" smtClean="0">
                <a:solidFill>
                  <a:srgbClr val="FF0000"/>
                </a:solidFill>
                <a:latin typeface="Times New Roman" pitchFamily="18" charset="0"/>
                <a:ea typeface="Calibri" pitchFamily="34" charset="0"/>
                <a:cs typeface="Times New Roman" pitchFamily="18" charset="0"/>
                <a:sym typeface="Wingdings" pitchFamily="2" charset="2"/>
              </a:rPr>
              <a:t>Dự</a:t>
            </a:r>
            <a:r>
              <a:rPr lang="en-US" sz="3000" b="1" dirty="0" smtClean="0">
                <a:solidFill>
                  <a:srgbClr val="FF0000"/>
                </a:solidFill>
                <a:latin typeface="Times New Roman" pitchFamily="18" charset="0"/>
                <a:ea typeface="Calibri" pitchFamily="34" charset="0"/>
                <a:cs typeface="Times New Roman" pitchFamily="18" charset="0"/>
                <a:sym typeface="Wingdings" pitchFamily="2" charset="2"/>
              </a:rPr>
              <a:t> </a:t>
            </a:r>
            <a:r>
              <a:rPr lang="en-US" sz="3000" b="1" dirty="0" err="1" smtClean="0">
                <a:solidFill>
                  <a:srgbClr val="FF0000"/>
                </a:solidFill>
                <a:latin typeface="Times New Roman" pitchFamily="18" charset="0"/>
                <a:ea typeface="Calibri" pitchFamily="34" charset="0"/>
                <a:cs typeface="Times New Roman" pitchFamily="18" charset="0"/>
                <a:sym typeface="Wingdings" pitchFamily="2" charset="2"/>
              </a:rPr>
              <a:t>án</a:t>
            </a:r>
            <a:r>
              <a:rPr lang="en-US" sz="3000" b="1" dirty="0" smtClean="0">
                <a:solidFill>
                  <a:srgbClr val="FF0000"/>
                </a:solidFill>
                <a:latin typeface="Times New Roman" pitchFamily="18" charset="0"/>
                <a:ea typeface="Calibri" pitchFamily="34" charset="0"/>
                <a:cs typeface="Times New Roman" pitchFamily="18" charset="0"/>
                <a:sym typeface="Wingdings" pitchFamily="2" charset="2"/>
              </a:rPr>
              <a:t> 2</a:t>
            </a:r>
            <a:endParaRPr lang="en-US" sz="3000" b="1" dirty="0" smtClean="0">
              <a:solidFill>
                <a:srgbClr val="FF0000"/>
              </a:solidFill>
              <a:latin typeface="Times New Roman" pitchFamily="18" charset="0"/>
              <a:ea typeface="Calibri" pitchFamily="34" charset="0"/>
              <a:cs typeface="Times New Roman" pitchFamily="18" charset="0"/>
            </a:endParaRPr>
          </a:p>
        </p:txBody>
      </p:sp>
    </p:spTree>
    <p:extLst>
      <p:ext uri="{BB962C8B-B14F-4D97-AF65-F5344CB8AC3E}">
        <p14:creationId xmlns:p14="http://schemas.microsoft.com/office/powerpoint/2010/main" val="1652902693"/>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9" presetClass="entr" presetSubtype="0"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dissolve">
                                      <p:cBhvr>
                                        <p:cTn id="10" dur="500"/>
                                        <p:tgtEl>
                                          <p:spTgt spid="21"/>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dissolve">
                                      <p:cBhvr>
                                        <p:cTn id="13" dur="500"/>
                                        <p:tgtEl>
                                          <p:spTgt spid="22"/>
                                        </p:tgtEl>
                                      </p:cBhvr>
                                    </p:animEffect>
                                  </p:childTnLst>
                                </p:cTn>
                              </p:par>
                            </p:childTnLst>
                          </p:cTn>
                        </p:par>
                        <p:par>
                          <p:cTn id="14" fill="hold">
                            <p:stCondLst>
                              <p:cond delay="500"/>
                            </p:stCondLst>
                            <p:childTnLst>
                              <p:par>
                                <p:cTn id="15" presetID="37" presetClass="entr" presetSubtype="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900" decel="100000" fill="hold"/>
                                        <p:tgtEl>
                                          <p:spTgt spid="5"/>
                                        </p:tgtEl>
                                        <p:attrNameLst>
                                          <p:attrName>ppt_y</p:attrName>
                                        </p:attrNameLst>
                                      </p:cBhvr>
                                      <p:tavLst>
                                        <p:tav tm="0">
                                          <p:val>
                                            <p:strVal val="#ppt_y+1"/>
                                          </p:val>
                                        </p:tav>
                                        <p:tav tm="100000">
                                          <p:val>
                                            <p:strVal val="#ppt_y-.03"/>
                                          </p:val>
                                        </p:tav>
                                      </p:tavLst>
                                    </p:anim>
                                    <p:anim calcmode="lin" valueType="num">
                                      <p:cBhvr>
                                        <p:cTn id="2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par>
                                <p:cTn id="21" presetID="9"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dissolve">
                                      <p:cBhvr>
                                        <p:cTn id="23" dur="500"/>
                                        <p:tgtEl>
                                          <p:spTgt spid="20"/>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6"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barn(inHorizontal)">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dissolve">
                                      <p:cBhvr>
                                        <p:cTn id="33" dur="500"/>
                                        <p:tgtEl>
                                          <p:spTgt spid="14"/>
                                        </p:tgtEl>
                                      </p:cBhvr>
                                    </p:animEffect>
                                  </p:childTnLst>
                                </p:cTn>
                              </p:par>
                              <p:par>
                                <p:cTn id="34" presetID="9" presetClass="entr" presetSubtype="0" fill="hold"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dissolve">
                                      <p:cBhvr>
                                        <p:cTn id="36" dur="500"/>
                                        <p:tgtEl>
                                          <p:spTgt spid="11"/>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dissolve">
                                      <p:cBhvr>
                                        <p:cTn id="41" dur="500"/>
                                        <p:tgtEl>
                                          <p:spTgt spid="15"/>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dissolve">
                                      <p:cBhvr>
                                        <p:cTn id="46" dur="500"/>
                                        <p:tgtEl>
                                          <p:spTgt spid="17"/>
                                        </p:tgtEl>
                                      </p:cBhvr>
                                    </p:animEffect>
                                  </p:childTnLst>
                                </p:cTn>
                              </p:par>
                              <p:par>
                                <p:cTn id="47" presetID="22" presetClass="entr" presetSubtype="4" fill="hold"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wipe(down)">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5" grpId="0"/>
      <p:bldP spid="17" grpId="0"/>
      <p:bldP spid="20" grpId="0"/>
      <p:bldP spid="22"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7893" name="Picture 5" descr="BACK036"/>
          <p:cNvPicPr>
            <a:picLocks noChangeAspect="1" noChangeArrowheads="1"/>
          </p:cNvPicPr>
          <p:nvPr/>
        </p:nvPicPr>
        <p:blipFill>
          <a:blip r:embed="rId2" cstate="print">
            <a:lum bright="-10000" contrast="44000"/>
            <a:extLst>
              <a:ext uri="{28A0092B-C50C-407E-A947-70E740481C1C}">
                <a14:useLocalDpi xmlns:a14="http://schemas.microsoft.com/office/drawing/2010/main" val="0"/>
              </a:ext>
            </a:extLst>
          </a:blip>
          <a:srcRect/>
          <a:stretch>
            <a:fillRect/>
          </a:stretch>
        </p:blipFill>
        <p:spPr bwMode="auto">
          <a:xfrm rot="848399">
            <a:off x="2606134" y="1056751"/>
            <a:ext cx="7362515" cy="547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6"/>
          <p:cNvGrpSpPr>
            <a:grpSpLocks/>
          </p:cNvGrpSpPr>
          <p:nvPr/>
        </p:nvGrpSpPr>
        <p:grpSpPr bwMode="auto">
          <a:xfrm>
            <a:off x="161731" y="-146595"/>
            <a:ext cx="4419600" cy="2576513"/>
            <a:chOff x="0" y="57"/>
            <a:chExt cx="2688" cy="1769"/>
          </a:xfrm>
        </p:grpSpPr>
        <p:pic>
          <p:nvPicPr>
            <p:cNvPr id="10250" name="Picture 7" descr="BACK03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57"/>
              <a:ext cx="2688" cy="1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51" name="Text Box 8"/>
            <p:cNvSpPr txBox="1">
              <a:spLocks noChangeArrowheads="1"/>
            </p:cNvSpPr>
            <p:nvPr/>
          </p:nvSpPr>
          <p:spPr bwMode="auto">
            <a:xfrm>
              <a:off x="518" y="971"/>
              <a:ext cx="1644" cy="401"/>
            </a:xfrm>
            <a:prstGeom prst="rect">
              <a:avLst/>
            </a:prstGeom>
            <a:solidFill>
              <a:srgbClr val="FFFF00">
                <a:alpha val="70195"/>
              </a:srgbClr>
            </a:solidFill>
            <a:ln w="57150">
              <a:solidFill>
                <a:srgbClr val="FF0000"/>
              </a:solidFill>
              <a:miter lim="800000"/>
              <a:headEnd/>
              <a:tailEnd/>
            </a:ln>
          </p:spPr>
          <p:txBody>
            <a:bodyPr wrap="none">
              <a:spAutoFit/>
            </a:bodyPr>
            <a:lstStyle>
              <a:lvl1pPr eaLnBrk="0" hangingPunct="0">
                <a:defRPr sz="2400" b="1">
                  <a:solidFill>
                    <a:schemeClr val="tx1"/>
                  </a:solidFill>
                  <a:latin typeface="Arial" panose="020B0604020202020204" pitchFamily="34" charset="0"/>
                </a:defRPr>
              </a:lvl1pPr>
              <a:lvl2pPr marL="742950" indent="-285750" eaLnBrk="0" hangingPunct="0">
                <a:defRPr sz="2400" b="1">
                  <a:solidFill>
                    <a:schemeClr val="tx1"/>
                  </a:solidFill>
                  <a:latin typeface="Arial" panose="020B0604020202020204" pitchFamily="34" charset="0"/>
                </a:defRPr>
              </a:lvl2pPr>
              <a:lvl3pPr marL="1143000" indent="-228600" eaLnBrk="0" hangingPunct="0">
                <a:defRPr sz="2400" b="1">
                  <a:solidFill>
                    <a:schemeClr val="tx1"/>
                  </a:solidFill>
                  <a:latin typeface="Arial" panose="020B0604020202020204" pitchFamily="34" charset="0"/>
                </a:defRPr>
              </a:lvl3pPr>
              <a:lvl4pPr marL="1600200" indent="-228600" eaLnBrk="0" hangingPunct="0">
                <a:defRPr sz="2400" b="1">
                  <a:solidFill>
                    <a:schemeClr val="tx1"/>
                  </a:solidFill>
                  <a:latin typeface="Arial" panose="020B0604020202020204" pitchFamily="34" charset="0"/>
                </a:defRPr>
              </a:lvl4pPr>
              <a:lvl5pPr marL="2057400" indent="-228600" eaLnBrk="0" hangingPunct="0">
                <a:defRPr sz="2400" b="1">
                  <a:solidFill>
                    <a:schemeClr val="tx1"/>
                  </a:solidFill>
                  <a:latin typeface="Arial" panose="020B0604020202020204" pitchFamily="34" charset="0"/>
                </a:defRPr>
              </a:lvl5pPr>
              <a:lvl6pPr marL="2514600" indent="-228600" eaLnBrk="0" fontAlgn="base" hangingPunct="0">
                <a:spcBef>
                  <a:spcPct val="0"/>
                </a:spcBef>
                <a:spcAft>
                  <a:spcPct val="0"/>
                </a:spcAft>
                <a:defRPr sz="2400" b="1">
                  <a:solidFill>
                    <a:schemeClr val="tx1"/>
                  </a:solidFill>
                  <a:latin typeface="Arial" panose="020B0604020202020204" pitchFamily="34" charset="0"/>
                </a:defRPr>
              </a:lvl6pPr>
              <a:lvl7pPr marL="2971800" indent="-228600" eaLnBrk="0" fontAlgn="base" hangingPunct="0">
                <a:spcBef>
                  <a:spcPct val="0"/>
                </a:spcBef>
                <a:spcAft>
                  <a:spcPct val="0"/>
                </a:spcAft>
                <a:defRPr sz="2400" b="1">
                  <a:solidFill>
                    <a:schemeClr val="tx1"/>
                  </a:solidFill>
                  <a:latin typeface="Arial" panose="020B0604020202020204" pitchFamily="34" charset="0"/>
                </a:defRPr>
              </a:lvl7pPr>
              <a:lvl8pPr marL="3429000" indent="-228600" eaLnBrk="0" fontAlgn="base" hangingPunct="0">
                <a:spcBef>
                  <a:spcPct val="0"/>
                </a:spcBef>
                <a:spcAft>
                  <a:spcPct val="0"/>
                </a:spcAft>
                <a:defRPr sz="2400" b="1">
                  <a:solidFill>
                    <a:schemeClr val="tx1"/>
                  </a:solidFill>
                  <a:latin typeface="Arial" panose="020B0604020202020204" pitchFamily="34" charset="0"/>
                </a:defRPr>
              </a:lvl8pPr>
              <a:lvl9pPr marL="3886200" indent="-228600" eaLnBrk="0" fontAlgn="base" hangingPunct="0">
                <a:spcBef>
                  <a:spcPct val="0"/>
                </a:spcBef>
                <a:spcAft>
                  <a:spcPct val="0"/>
                </a:spcAft>
                <a:defRPr sz="2400" b="1">
                  <a:solidFill>
                    <a:schemeClr val="tx1"/>
                  </a:solidFill>
                  <a:latin typeface="Arial" panose="020B0604020202020204" pitchFamily="34" charset="0"/>
                </a:defRPr>
              </a:lvl9pPr>
            </a:lstStyle>
            <a:p>
              <a:pPr defTabSz="914400" eaLnBrk="1" fontAlgn="base" hangingPunct="1">
                <a:spcBef>
                  <a:spcPct val="0"/>
                </a:spcBef>
                <a:spcAft>
                  <a:spcPct val="0"/>
                </a:spcAft>
              </a:pPr>
              <a:r>
                <a:rPr lang="en-US" altLang="en-US" sz="3200">
                  <a:solidFill>
                    <a:srgbClr val="FF3300"/>
                  </a:solidFill>
                  <a:latin typeface="Times New Roman" panose="02020603050405020304" pitchFamily="18" charset="0"/>
                </a:rPr>
                <a:t>Bài tập về nhà</a:t>
              </a:r>
            </a:p>
          </p:txBody>
        </p:sp>
      </p:grpSp>
      <p:sp>
        <p:nvSpPr>
          <p:cNvPr id="37901" name="Text Box 13"/>
          <p:cNvSpPr txBox="1">
            <a:spLocks noChangeArrowheads="1"/>
          </p:cNvSpPr>
          <p:nvPr/>
        </p:nvSpPr>
        <p:spPr bwMode="auto">
          <a:xfrm>
            <a:off x="3976768" y="2707332"/>
            <a:ext cx="5543505"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b="1">
                <a:solidFill>
                  <a:schemeClr val="tx1"/>
                </a:solidFill>
                <a:latin typeface="Arial" panose="020B0604020202020204" pitchFamily="34" charset="0"/>
              </a:defRPr>
            </a:lvl1pPr>
            <a:lvl2pPr marL="742950" indent="-285750" eaLnBrk="0" hangingPunct="0">
              <a:defRPr sz="2400" b="1">
                <a:solidFill>
                  <a:schemeClr val="tx1"/>
                </a:solidFill>
                <a:latin typeface="Arial" panose="020B0604020202020204" pitchFamily="34" charset="0"/>
              </a:defRPr>
            </a:lvl2pPr>
            <a:lvl3pPr marL="1143000" indent="-228600" eaLnBrk="0" hangingPunct="0">
              <a:defRPr sz="2400" b="1">
                <a:solidFill>
                  <a:schemeClr val="tx1"/>
                </a:solidFill>
                <a:latin typeface="Arial" panose="020B0604020202020204" pitchFamily="34" charset="0"/>
              </a:defRPr>
            </a:lvl3pPr>
            <a:lvl4pPr marL="1600200" indent="-228600" eaLnBrk="0" hangingPunct="0">
              <a:defRPr sz="2400" b="1">
                <a:solidFill>
                  <a:schemeClr val="tx1"/>
                </a:solidFill>
                <a:latin typeface="Arial" panose="020B0604020202020204" pitchFamily="34" charset="0"/>
              </a:defRPr>
            </a:lvl4pPr>
            <a:lvl5pPr marL="2057400" indent="-228600" eaLnBrk="0" hangingPunct="0">
              <a:defRPr sz="2400" b="1">
                <a:solidFill>
                  <a:schemeClr val="tx1"/>
                </a:solidFill>
                <a:latin typeface="Arial" panose="020B0604020202020204" pitchFamily="34" charset="0"/>
              </a:defRPr>
            </a:lvl5pPr>
            <a:lvl6pPr marL="2514600" indent="-228600" eaLnBrk="0" fontAlgn="base" hangingPunct="0">
              <a:spcBef>
                <a:spcPct val="0"/>
              </a:spcBef>
              <a:spcAft>
                <a:spcPct val="0"/>
              </a:spcAft>
              <a:defRPr sz="2400" b="1">
                <a:solidFill>
                  <a:schemeClr val="tx1"/>
                </a:solidFill>
                <a:latin typeface="Arial" panose="020B0604020202020204" pitchFamily="34" charset="0"/>
              </a:defRPr>
            </a:lvl6pPr>
            <a:lvl7pPr marL="2971800" indent="-228600" eaLnBrk="0" fontAlgn="base" hangingPunct="0">
              <a:spcBef>
                <a:spcPct val="0"/>
              </a:spcBef>
              <a:spcAft>
                <a:spcPct val="0"/>
              </a:spcAft>
              <a:defRPr sz="2400" b="1">
                <a:solidFill>
                  <a:schemeClr val="tx1"/>
                </a:solidFill>
                <a:latin typeface="Arial" panose="020B0604020202020204" pitchFamily="34" charset="0"/>
              </a:defRPr>
            </a:lvl7pPr>
            <a:lvl8pPr marL="3429000" indent="-228600" eaLnBrk="0" fontAlgn="base" hangingPunct="0">
              <a:spcBef>
                <a:spcPct val="0"/>
              </a:spcBef>
              <a:spcAft>
                <a:spcPct val="0"/>
              </a:spcAft>
              <a:defRPr sz="2400" b="1">
                <a:solidFill>
                  <a:schemeClr val="tx1"/>
                </a:solidFill>
                <a:latin typeface="Arial" panose="020B0604020202020204" pitchFamily="34" charset="0"/>
              </a:defRPr>
            </a:lvl8pPr>
            <a:lvl9pPr marL="3886200" indent="-228600" eaLnBrk="0" fontAlgn="base" hangingPunct="0">
              <a:spcBef>
                <a:spcPct val="0"/>
              </a:spcBef>
              <a:spcAft>
                <a:spcPct val="0"/>
              </a:spcAft>
              <a:defRPr sz="2400" b="1">
                <a:solidFill>
                  <a:schemeClr val="tx1"/>
                </a:solidFill>
                <a:latin typeface="Arial" panose="020B0604020202020204" pitchFamily="34" charset="0"/>
              </a:defRPr>
            </a:lvl9pPr>
          </a:lstStyle>
          <a:p>
            <a:r>
              <a:rPr lang="en-US" sz="2800" dirty="0" smtClean="0">
                <a:solidFill>
                  <a:srgbClr val="0000FF"/>
                </a:solidFill>
                <a:latin typeface="Times New Roman" panose="02020603050405020304" pitchFamily="18" charset="0"/>
              </a:rPr>
              <a:t> </a:t>
            </a:r>
            <a:r>
              <a:rPr lang="vi-VN" sz="2800" dirty="0" smtClean="0">
                <a:solidFill>
                  <a:srgbClr val="0000FF"/>
                </a:solidFill>
                <a:latin typeface="Times New Roman" panose="02020603050405020304" pitchFamily="18" charset="0"/>
              </a:rPr>
              <a:t>- Xây dựng tình huống và sắm vai </a:t>
            </a:r>
          </a:p>
          <a:p>
            <a:r>
              <a:rPr lang="vi-VN" sz="2800" dirty="0" smtClean="0">
                <a:solidFill>
                  <a:srgbClr val="0000FF"/>
                </a:solidFill>
                <a:latin typeface="Times New Roman" panose="02020603050405020304" pitchFamily="18" charset="0"/>
              </a:rPr>
              <a:t>thể hiện tính tự lập</a:t>
            </a:r>
          </a:p>
          <a:p>
            <a:pPr marL="457200" indent="-457200">
              <a:buFontTx/>
              <a:buChar char="-"/>
            </a:pPr>
            <a:r>
              <a:rPr lang="vi-VN" sz="2800" dirty="0" smtClean="0">
                <a:solidFill>
                  <a:srgbClr val="0000FF"/>
                </a:solidFill>
                <a:latin typeface="Times New Roman" panose="02020603050405020304" pitchFamily="18" charset="0"/>
              </a:rPr>
              <a:t>Sưu tầm và chia sẻ cho cả lớp </a:t>
            </a:r>
          </a:p>
          <a:p>
            <a:r>
              <a:rPr lang="vi-VN" sz="2800" dirty="0" smtClean="0">
                <a:solidFill>
                  <a:srgbClr val="0000FF"/>
                </a:solidFill>
                <a:latin typeface="Times New Roman" panose="02020603050405020304" pitchFamily="18" charset="0"/>
              </a:rPr>
              <a:t>những tấm gương về tính tự lập</a:t>
            </a:r>
          </a:p>
          <a:p>
            <a:r>
              <a:rPr lang="vi-VN" sz="2800" dirty="0" smtClean="0">
                <a:solidFill>
                  <a:srgbClr val="0000FF"/>
                </a:solidFill>
                <a:latin typeface="Times New Roman" panose="02020603050405020304" pitchFamily="18" charset="0"/>
              </a:rPr>
              <a:t>- </a:t>
            </a:r>
            <a:r>
              <a:rPr lang="en-US" sz="2800" dirty="0" err="1" smtClean="0">
                <a:solidFill>
                  <a:srgbClr val="0000FF"/>
                </a:solidFill>
                <a:latin typeface="Times New Roman" panose="02020603050405020304" pitchFamily="18" charset="0"/>
              </a:rPr>
              <a:t>Soạn</a:t>
            </a:r>
            <a:r>
              <a:rPr lang="en-US" sz="2800" dirty="0" smtClean="0">
                <a:solidFill>
                  <a:srgbClr val="0000FF"/>
                </a:solidFill>
                <a:latin typeface="Times New Roman" panose="02020603050405020304" pitchFamily="18" charset="0"/>
              </a:rPr>
              <a:t> </a:t>
            </a:r>
            <a:r>
              <a:rPr lang="en-US" sz="2800" dirty="0" err="1">
                <a:solidFill>
                  <a:srgbClr val="0000FF"/>
                </a:solidFill>
                <a:latin typeface="Times New Roman" panose="02020603050405020304" pitchFamily="18" charset="0"/>
              </a:rPr>
              <a:t>bài</a:t>
            </a:r>
            <a:r>
              <a:rPr lang="en-US" sz="2800" dirty="0">
                <a:solidFill>
                  <a:srgbClr val="0000FF"/>
                </a:solidFill>
                <a:latin typeface="Times New Roman" panose="02020603050405020304" pitchFamily="18" charset="0"/>
              </a:rPr>
              <a:t> </a:t>
            </a:r>
            <a:r>
              <a:rPr lang="en-US" sz="2800" dirty="0" err="1" smtClean="0">
                <a:solidFill>
                  <a:srgbClr val="0000FF"/>
                </a:solidFill>
                <a:latin typeface="Times New Roman" panose="02020603050405020304" pitchFamily="18" charset="0"/>
              </a:rPr>
              <a:t>tuần</a:t>
            </a:r>
            <a:r>
              <a:rPr lang="en-US" sz="2800" dirty="0" smtClean="0">
                <a:solidFill>
                  <a:srgbClr val="0000FF"/>
                </a:solidFill>
                <a:latin typeface="Times New Roman" panose="02020603050405020304" pitchFamily="18" charset="0"/>
              </a:rPr>
              <a:t> </a:t>
            </a:r>
            <a:r>
              <a:rPr lang="en-US" sz="2800" dirty="0" err="1" smtClean="0">
                <a:solidFill>
                  <a:srgbClr val="0000FF"/>
                </a:solidFill>
                <a:latin typeface="Times New Roman" panose="02020603050405020304" pitchFamily="18" charset="0"/>
              </a:rPr>
              <a:t>tiếp</a:t>
            </a:r>
            <a:r>
              <a:rPr lang="en-US" sz="2800" dirty="0" smtClean="0">
                <a:solidFill>
                  <a:srgbClr val="0000FF"/>
                </a:solidFill>
                <a:latin typeface="Times New Roman" panose="02020603050405020304" pitchFamily="18" charset="0"/>
              </a:rPr>
              <a:t> </a:t>
            </a:r>
            <a:r>
              <a:rPr lang="en-US" sz="2800" dirty="0" err="1" smtClean="0">
                <a:solidFill>
                  <a:srgbClr val="0000FF"/>
                </a:solidFill>
                <a:latin typeface="Times New Roman" panose="02020603050405020304" pitchFamily="18" charset="0"/>
              </a:rPr>
              <a:t>theo</a:t>
            </a:r>
            <a:endParaRPr lang="ru-RU" sz="2800" dirty="0">
              <a:solidFill>
                <a:srgbClr val="0000FF"/>
              </a:solidFill>
              <a:latin typeface="Times New Roman" panose="02020603050405020304" pitchFamily="18" charset="0"/>
            </a:endParaRPr>
          </a:p>
        </p:txBody>
      </p:sp>
      <p:pic>
        <p:nvPicPr>
          <p:cNvPr id="13" name="Picture 12" descr="22858PICdbgea5Gz679dY_PIC2018.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027428" y="2269440"/>
            <a:ext cx="2164572" cy="3977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图片 8" descr="6fc417983c9675ce1b60e983870aeb8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6284" y="4914777"/>
            <a:ext cx="3010466" cy="2090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图片 1"/>
          <p:cNvPicPr>
            <a:picLocks noChangeAspect="1"/>
          </p:cNvPicPr>
          <p:nvPr/>
        </p:nvPicPr>
        <p:blipFill rotWithShape="1">
          <a:blip r:embed="rId6" cstate="print">
            <a:extLst>
              <a:ext uri="{28A0092B-C50C-407E-A947-70E740481C1C}">
                <a14:useLocalDpi xmlns:a14="http://schemas.microsoft.com/office/drawing/2010/main" val="0"/>
              </a:ext>
            </a:extLst>
          </a:blip>
          <a:srcRect l="32760" r="8347"/>
          <a:stretch>
            <a:fillRect/>
          </a:stretch>
        </p:blipFill>
        <p:spPr>
          <a:xfrm flipH="1">
            <a:off x="24380" y="2775942"/>
            <a:ext cx="2687293" cy="1548203"/>
          </a:xfrm>
          <a:prstGeom prst="rect">
            <a:avLst/>
          </a:prstGeom>
        </p:spPr>
      </p:pic>
    </p:spTree>
    <p:extLst>
      <p:ext uri="{BB962C8B-B14F-4D97-AF65-F5344CB8AC3E}">
        <p14:creationId xmlns:p14="http://schemas.microsoft.com/office/powerpoint/2010/main" val="1125886161"/>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par>
                          <p:cTn id="8" fill="hold" nodeType="afterGroup">
                            <p:stCondLst>
                              <p:cond delay="500"/>
                            </p:stCondLst>
                            <p:childTnLst>
                              <p:par>
                                <p:cTn id="9" presetID="9" presetClass="entr" presetSubtype="0" fill="hold" nodeType="afterEffect">
                                  <p:stCondLst>
                                    <p:cond delay="0"/>
                                  </p:stCondLst>
                                  <p:childTnLst>
                                    <p:set>
                                      <p:cBhvr>
                                        <p:cTn id="10" dur="1" fill="hold">
                                          <p:stCondLst>
                                            <p:cond delay="0"/>
                                          </p:stCondLst>
                                        </p:cTn>
                                        <p:tgtEl>
                                          <p:spTgt spid="37893"/>
                                        </p:tgtEl>
                                        <p:attrNameLst>
                                          <p:attrName>style.visibility</p:attrName>
                                        </p:attrNameLst>
                                      </p:cBhvr>
                                      <p:to>
                                        <p:strVal val="visible"/>
                                      </p:to>
                                    </p:set>
                                    <p:animEffect transition="in" filter="dissolve">
                                      <p:cBhvr>
                                        <p:cTn id="11" dur="500"/>
                                        <p:tgtEl>
                                          <p:spTgt spid="37893"/>
                                        </p:tgtEl>
                                      </p:cBhvr>
                                    </p:animEffect>
                                  </p:childTnLst>
                                </p:cTn>
                              </p:par>
                            </p:childTnLst>
                          </p:cTn>
                        </p:par>
                        <p:par>
                          <p:cTn id="12" fill="hold" nodeType="afterGroup">
                            <p:stCondLst>
                              <p:cond delay="1000"/>
                            </p:stCondLst>
                            <p:childTnLst>
                              <p:par>
                                <p:cTn id="13" presetID="42" presetClass="entr" presetSubtype="0" fill="hold" nodeType="afterEffect">
                                  <p:stCondLst>
                                    <p:cond delay="0"/>
                                  </p:stCondLst>
                                  <p:childTnLst>
                                    <p:set>
                                      <p:cBhvr>
                                        <p:cTn id="14" dur="1" fill="hold">
                                          <p:stCondLst>
                                            <p:cond delay="0"/>
                                          </p:stCondLst>
                                        </p:cTn>
                                        <p:tgtEl>
                                          <p:spTgt spid="37901">
                                            <p:txEl>
                                              <p:pRg st="0" end="0"/>
                                            </p:txEl>
                                          </p:spTgt>
                                        </p:tgtEl>
                                        <p:attrNameLst>
                                          <p:attrName>style.visibility</p:attrName>
                                        </p:attrNameLst>
                                      </p:cBhvr>
                                      <p:to>
                                        <p:strVal val="visible"/>
                                      </p:to>
                                    </p:set>
                                    <p:animEffect transition="in" filter="fade">
                                      <p:cBhvr>
                                        <p:cTn id="15" dur="1000"/>
                                        <p:tgtEl>
                                          <p:spTgt spid="37901">
                                            <p:txEl>
                                              <p:pRg st="0" end="0"/>
                                            </p:txEl>
                                          </p:spTgt>
                                        </p:tgtEl>
                                      </p:cBhvr>
                                    </p:animEffect>
                                    <p:anim calcmode="lin" valueType="num">
                                      <p:cBhvr>
                                        <p:cTn id="16" dur="1000" fill="hold"/>
                                        <p:tgtEl>
                                          <p:spTgt spid="37901">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7901">
                                            <p:txEl>
                                              <p:pRg st="0" end="0"/>
                                            </p:txEl>
                                          </p:spTgt>
                                        </p:tgtEl>
                                        <p:attrNameLst>
                                          <p:attrName>ppt_y</p:attrName>
                                        </p:attrNameLst>
                                      </p:cBhvr>
                                      <p:tavLst>
                                        <p:tav tm="0">
                                          <p:val>
                                            <p:strVal val="#ppt_y+.1"/>
                                          </p:val>
                                        </p:tav>
                                        <p:tav tm="100000">
                                          <p:val>
                                            <p:strVal val="#ppt_y"/>
                                          </p:val>
                                        </p:tav>
                                      </p:tavLst>
                                    </p:anim>
                                  </p:childTnLst>
                                </p:cTn>
                              </p:par>
                            </p:childTnLst>
                          </p:cTn>
                        </p:par>
                        <p:par>
                          <p:cTn id="18" fill="hold">
                            <p:stCondLst>
                              <p:cond delay="2000"/>
                            </p:stCondLst>
                            <p:childTnLst>
                              <p:par>
                                <p:cTn id="19" presetID="42" presetClass="entr" presetSubtype="0" fill="hold" nodeType="afterEffect">
                                  <p:stCondLst>
                                    <p:cond delay="0"/>
                                  </p:stCondLst>
                                  <p:childTnLst>
                                    <p:set>
                                      <p:cBhvr>
                                        <p:cTn id="20" dur="1" fill="hold">
                                          <p:stCondLst>
                                            <p:cond delay="0"/>
                                          </p:stCondLst>
                                        </p:cTn>
                                        <p:tgtEl>
                                          <p:spTgt spid="37901">
                                            <p:txEl>
                                              <p:pRg st="1" end="1"/>
                                            </p:txEl>
                                          </p:spTgt>
                                        </p:tgtEl>
                                        <p:attrNameLst>
                                          <p:attrName>style.visibility</p:attrName>
                                        </p:attrNameLst>
                                      </p:cBhvr>
                                      <p:to>
                                        <p:strVal val="visible"/>
                                      </p:to>
                                    </p:set>
                                    <p:animEffect transition="in" filter="fade">
                                      <p:cBhvr>
                                        <p:cTn id="21" dur="1000"/>
                                        <p:tgtEl>
                                          <p:spTgt spid="37901">
                                            <p:txEl>
                                              <p:pRg st="1" end="1"/>
                                            </p:txEl>
                                          </p:spTgt>
                                        </p:tgtEl>
                                      </p:cBhvr>
                                    </p:animEffect>
                                    <p:anim calcmode="lin" valueType="num">
                                      <p:cBhvr>
                                        <p:cTn id="22" dur="1000" fill="hold"/>
                                        <p:tgtEl>
                                          <p:spTgt spid="37901">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7901">
                                            <p:txEl>
                                              <p:pRg st="1" end="1"/>
                                            </p:txEl>
                                          </p:spTgt>
                                        </p:tgtEl>
                                        <p:attrNameLst>
                                          <p:attrName>ppt_y</p:attrName>
                                        </p:attrNameLst>
                                      </p:cBhvr>
                                      <p:tavLst>
                                        <p:tav tm="0">
                                          <p:val>
                                            <p:strVal val="#ppt_y+.1"/>
                                          </p:val>
                                        </p:tav>
                                        <p:tav tm="100000">
                                          <p:val>
                                            <p:strVal val="#ppt_y"/>
                                          </p:val>
                                        </p:tav>
                                      </p:tavLst>
                                    </p:anim>
                                  </p:childTnLst>
                                </p:cTn>
                              </p:par>
                            </p:childTnLst>
                          </p:cTn>
                        </p:par>
                        <p:par>
                          <p:cTn id="24" fill="hold">
                            <p:stCondLst>
                              <p:cond delay="3000"/>
                            </p:stCondLst>
                            <p:childTnLst>
                              <p:par>
                                <p:cTn id="25" presetID="42" presetClass="entr" presetSubtype="0" fill="hold" nodeType="afterEffect">
                                  <p:stCondLst>
                                    <p:cond delay="0"/>
                                  </p:stCondLst>
                                  <p:childTnLst>
                                    <p:set>
                                      <p:cBhvr>
                                        <p:cTn id="26" dur="1" fill="hold">
                                          <p:stCondLst>
                                            <p:cond delay="0"/>
                                          </p:stCondLst>
                                        </p:cTn>
                                        <p:tgtEl>
                                          <p:spTgt spid="37901">
                                            <p:txEl>
                                              <p:pRg st="2" end="2"/>
                                            </p:txEl>
                                          </p:spTgt>
                                        </p:tgtEl>
                                        <p:attrNameLst>
                                          <p:attrName>style.visibility</p:attrName>
                                        </p:attrNameLst>
                                      </p:cBhvr>
                                      <p:to>
                                        <p:strVal val="visible"/>
                                      </p:to>
                                    </p:set>
                                    <p:animEffect transition="in" filter="fade">
                                      <p:cBhvr>
                                        <p:cTn id="27" dur="1000"/>
                                        <p:tgtEl>
                                          <p:spTgt spid="37901">
                                            <p:txEl>
                                              <p:pRg st="2" end="2"/>
                                            </p:txEl>
                                          </p:spTgt>
                                        </p:tgtEl>
                                      </p:cBhvr>
                                    </p:animEffect>
                                    <p:anim calcmode="lin" valueType="num">
                                      <p:cBhvr>
                                        <p:cTn id="28" dur="1000" fill="hold"/>
                                        <p:tgtEl>
                                          <p:spTgt spid="37901">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7901">
                                            <p:txEl>
                                              <p:pRg st="2" end="2"/>
                                            </p:txEl>
                                          </p:spTgt>
                                        </p:tgtEl>
                                        <p:attrNameLst>
                                          <p:attrName>ppt_y</p:attrName>
                                        </p:attrNameLst>
                                      </p:cBhvr>
                                      <p:tavLst>
                                        <p:tav tm="0">
                                          <p:val>
                                            <p:strVal val="#ppt_y+.1"/>
                                          </p:val>
                                        </p:tav>
                                        <p:tav tm="100000">
                                          <p:val>
                                            <p:strVal val="#ppt_y"/>
                                          </p:val>
                                        </p:tav>
                                      </p:tavLst>
                                    </p:anim>
                                  </p:childTnLst>
                                </p:cTn>
                              </p:par>
                            </p:childTnLst>
                          </p:cTn>
                        </p:par>
                        <p:par>
                          <p:cTn id="30" fill="hold">
                            <p:stCondLst>
                              <p:cond delay="4000"/>
                            </p:stCondLst>
                            <p:childTnLst>
                              <p:par>
                                <p:cTn id="31" presetID="42" presetClass="entr" presetSubtype="0" fill="hold" nodeType="afterEffect">
                                  <p:stCondLst>
                                    <p:cond delay="0"/>
                                  </p:stCondLst>
                                  <p:childTnLst>
                                    <p:set>
                                      <p:cBhvr>
                                        <p:cTn id="32" dur="1" fill="hold">
                                          <p:stCondLst>
                                            <p:cond delay="0"/>
                                          </p:stCondLst>
                                        </p:cTn>
                                        <p:tgtEl>
                                          <p:spTgt spid="37901">
                                            <p:txEl>
                                              <p:pRg st="3" end="3"/>
                                            </p:txEl>
                                          </p:spTgt>
                                        </p:tgtEl>
                                        <p:attrNameLst>
                                          <p:attrName>style.visibility</p:attrName>
                                        </p:attrNameLst>
                                      </p:cBhvr>
                                      <p:to>
                                        <p:strVal val="visible"/>
                                      </p:to>
                                    </p:set>
                                    <p:animEffect transition="in" filter="fade">
                                      <p:cBhvr>
                                        <p:cTn id="33" dur="1000"/>
                                        <p:tgtEl>
                                          <p:spTgt spid="37901">
                                            <p:txEl>
                                              <p:pRg st="3" end="3"/>
                                            </p:txEl>
                                          </p:spTgt>
                                        </p:tgtEl>
                                      </p:cBhvr>
                                    </p:animEffect>
                                    <p:anim calcmode="lin" valueType="num">
                                      <p:cBhvr>
                                        <p:cTn id="34" dur="1000" fill="hold"/>
                                        <p:tgtEl>
                                          <p:spTgt spid="3790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7901">
                                            <p:txEl>
                                              <p:pRg st="3" end="3"/>
                                            </p:txEl>
                                          </p:spTgt>
                                        </p:tgtEl>
                                        <p:attrNameLst>
                                          <p:attrName>ppt_y</p:attrName>
                                        </p:attrNameLst>
                                      </p:cBhvr>
                                      <p:tavLst>
                                        <p:tav tm="0">
                                          <p:val>
                                            <p:strVal val="#ppt_y+.1"/>
                                          </p:val>
                                        </p:tav>
                                        <p:tav tm="100000">
                                          <p:val>
                                            <p:strVal val="#ppt_y"/>
                                          </p:val>
                                        </p:tav>
                                      </p:tavLst>
                                    </p:anim>
                                  </p:childTnLst>
                                </p:cTn>
                              </p:par>
                            </p:childTnLst>
                          </p:cTn>
                        </p:par>
                        <p:par>
                          <p:cTn id="36" fill="hold">
                            <p:stCondLst>
                              <p:cond delay="5000"/>
                            </p:stCondLst>
                            <p:childTnLst>
                              <p:par>
                                <p:cTn id="37" presetID="42" presetClass="entr" presetSubtype="0" fill="hold" nodeType="afterEffect">
                                  <p:stCondLst>
                                    <p:cond delay="0"/>
                                  </p:stCondLst>
                                  <p:childTnLst>
                                    <p:set>
                                      <p:cBhvr>
                                        <p:cTn id="38" dur="1" fill="hold">
                                          <p:stCondLst>
                                            <p:cond delay="0"/>
                                          </p:stCondLst>
                                        </p:cTn>
                                        <p:tgtEl>
                                          <p:spTgt spid="37901">
                                            <p:txEl>
                                              <p:pRg st="4" end="4"/>
                                            </p:txEl>
                                          </p:spTgt>
                                        </p:tgtEl>
                                        <p:attrNameLst>
                                          <p:attrName>style.visibility</p:attrName>
                                        </p:attrNameLst>
                                      </p:cBhvr>
                                      <p:to>
                                        <p:strVal val="visible"/>
                                      </p:to>
                                    </p:set>
                                    <p:animEffect transition="in" filter="fade">
                                      <p:cBhvr>
                                        <p:cTn id="39" dur="1000"/>
                                        <p:tgtEl>
                                          <p:spTgt spid="37901">
                                            <p:txEl>
                                              <p:pRg st="4" end="4"/>
                                            </p:txEl>
                                          </p:spTgt>
                                        </p:tgtEl>
                                      </p:cBhvr>
                                    </p:animEffect>
                                    <p:anim calcmode="lin" valueType="num">
                                      <p:cBhvr>
                                        <p:cTn id="40" dur="1000" fill="hold"/>
                                        <p:tgtEl>
                                          <p:spTgt spid="37901">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790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barn(inVertical)">
                                      <p:cBhvr>
                                        <p:cTn id="46" dur="500"/>
                                        <p:tgtEl>
                                          <p:spTgt spid="13"/>
                                        </p:tgtEl>
                                      </p:cBhvr>
                                    </p:animEffect>
                                  </p:childTnLst>
                                </p:cTn>
                              </p:par>
                            </p:childTnLst>
                          </p:cTn>
                        </p:par>
                        <p:par>
                          <p:cTn id="47" fill="hold">
                            <p:stCondLst>
                              <p:cond delay="500"/>
                            </p:stCondLst>
                            <p:childTnLst>
                              <p:par>
                                <p:cTn id="48" presetID="37" presetClass="entr" presetSubtype="0" fill="hold"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fade">
                                      <p:cBhvr>
                                        <p:cTn id="50" dur="1000"/>
                                        <p:tgtEl>
                                          <p:spTgt spid="14"/>
                                        </p:tgtEl>
                                      </p:cBhvr>
                                    </p:animEffect>
                                    <p:anim calcmode="lin" valueType="num">
                                      <p:cBhvr>
                                        <p:cTn id="51" dur="1000" fill="hold"/>
                                        <p:tgtEl>
                                          <p:spTgt spid="14"/>
                                        </p:tgtEl>
                                        <p:attrNameLst>
                                          <p:attrName>ppt_x</p:attrName>
                                        </p:attrNameLst>
                                      </p:cBhvr>
                                      <p:tavLst>
                                        <p:tav tm="0">
                                          <p:val>
                                            <p:strVal val="#ppt_x"/>
                                          </p:val>
                                        </p:tav>
                                        <p:tav tm="100000">
                                          <p:val>
                                            <p:strVal val="#ppt_x"/>
                                          </p:val>
                                        </p:tav>
                                      </p:tavLst>
                                    </p:anim>
                                    <p:anim calcmode="lin" valueType="num">
                                      <p:cBhvr>
                                        <p:cTn id="52" dur="900" decel="100000" fill="hold"/>
                                        <p:tgtEl>
                                          <p:spTgt spid="14"/>
                                        </p:tgtEl>
                                        <p:attrNameLst>
                                          <p:attrName>ppt_y</p:attrName>
                                        </p:attrNameLst>
                                      </p:cBhvr>
                                      <p:tavLst>
                                        <p:tav tm="0">
                                          <p:val>
                                            <p:strVal val="#ppt_y+1"/>
                                          </p:val>
                                        </p:tav>
                                        <p:tav tm="100000">
                                          <p:val>
                                            <p:strVal val="#ppt_y-.03"/>
                                          </p:val>
                                        </p:tav>
                                      </p:tavLst>
                                    </p:anim>
                                    <p:anim calcmode="lin" valueType="num">
                                      <p:cBhvr>
                                        <p:cTn id="53"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PowerPoint 演示文稿"/>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6B905916-EC21-4ACF-BC58-BB8799F19323}&quot;/&gt;&lt;isInvalidForFieldText val=&quot;1&quot;/&gt;&lt;Image&gt;&lt;filename val=&quot;C:\Users\TONGXU~1\AppData\Local\Temp\PR\data\asimages\{6B905916-EC21-4ACF-BC58-BB8799F19323}_2_S.png&quot;/&gt;&lt;left val=&quot;79&quot;/&gt;&lt;top val=&quot;17&quot;/&gt;&lt;width val=&quot;634&quot;/&gt;&lt;height val=&quot;109&quot;/&gt;&lt;hasText val=&quot;0&quot;/&gt;&lt;/Image&gt;&lt;Image&gt;&lt;filename val=&quot;C:\Users\TONGXU~1\AppData\Local\Temp\PR\data\asimages\{6B905916-EC21-4ACF-BC58-BB8799F19323}_2_T.png&quot;/&gt;&lt;left val=&quot;82&quot;/&gt;&lt;top val=&quot;15&quot;/&gt;&lt;width val=&quot;604&quot;/&gt;&lt;height val=&quot;102&quot;/&gt;&lt;hasText val=&quot;1&quot;/&gt;&lt;/Image&gt;&lt;/ThreeDShapeInfo&gt;"/>
</p:tagLst>
</file>

<file path=ppt/theme/theme1.xml><?xml version="1.0" encoding="utf-8"?>
<a:theme xmlns:a="http://schemas.openxmlformats.org/drawingml/2006/main" name="Thiết kế: Thạch Trương Thảo (0987 039 863)">
  <a:themeElements>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iết kế: Thạch Trương Thảo (0987 039 86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Thiết kế: Thạch Trương Thảo (0987 039 863)">
  <a:themeElements>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iết kế: Thạch Trương Thảo (0987 039 86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Thiết kế: Thạch Trương Thảo (0987 039 863)">
  <a:themeElements>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iết kế: Thạch Trương Thảo (0987 039 86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Thiết kế: Thạch Trương Thảo (0987 039 863)">
  <a:themeElements>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iết kế: Thạch Trương Thảo (0987 039 86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4_Thiết kế: Thạch Trương Thảo (0987 039 863)">
  <a:themeElements>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iết kế: Thạch Trương Thảo (0987 039 86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5_Thiết kế: Thạch Trương Thảo (0987 039 863)">
  <a:themeElements>
    <a:clrScheme name="1_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Thiết kế: Thạch Trương Thảo (0987 039 863)">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1_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6_Thiết kế: Thạch Trương Thảo (0987 039 863)">
  <a:themeElements>
    <a:clrScheme name="1_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Thiết kế: Thạch Trương Thảo (0987 039 863)">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1_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7_Thiết kế: Thạch Trương Thảo (0987 039 863)">
  <a:themeElements>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iết kế: Thạch Trương Thảo (0987 039 86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8_Thiết kế: Thạch Trương Thảo (0987 039 863)">
  <a:themeElements>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iết kế: Thạch Trương Thảo (0987 039 86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 typeface="Wingdings" pitchFamily="2" charset="2"/>
          <a:buNone/>
          <a:tabLst/>
          <a:defRPr kumimoji="0" lang="en-US" sz="3200" b="0" i="0" u="none" strike="noStrike" cap="none" normalizeH="0" baseline="0" smtClean="0">
            <a:ln>
              <a:noFill/>
            </a:ln>
            <a:solidFill>
              <a:schemeClr val="tx1"/>
            </a:solidFill>
            <a:effectLst/>
            <a:latin typeface="Arial" charset="0"/>
          </a:defRPr>
        </a:defPPr>
      </a:lstStyle>
    </a:lnDef>
  </a:objectDefaults>
  <a:extraClrSchemeLst>
    <a:extraClrScheme>
      <a:clrScheme name="Thiết kế: Thạch Trương Thảo (0987 039 86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iết kế: Thạch Trương Thảo (0987 039 86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iết kế: Thạch Trương Thảo (0987 039 86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iết kế: Thạch Trương Thảo (0987 039 86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iết kế: Thạch Trương Thảo (0987 039 86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iết kế: Thạch Trương Thảo (0987 039 86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iết kế: Thạch Trương Thảo (0987 039 86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iết kế: Thạch Trương Thảo (0987 039 86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iết kế: Thạch Trương Thảo (0987 039 86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iết kế: Thạch Trương Thảo (0987 039 86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iết kế: Thạch Trương Thảo (0987 039 86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iết kế: Thạch Trương Thảo (0987 039 86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3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20085</TotalTime>
  <Words>1500</Words>
  <Application>Microsoft Office PowerPoint</Application>
  <PresentationFormat>Widescreen</PresentationFormat>
  <Paragraphs>287</Paragraphs>
  <Slides>18</Slides>
  <Notes>2</Notes>
  <HiddenSlides>0</HiddenSlides>
  <MMClips>1</MMClips>
  <ScaleCrop>false</ScaleCrop>
  <HeadingPairs>
    <vt:vector size="6" baseType="variant">
      <vt:variant>
        <vt:lpstr>Fonts Used</vt:lpstr>
      </vt:variant>
      <vt:variant>
        <vt:i4>27</vt:i4>
      </vt:variant>
      <vt:variant>
        <vt:lpstr>Theme</vt:lpstr>
      </vt:variant>
      <vt:variant>
        <vt:i4>13</vt:i4>
      </vt:variant>
      <vt:variant>
        <vt:lpstr>Slide Titles</vt:lpstr>
      </vt:variant>
      <vt:variant>
        <vt:i4>18</vt:i4>
      </vt:variant>
    </vt:vector>
  </HeadingPairs>
  <TitlesOfParts>
    <vt:vector size="58" baseType="lpstr">
      <vt:lpstr>맑은 고딕</vt:lpstr>
      <vt:lpstr>Microsoft YaHei</vt:lpstr>
      <vt:lpstr>微软雅黑 Light</vt:lpstr>
      <vt:lpstr>#9Slide05 Brannboll Ny</vt:lpstr>
      <vt:lpstr>#9Slide05 Claudia</vt:lpstr>
      <vt:lpstr>#9Slide05 Fourth</vt:lpstr>
      <vt:lpstr>#9Slide05 IcielSanelma</vt:lpstr>
      <vt:lpstr>#9Slide05 Pattaya</vt:lpstr>
      <vt:lpstr>#9Slide05 SVNAnthem</vt:lpstr>
      <vt:lpstr>#9Slide05 SVNCookie</vt:lpstr>
      <vt:lpstr>#9Slide05 SVNVanilla Daisy Pro</vt:lpstr>
      <vt:lpstr>#9Slide05 Voyage</vt:lpstr>
      <vt:lpstr>#9Slide07 Marbelia Regular</vt:lpstr>
      <vt:lpstr>.VnTime</vt:lpstr>
      <vt:lpstr>Algerian</vt:lpstr>
      <vt:lpstr>Arial</vt:lpstr>
      <vt:lpstr>Calibri</vt:lpstr>
      <vt:lpstr>Calibri Light</vt:lpstr>
      <vt:lpstr>Chiller</vt:lpstr>
      <vt:lpstr>等线</vt:lpstr>
      <vt:lpstr>SVN-Vanilla Daisy Pro</vt:lpstr>
      <vt:lpstr>SVN-Very Berry</vt:lpstr>
      <vt:lpstr>Tahoma</vt:lpstr>
      <vt:lpstr>Times</vt:lpstr>
      <vt:lpstr>Times New Roman</vt:lpstr>
      <vt:lpstr>Verdana</vt:lpstr>
      <vt:lpstr>Wingdings</vt:lpstr>
      <vt:lpstr>Thiết kế: Thạch Trương Thảo (0987 039 863)</vt:lpstr>
      <vt:lpstr>1_Thiết kế: Thạch Trương Thảo (0987 039 863)</vt:lpstr>
      <vt:lpstr>2_Thiết kế: Thạch Trương Thảo (0987 039 863)</vt:lpstr>
      <vt:lpstr>3_Thiết kế: Thạch Trương Thảo (0987 039 863)</vt:lpstr>
      <vt:lpstr>4_Thiết kế: Thạch Trương Thảo (0987 039 863)</vt:lpstr>
      <vt:lpstr>5_Thiết kế: Thạch Trương Thảo (0987 039 863)</vt:lpstr>
      <vt:lpstr>6_Thiết kế: Thạch Trương Thảo (0987 039 863)</vt:lpstr>
      <vt:lpstr>7_Thiết kế: Thạch Trương Thảo (0987 039 863)</vt:lpstr>
      <vt:lpstr>8_Thiết kế: Thạch Trương Thảo (0987 039 863)</vt:lpstr>
      <vt:lpstr>3_Office Theme</vt:lpstr>
      <vt:lpstr>Office Theme</vt:lpstr>
      <vt:lpstr>32_Office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NỘI DUNG HẸN HÒ: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ASUS</dc:creator>
  <cp:lastModifiedBy>Windows User</cp:lastModifiedBy>
  <cp:revision>965</cp:revision>
  <dcterms:created xsi:type="dcterms:W3CDTF">2018-11-20T15:16:47Z</dcterms:created>
  <dcterms:modified xsi:type="dcterms:W3CDTF">2024-02-26T09:56:11Z</dcterms:modified>
</cp:coreProperties>
</file>