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4"/>
  </p:notesMasterIdLst>
  <p:sldIdLst>
    <p:sldId id="297" r:id="rId2"/>
    <p:sldId id="256" r:id="rId3"/>
    <p:sldId id="306" r:id="rId4"/>
    <p:sldId id="257" r:id="rId5"/>
    <p:sldId id="265" r:id="rId6"/>
    <p:sldId id="302" r:id="rId7"/>
    <p:sldId id="305" r:id="rId8"/>
    <p:sldId id="307" r:id="rId9"/>
    <p:sldId id="308" r:id="rId10"/>
    <p:sldId id="315" r:id="rId11"/>
    <p:sldId id="314" r:id="rId12"/>
    <p:sldId id="312" r:id="rId13"/>
    <p:sldId id="309" r:id="rId14"/>
    <p:sldId id="310" r:id="rId15"/>
    <p:sldId id="311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7" r:id="rId27"/>
    <p:sldId id="328" r:id="rId28"/>
    <p:sldId id="329" r:id="rId29"/>
    <p:sldId id="331" r:id="rId30"/>
    <p:sldId id="332" r:id="rId31"/>
    <p:sldId id="333" r:id="rId32"/>
    <p:sldId id="326" r:id="rId33"/>
  </p:sldIdLst>
  <p:sldSz cx="9144000" cy="5143500" type="screen16x9"/>
  <p:notesSz cx="6858000" cy="9144000"/>
  <p:embeddedFontLst>
    <p:embeddedFont>
      <p:font typeface=".VnArialH" panose="020B7200000000000000" pitchFamily="34" charset="0"/>
      <p:regular r:id="rId35"/>
      <p:bold r:id="rId36"/>
      <p:italic r:id="rId37"/>
      <p:boldItalic r:id="rId38"/>
    </p:embeddedFont>
    <p:embeddedFont>
      <p:font typeface="DM Serif Display" pitchFamily="2" charset="0"/>
      <p:regular r:id="rId39"/>
      <p:italic r:id="rId40"/>
    </p:embeddedFont>
    <p:embeddedFont>
      <p:font typeface="HP001 4 hàng" panose="020B0603050302020204" pitchFamily="34" charset="0"/>
      <p:regular r:id="rId41"/>
      <p:bold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Montserrat Medium" panose="00000600000000000000" pitchFamily="2" charset="0"/>
      <p:regular r:id="rId47"/>
      <p:italic r:id="rId48"/>
    </p:embeddedFont>
    <p:embeddedFont>
      <p:font typeface="Raleway Thin" pitchFamily="2" charset="0"/>
      <p:regular r:id="rId49"/>
      <p: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DBC23690-0C8A-486E-83D4-A11C9794A642}">
          <p14:sldIdLst>
            <p14:sldId id="297"/>
            <p14:sldId id="256"/>
            <p14:sldId id="306"/>
            <p14:sldId id="257"/>
            <p14:sldId id="265"/>
            <p14:sldId id="302"/>
            <p14:sldId id="305"/>
            <p14:sldId id="307"/>
            <p14:sldId id="308"/>
            <p14:sldId id="315"/>
            <p14:sldId id="314"/>
            <p14:sldId id="312"/>
            <p14:sldId id="309"/>
            <p14:sldId id="310"/>
            <p14:sldId id="311"/>
            <p14:sldId id="316"/>
            <p14:sldId id="317"/>
            <p14:sldId id="318"/>
            <p14:sldId id="319"/>
            <p14:sldId id="320"/>
            <p14:sldId id="321"/>
          </p14:sldIdLst>
        </p14:section>
        <p14:section name="Untitled Section" id="{0BC33E43-BBE6-4F49-96F3-38D1EAC44DDC}">
          <p14:sldIdLst>
            <p14:sldId id="322"/>
            <p14:sldId id="323"/>
            <p14:sldId id="324"/>
            <p14:sldId id="325"/>
            <p14:sldId id="327"/>
            <p14:sldId id="328"/>
            <p14:sldId id="329"/>
            <p14:sldId id="331"/>
            <p14:sldId id="332"/>
            <p14:sldId id="333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8B7"/>
    <a:srgbClr val="006600"/>
    <a:srgbClr val="FCCAB6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393BEC-A47C-4FEF-901D-E94725F8CA24}">
  <a:tblStyle styleId="{5C393BEC-A47C-4FEF-901D-E94725F8CA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81066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2320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8ffa00f5b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8ffa00f5b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6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8ffa00f5b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8ffa00f5b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158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8f9b979809_0_1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8f9b979809_0_1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04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584175" y="2407625"/>
            <a:ext cx="6168300" cy="2849700"/>
          </a:xfrm>
          <a:prstGeom prst="ellipse">
            <a:avLst/>
          </a:prstGeom>
          <a:solidFill>
            <a:srgbClr val="FFBB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-5400000" flipH="1">
            <a:off x="5245635" y="1255290"/>
            <a:ext cx="5143276" cy="2632696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746022" y="127144"/>
            <a:ext cx="335405" cy="335228"/>
            <a:chOff x="-4030775" y="413625"/>
            <a:chExt cx="88425" cy="88425"/>
          </a:xfrm>
        </p:grpSpPr>
        <p:sp>
          <p:nvSpPr>
            <p:cNvPr id="12" name="Google Shape;12;p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943972" y="1108932"/>
            <a:ext cx="335405" cy="335228"/>
            <a:chOff x="-4030775" y="413625"/>
            <a:chExt cx="88425" cy="88425"/>
          </a:xfrm>
        </p:grpSpPr>
        <p:sp>
          <p:nvSpPr>
            <p:cNvPr id="15" name="Google Shape;15;p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rgbClr val="FFBBB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rgbClr val="FFBBB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826047" y="279107"/>
            <a:ext cx="335405" cy="335228"/>
            <a:chOff x="-4030775" y="413625"/>
            <a:chExt cx="88425" cy="88425"/>
          </a:xfrm>
        </p:grpSpPr>
        <p:sp>
          <p:nvSpPr>
            <p:cNvPr id="18" name="Google Shape;18;p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rgbClr val="FFD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rgbClr val="FFD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5514175" y="4074225"/>
            <a:ext cx="2915700" cy="62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Raleway Thin"/>
              <a:buNone/>
              <a:defRPr sz="1700">
                <a:solidFill>
                  <a:schemeClr val="lt1"/>
                </a:solidFill>
                <a:highlight>
                  <a:schemeClr val="lt2"/>
                </a:highlight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4473225" y="1545900"/>
            <a:ext cx="3956700" cy="205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500"/>
              <a:buFont typeface="DM Serif Display"/>
              <a:buNone/>
              <a:defRPr sz="6000" b="1"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500"/>
              <a:buFont typeface="DM Serif Display"/>
              <a:buNone/>
              <a:defRPr sz="6500">
                <a:solidFill>
                  <a:schemeClr val="lt2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03">
  <p:cSld name="TITLE_AND_BODY_2_1">
    <p:bg>
      <p:bgPr>
        <a:solidFill>
          <a:schemeClr val="accent4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"/>
          <p:cNvSpPr/>
          <p:nvPr/>
        </p:nvSpPr>
        <p:spPr>
          <a:xfrm rot="10800000" flipH="1">
            <a:off x="-1" y="-878674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7"/>
          <p:cNvSpPr/>
          <p:nvPr/>
        </p:nvSpPr>
        <p:spPr>
          <a:xfrm flipH="1">
            <a:off x="4000724" y="4257676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/>
          <p:cNvSpPr txBox="1">
            <a:spLocks noGrp="1"/>
          </p:cNvSpPr>
          <p:nvPr>
            <p:ph type="body" idx="1"/>
          </p:nvPr>
        </p:nvSpPr>
        <p:spPr>
          <a:xfrm>
            <a:off x="714125" y="846525"/>
            <a:ext cx="7715700" cy="36135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marL="457200" lvl="0" indent="-3048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AutoNum type="arabicPeriod"/>
              <a:defRPr sz="1300"/>
            </a:lvl1pPr>
            <a:lvl2pPr marL="914400" lvl="1" indent="-3048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AutoNum type="alphaLcPeriod"/>
              <a:defRPr sz="13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Muli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Muli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Muli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Muli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Muli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Muli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Muli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93" name="Google Shape;93;p7"/>
          <p:cNvSpPr txBox="1">
            <a:spLocks noGrp="1"/>
          </p:cNvSpPr>
          <p:nvPr>
            <p:ph type="title"/>
          </p:nvPr>
        </p:nvSpPr>
        <p:spPr>
          <a:xfrm>
            <a:off x="701600" y="412250"/>
            <a:ext cx="77292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4" name="Google Shape;94;p7"/>
          <p:cNvGrpSpPr/>
          <p:nvPr/>
        </p:nvGrpSpPr>
        <p:grpSpPr>
          <a:xfrm>
            <a:off x="8262172" y="607844"/>
            <a:ext cx="335405" cy="335228"/>
            <a:chOff x="-4030775" y="413625"/>
            <a:chExt cx="88425" cy="88425"/>
          </a:xfrm>
        </p:grpSpPr>
        <p:sp>
          <p:nvSpPr>
            <p:cNvPr id="95" name="Google Shape;95;p7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531122" y="4589707"/>
            <a:ext cx="335405" cy="335228"/>
            <a:chOff x="-4030775" y="413625"/>
            <a:chExt cx="88425" cy="88425"/>
          </a:xfrm>
        </p:grpSpPr>
        <p:sp>
          <p:nvSpPr>
            <p:cNvPr id="98" name="Google Shape;98;p7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00;p7"/>
          <p:cNvGrpSpPr/>
          <p:nvPr/>
        </p:nvGrpSpPr>
        <p:grpSpPr>
          <a:xfrm>
            <a:off x="1406947" y="218557"/>
            <a:ext cx="335405" cy="335228"/>
            <a:chOff x="-4030775" y="413625"/>
            <a:chExt cx="88425" cy="88425"/>
          </a:xfrm>
        </p:grpSpPr>
        <p:sp>
          <p:nvSpPr>
            <p:cNvPr id="101" name="Google Shape;101;p7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_NUMBER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22"/>
          <p:cNvGrpSpPr/>
          <p:nvPr/>
        </p:nvGrpSpPr>
        <p:grpSpPr>
          <a:xfrm>
            <a:off x="7894935" y="538569"/>
            <a:ext cx="335405" cy="335228"/>
            <a:chOff x="-4030775" y="413625"/>
            <a:chExt cx="88425" cy="88425"/>
          </a:xfrm>
        </p:grpSpPr>
        <p:sp>
          <p:nvSpPr>
            <p:cNvPr id="294" name="Google Shape;294;p2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22"/>
          <p:cNvGrpSpPr/>
          <p:nvPr/>
        </p:nvGrpSpPr>
        <p:grpSpPr>
          <a:xfrm>
            <a:off x="1050272" y="3399919"/>
            <a:ext cx="335405" cy="335228"/>
            <a:chOff x="-4030775" y="413625"/>
            <a:chExt cx="88425" cy="88425"/>
          </a:xfrm>
        </p:grpSpPr>
        <p:sp>
          <p:nvSpPr>
            <p:cNvPr id="297" name="Google Shape;297;p2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" name="Google Shape;299;p22"/>
          <p:cNvGrpSpPr/>
          <p:nvPr/>
        </p:nvGrpSpPr>
        <p:grpSpPr>
          <a:xfrm>
            <a:off x="4404297" y="4532557"/>
            <a:ext cx="335405" cy="335228"/>
            <a:chOff x="-4030775" y="413625"/>
            <a:chExt cx="88425" cy="88425"/>
          </a:xfrm>
        </p:grpSpPr>
        <p:sp>
          <p:nvSpPr>
            <p:cNvPr id="300" name="Google Shape;300;p22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" name="Google Shape;302;p22"/>
          <p:cNvSpPr txBox="1">
            <a:spLocks noGrp="1"/>
          </p:cNvSpPr>
          <p:nvPr>
            <p:ph type="title"/>
          </p:nvPr>
        </p:nvSpPr>
        <p:spPr>
          <a:xfrm>
            <a:off x="2427000" y="1662150"/>
            <a:ext cx="4290000" cy="18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01">
  <p:cSld name="BIG_NUMBER_1_1_1_1">
    <p:bg>
      <p:bgPr>
        <a:solidFill>
          <a:schemeClr val="accent4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8"/>
          <p:cNvSpPr/>
          <p:nvPr/>
        </p:nvSpPr>
        <p:spPr>
          <a:xfrm rot="10800000" flipH="1">
            <a:off x="2000362" y="-948868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8"/>
          <p:cNvSpPr/>
          <p:nvPr/>
        </p:nvSpPr>
        <p:spPr>
          <a:xfrm flipH="1">
            <a:off x="2000362" y="4339882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9" name="Google Shape;439;p28"/>
          <p:cNvGrpSpPr/>
          <p:nvPr/>
        </p:nvGrpSpPr>
        <p:grpSpPr>
          <a:xfrm flipH="1">
            <a:off x="1377472" y="690057"/>
            <a:ext cx="335405" cy="335228"/>
            <a:chOff x="-4030775" y="413625"/>
            <a:chExt cx="88425" cy="88425"/>
          </a:xfrm>
        </p:grpSpPr>
        <p:sp>
          <p:nvSpPr>
            <p:cNvPr id="440" name="Google Shape;440;p28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solidFill>
              <a:schemeClr val="accent4"/>
            </a:solidFill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solidFill>
              <a:schemeClr val="accent4"/>
            </a:solidFill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28"/>
          <p:cNvGrpSpPr/>
          <p:nvPr/>
        </p:nvGrpSpPr>
        <p:grpSpPr>
          <a:xfrm flipH="1">
            <a:off x="679422" y="4269269"/>
            <a:ext cx="335405" cy="335228"/>
            <a:chOff x="-4030775" y="413625"/>
            <a:chExt cx="88425" cy="88425"/>
          </a:xfrm>
        </p:grpSpPr>
        <p:sp>
          <p:nvSpPr>
            <p:cNvPr id="443" name="Google Shape;443;p28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" name="Google Shape;445;p28"/>
          <p:cNvGrpSpPr/>
          <p:nvPr/>
        </p:nvGrpSpPr>
        <p:grpSpPr>
          <a:xfrm flipH="1">
            <a:off x="8262172" y="2281057"/>
            <a:ext cx="335405" cy="335228"/>
            <a:chOff x="-4030775" y="413625"/>
            <a:chExt cx="88425" cy="88425"/>
          </a:xfrm>
        </p:grpSpPr>
        <p:sp>
          <p:nvSpPr>
            <p:cNvPr id="446" name="Google Shape;446;p28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02">
  <p:cSld name="BIG_NUMBER_1_1_1_1_1">
    <p:bg>
      <p:bgPr>
        <a:solidFill>
          <a:schemeClr val="accent2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9"/>
          <p:cNvSpPr/>
          <p:nvPr/>
        </p:nvSpPr>
        <p:spPr>
          <a:xfrm rot="10800000" flipH="1">
            <a:off x="4095862" y="-948868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9"/>
          <p:cNvSpPr/>
          <p:nvPr/>
        </p:nvSpPr>
        <p:spPr>
          <a:xfrm flipH="1">
            <a:off x="-95138" y="4339882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1" name="Google Shape;451;p29"/>
          <p:cNvGrpSpPr/>
          <p:nvPr/>
        </p:nvGrpSpPr>
        <p:grpSpPr>
          <a:xfrm flipH="1">
            <a:off x="1377472" y="690057"/>
            <a:ext cx="335405" cy="335228"/>
            <a:chOff x="-4030775" y="413625"/>
            <a:chExt cx="88425" cy="88425"/>
          </a:xfrm>
        </p:grpSpPr>
        <p:sp>
          <p:nvSpPr>
            <p:cNvPr id="452" name="Google Shape;452;p29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solidFill>
              <a:schemeClr val="accent5"/>
            </a:solidFill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solidFill>
              <a:schemeClr val="accent5"/>
            </a:solidFill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" name="Google Shape;454;p29"/>
          <p:cNvGrpSpPr/>
          <p:nvPr/>
        </p:nvGrpSpPr>
        <p:grpSpPr>
          <a:xfrm flipH="1">
            <a:off x="5426947" y="4608569"/>
            <a:ext cx="335405" cy="335228"/>
            <a:chOff x="-4030775" y="413625"/>
            <a:chExt cx="88425" cy="88425"/>
          </a:xfrm>
        </p:grpSpPr>
        <p:sp>
          <p:nvSpPr>
            <p:cNvPr id="455" name="Google Shape;455;p29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29"/>
          <p:cNvGrpSpPr/>
          <p:nvPr/>
        </p:nvGrpSpPr>
        <p:grpSpPr>
          <a:xfrm flipH="1">
            <a:off x="8262172" y="2281057"/>
            <a:ext cx="335405" cy="335228"/>
            <a:chOff x="-4030775" y="413625"/>
            <a:chExt cx="88425" cy="88425"/>
          </a:xfrm>
        </p:grpSpPr>
        <p:sp>
          <p:nvSpPr>
            <p:cNvPr id="458" name="Google Shape;458;p29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Char char="●"/>
              <a:defRPr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68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061" y="6362"/>
            <a:ext cx="9114468" cy="51307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448" y="803927"/>
            <a:ext cx="2757143" cy="3345062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1857992" y="413631"/>
            <a:ext cx="5138055" cy="3076461"/>
          </a:xfrm>
          <a:prstGeom prst="rect">
            <a:avLst/>
          </a:prstGeom>
        </p:spPr>
        <p:txBody>
          <a:bodyPr spcFirstLastPara="1" wrap="none" lIns="51237" tIns="25652" rIns="51237" bIns="25652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682661"/>
            <a:r>
              <a:rPr lang="en-US" sz="2020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268665" y="4263054"/>
            <a:ext cx="6676041" cy="5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050" tIns="45524" rIns="91050" bIns="45524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0214"/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2993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708143"/>
            <a:ext cx="8841492" cy="4248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1519417"/>
            <a:ext cx="838773" cy="1120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600" y="1519417"/>
            <a:ext cx="990600" cy="122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7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" y="446887"/>
            <a:ext cx="8841491" cy="4558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726" y="1368161"/>
            <a:ext cx="718801" cy="11481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26" y="1291302"/>
            <a:ext cx="990600" cy="131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1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77" y="41251"/>
            <a:ext cx="8882743" cy="4963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02" y="825023"/>
            <a:ext cx="856305" cy="1375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700" y="759880"/>
            <a:ext cx="112014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9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89377"/>
            <a:ext cx="8807115" cy="4936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34375"/>
            <a:ext cx="8807115" cy="4936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41" y="852522"/>
            <a:ext cx="876930" cy="1381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566" y="781478"/>
            <a:ext cx="109728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110002"/>
            <a:ext cx="8834616" cy="48470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9" y="1017528"/>
            <a:ext cx="941901" cy="13681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9" y="960750"/>
            <a:ext cx="103632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4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-27501"/>
            <a:ext cx="8834616" cy="4847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759" y="515639"/>
            <a:ext cx="708145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g)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13841" y="1079406"/>
            <a:ext cx="763145" cy="120032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50662" y="1017533"/>
            <a:ext cx="763145" cy="120032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?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008108" y="1093156"/>
            <a:ext cx="763145" cy="120032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2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65562" y="1025553"/>
            <a:ext cx="763145" cy="120032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9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2" y="94607"/>
            <a:ext cx="1223724" cy="400406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/>
              <a:t>2. </a:t>
            </a:r>
            <a:r>
              <a:rPr lang="en-US" sz="2800" dirty="0" err="1"/>
              <a:t>Số</a:t>
            </a:r>
            <a:r>
              <a:rPr lang="en-US" sz="2800" dirty="0"/>
              <a:t> 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2" y="508764"/>
            <a:ext cx="8752055" cy="33413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761" y="965792"/>
            <a:ext cx="708144" cy="434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75" y="3567793"/>
            <a:ext cx="1251048" cy="16371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002" y="3903245"/>
            <a:ext cx="831897" cy="11481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520" y="3983591"/>
            <a:ext cx="1532021" cy="921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110" y="3863856"/>
            <a:ext cx="1519388" cy="10450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6256" y="4125113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71855" y="4092602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05711" y="4053213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?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20497" y="4053213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?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6256" y="4125113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9880" y="4092601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8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07449" y="4053212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20497" y="4053212"/>
            <a:ext cx="515609" cy="76944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0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3698" y="94607"/>
            <a:ext cx="2268753" cy="702915"/>
          </a:xfrm>
        </p:spPr>
        <p:txBody>
          <a:bodyPr/>
          <a:lstStyle/>
          <a:p>
            <a:r>
              <a:rPr lang="en-US" sz="3600" dirty="0"/>
              <a:t>3. </a:t>
            </a:r>
            <a:r>
              <a:rPr lang="en-US" sz="3600" dirty="0" err="1"/>
              <a:t>Số</a:t>
            </a:r>
            <a:r>
              <a:rPr lang="en-US" sz="3600" dirty="0"/>
              <a:t>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97" y="619626"/>
            <a:ext cx="4386369" cy="45238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7" y="619626"/>
            <a:ext cx="3870730" cy="452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38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51" y="137504"/>
            <a:ext cx="5885161" cy="48951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98262" y="2275687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31835" y="3046854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10060" y="4126258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998262" y="2261905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1835" y="3046854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0060" y="4126257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9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9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5" y="96253"/>
            <a:ext cx="7645209" cy="4902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5" y="41251"/>
            <a:ext cx="7645209" cy="49020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3787" y="2117558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51345" y="4207614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96809" y="4049422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33786" y="2117558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6809" y="4015015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1344" y="4207614"/>
            <a:ext cx="873149" cy="646331"/>
          </a:xfrm>
          <a:prstGeom prst="rect">
            <a:avLst/>
          </a:prstGeom>
          <a:solidFill>
            <a:schemeClr val="accent5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3"/>
          <p:cNvSpPr/>
          <p:nvPr/>
        </p:nvSpPr>
        <p:spPr>
          <a:xfrm>
            <a:off x="3463475" y="2023550"/>
            <a:ext cx="25" cy="86750"/>
          </a:xfrm>
          <a:custGeom>
            <a:avLst/>
            <a:gdLst/>
            <a:ahLst/>
            <a:cxnLst/>
            <a:rect l="l" t="t" r="r" b="b"/>
            <a:pathLst>
              <a:path w="1" h="3470" extrusionOk="0">
                <a:moveTo>
                  <a:pt x="1" y="1"/>
                </a:moveTo>
                <a:lnTo>
                  <a:pt x="1" y="3470"/>
                </a:lnTo>
              </a:path>
            </a:pathLst>
          </a:custGeom>
          <a:solidFill>
            <a:srgbClr val="FFEB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2" name="Google Shape;472;p33"/>
          <p:cNvGrpSpPr/>
          <p:nvPr/>
        </p:nvGrpSpPr>
        <p:grpSpPr>
          <a:xfrm>
            <a:off x="2503920" y="3961505"/>
            <a:ext cx="1887966" cy="964860"/>
            <a:chOff x="5212650" y="1445225"/>
            <a:chExt cx="868150" cy="443675"/>
          </a:xfrm>
        </p:grpSpPr>
        <p:sp>
          <p:nvSpPr>
            <p:cNvPr id="473" name="Google Shape;473;p33"/>
            <p:cNvSpPr/>
            <p:nvPr/>
          </p:nvSpPr>
          <p:spPr>
            <a:xfrm>
              <a:off x="5212650" y="1462100"/>
              <a:ext cx="316075" cy="283175"/>
            </a:xfrm>
            <a:custGeom>
              <a:avLst/>
              <a:gdLst/>
              <a:ahLst/>
              <a:cxnLst/>
              <a:rect l="l" t="t" r="r" b="b"/>
              <a:pathLst>
                <a:path w="12643" h="11327" extrusionOk="0">
                  <a:moveTo>
                    <a:pt x="6310" y="1"/>
                  </a:moveTo>
                  <a:cubicBezTo>
                    <a:pt x="3892" y="1"/>
                    <a:pt x="1666" y="1558"/>
                    <a:pt x="934" y="3996"/>
                  </a:cubicBezTo>
                  <a:cubicBezTo>
                    <a:pt x="0" y="6965"/>
                    <a:pt x="1668" y="10134"/>
                    <a:pt x="4637" y="11068"/>
                  </a:cubicBezTo>
                  <a:cubicBezTo>
                    <a:pt x="5202" y="11243"/>
                    <a:pt x="5772" y="11327"/>
                    <a:pt x="6333" y="11327"/>
                  </a:cubicBezTo>
                  <a:cubicBezTo>
                    <a:pt x="8751" y="11327"/>
                    <a:pt x="10978" y="9769"/>
                    <a:pt x="11709" y="7332"/>
                  </a:cubicBezTo>
                  <a:cubicBezTo>
                    <a:pt x="12643" y="4363"/>
                    <a:pt x="10975" y="1194"/>
                    <a:pt x="8006" y="260"/>
                  </a:cubicBezTo>
                  <a:cubicBezTo>
                    <a:pt x="7441" y="84"/>
                    <a:pt x="6871" y="1"/>
                    <a:pt x="631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3"/>
            <p:cNvSpPr/>
            <p:nvPr/>
          </p:nvSpPr>
          <p:spPr>
            <a:xfrm>
              <a:off x="5607925" y="1586100"/>
              <a:ext cx="322750" cy="282850"/>
            </a:xfrm>
            <a:custGeom>
              <a:avLst/>
              <a:gdLst/>
              <a:ahLst/>
              <a:cxnLst/>
              <a:rect l="l" t="t" r="r" b="b"/>
              <a:pathLst>
                <a:path w="12910" h="11314" extrusionOk="0">
                  <a:moveTo>
                    <a:pt x="6447" y="1"/>
                  </a:moveTo>
                  <a:cubicBezTo>
                    <a:pt x="4540" y="1"/>
                    <a:pt x="2682" y="961"/>
                    <a:pt x="1635" y="2705"/>
                  </a:cubicBezTo>
                  <a:cubicBezTo>
                    <a:pt x="1" y="5374"/>
                    <a:pt x="835" y="8876"/>
                    <a:pt x="3503" y="10477"/>
                  </a:cubicBezTo>
                  <a:cubicBezTo>
                    <a:pt x="4428" y="11044"/>
                    <a:pt x="5453" y="11314"/>
                    <a:pt x="6464" y="11314"/>
                  </a:cubicBezTo>
                  <a:cubicBezTo>
                    <a:pt x="8371" y="11314"/>
                    <a:pt x="10229" y="10353"/>
                    <a:pt x="11275" y="8609"/>
                  </a:cubicBezTo>
                  <a:cubicBezTo>
                    <a:pt x="12910" y="5941"/>
                    <a:pt x="12076" y="2438"/>
                    <a:pt x="9407" y="837"/>
                  </a:cubicBezTo>
                  <a:cubicBezTo>
                    <a:pt x="8483" y="271"/>
                    <a:pt x="7458" y="1"/>
                    <a:pt x="6447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3"/>
            <p:cNvSpPr/>
            <p:nvPr/>
          </p:nvSpPr>
          <p:spPr>
            <a:xfrm>
              <a:off x="5212650" y="1445225"/>
              <a:ext cx="316075" cy="316925"/>
            </a:xfrm>
            <a:custGeom>
              <a:avLst/>
              <a:gdLst/>
              <a:ahLst/>
              <a:cxnLst/>
              <a:rect l="l" t="t" r="r" b="b"/>
              <a:pathLst>
                <a:path w="12643" h="12677" fill="none" extrusionOk="0">
                  <a:moveTo>
                    <a:pt x="11709" y="8007"/>
                  </a:moveTo>
                  <a:cubicBezTo>
                    <a:pt x="10808" y="11009"/>
                    <a:pt x="7639" y="12677"/>
                    <a:pt x="4637" y="11743"/>
                  </a:cubicBezTo>
                  <a:cubicBezTo>
                    <a:pt x="1668" y="10809"/>
                    <a:pt x="0" y="7640"/>
                    <a:pt x="934" y="4671"/>
                  </a:cubicBezTo>
                  <a:cubicBezTo>
                    <a:pt x="1835" y="1669"/>
                    <a:pt x="5004" y="1"/>
                    <a:pt x="8006" y="935"/>
                  </a:cubicBezTo>
                  <a:cubicBezTo>
                    <a:pt x="10975" y="1869"/>
                    <a:pt x="12643" y="5038"/>
                    <a:pt x="11709" y="800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3"/>
            <p:cNvSpPr/>
            <p:nvPr/>
          </p:nvSpPr>
          <p:spPr>
            <a:xfrm>
              <a:off x="5607925" y="1566150"/>
              <a:ext cx="322750" cy="322750"/>
            </a:xfrm>
            <a:custGeom>
              <a:avLst/>
              <a:gdLst/>
              <a:ahLst/>
              <a:cxnLst/>
              <a:rect l="l" t="t" r="r" b="b"/>
              <a:pathLst>
                <a:path w="12910" h="12910" fill="none" extrusionOk="0">
                  <a:moveTo>
                    <a:pt x="9407" y="1635"/>
                  </a:moveTo>
                  <a:cubicBezTo>
                    <a:pt x="12076" y="3236"/>
                    <a:pt x="12910" y="6739"/>
                    <a:pt x="11275" y="9407"/>
                  </a:cubicBezTo>
                  <a:cubicBezTo>
                    <a:pt x="9674" y="12076"/>
                    <a:pt x="6172" y="12910"/>
                    <a:pt x="3503" y="11275"/>
                  </a:cubicBezTo>
                  <a:cubicBezTo>
                    <a:pt x="835" y="9674"/>
                    <a:pt x="1" y="6172"/>
                    <a:pt x="1635" y="3503"/>
                  </a:cubicBezTo>
                  <a:cubicBezTo>
                    <a:pt x="3236" y="835"/>
                    <a:pt x="6739" y="1"/>
                    <a:pt x="9407" y="1635"/>
                  </a:cubicBezTo>
                  <a:close/>
                </a:path>
              </a:pathLst>
            </a:custGeom>
            <a:solidFill>
              <a:srgbClr val="FCEFE7"/>
            </a:solidFill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3"/>
            <p:cNvSpPr/>
            <p:nvPr/>
          </p:nvSpPr>
          <p:spPr>
            <a:xfrm>
              <a:off x="5509525" y="1521950"/>
              <a:ext cx="165150" cy="112600"/>
            </a:xfrm>
            <a:custGeom>
              <a:avLst/>
              <a:gdLst/>
              <a:ahLst/>
              <a:cxnLst/>
              <a:rect l="l" t="t" r="r" b="b"/>
              <a:pathLst>
                <a:path w="6606" h="4504" fill="none" extrusionOk="0">
                  <a:moveTo>
                    <a:pt x="1" y="2603"/>
                  </a:moveTo>
                  <a:cubicBezTo>
                    <a:pt x="501" y="935"/>
                    <a:pt x="2302" y="1"/>
                    <a:pt x="3970" y="501"/>
                  </a:cubicBezTo>
                  <a:cubicBezTo>
                    <a:pt x="5671" y="1035"/>
                    <a:pt x="6605" y="2836"/>
                    <a:pt x="6072" y="4504"/>
                  </a:cubicBezTo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3"/>
            <p:cNvSpPr/>
            <p:nvPr/>
          </p:nvSpPr>
          <p:spPr>
            <a:xfrm>
              <a:off x="5903975" y="1696250"/>
              <a:ext cx="176825" cy="73400"/>
            </a:xfrm>
            <a:custGeom>
              <a:avLst/>
              <a:gdLst/>
              <a:ahLst/>
              <a:cxnLst/>
              <a:rect l="l" t="t" r="r" b="b"/>
              <a:pathLst>
                <a:path w="7073" h="2936" fill="none" extrusionOk="0">
                  <a:moveTo>
                    <a:pt x="0" y="2936"/>
                  </a:moveTo>
                  <a:lnTo>
                    <a:pt x="4304" y="668"/>
                  </a:lnTo>
                  <a:cubicBezTo>
                    <a:pt x="5604" y="0"/>
                    <a:pt x="7072" y="1201"/>
                    <a:pt x="6639" y="2602"/>
                  </a:cubicBezTo>
                  <a:lnTo>
                    <a:pt x="6639" y="2602"/>
                  </a:lnTo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3"/>
            <p:cNvSpPr/>
            <p:nvPr/>
          </p:nvSpPr>
          <p:spPr>
            <a:xfrm>
              <a:off x="5328575" y="1577825"/>
              <a:ext cx="89250" cy="47575"/>
            </a:xfrm>
            <a:custGeom>
              <a:avLst/>
              <a:gdLst/>
              <a:ahLst/>
              <a:cxnLst/>
              <a:rect l="l" t="t" r="r" b="b"/>
              <a:pathLst>
                <a:path w="3570" h="1903" fill="none" extrusionOk="0">
                  <a:moveTo>
                    <a:pt x="3569" y="1"/>
                  </a:moveTo>
                  <a:lnTo>
                    <a:pt x="0" y="1902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3"/>
            <p:cNvSpPr/>
            <p:nvPr/>
          </p:nvSpPr>
          <p:spPr>
            <a:xfrm>
              <a:off x="5371925" y="1630375"/>
              <a:ext cx="48400" cy="25875"/>
            </a:xfrm>
            <a:custGeom>
              <a:avLst/>
              <a:gdLst/>
              <a:ahLst/>
              <a:cxnLst/>
              <a:rect l="l" t="t" r="r" b="b"/>
              <a:pathLst>
                <a:path w="1936" h="1035" fill="none" extrusionOk="0">
                  <a:moveTo>
                    <a:pt x="1935" y="0"/>
                  </a:moveTo>
                  <a:lnTo>
                    <a:pt x="1" y="1034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3"/>
            <p:cNvSpPr/>
            <p:nvPr/>
          </p:nvSpPr>
          <p:spPr>
            <a:xfrm>
              <a:off x="5743025" y="1707100"/>
              <a:ext cx="89250" cy="46725"/>
            </a:xfrm>
            <a:custGeom>
              <a:avLst/>
              <a:gdLst/>
              <a:ahLst/>
              <a:cxnLst/>
              <a:rect l="l" t="t" r="r" b="b"/>
              <a:pathLst>
                <a:path w="3570" h="1869" fill="none" extrusionOk="0">
                  <a:moveTo>
                    <a:pt x="3570" y="0"/>
                  </a:moveTo>
                  <a:lnTo>
                    <a:pt x="1" y="1868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3"/>
            <p:cNvSpPr/>
            <p:nvPr/>
          </p:nvSpPr>
          <p:spPr>
            <a:xfrm>
              <a:off x="5786400" y="1758800"/>
              <a:ext cx="48375" cy="25875"/>
            </a:xfrm>
            <a:custGeom>
              <a:avLst/>
              <a:gdLst/>
              <a:ahLst/>
              <a:cxnLst/>
              <a:rect l="l" t="t" r="r" b="b"/>
              <a:pathLst>
                <a:path w="1935" h="1035" fill="none" extrusionOk="0">
                  <a:moveTo>
                    <a:pt x="1935" y="0"/>
                  </a:moveTo>
                  <a:lnTo>
                    <a:pt x="0" y="1034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483;p33"/>
          <p:cNvGrpSpPr/>
          <p:nvPr/>
        </p:nvGrpSpPr>
        <p:grpSpPr>
          <a:xfrm>
            <a:off x="3129460" y="1364263"/>
            <a:ext cx="971643" cy="999054"/>
            <a:chOff x="6723350" y="2220250"/>
            <a:chExt cx="1420946" cy="1461032"/>
          </a:xfrm>
        </p:grpSpPr>
        <p:sp>
          <p:nvSpPr>
            <p:cNvPr id="484" name="Google Shape;484;p33"/>
            <p:cNvSpPr/>
            <p:nvPr/>
          </p:nvSpPr>
          <p:spPr>
            <a:xfrm>
              <a:off x="7474955" y="2220250"/>
              <a:ext cx="669333" cy="395909"/>
            </a:xfrm>
            <a:custGeom>
              <a:avLst/>
              <a:gdLst/>
              <a:ahLst/>
              <a:cxnLst/>
              <a:rect l="l" t="t" r="r" b="b"/>
              <a:pathLst>
                <a:path w="10041" h="5939" extrusionOk="0">
                  <a:moveTo>
                    <a:pt x="0" y="1"/>
                  </a:moveTo>
                  <a:lnTo>
                    <a:pt x="1601" y="2602"/>
                  </a:lnTo>
                  <a:lnTo>
                    <a:pt x="10041" y="593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0A4E7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3"/>
            <p:cNvSpPr/>
            <p:nvPr/>
          </p:nvSpPr>
          <p:spPr>
            <a:xfrm>
              <a:off x="7474955" y="2220250"/>
              <a:ext cx="669333" cy="395909"/>
            </a:xfrm>
            <a:custGeom>
              <a:avLst/>
              <a:gdLst/>
              <a:ahLst/>
              <a:cxnLst/>
              <a:rect l="l" t="t" r="r" b="b"/>
              <a:pathLst>
                <a:path w="10041" h="5939" fill="none" extrusionOk="0">
                  <a:moveTo>
                    <a:pt x="0" y="1"/>
                  </a:moveTo>
                  <a:lnTo>
                    <a:pt x="10041" y="5938"/>
                  </a:lnTo>
                  <a:lnTo>
                    <a:pt x="1601" y="2602"/>
                  </a:lnTo>
                  <a:close/>
                </a:path>
              </a:pathLst>
            </a:custGeom>
            <a:solidFill>
              <a:srgbClr val="80A4E7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3"/>
            <p:cNvSpPr/>
            <p:nvPr/>
          </p:nvSpPr>
          <p:spPr>
            <a:xfrm>
              <a:off x="7581680" y="2393704"/>
              <a:ext cx="562610" cy="740554"/>
            </a:xfrm>
            <a:custGeom>
              <a:avLst/>
              <a:gdLst/>
              <a:ahLst/>
              <a:cxnLst/>
              <a:rect l="l" t="t" r="r" b="b"/>
              <a:pathLst>
                <a:path w="8440" h="11109" extrusionOk="0">
                  <a:moveTo>
                    <a:pt x="0" y="0"/>
                  </a:moveTo>
                  <a:lnTo>
                    <a:pt x="5237" y="11108"/>
                  </a:lnTo>
                  <a:lnTo>
                    <a:pt x="8440" y="3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78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3"/>
            <p:cNvSpPr/>
            <p:nvPr/>
          </p:nvSpPr>
          <p:spPr>
            <a:xfrm>
              <a:off x="7581680" y="2393704"/>
              <a:ext cx="562610" cy="740554"/>
            </a:xfrm>
            <a:custGeom>
              <a:avLst/>
              <a:gdLst/>
              <a:ahLst/>
              <a:cxnLst/>
              <a:rect l="l" t="t" r="r" b="b"/>
              <a:pathLst>
                <a:path w="8440" h="11109" fill="none" extrusionOk="0">
                  <a:moveTo>
                    <a:pt x="8440" y="3336"/>
                  </a:moveTo>
                  <a:lnTo>
                    <a:pt x="0" y="0"/>
                  </a:lnTo>
                  <a:lnTo>
                    <a:pt x="5237" y="11108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3"/>
            <p:cNvSpPr/>
            <p:nvPr/>
          </p:nvSpPr>
          <p:spPr>
            <a:xfrm>
              <a:off x="7930784" y="2616087"/>
              <a:ext cx="213512" cy="807216"/>
            </a:xfrm>
            <a:custGeom>
              <a:avLst/>
              <a:gdLst/>
              <a:ahLst/>
              <a:cxnLst/>
              <a:rect l="l" t="t" r="r" b="b"/>
              <a:pathLst>
                <a:path w="3203" h="12109" extrusionOk="0">
                  <a:moveTo>
                    <a:pt x="3203" y="0"/>
                  </a:moveTo>
                  <a:lnTo>
                    <a:pt x="0" y="7772"/>
                  </a:lnTo>
                  <a:lnTo>
                    <a:pt x="1435" y="12109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3"/>
            <p:cNvSpPr/>
            <p:nvPr/>
          </p:nvSpPr>
          <p:spPr>
            <a:xfrm>
              <a:off x="6832274" y="2220250"/>
              <a:ext cx="749458" cy="278049"/>
            </a:xfrm>
            <a:custGeom>
              <a:avLst/>
              <a:gdLst/>
              <a:ahLst/>
              <a:cxnLst/>
              <a:rect l="l" t="t" r="r" b="b"/>
              <a:pathLst>
                <a:path w="11243" h="4171" extrusionOk="0">
                  <a:moveTo>
                    <a:pt x="9641" y="1"/>
                  </a:moveTo>
                  <a:lnTo>
                    <a:pt x="1" y="4170"/>
                  </a:lnTo>
                  <a:lnTo>
                    <a:pt x="11242" y="2602"/>
                  </a:lnTo>
                  <a:lnTo>
                    <a:pt x="9641" y="1"/>
                  </a:lnTo>
                  <a:close/>
                </a:path>
              </a:pathLst>
            </a:custGeom>
            <a:solidFill>
              <a:srgbClr val="EF9690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3"/>
            <p:cNvSpPr/>
            <p:nvPr/>
          </p:nvSpPr>
          <p:spPr>
            <a:xfrm>
              <a:off x="7930784" y="2616087"/>
              <a:ext cx="213512" cy="807216"/>
            </a:xfrm>
            <a:custGeom>
              <a:avLst/>
              <a:gdLst/>
              <a:ahLst/>
              <a:cxnLst/>
              <a:rect l="l" t="t" r="r" b="b"/>
              <a:pathLst>
                <a:path w="3203" h="12109" fill="none" extrusionOk="0">
                  <a:moveTo>
                    <a:pt x="3203" y="0"/>
                  </a:moveTo>
                  <a:lnTo>
                    <a:pt x="0" y="7772"/>
                  </a:lnTo>
                  <a:lnTo>
                    <a:pt x="1435" y="12109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3"/>
            <p:cNvSpPr/>
            <p:nvPr/>
          </p:nvSpPr>
          <p:spPr>
            <a:xfrm>
              <a:off x="6832274" y="2393704"/>
              <a:ext cx="749458" cy="649359"/>
            </a:xfrm>
            <a:custGeom>
              <a:avLst/>
              <a:gdLst/>
              <a:ahLst/>
              <a:cxnLst/>
              <a:rect l="l" t="t" r="r" b="b"/>
              <a:pathLst>
                <a:path w="11243" h="9741" extrusionOk="0">
                  <a:moveTo>
                    <a:pt x="11242" y="0"/>
                  </a:moveTo>
                  <a:lnTo>
                    <a:pt x="1" y="1568"/>
                  </a:lnTo>
                  <a:lnTo>
                    <a:pt x="4337" y="9741"/>
                  </a:lnTo>
                  <a:lnTo>
                    <a:pt x="11242" y="0"/>
                  </a:lnTo>
                  <a:close/>
                </a:path>
              </a:pathLst>
            </a:custGeom>
            <a:solidFill>
              <a:srgbClr val="AC99CE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3"/>
            <p:cNvSpPr/>
            <p:nvPr/>
          </p:nvSpPr>
          <p:spPr>
            <a:xfrm>
              <a:off x="6832274" y="2220250"/>
              <a:ext cx="749458" cy="278049"/>
            </a:xfrm>
            <a:custGeom>
              <a:avLst/>
              <a:gdLst/>
              <a:ahLst/>
              <a:cxnLst/>
              <a:rect l="l" t="t" r="r" b="b"/>
              <a:pathLst>
                <a:path w="11243" h="4171" fill="none" extrusionOk="0">
                  <a:moveTo>
                    <a:pt x="9641" y="1"/>
                  </a:moveTo>
                  <a:lnTo>
                    <a:pt x="1" y="4170"/>
                  </a:lnTo>
                  <a:lnTo>
                    <a:pt x="11242" y="2602"/>
                  </a:lnTo>
                  <a:close/>
                </a:path>
              </a:pathLst>
            </a:custGeom>
            <a:solidFill>
              <a:srgbClr val="FFBBBB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3"/>
            <p:cNvSpPr/>
            <p:nvPr/>
          </p:nvSpPr>
          <p:spPr>
            <a:xfrm>
              <a:off x="6832274" y="2393704"/>
              <a:ext cx="749458" cy="649359"/>
            </a:xfrm>
            <a:custGeom>
              <a:avLst/>
              <a:gdLst/>
              <a:ahLst/>
              <a:cxnLst/>
              <a:rect l="l" t="t" r="r" b="b"/>
              <a:pathLst>
                <a:path w="11243" h="9741" fill="none" extrusionOk="0">
                  <a:moveTo>
                    <a:pt x="11242" y="0"/>
                  </a:moveTo>
                  <a:lnTo>
                    <a:pt x="4337" y="9741"/>
                  </a:lnTo>
                  <a:lnTo>
                    <a:pt x="1" y="1568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3"/>
            <p:cNvSpPr/>
            <p:nvPr/>
          </p:nvSpPr>
          <p:spPr>
            <a:xfrm>
              <a:off x="7121384" y="2393704"/>
              <a:ext cx="809452" cy="740554"/>
            </a:xfrm>
            <a:custGeom>
              <a:avLst/>
              <a:gdLst/>
              <a:ahLst/>
              <a:cxnLst/>
              <a:rect l="l" t="t" r="r" b="b"/>
              <a:pathLst>
                <a:path w="12143" h="11109" extrusionOk="0">
                  <a:moveTo>
                    <a:pt x="6905" y="0"/>
                  </a:moveTo>
                  <a:lnTo>
                    <a:pt x="0" y="9741"/>
                  </a:lnTo>
                  <a:lnTo>
                    <a:pt x="12142" y="11108"/>
                  </a:lnTo>
                  <a:lnTo>
                    <a:pt x="6905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7121384" y="2393704"/>
              <a:ext cx="809452" cy="740554"/>
            </a:xfrm>
            <a:custGeom>
              <a:avLst/>
              <a:gdLst/>
              <a:ahLst/>
              <a:cxnLst/>
              <a:rect l="l" t="t" r="r" b="b"/>
              <a:pathLst>
                <a:path w="12143" h="11109" fill="none" extrusionOk="0">
                  <a:moveTo>
                    <a:pt x="0" y="9741"/>
                  </a:moveTo>
                  <a:lnTo>
                    <a:pt x="12142" y="11108"/>
                  </a:lnTo>
                  <a:lnTo>
                    <a:pt x="6905" y="0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3"/>
            <p:cNvSpPr/>
            <p:nvPr/>
          </p:nvSpPr>
          <p:spPr>
            <a:xfrm>
              <a:off x="6723350" y="2498229"/>
              <a:ext cx="398094" cy="785018"/>
            </a:xfrm>
            <a:custGeom>
              <a:avLst/>
              <a:gdLst/>
              <a:ahLst/>
              <a:cxnLst/>
              <a:rect l="l" t="t" r="r" b="b"/>
              <a:pathLst>
                <a:path w="5972" h="11776" extrusionOk="0">
                  <a:moveTo>
                    <a:pt x="1635" y="0"/>
                  </a:moveTo>
                  <a:lnTo>
                    <a:pt x="0" y="11775"/>
                  </a:lnTo>
                  <a:lnTo>
                    <a:pt x="0" y="11775"/>
                  </a:lnTo>
                  <a:lnTo>
                    <a:pt x="5971" y="8173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rgbClr val="FFBBBB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6723350" y="2498229"/>
              <a:ext cx="398094" cy="785018"/>
            </a:xfrm>
            <a:custGeom>
              <a:avLst/>
              <a:gdLst/>
              <a:ahLst/>
              <a:cxnLst/>
              <a:rect l="l" t="t" r="r" b="b"/>
              <a:pathLst>
                <a:path w="5972" h="11776" fill="none" extrusionOk="0">
                  <a:moveTo>
                    <a:pt x="1635" y="0"/>
                  </a:moveTo>
                  <a:lnTo>
                    <a:pt x="0" y="11775"/>
                  </a:lnTo>
                  <a:lnTo>
                    <a:pt x="5971" y="8173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3"/>
            <p:cNvSpPr/>
            <p:nvPr/>
          </p:nvSpPr>
          <p:spPr>
            <a:xfrm>
              <a:off x="7121384" y="3042989"/>
              <a:ext cx="809452" cy="638293"/>
            </a:xfrm>
            <a:custGeom>
              <a:avLst/>
              <a:gdLst/>
              <a:ahLst/>
              <a:cxnLst/>
              <a:rect l="l" t="t" r="r" b="b"/>
              <a:pathLst>
                <a:path w="12143" h="9575" extrusionOk="0">
                  <a:moveTo>
                    <a:pt x="0" y="1"/>
                  </a:moveTo>
                  <a:lnTo>
                    <a:pt x="4203" y="9574"/>
                  </a:lnTo>
                  <a:lnTo>
                    <a:pt x="12142" y="13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99CE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3"/>
            <p:cNvSpPr/>
            <p:nvPr/>
          </p:nvSpPr>
          <p:spPr>
            <a:xfrm>
              <a:off x="7121384" y="3042989"/>
              <a:ext cx="809452" cy="638293"/>
            </a:xfrm>
            <a:custGeom>
              <a:avLst/>
              <a:gdLst/>
              <a:ahLst/>
              <a:cxnLst/>
              <a:rect l="l" t="t" r="r" b="b"/>
              <a:pathLst>
                <a:path w="12143" h="9575" fill="none" extrusionOk="0">
                  <a:moveTo>
                    <a:pt x="12142" y="1368"/>
                  </a:moveTo>
                  <a:lnTo>
                    <a:pt x="4203" y="9574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3"/>
            <p:cNvSpPr/>
            <p:nvPr/>
          </p:nvSpPr>
          <p:spPr>
            <a:xfrm>
              <a:off x="7401561" y="3134182"/>
              <a:ext cx="624871" cy="547099"/>
            </a:xfrm>
            <a:custGeom>
              <a:avLst/>
              <a:gdLst/>
              <a:ahLst/>
              <a:cxnLst/>
              <a:rect l="l" t="t" r="r" b="b"/>
              <a:pathLst>
                <a:path w="9374" h="8207" extrusionOk="0">
                  <a:moveTo>
                    <a:pt x="7939" y="0"/>
                  </a:moveTo>
                  <a:lnTo>
                    <a:pt x="0" y="8206"/>
                  </a:lnTo>
                  <a:lnTo>
                    <a:pt x="9374" y="4337"/>
                  </a:lnTo>
                  <a:lnTo>
                    <a:pt x="7939" y="0"/>
                  </a:lnTo>
                  <a:close/>
                </a:path>
              </a:pathLst>
            </a:custGeom>
            <a:solidFill>
              <a:srgbClr val="80A4E7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3"/>
            <p:cNvSpPr/>
            <p:nvPr/>
          </p:nvSpPr>
          <p:spPr>
            <a:xfrm>
              <a:off x="7401561" y="3134182"/>
              <a:ext cx="624871" cy="547099"/>
            </a:xfrm>
            <a:custGeom>
              <a:avLst/>
              <a:gdLst/>
              <a:ahLst/>
              <a:cxnLst/>
              <a:rect l="l" t="t" r="r" b="b"/>
              <a:pathLst>
                <a:path w="9374" h="8207" fill="none" extrusionOk="0">
                  <a:moveTo>
                    <a:pt x="9374" y="4337"/>
                  </a:moveTo>
                  <a:lnTo>
                    <a:pt x="7939" y="0"/>
                  </a:lnTo>
                  <a:lnTo>
                    <a:pt x="0" y="8206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3"/>
            <p:cNvSpPr/>
            <p:nvPr/>
          </p:nvSpPr>
          <p:spPr>
            <a:xfrm>
              <a:off x="6723350" y="3042989"/>
              <a:ext cx="678265" cy="638293"/>
            </a:xfrm>
            <a:custGeom>
              <a:avLst/>
              <a:gdLst/>
              <a:ahLst/>
              <a:cxnLst/>
              <a:rect l="l" t="t" r="r" b="b"/>
              <a:pathLst>
                <a:path w="10175" h="9575" extrusionOk="0">
                  <a:moveTo>
                    <a:pt x="5971" y="1"/>
                  </a:moveTo>
                  <a:lnTo>
                    <a:pt x="0" y="3603"/>
                  </a:lnTo>
                  <a:lnTo>
                    <a:pt x="10174" y="9574"/>
                  </a:lnTo>
                  <a:lnTo>
                    <a:pt x="5971" y="1"/>
                  </a:lnTo>
                  <a:close/>
                </a:path>
              </a:pathLst>
            </a:custGeom>
            <a:solidFill>
              <a:srgbClr val="FCEFE7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3"/>
            <p:cNvSpPr/>
            <p:nvPr/>
          </p:nvSpPr>
          <p:spPr>
            <a:xfrm>
              <a:off x="6723350" y="3042989"/>
              <a:ext cx="678265" cy="638293"/>
            </a:xfrm>
            <a:custGeom>
              <a:avLst/>
              <a:gdLst/>
              <a:ahLst/>
              <a:cxnLst/>
              <a:rect l="l" t="t" r="r" b="b"/>
              <a:pathLst>
                <a:path w="10175" h="9575" fill="none" extrusionOk="0">
                  <a:moveTo>
                    <a:pt x="5971" y="1"/>
                  </a:moveTo>
                  <a:lnTo>
                    <a:pt x="0" y="3603"/>
                  </a:lnTo>
                  <a:lnTo>
                    <a:pt x="10174" y="9574"/>
                  </a:lnTo>
                  <a:close/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33"/>
          <p:cNvGrpSpPr/>
          <p:nvPr/>
        </p:nvGrpSpPr>
        <p:grpSpPr>
          <a:xfrm>
            <a:off x="76466" y="1752333"/>
            <a:ext cx="3675188" cy="2347450"/>
            <a:chOff x="175855" y="1545896"/>
            <a:chExt cx="3924386" cy="2506620"/>
          </a:xfrm>
        </p:grpSpPr>
        <p:grpSp>
          <p:nvGrpSpPr>
            <p:cNvPr id="505" name="Google Shape;505;p33"/>
            <p:cNvGrpSpPr/>
            <p:nvPr/>
          </p:nvGrpSpPr>
          <p:grpSpPr>
            <a:xfrm>
              <a:off x="175855" y="1545896"/>
              <a:ext cx="3924386" cy="2506620"/>
              <a:chOff x="404400" y="1746028"/>
              <a:chExt cx="4559529" cy="2912304"/>
            </a:xfrm>
          </p:grpSpPr>
          <p:sp>
            <p:nvSpPr>
              <p:cNvPr id="506" name="Google Shape;506;p33"/>
              <p:cNvSpPr/>
              <p:nvPr/>
            </p:nvSpPr>
            <p:spPr>
              <a:xfrm>
                <a:off x="404400" y="2226148"/>
                <a:ext cx="4559529" cy="2432184"/>
              </a:xfrm>
              <a:custGeom>
                <a:avLst/>
                <a:gdLst/>
                <a:ahLst/>
                <a:cxnLst/>
                <a:rect l="l" t="t" r="r" b="b"/>
                <a:pathLst>
                  <a:path w="144426" h="77041" extrusionOk="0">
                    <a:moveTo>
                      <a:pt x="63064" y="1"/>
                    </a:moveTo>
                    <a:cubicBezTo>
                      <a:pt x="50875" y="1"/>
                      <a:pt x="42233" y="14970"/>
                      <a:pt x="22796" y="16082"/>
                    </a:cubicBezTo>
                    <a:cubicBezTo>
                      <a:pt x="21395" y="16182"/>
                      <a:pt x="20161" y="17082"/>
                      <a:pt x="19694" y="18417"/>
                    </a:cubicBezTo>
                    <a:lnTo>
                      <a:pt x="247" y="75624"/>
                    </a:lnTo>
                    <a:cubicBezTo>
                      <a:pt x="0" y="76332"/>
                      <a:pt x="521" y="77040"/>
                      <a:pt x="1232" y="77040"/>
                    </a:cubicBezTo>
                    <a:cubicBezTo>
                      <a:pt x="1292" y="77040"/>
                      <a:pt x="1352" y="77036"/>
                      <a:pt x="1414" y="77025"/>
                    </a:cubicBezTo>
                    <a:cubicBezTo>
                      <a:pt x="9720" y="75624"/>
                      <a:pt x="44545" y="67252"/>
                      <a:pt x="62091" y="63015"/>
                    </a:cubicBezTo>
                    <a:cubicBezTo>
                      <a:pt x="64959" y="64783"/>
                      <a:pt x="68329" y="65817"/>
                      <a:pt x="71964" y="65817"/>
                    </a:cubicBezTo>
                    <a:cubicBezTo>
                      <a:pt x="75734" y="65817"/>
                      <a:pt x="79236" y="64683"/>
                      <a:pt x="82172" y="62782"/>
                    </a:cubicBezTo>
                    <a:lnTo>
                      <a:pt x="142982" y="76525"/>
                    </a:lnTo>
                    <a:cubicBezTo>
                      <a:pt x="143054" y="76540"/>
                      <a:pt x="143126" y="76547"/>
                      <a:pt x="143195" y="76547"/>
                    </a:cubicBezTo>
                    <a:cubicBezTo>
                      <a:pt x="143895" y="76547"/>
                      <a:pt x="144425" y="75822"/>
                      <a:pt x="144183" y="75124"/>
                    </a:cubicBezTo>
                    <a:lnTo>
                      <a:pt x="124735" y="18417"/>
                    </a:lnTo>
                    <a:cubicBezTo>
                      <a:pt x="124268" y="17082"/>
                      <a:pt x="123068" y="16182"/>
                      <a:pt x="121633" y="16082"/>
                    </a:cubicBezTo>
                    <a:cubicBezTo>
                      <a:pt x="102223" y="14970"/>
                      <a:pt x="93586" y="1"/>
                      <a:pt x="81399" y="1"/>
                    </a:cubicBezTo>
                    <a:cubicBezTo>
                      <a:pt x="78590" y="1"/>
                      <a:pt x="75593" y="796"/>
                      <a:pt x="72231" y="2739"/>
                    </a:cubicBezTo>
                    <a:cubicBezTo>
                      <a:pt x="68870" y="796"/>
                      <a:pt x="65873" y="1"/>
                      <a:pt x="63064" y="1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3"/>
              <p:cNvSpPr/>
              <p:nvPr/>
            </p:nvSpPr>
            <p:spPr>
              <a:xfrm>
                <a:off x="722818" y="3622657"/>
                <a:ext cx="1961949" cy="860377"/>
              </a:xfrm>
              <a:custGeom>
                <a:avLst/>
                <a:gdLst/>
                <a:ahLst/>
                <a:cxnLst/>
                <a:rect l="l" t="t" r="r" b="b"/>
                <a:pathLst>
                  <a:path w="62146" h="27253" extrusionOk="0">
                    <a:moveTo>
                      <a:pt x="62145" y="0"/>
                    </a:moveTo>
                    <a:lnTo>
                      <a:pt x="1" y="19981"/>
                    </a:lnTo>
                    <a:lnTo>
                      <a:pt x="1" y="27253"/>
                    </a:lnTo>
                    <a:lnTo>
                      <a:pt x="62145" y="12542"/>
                    </a:lnTo>
                    <a:lnTo>
                      <a:pt x="62145" y="0"/>
                    </a:ln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2684756" y="3622657"/>
                <a:ext cx="1961918" cy="860377"/>
              </a:xfrm>
              <a:custGeom>
                <a:avLst/>
                <a:gdLst/>
                <a:ahLst/>
                <a:cxnLst/>
                <a:rect l="l" t="t" r="r" b="b"/>
                <a:pathLst>
                  <a:path w="62145" h="27253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62145" y="27253"/>
                    </a:lnTo>
                    <a:lnTo>
                      <a:pt x="62145" y="19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3"/>
              <p:cNvSpPr/>
              <p:nvPr/>
            </p:nvSpPr>
            <p:spPr>
              <a:xfrm>
                <a:off x="1496859" y="3651039"/>
                <a:ext cx="2353670" cy="566618"/>
              </a:xfrm>
              <a:custGeom>
                <a:avLst/>
                <a:gdLst/>
                <a:ahLst/>
                <a:cxnLst/>
                <a:rect l="l" t="t" r="r" b="b"/>
                <a:pathLst>
                  <a:path w="74554" h="17948" extrusionOk="0">
                    <a:moveTo>
                      <a:pt x="34896" y="0"/>
                    </a:moveTo>
                    <a:cubicBezTo>
                      <a:pt x="34896" y="0"/>
                      <a:pt x="34894" y="1"/>
                      <a:pt x="34892" y="2"/>
                    </a:cubicBezTo>
                    <a:cubicBezTo>
                      <a:pt x="34890" y="2"/>
                      <a:pt x="34889" y="3"/>
                      <a:pt x="34889" y="4"/>
                    </a:cubicBezTo>
                    <a:lnTo>
                      <a:pt x="34889" y="4"/>
                    </a:lnTo>
                    <a:cubicBezTo>
                      <a:pt x="34894" y="2"/>
                      <a:pt x="34896" y="0"/>
                      <a:pt x="34896" y="0"/>
                    </a:cubicBezTo>
                    <a:close/>
                    <a:moveTo>
                      <a:pt x="34889" y="4"/>
                    </a:moveTo>
                    <a:cubicBezTo>
                      <a:pt x="34314" y="321"/>
                      <a:pt x="0" y="17948"/>
                      <a:pt x="0" y="17948"/>
                    </a:cubicBezTo>
                    <a:lnTo>
                      <a:pt x="37827" y="9075"/>
                    </a:lnTo>
                    <a:lnTo>
                      <a:pt x="74554" y="17481"/>
                    </a:lnTo>
                    <a:lnTo>
                      <a:pt x="74554" y="10976"/>
                    </a:lnTo>
                    <a:cubicBezTo>
                      <a:pt x="74554" y="10976"/>
                      <a:pt x="34796" y="259"/>
                      <a:pt x="34889" y="4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3"/>
              <p:cNvSpPr/>
              <p:nvPr/>
            </p:nvSpPr>
            <p:spPr>
              <a:xfrm>
                <a:off x="1496859" y="3644756"/>
                <a:ext cx="2353670" cy="572901"/>
              </a:xfrm>
              <a:custGeom>
                <a:avLst/>
                <a:gdLst/>
                <a:ahLst/>
                <a:cxnLst/>
                <a:rect l="l" t="t" r="r" b="b"/>
                <a:pathLst>
                  <a:path w="74554" h="18147" fill="none" extrusionOk="0">
                    <a:moveTo>
                      <a:pt x="0" y="18147"/>
                    </a:moveTo>
                    <a:lnTo>
                      <a:pt x="37827" y="9274"/>
                    </a:lnTo>
                    <a:lnTo>
                      <a:pt x="74554" y="17680"/>
                    </a:lnTo>
                    <a:lnTo>
                      <a:pt x="74554" y="11175"/>
                    </a:lnTo>
                    <a:cubicBezTo>
                      <a:pt x="74554" y="11175"/>
                      <a:pt x="34458" y="368"/>
                      <a:pt x="34892" y="201"/>
                    </a:cubicBezTo>
                    <a:cubicBezTo>
                      <a:pt x="35326" y="1"/>
                      <a:pt x="0" y="18147"/>
                      <a:pt x="0" y="18147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3"/>
              <p:cNvSpPr/>
              <p:nvPr/>
            </p:nvSpPr>
            <p:spPr>
              <a:xfrm>
                <a:off x="596474" y="2036095"/>
                <a:ext cx="2088292" cy="2351113"/>
              </a:xfrm>
              <a:custGeom>
                <a:avLst/>
                <a:gdLst/>
                <a:ahLst/>
                <a:cxnLst/>
                <a:rect l="l" t="t" r="r" b="b"/>
                <a:pathLst>
                  <a:path w="66148" h="74473" extrusionOk="0">
                    <a:moveTo>
                      <a:pt x="57190" y="1"/>
                    </a:moveTo>
                    <a:cubicBezTo>
                      <a:pt x="46699" y="1"/>
                      <a:pt x="41896" y="13890"/>
                      <a:pt x="22983" y="14963"/>
                    </a:cubicBezTo>
                    <a:cubicBezTo>
                      <a:pt x="21582" y="15030"/>
                      <a:pt x="20348" y="15964"/>
                      <a:pt x="19881" y="17298"/>
                    </a:cubicBezTo>
                    <a:lnTo>
                      <a:pt x="167" y="73505"/>
                    </a:lnTo>
                    <a:cubicBezTo>
                      <a:pt x="0" y="74005"/>
                      <a:pt x="334" y="74472"/>
                      <a:pt x="834" y="74472"/>
                    </a:cubicBezTo>
                    <a:cubicBezTo>
                      <a:pt x="36344" y="74181"/>
                      <a:pt x="41794" y="58649"/>
                      <a:pt x="54313" y="58649"/>
                    </a:cubicBezTo>
                    <a:cubicBezTo>
                      <a:pt x="57565" y="58649"/>
                      <a:pt x="61292" y="59697"/>
                      <a:pt x="66147" y="62330"/>
                    </a:cubicBezTo>
                    <a:lnTo>
                      <a:pt x="66147" y="2854"/>
                    </a:lnTo>
                    <a:cubicBezTo>
                      <a:pt x="62634" y="824"/>
                      <a:pt x="59744" y="1"/>
                      <a:pt x="57190" y="1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3"/>
              <p:cNvSpPr/>
              <p:nvPr/>
            </p:nvSpPr>
            <p:spPr>
              <a:xfrm>
                <a:off x="596474" y="1798687"/>
                <a:ext cx="2088292" cy="2588519"/>
              </a:xfrm>
              <a:custGeom>
                <a:avLst/>
                <a:gdLst/>
                <a:ahLst/>
                <a:cxnLst/>
                <a:rect l="l" t="t" r="r" b="b"/>
                <a:pathLst>
                  <a:path w="66148" h="81993" fill="none" extrusionOk="0">
                    <a:moveTo>
                      <a:pt x="22983" y="22483"/>
                    </a:moveTo>
                    <a:cubicBezTo>
                      <a:pt x="46500" y="21149"/>
                      <a:pt x="48201" y="0"/>
                      <a:pt x="66147" y="10374"/>
                    </a:cubicBezTo>
                    <a:lnTo>
                      <a:pt x="66147" y="69850"/>
                    </a:lnTo>
                    <a:cubicBezTo>
                      <a:pt x="42597" y="57075"/>
                      <a:pt x="45566" y="81625"/>
                      <a:pt x="834" y="81992"/>
                    </a:cubicBezTo>
                    <a:cubicBezTo>
                      <a:pt x="334" y="81992"/>
                      <a:pt x="0" y="81525"/>
                      <a:pt x="167" y="81025"/>
                    </a:cubicBezTo>
                    <a:lnTo>
                      <a:pt x="19881" y="24818"/>
                    </a:lnTo>
                    <a:cubicBezTo>
                      <a:pt x="20348" y="23484"/>
                      <a:pt x="21582" y="22550"/>
                      <a:pt x="22983" y="2248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3"/>
              <p:cNvSpPr/>
              <p:nvPr/>
            </p:nvSpPr>
            <p:spPr>
              <a:xfrm>
                <a:off x="2684756" y="2009765"/>
                <a:ext cx="2088292" cy="2351113"/>
              </a:xfrm>
              <a:custGeom>
                <a:avLst/>
                <a:gdLst/>
                <a:ahLst/>
                <a:cxnLst/>
                <a:rect l="l" t="t" r="r" b="b"/>
                <a:pathLst>
                  <a:path w="66148" h="74473" extrusionOk="0">
                    <a:moveTo>
                      <a:pt x="8942" y="1"/>
                    </a:moveTo>
                    <a:cubicBezTo>
                      <a:pt x="6392" y="1"/>
                      <a:pt x="3507" y="824"/>
                      <a:pt x="0" y="2855"/>
                    </a:cubicBezTo>
                    <a:lnTo>
                      <a:pt x="0" y="62330"/>
                    </a:lnTo>
                    <a:cubicBezTo>
                      <a:pt x="4855" y="59697"/>
                      <a:pt x="8583" y="58649"/>
                      <a:pt x="11834" y="58649"/>
                    </a:cubicBezTo>
                    <a:cubicBezTo>
                      <a:pt x="24352" y="58649"/>
                      <a:pt x="29796" y="74181"/>
                      <a:pt x="65280" y="74472"/>
                    </a:cubicBezTo>
                    <a:cubicBezTo>
                      <a:pt x="65781" y="74472"/>
                      <a:pt x="66148" y="74005"/>
                      <a:pt x="65981" y="73505"/>
                    </a:cubicBezTo>
                    <a:lnTo>
                      <a:pt x="46267" y="17298"/>
                    </a:lnTo>
                    <a:cubicBezTo>
                      <a:pt x="45800" y="15964"/>
                      <a:pt x="44565" y="15030"/>
                      <a:pt x="43164" y="14963"/>
                    </a:cubicBezTo>
                    <a:cubicBezTo>
                      <a:pt x="24224" y="13890"/>
                      <a:pt x="19416" y="1"/>
                      <a:pt x="8942" y="1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3"/>
              <p:cNvSpPr/>
              <p:nvPr/>
            </p:nvSpPr>
            <p:spPr>
              <a:xfrm>
                <a:off x="2684756" y="1772357"/>
                <a:ext cx="2088292" cy="2588519"/>
              </a:xfrm>
              <a:custGeom>
                <a:avLst/>
                <a:gdLst/>
                <a:ahLst/>
                <a:cxnLst/>
                <a:rect l="l" t="t" r="r" b="b"/>
                <a:pathLst>
                  <a:path w="66148" h="81993" fill="none" extrusionOk="0">
                    <a:moveTo>
                      <a:pt x="43164" y="22483"/>
                    </a:moveTo>
                    <a:cubicBezTo>
                      <a:pt x="19614" y="21149"/>
                      <a:pt x="17913" y="0"/>
                      <a:pt x="0" y="10375"/>
                    </a:cubicBezTo>
                    <a:lnTo>
                      <a:pt x="0" y="69850"/>
                    </a:lnTo>
                    <a:cubicBezTo>
                      <a:pt x="23550" y="57075"/>
                      <a:pt x="20582" y="81626"/>
                      <a:pt x="65280" y="81992"/>
                    </a:cubicBezTo>
                    <a:cubicBezTo>
                      <a:pt x="65781" y="81992"/>
                      <a:pt x="66148" y="81525"/>
                      <a:pt x="65981" y="81025"/>
                    </a:cubicBezTo>
                    <a:lnTo>
                      <a:pt x="46267" y="24818"/>
                    </a:lnTo>
                    <a:cubicBezTo>
                      <a:pt x="45800" y="23484"/>
                      <a:pt x="44565" y="22550"/>
                      <a:pt x="43164" y="2248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3"/>
              <p:cNvSpPr/>
              <p:nvPr/>
            </p:nvSpPr>
            <p:spPr>
              <a:xfrm>
                <a:off x="2684756" y="1990697"/>
                <a:ext cx="2114622" cy="2212205"/>
              </a:xfrm>
              <a:custGeom>
                <a:avLst/>
                <a:gdLst/>
                <a:ahLst/>
                <a:cxnLst/>
                <a:rect l="l" t="t" r="r" b="b"/>
                <a:pathLst>
                  <a:path w="66982" h="70073" extrusionOk="0">
                    <a:moveTo>
                      <a:pt x="10773" y="0"/>
                    </a:moveTo>
                    <a:cubicBezTo>
                      <a:pt x="7735" y="0"/>
                      <a:pt x="4313" y="961"/>
                      <a:pt x="0" y="3459"/>
                    </a:cubicBezTo>
                    <a:lnTo>
                      <a:pt x="0" y="62934"/>
                    </a:lnTo>
                    <a:cubicBezTo>
                      <a:pt x="5787" y="59795"/>
                      <a:pt x="10024" y="58607"/>
                      <a:pt x="13785" y="58607"/>
                    </a:cubicBezTo>
                    <a:cubicBezTo>
                      <a:pt x="25329" y="58607"/>
                      <a:pt x="32400" y="69796"/>
                      <a:pt x="66114" y="70073"/>
                    </a:cubicBezTo>
                    <a:cubicBezTo>
                      <a:pt x="66615" y="70073"/>
                      <a:pt x="66981" y="69606"/>
                      <a:pt x="66815" y="69106"/>
                    </a:cubicBezTo>
                    <a:lnTo>
                      <a:pt x="47101" y="12899"/>
                    </a:lnTo>
                    <a:cubicBezTo>
                      <a:pt x="46634" y="11564"/>
                      <a:pt x="45399" y="10630"/>
                      <a:pt x="43998" y="10564"/>
                    </a:cubicBezTo>
                    <a:cubicBezTo>
                      <a:pt x="26118" y="9551"/>
                      <a:pt x="20352" y="0"/>
                      <a:pt x="10773" y="0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3"/>
              <p:cNvSpPr/>
              <p:nvPr/>
            </p:nvSpPr>
            <p:spPr>
              <a:xfrm>
                <a:off x="2684756" y="1772357"/>
                <a:ext cx="2114622" cy="2430543"/>
              </a:xfrm>
              <a:custGeom>
                <a:avLst/>
                <a:gdLst/>
                <a:ahLst/>
                <a:cxnLst/>
                <a:rect l="l" t="t" r="r" b="b"/>
                <a:pathLst>
                  <a:path w="66982" h="76989" fill="none" extrusionOk="0">
                    <a:moveTo>
                      <a:pt x="43998" y="17480"/>
                    </a:moveTo>
                    <a:cubicBezTo>
                      <a:pt x="20448" y="16145"/>
                      <a:pt x="17913" y="0"/>
                      <a:pt x="0" y="10375"/>
                    </a:cubicBezTo>
                    <a:lnTo>
                      <a:pt x="0" y="70551"/>
                    </a:lnTo>
                    <a:cubicBezTo>
                      <a:pt x="23550" y="57775"/>
                      <a:pt x="21416" y="76622"/>
                      <a:pt x="66114" y="76989"/>
                    </a:cubicBezTo>
                    <a:cubicBezTo>
                      <a:pt x="66615" y="76989"/>
                      <a:pt x="66981" y="76522"/>
                      <a:pt x="66815" y="76022"/>
                    </a:cubicBezTo>
                    <a:lnTo>
                      <a:pt x="47101" y="19815"/>
                    </a:lnTo>
                    <a:cubicBezTo>
                      <a:pt x="46634" y="18480"/>
                      <a:pt x="45399" y="17546"/>
                      <a:pt x="43998" y="174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3"/>
              <p:cNvSpPr/>
              <p:nvPr/>
            </p:nvSpPr>
            <p:spPr>
              <a:xfrm>
                <a:off x="2684756" y="1938385"/>
                <a:ext cx="2153579" cy="2093943"/>
              </a:xfrm>
              <a:custGeom>
                <a:avLst/>
                <a:gdLst/>
                <a:ahLst/>
                <a:cxnLst/>
                <a:rect l="l" t="t" r="r" b="b"/>
                <a:pathLst>
                  <a:path w="68216" h="66327" extrusionOk="0">
                    <a:moveTo>
                      <a:pt x="13386" y="0"/>
                    </a:moveTo>
                    <a:cubicBezTo>
                      <a:pt x="9595" y="0"/>
                      <a:pt x="5451" y="1125"/>
                      <a:pt x="0" y="4282"/>
                    </a:cubicBezTo>
                    <a:lnTo>
                      <a:pt x="0" y="64325"/>
                    </a:lnTo>
                    <a:cubicBezTo>
                      <a:pt x="7205" y="60416"/>
                      <a:pt x="12122" y="59052"/>
                      <a:pt x="16756" y="59052"/>
                    </a:cubicBezTo>
                    <a:cubicBezTo>
                      <a:pt x="27268" y="59052"/>
                      <a:pt x="36325" y="66071"/>
                      <a:pt x="67348" y="66326"/>
                    </a:cubicBezTo>
                    <a:cubicBezTo>
                      <a:pt x="67849" y="66326"/>
                      <a:pt x="68216" y="65826"/>
                      <a:pt x="68049" y="65359"/>
                    </a:cubicBezTo>
                    <a:lnTo>
                      <a:pt x="48335" y="9118"/>
                    </a:lnTo>
                    <a:cubicBezTo>
                      <a:pt x="47868" y="7784"/>
                      <a:pt x="46634" y="6883"/>
                      <a:pt x="45233" y="6783"/>
                    </a:cubicBezTo>
                    <a:cubicBezTo>
                      <a:pt x="28872" y="5878"/>
                      <a:pt x="22053" y="0"/>
                      <a:pt x="133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CEFE7"/>
                  </a:solidFill>
                </a:endParaRPr>
              </a:p>
            </p:txBody>
          </p:sp>
          <p:sp>
            <p:nvSpPr>
              <p:cNvPr id="518" name="Google Shape;518;p33"/>
              <p:cNvSpPr/>
              <p:nvPr/>
            </p:nvSpPr>
            <p:spPr>
              <a:xfrm>
                <a:off x="2684756" y="1746028"/>
                <a:ext cx="2153579" cy="2286299"/>
              </a:xfrm>
              <a:custGeom>
                <a:avLst/>
                <a:gdLst/>
                <a:ahLst/>
                <a:cxnLst/>
                <a:rect l="l" t="t" r="r" b="b"/>
                <a:pathLst>
                  <a:path w="68216" h="72420" fill="none" extrusionOk="0">
                    <a:moveTo>
                      <a:pt x="45233" y="12876"/>
                    </a:moveTo>
                    <a:cubicBezTo>
                      <a:pt x="21716" y="11575"/>
                      <a:pt x="17913" y="1"/>
                      <a:pt x="0" y="10375"/>
                    </a:cubicBezTo>
                    <a:lnTo>
                      <a:pt x="0" y="70684"/>
                    </a:lnTo>
                    <a:cubicBezTo>
                      <a:pt x="23550" y="57909"/>
                      <a:pt x="22650" y="72052"/>
                      <a:pt x="67348" y="72419"/>
                    </a:cubicBezTo>
                    <a:cubicBezTo>
                      <a:pt x="67849" y="72419"/>
                      <a:pt x="68216" y="71919"/>
                      <a:pt x="68049" y="71452"/>
                    </a:cubicBezTo>
                    <a:lnTo>
                      <a:pt x="48335" y="15211"/>
                    </a:lnTo>
                    <a:cubicBezTo>
                      <a:pt x="47868" y="13877"/>
                      <a:pt x="46634" y="12976"/>
                      <a:pt x="45233" y="1287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3"/>
              <p:cNvSpPr/>
              <p:nvPr/>
            </p:nvSpPr>
            <p:spPr>
              <a:xfrm>
                <a:off x="576458" y="1990697"/>
                <a:ext cx="2114622" cy="2212205"/>
              </a:xfrm>
              <a:custGeom>
                <a:avLst/>
                <a:gdLst/>
                <a:ahLst/>
                <a:cxnLst/>
                <a:rect l="l" t="t" r="r" b="b"/>
                <a:pathLst>
                  <a:path w="66982" h="70073" extrusionOk="0">
                    <a:moveTo>
                      <a:pt x="56191" y="0"/>
                    </a:moveTo>
                    <a:cubicBezTo>
                      <a:pt x="46598" y="0"/>
                      <a:pt x="40838" y="9551"/>
                      <a:pt x="22983" y="10564"/>
                    </a:cubicBezTo>
                    <a:cubicBezTo>
                      <a:pt x="21549" y="10630"/>
                      <a:pt x="20348" y="11564"/>
                      <a:pt x="19881" y="12899"/>
                    </a:cubicBezTo>
                    <a:lnTo>
                      <a:pt x="167" y="69106"/>
                    </a:lnTo>
                    <a:cubicBezTo>
                      <a:pt x="0" y="69606"/>
                      <a:pt x="334" y="70073"/>
                      <a:pt x="834" y="70073"/>
                    </a:cubicBezTo>
                    <a:cubicBezTo>
                      <a:pt x="34574" y="69796"/>
                      <a:pt x="41631" y="58607"/>
                      <a:pt x="53183" y="58607"/>
                    </a:cubicBezTo>
                    <a:cubicBezTo>
                      <a:pt x="56946" y="58607"/>
                      <a:pt x="61186" y="59795"/>
                      <a:pt x="66981" y="62934"/>
                    </a:cubicBezTo>
                    <a:lnTo>
                      <a:pt x="66981" y="3459"/>
                    </a:lnTo>
                    <a:cubicBezTo>
                      <a:pt x="62661" y="961"/>
                      <a:pt x="59233" y="0"/>
                      <a:pt x="56191" y="0"/>
                    </a:cubicBezTo>
                    <a:close/>
                  </a:path>
                </a:pathLst>
              </a:custGeom>
              <a:solidFill>
                <a:srgbClr val="AC99CE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3"/>
              <p:cNvSpPr/>
              <p:nvPr/>
            </p:nvSpPr>
            <p:spPr>
              <a:xfrm>
                <a:off x="576458" y="1772357"/>
                <a:ext cx="2114622" cy="2430543"/>
              </a:xfrm>
              <a:custGeom>
                <a:avLst/>
                <a:gdLst/>
                <a:ahLst/>
                <a:cxnLst/>
                <a:rect l="l" t="t" r="r" b="b"/>
                <a:pathLst>
                  <a:path w="66982" h="76989" fill="none" extrusionOk="0">
                    <a:moveTo>
                      <a:pt x="22983" y="17480"/>
                    </a:moveTo>
                    <a:cubicBezTo>
                      <a:pt x="46500" y="16145"/>
                      <a:pt x="49035" y="0"/>
                      <a:pt x="66981" y="10375"/>
                    </a:cubicBezTo>
                    <a:lnTo>
                      <a:pt x="66981" y="70551"/>
                    </a:lnTo>
                    <a:cubicBezTo>
                      <a:pt x="43398" y="57775"/>
                      <a:pt x="45566" y="76622"/>
                      <a:pt x="834" y="76989"/>
                    </a:cubicBezTo>
                    <a:cubicBezTo>
                      <a:pt x="334" y="76989"/>
                      <a:pt x="0" y="76522"/>
                      <a:pt x="167" y="76022"/>
                    </a:cubicBezTo>
                    <a:lnTo>
                      <a:pt x="19881" y="19815"/>
                    </a:lnTo>
                    <a:cubicBezTo>
                      <a:pt x="20348" y="18480"/>
                      <a:pt x="21549" y="17546"/>
                      <a:pt x="22983" y="1748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3"/>
              <p:cNvSpPr/>
              <p:nvPr/>
            </p:nvSpPr>
            <p:spPr>
              <a:xfrm>
                <a:off x="536427" y="1938385"/>
                <a:ext cx="2154652" cy="2093943"/>
              </a:xfrm>
              <a:custGeom>
                <a:avLst/>
                <a:gdLst/>
                <a:ahLst/>
                <a:cxnLst/>
                <a:rect l="l" t="t" r="r" b="b"/>
                <a:pathLst>
                  <a:path w="68250" h="66327" extrusionOk="0">
                    <a:moveTo>
                      <a:pt x="54842" y="0"/>
                    </a:moveTo>
                    <a:cubicBezTo>
                      <a:pt x="46164" y="0"/>
                      <a:pt x="39345" y="5878"/>
                      <a:pt x="22984" y="6783"/>
                    </a:cubicBezTo>
                    <a:cubicBezTo>
                      <a:pt x="21583" y="6883"/>
                      <a:pt x="20349" y="7784"/>
                      <a:pt x="19882" y="9118"/>
                    </a:cubicBezTo>
                    <a:lnTo>
                      <a:pt x="168" y="65359"/>
                    </a:lnTo>
                    <a:cubicBezTo>
                      <a:pt x="1" y="65826"/>
                      <a:pt x="368" y="66326"/>
                      <a:pt x="868" y="66326"/>
                    </a:cubicBezTo>
                    <a:cubicBezTo>
                      <a:pt x="31715" y="66073"/>
                      <a:pt x="40845" y="59258"/>
                      <a:pt x="51293" y="59258"/>
                    </a:cubicBezTo>
                    <a:cubicBezTo>
                      <a:pt x="55984" y="59258"/>
                      <a:pt x="60941" y="60632"/>
                      <a:pt x="68249" y="64591"/>
                    </a:cubicBezTo>
                    <a:lnTo>
                      <a:pt x="68249" y="4282"/>
                    </a:lnTo>
                    <a:cubicBezTo>
                      <a:pt x="62789" y="1125"/>
                      <a:pt x="58637" y="0"/>
                      <a:pt x="548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 cmpd="sng">
                <a:solidFill>
                  <a:srgbClr val="352A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CEFE7"/>
                  </a:solidFill>
                </a:endParaRPr>
              </a:p>
            </p:txBody>
          </p:sp>
          <p:sp>
            <p:nvSpPr>
              <p:cNvPr id="522" name="Google Shape;522;p33"/>
              <p:cNvSpPr/>
              <p:nvPr/>
            </p:nvSpPr>
            <p:spPr>
              <a:xfrm>
                <a:off x="536427" y="1746028"/>
                <a:ext cx="2154652" cy="2286299"/>
              </a:xfrm>
              <a:custGeom>
                <a:avLst/>
                <a:gdLst/>
                <a:ahLst/>
                <a:cxnLst/>
                <a:rect l="l" t="t" r="r" b="b"/>
                <a:pathLst>
                  <a:path w="68250" h="72420" fill="none" extrusionOk="0">
                    <a:moveTo>
                      <a:pt x="22984" y="12876"/>
                    </a:moveTo>
                    <a:cubicBezTo>
                      <a:pt x="46501" y="11575"/>
                      <a:pt x="50303" y="1"/>
                      <a:pt x="68249" y="10375"/>
                    </a:cubicBezTo>
                    <a:lnTo>
                      <a:pt x="68249" y="70684"/>
                    </a:lnTo>
                    <a:cubicBezTo>
                      <a:pt x="44666" y="57909"/>
                      <a:pt x="45567" y="72052"/>
                      <a:pt x="868" y="72419"/>
                    </a:cubicBezTo>
                    <a:cubicBezTo>
                      <a:pt x="368" y="72419"/>
                      <a:pt x="1" y="71919"/>
                      <a:pt x="168" y="71452"/>
                    </a:cubicBezTo>
                    <a:lnTo>
                      <a:pt x="19882" y="15211"/>
                    </a:lnTo>
                    <a:cubicBezTo>
                      <a:pt x="20349" y="13877"/>
                      <a:pt x="21583" y="12976"/>
                      <a:pt x="22984" y="12876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352A5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3" name="Google Shape;523;p33"/>
            <p:cNvSpPr/>
            <p:nvPr/>
          </p:nvSpPr>
          <p:spPr>
            <a:xfrm>
              <a:off x="2152500" y="1757375"/>
              <a:ext cx="199025" cy="1679073"/>
            </a:xfrm>
            <a:custGeom>
              <a:avLst/>
              <a:gdLst/>
              <a:ahLst/>
              <a:cxnLst/>
              <a:rect l="l" t="t" r="r" b="b"/>
              <a:pathLst>
                <a:path w="7473" h="63046" extrusionOk="0">
                  <a:moveTo>
                    <a:pt x="7472" y="1"/>
                  </a:moveTo>
                  <a:cubicBezTo>
                    <a:pt x="3536" y="468"/>
                    <a:pt x="0" y="2836"/>
                    <a:pt x="0" y="2836"/>
                  </a:cubicBezTo>
                  <a:lnTo>
                    <a:pt x="0" y="63046"/>
                  </a:lnTo>
                  <a:lnTo>
                    <a:pt x="1735" y="62145"/>
                  </a:lnTo>
                  <a:lnTo>
                    <a:pt x="7472" y="1"/>
                  </a:lnTo>
                  <a:close/>
                </a:path>
              </a:pathLst>
            </a:custGeom>
            <a:solidFill>
              <a:srgbClr val="FCE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33"/>
          <p:cNvGrpSpPr/>
          <p:nvPr/>
        </p:nvGrpSpPr>
        <p:grpSpPr>
          <a:xfrm>
            <a:off x="2018174" y="892117"/>
            <a:ext cx="739186" cy="1131427"/>
            <a:chOff x="2781325" y="673325"/>
            <a:chExt cx="437000" cy="668850"/>
          </a:xfrm>
        </p:grpSpPr>
        <p:sp>
          <p:nvSpPr>
            <p:cNvPr id="525" name="Google Shape;525;p33"/>
            <p:cNvSpPr/>
            <p:nvPr/>
          </p:nvSpPr>
          <p:spPr>
            <a:xfrm>
              <a:off x="2979800" y="1126975"/>
              <a:ext cx="238525" cy="215200"/>
            </a:xfrm>
            <a:custGeom>
              <a:avLst/>
              <a:gdLst/>
              <a:ahLst/>
              <a:cxnLst/>
              <a:rect l="l" t="t" r="r" b="b"/>
              <a:pathLst>
                <a:path w="9541" h="8608" extrusionOk="0">
                  <a:moveTo>
                    <a:pt x="7606" y="1"/>
                  </a:moveTo>
                  <a:lnTo>
                    <a:pt x="0" y="2336"/>
                  </a:lnTo>
                  <a:lnTo>
                    <a:pt x="1969" y="8607"/>
                  </a:lnTo>
                  <a:lnTo>
                    <a:pt x="9541" y="6239"/>
                  </a:lnTo>
                  <a:lnTo>
                    <a:pt x="7606" y="1"/>
                  </a:lnTo>
                  <a:close/>
                </a:path>
              </a:pathLst>
            </a:custGeom>
            <a:solidFill>
              <a:srgbClr val="FCEFE7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3"/>
            <p:cNvSpPr/>
            <p:nvPr/>
          </p:nvSpPr>
          <p:spPr>
            <a:xfrm>
              <a:off x="3005650" y="1207875"/>
              <a:ext cx="209350" cy="130950"/>
            </a:xfrm>
            <a:custGeom>
              <a:avLst/>
              <a:gdLst/>
              <a:ahLst/>
              <a:cxnLst/>
              <a:rect l="l" t="t" r="r" b="b"/>
              <a:pathLst>
                <a:path w="8374" h="5238" fill="none" extrusionOk="0">
                  <a:moveTo>
                    <a:pt x="7639" y="3270"/>
                  </a:moveTo>
                  <a:lnTo>
                    <a:pt x="1768" y="5104"/>
                  </a:lnTo>
                  <a:cubicBezTo>
                    <a:pt x="1301" y="5238"/>
                    <a:pt x="801" y="4971"/>
                    <a:pt x="668" y="4504"/>
                  </a:cubicBezTo>
                  <a:lnTo>
                    <a:pt x="1" y="2369"/>
                  </a:lnTo>
                  <a:lnTo>
                    <a:pt x="7573" y="1"/>
                  </a:lnTo>
                  <a:lnTo>
                    <a:pt x="8240" y="2169"/>
                  </a:lnTo>
                  <a:cubicBezTo>
                    <a:pt x="8373" y="2636"/>
                    <a:pt x="8106" y="3136"/>
                    <a:pt x="7639" y="327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3"/>
            <p:cNvSpPr/>
            <p:nvPr/>
          </p:nvSpPr>
          <p:spPr>
            <a:xfrm>
              <a:off x="2781325" y="704850"/>
              <a:ext cx="426150" cy="480525"/>
            </a:xfrm>
            <a:custGeom>
              <a:avLst/>
              <a:gdLst/>
              <a:ahLst/>
              <a:cxnLst/>
              <a:rect l="l" t="t" r="r" b="b"/>
              <a:pathLst>
                <a:path w="17046" h="19221" extrusionOk="0">
                  <a:moveTo>
                    <a:pt x="8648" y="1"/>
                  </a:moveTo>
                  <a:cubicBezTo>
                    <a:pt x="7572" y="1"/>
                    <a:pt x="6472" y="216"/>
                    <a:pt x="5404" y="674"/>
                  </a:cubicBezTo>
                  <a:cubicBezTo>
                    <a:pt x="2002" y="2142"/>
                    <a:pt x="0" y="5911"/>
                    <a:pt x="701" y="9547"/>
                  </a:cubicBezTo>
                  <a:cubicBezTo>
                    <a:pt x="1168" y="12049"/>
                    <a:pt x="2702" y="14017"/>
                    <a:pt x="4670" y="15151"/>
                  </a:cubicBezTo>
                  <a:cubicBezTo>
                    <a:pt x="6205" y="16019"/>
                    <a:pt x="7372" y="17353"/>
                    <a:pt x="7906" y="19021"/>
                  </a:cubicBezTo>
                  <a:lnTo>
                    <a:pt x="7939" y="19221"/>
                  </a:lnTo>
                  <a:lnTo>
                    <a:pt x="15545" y="16886"/>
                  </a:lnTo>
                  <a:lnTo>
                    <a:pt x="15478" y="16652"/>
                  </a:lnTo>
                  <a:cubicBezTo>
                    <a:pt x="14978" y="15051"/>
                    <a:pt x="15111" y="13283"/>
                    <a:pt x="15878" y="11782"/>
                  </a:cubicBezTo>
                  <a:cubicBezTo>
                    <a:pt x="16812" y="9948"/>
                    <a:pt x="17046" y="7813"/>
                    <a:pt x="16412" y="5711"/>
                  </a:cubicBezTo>
                  <a:cubicBezTo>
                    <a:pt x="15318" y="2225"/>
                    <a:pt x="12108" y="1"/>
                    <a:pt x="8648" y="1"/>
                  </a:cubicBezTo>
                  <a:close/>
                </a:path>
              </a:pathLst>
            </a:custGeom>
            <a:solidFill>
              <a:srgbClr val="FFD378"/>
            </a:solidFill>
            <a:ln w="28575" cap="rnd" cmpd="sng">
              <a:solidFill>
                <a:srgbClr val="0623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3"/>
            <p:cNvSpPr/>
            <p:nvPr/>
          </p:nvSpPr>
          <p:spPr>
            <a:xfrm>
              <a:off x="3013150" y="762475"/>
              <a:ext cx="104275" cy="81075"/>
            </a:xfrm>
            <a:custGeom>
              <a:avLst/>
              <a:gdLst/>
              <a:ahLst/>
              <a:cxnLst/>
              <a:rect l="l" t="t" r="r" b="b"/>
              <a:pathLst>
                <a:path w="4171" h="3243" extrusionOk="0">
                  <a:moveTo>
                    <a:pt x="1321" y="1"/>
                  </a:moveTo>
                  <a:cubicBezTo>
                    <a:pt x="633" y="1"/>
                    <a:pt x="139" y="334"/>
                    <a:pt x="67" y="904"/>
                  </a:cubicBezTo>
                  <a:cubicBezTo>
                    <a:pt x="1" y="1705"/>
                    <a:pt x="868" y="2672"/>
                    <a:pt x="1969" y="3073"/>
                  </a:cubicBezTo>
                  <a:cubicBezTo>
                    <a:pt x="2286" y="3188"/>
                    <a:pt x="2591" y="3242"/>
                    <a:pt x="2868" y="3242"/>
                  </a:cubicBezTo>
                  <a:cubicBezTo>
                    <a:pt x="3552" y="3242"/>
                    <a:pt x="4056" y="2909"/>
                    <a:pt x="4104" y="2339"/>
                  </a:cubicBezTo>
                  <a:cubicBezTo>
                    <a:pt x="4170" y="1505"/>
                    <a:pt x="3336" y="538"/>
                    <a:pt x="2236" y="171"/>
                  </a:cubicBezTo>
                  <a:cubicBezTo>
                    <a:pt x="1909" y="55"/>
                    <a:pt x="1599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3"/>
            <p:cNvSpPr/>
            <p:nvPr/>
          </p:nvSpPr>
          <p:spPr>
            <a:xfrm>
              <a:off x="2781325" y="673325"/>
              <a:ext cx="426150" cy="512050"/>
            </a:xfrm>
            <a:custGeom>
              <a:avLst/>
              <a:gdLst/>
              <a:ahLst/>
              <a:cxnLst/>
              <a:rect l="l" t="t" r="r" b="b"/>
              <a:pathLst>
                <a:path w="17046" h="20482" fill="none" extrusionOk="0">
                  <a:moveTo>
                    <a:pt x="16412" y="6972"/>
                  </a:moveTo>
                  <a:cubicBezTo>
                    <a:pt x="14978" y="2402"/>
                    <a:pt x="9908" y="1"/>
                    <a:pt x="5404" y="1935"/>
                  </a:cubicBezTo>
                  <a:cubicBezTo>
                    <a:pt x="2002" y="3403"/>
                    <a:pt x="0" y="7172"/>
                    <a:pt x="701" y="10808"/>
                  </a:cubicBezTo>
                  <a:cubicBezTo>
                    <a:pt x="1168" y="13310"/>
                    <a:pt x="2702" y="15278"/>
                    <a:pt x="4670" y="16412"/>
                  </a:cubicBezTo>
                  <a:cubicBezTo>
                    <a:pt x="6205" y="17280"/>
                    <a:pt x="7372" y="18614"/>
                    <a:pt x="7906" y="20282"/>
                  </a:cubicBezTo>
                  <a:lnTo>
                    <a:pt x="7939" y="20482"/>
                  </a:lnTo>
                  <a:lnTo>
                    <a:pt x="15545" y="18147"/>
                  </a:lnTo>
                  <a:lnTo>
                    <a:pt x="15478" y="17913"/>
                  </a:lnTo>
                  <a:cubicBezTo>
                    <a:pt x="14978" y="16312"/>
                    <a:pt x="15111" y="14544"/>
                    <a:pt x="15878" y="13043"/>
                  </a:cubicBezTo>
                  <a:cubicBezTo>
                    <a:pt x="16812" y="11209"/>
                    <a:pt x="17046" y="9074"/>
                    <a:pt x="16412" y="6972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3"/>
            <p:cNvSpPr/>
            <p:nvPr/>
          </p:nvSpPr>
          <p:spPr>
            <a:xfrm>
              <a:off x="2979800" y="1126975"/>
              <a:ext cx="215175" cy="139300"/>
            </a:xfrm>
            <a:custGeom>
              <a:avLst/>
              <a:gdLst/>
              <a:ahLst/>
              <a:cxnLst/>
              <a:rect l="l" t="t" r="r" b="b"/>
              <a:pathLst>
                <a:path w="8607" h="5572" fill="none" extrusionOk="0">
                  <a:moveTo>
                    <a:pt x="0" y="2336"/>
                  </a:moveTo>
                  <a:lnTo>
                    <a:pt x="7606" y="1"/>
                  </a:lnTo>
                  <a:lnTo>
                    <a:pt x="8607" y="3237"/>
                  </a:lnTo>
                  <a:lnTo>
                    <a:pt x="1035" y="5572"/>
                  </a:ln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3"/>
            <p:cNvSpPr/>
            <p:nvPr/>
          </p:nvSpPr>
          <p:spPr>
            <a:xfrm>
              <a:off x="2903075" y="928500"/>
              <a:ext cx="171825" cy="227700"/>
            </a:xfrm>
            <a:custGeom>
              <a:avLst/>
              <a:gdLst/>
              <a:ahLst/>
              <a:cxnLst/>
              <a:rect l="l" t="t" r="r" b="b"/>
              <a:pathLst>
                <a:path w="6873" h="9108" fill="none" extrusionOk="0">
                  <a:moveTo>
                    <a:pt x="6872" y="9107"/>
                  </a:moveTo>
                  <a:lnTo>
                    <a:pt x="4837" y="2569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3"/>
            <p:cNvSpPr/>
            <p:nvPr/>
          </p:nvSpPr>
          <p:spPr>
            <a:xfrm>
              <a:off x="3024000" y="870125"/>
              <a:ext cx="65075" cy="122625"/>
            </a:xfrm>
            <a:custGeom>
              <a:avLst/>
              <a:gdLst/>
              <a:ahLst/>
              <a:cxnLst/>
              <a:rect l="l" t="t" r="r" b="b"/>
              <a:pathLst>
                <a:path w="2603" h="4905" fill="none" extrusionOk="0">
                  <a:moveTo>
                    <a:pt x="0" y="4904"/>
                  </a:moveTo>
                  <a:lnTo>
                    <a:pt x="2602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30" name="Picture 6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266">
            <a:off x="527191" y="2934868"/>
            <a:ext cx="404557" cy="49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ATIA ARTES - BLOG DE LETRAS PERSONALIZADAS E ALGUMAS COISINHAS: Numerais Rei e Rainha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69" y="2836332"/>
            <a:ext cx="396302" cy="61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1.bp.blogspot.com/-Voh8xtF3sZY/Ugj6lIUdUAI/AAAAAAAALKU/-sku5M61mlQ/s320/2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89" y="2226809"/>
            <a:ext cx="558875" cy="82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2.bp.blogspot.com/-RcIdmM7vw1E/Ugj6n44IprI/AAAAAAAALKo/hw7NDAcFMsU/s320/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978" y="1784679"/>
            <a:ext cx="621515" cy="90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1.bp.blogspot.com/-NYBlvi0O6VI/Ugj6ofZIypI/AAAAAAAALKs/NIgz0r3h4wo/s320/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454" y="2268051"/>
            <a:ext cx="508946" cy="79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3.bp.blogspot.com/-I6DS4d7bg0A/Ugj6qIGPGSI/AAAAAAAALK4/Xs3e-AjwkTE/s320/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53" y="2748741"/>
            <a:ext cx="498708" cy="73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020787" y="1366683"/>
            <a:ext cx="8810875" cy="1566152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6:</a:t>
            </a:r>
          </a:p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LUYỆN TẬP CHUNG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97" y="310299"/>
            <a:ext cx="8071471" cy="2426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97" y="2811952"/>
            <a:ext cx="8071471" cy="19810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628" y="151254"/>
            <a:ext cx="618767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4.</a:t>
            </a:r>
          </a:p>
        </p:txBody>
      </p:sp>
      <p:sp>
        <p:nvSpPr>
          <p:cNvPr id="7" name="Oval 6"/>
          <p:cNvSpPr/>
          <p:nvPr/>
        </p:nvSpPr>
        <p:spPr>
          <a:xfrm>
            <a:off x="7411454" y="2145058"/>
            <a:ext cx="611892" cy="52939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D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617496" y="4263590"/>
            <a:ext cx="611892" cy="52939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</a:t>
            </a:r>
            <a:endParaRPr lang="en-US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7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Tiết</a:t>
            </a:r>
            <a:r>
              <a:rPr lang="en-US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851946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73696" y="1432334"/>
            <a:ext cx="597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5694" y="350520"/>
            <a:ext cx="191262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&lt;, &gt;, =</a:t>
            </a:r>
          </a:p>
        </p:txBody>
      </p:sp>
      <p:sp>
        <p:nvSpPr>
          <p:cNvPr id="10" name="Oval 9"/>
          <p:cNvSpPr/>
          <p:nvPr/>
        </p:nvSpPr>
        <p:spPr>
          <a:xfrm>
            <a:off x="0" y="350520"/>
            <a:ext cx="794640" cy="631202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5"/>
                </a:solidFill>
              </a:rPr>
              <a:t>1.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26771" y="1412460"/>
            <a:ext cx="2080257" cy="770653"/>
            <a:chOff x="1223197" y="677519"/>
            <a:chExt cx="3499631" cy="770653"/>
          </a:xfrm>
        </p:grpSpPr>
        <p:sp>
          <p:nvSpPr>
            <p:cNvPr id="16" name="TextBox 15"/>
            <p:cNvSpPr txBox="1"/>
            <p:nvPr/>
          </p:nvSpPr>
          <p:spPr>
            <a:xfrm>
              <a:off x="1223197" y="677519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89741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2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67434" y="3031619"/>
            <a:ext cx="2050880" cy="769441"/>
            <a:chOff x="1272618" y="678731"/>
            <a:chExt cx="3450210" cy="769441"/>
          </a:xfrm>
        </p:grpSpPr>
        <p:sp>
          <p:nvSpPr>
            <p:cNvPr id="20" name="TextBox 19"/>
            <p:cNvSpPr txBox="1"/>
            <p:nvPr/>
          </p:nvSpPr>
          <p:spPr>
            <a:xfrm>
              <a:off x="1272618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6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22689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5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43934" y="1397220"/>
            <a:ext cx="2050880" cy="769441"/>
            <a:chOff x="1272618" y="678731"/>
            <a:chExt cx="3450210" cy="769441"/>
          </a:xfrm>
        </p:grpSpPr>
        <p:sp>
          <p:nvSpPr>
            <p:cNvPr id="24" name="TextBox 23"/>
            <p:cNvSpPr txBox="1"/>
            <p:nvPr/>
          </p:nvSpPr>
          <p:spPr>
            <a:xfrm>
              <a:off x="1272618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22689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3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43934" y="3031618"/>
            <a:ext cx="2050880" cy="769441"/>
            <a:chOff x="1272618" y="678731"/>
            <a:chExt cx="3450210" cy="769441"/>
          </a:xfrm>
        </p:grpSpPr>
        <p:sp>
          <p:nvSpPr>
            <p:cNvPr id="28" name="TextBox 27"/>
            <p:cNvSpPr txBox="1"/>
            <p:nvPr/>
          </p:nvSpPr>
          <p:spPr>
            <a:xfrm>
              <a:off x="1272618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8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22689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7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53834" y="3000840"/>
            <a:ext cx="2490654" cy="715479"/>
            <a:chOff x="1272618" y="678731"/>
            <a:chExt cx="3450210" cy="769441"/>
          </a:xfrm>
        </p:grpSpPr>
        <p:sp>
          <p:nvSpPr>
            <p:cNvPr id="32" name="TextBox 31"/>
            <p:cNvSpPr txBox="1"/>
            <p:nvPr/>
          </p:nvSpPr>
          <p:spPr>
            <a:xfrm>
              <a:off x="1272618" y="678731"/>
              <a:ext cx="1150071" cy="7612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10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22689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5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253834" y="1397220"/>
            <a:ext cx="2050880" cy="769441"/>
            <a:chOff x="1272618" y="678731"/>
            <a:chExt cx="3450210" cy="769441"/>
          </a:xfrm>
        </p:grpSpPr>
        <p:sp>
          <p:nvSpPr>
            <p:cNvPr id="36" name="TextBox 35"/>
            <p:cNvSpPr txBox="1"/>
            <p:nvPr/>
          </p:nvSpPr>
          <p:spPr>
            <a:xfrm>
              <a:off x="1272618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4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22689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572757" y="678731"/>
              <a:ext cx="1150071" cy="769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 4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191118" y="3000840"/>
            <a:ext cx="574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558295" y="3050281"/>
            <a:ext cx="574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16001" y="1397220"/>
            <a:ext cx="574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119690" y="3031618"/>
            <a:ext cx="574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00759" y="1397220"/>
            <a:ext cx="574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5023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" grpId="0"/>
      <p:bldP spid="45" grpId="0"/>
      <p:bldP spid="47" grpId="0"/>
      <p:bldP spid="48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CDFC42-E02D-4B6C-A8CF-4F9D5B8AD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2" t="33314" r="48184" b="52376"/>
          <a:stretch/>
        </p:blipFill>
        <p:spPr>
          <a:xfrm>
            <a:off x="228599" y="112820"/>
            <a:ext cx="8628873" cy="30228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9471" y="1557240"/>
            <a:ext cx="683627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2890" y="1558452"/>
            <a:ext cx="683627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6101" y="1558452"/>
            <a:ext cx="683627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7805" y="155723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70819" y="1565139"/>
            <a:ext cx="683627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80041" y="1556026"/>
            <a:ext cx="683627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45015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C17F04-AC54-474F-BF7D-10F0C31D28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t="47508" r="49394" b="41101"/>
          <a:stretch/>
        </p:blipFill>
        <p:spPr>
          <a:xfrm>
            <a:off x="58570" y="876300"/>
            <a:ext cx="9144000" cy="36880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3545" y="244877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9925" y="244877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7935" y="2436298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3545" y="244877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5095" y="2448778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86645" y="2446020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81736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B94AB-F0C0-4431-B3FB-186F884323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2" t="58512" r="50534" b="29789"/>
          <a:stretch/>
        </p:blipFill>
        <p:spPr>
          <a:xfrm>
            <a:off x="213360" y="428791"/>
            <a:ext cx="8869680" cy="43032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68755" y="229265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20745" y="230657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72735" y="230657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3760" y="230525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0745" y="231161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0355" y="2305378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35294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Tiết</a:t>
            </a:r>
            <a:r>
              <a:rPr lang="en-US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753234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" y="135467"/>
            <a:ext cx="8949267" cy="486833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97933" y="1629833"/>
            <a:ext cx="626534" cy="613834"/>
          </a:xfrm>
          <a:prstGeom prst="ellipse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5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635"/>
            <a:ext cx="5655733" cy="49728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57333" y="762000"/>
            <a:ext cx="331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A. </a:t>
            </a:r>
            <a:r>
              <a:rPr lang="en-US" sz="1800" b="1" dirty="0" err="1"/>
              <a:t>Số</a:t>
            </a:r>
            <a:r>
              <a:rPr lang="en-US" sz="1800" b="1" dirty="0"/>
              <a:t> ô </a:t>
            </a:r>
            <a:r>
              <a:rPr lang="en-US" sz="1800" b="1" dirty="0" err="1"/>
              <a:t>tô</a:t>
            </a:r>
            <a:r>
              <a:rPr lang="en-US" sz="1800" b="1" dirty="0"/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ít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hơn</a:t>
            </a:r>
            <a:r>
              <a:rPr lang="en-US" sz="1800" b="1" dirty="0"/>
              <a:t> </a:t>
            </a:r>
            <a:r>
              <a:rPr lang="en-US" sz="1800" b="1" dirty="0" err="1"/>
              <a:t>số</a:t>
            </a:r>
            <a:r>
              <a:rPr lang="en-US" sz="1800" b="1" dirty="0"/>
              <a:t> </a:t>
            </a:r>
            <a:r>
              <a:rPr lang="en-US" sz="1800" b="1" dirty="0" err="1"/>
              <a:t>máy</a:t>
            </a:r>
            <a:r>
              <a:rPr lang="en-US" sz="1800" b="1" dirty="0"/>
              <a:t> bay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7333" y="1430867"/>
            <a:ext cx="331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B. </a:t>
            </a:r>
            <a:r>
              <a:rPr lang="en-US" sz="1800" b="1" dirty="0" err="1"/>
              <a:t>Số</a:t>
            </a:r>
            <a:r>
              <a:rPr lang="en-US" sz="1800" b="1" dirty="0"/>
              <a:t> ô </a:t>
            </a:r>
            <a:r>
              <a:rPr lang="en-US" sz="1800" b="1" dirty="0" err="1"/>
              <a:t>tô</a:t>
            </a:r>
            <a:r>
              <a:rPr lang="en-US" sz="1800" b="1" dirty="0"/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bằng</a:t>
            </a:r>
            <a:r>
              <a:rPr lang="en-US" sz="1800" b="1" dirty="0"/>
              <a:t> </a:t>
            </a:r>
            <a:r>
              <a:rPr lang="en-US" sz="1800" b="1" dirty="0" err="1"/>
              <a:t>số</a:t>
            </a:r>
            <a:r>
              <a:rPr lang="en-US" sz="1800" b="1" dirty="0"/>
              <a:t> </a:t>
            </a:r>
            <a:r>
              <a:rPr lang="en-US" sz="1800" b="1" dirty="0" err="1"/>
              <a:t>máy</a:t>
            </a:r>
            <a:r>
              <a:rPr lang="en-US" sz="1800" b="1" dirty="0"/>
              <a:t> bay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57333" y="2215751"/>
            <a:ext cx="331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C. </a:t>
            </a:r>
            <a:r>
              <a:rPr lang="en-US" sz="1800" b="1" dirty="0" err="1"/>
              <a:t>Số</a:t>
            </a:r>
            <a:r>
              <a:rPr lang="en-US" sz="1800" b="1" dirty="0"/>
              <a:t> ô </a:t>
            </a:r>
            <a:r>
              <a:rPr lang="en-US" sz="1800" b="1" dirty="0" err="1"/>
              <a:t>tô</a:t>
            </a:r>
            <a:r>
              <a:rPr lang="en-US" sz="1800" b="1" dirty="0"/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nhiều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hơn</a:t>
            </a:r>
            <a:r>
              <a:rPr lang="en-US" sz="1800" b="1" dirty="0"/>
              <a:t> </a:t>
            </a:r>
            <a:r>
              <a:rPr lang="en-US" sz="1800" b="1" dirty="0" err="1"/>
              <a:t>số</a:t>
            </a:r>
            <a:r>
              <a:rPr lang="en-US" sz="1800" b="1" dirty="0"/>
              <a:t> </a:t>
            </a:r>
            <a:r>
              <a:rPr lang="en-US" sz="1800" b="1" dirty="0" err="1"/>
              <a:t>máy</a:t>
            </a:r>
            <a:r>
              <a:rPr lang="en-US" sz="1800" b="1" dirty="0"/>
              <a:t> bay</a:t>
            </a:r>
          </a:p>
        </p:txBody>
      </p:sp>
      <p:sp>
        <p:nvSpPr>
          <p:cNvPr id="8" name="Oval 7"/>
          <p:cNvSpPr/>
          <p:nvPr/>
        </p:nvSpPr>
        <p:spPr>
          <a:xfrm>
            <a:off x="5444066" y="639749"/>
            <a:ext cx="626534" cy="613834"/>
          </a:xfrm>
          <a:prstGeom prst="ellipse">
            <a:avLst/>
          </a:prstGeom>
          <a:solidFill>
            <a:schemeClr val="accent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A.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3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3" y="3149177"/>
            <a:ext cx="2006600" cy="17614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" y="211667"/>
            <a:ext cx="1201420" cy="6299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948267"/>
            <a:ext cx="2751667" cy="1634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3166109"/>
            <a:ext cx="2692400" cy="17445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293" y="948268"/>
            <a:ext cx="2201334" cy="16340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293" y="3133937"/>
            <a:ext cx="2201333" cy="17767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3" y="948267"/>
            <a:ext cx="2006600" cy="163406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4627001" y="1180591"/>
            <a:ext cx="694394" cy="584709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7030A0"/>
                </a:solidFill>
              </a:rPr>
              <a:t>10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429436" y="1120656"/>
            <a:ext cx="694394" cy="583913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7030A0"/>
                </a:solidFill>
              </a:rPr>
              <a:t>4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616814" y="3361967"/>
            <a:ext cx="734500" cy="653460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7030A0"/>
                </a:solidFill>
              </a:rPr>
              <a:t>7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666762" y="3361967"/>
            <a:ext cx="694394" cy="628538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7030A0"/>
                </a:solidFill>
              </a:rPr>
              <a:t>9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356451" y="3361967"/>
            <a:ext cx="747899" cy="616729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7030A0"/>
                </a:solidFill>
              </a:rPr>
              <a:t>8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16814" y="1180591"/>
            <a:ext cx="694394" cy="584709"/>
          </a:xfrm>
          <a:prstGeom prst="roundRect">
            <a:avLst/>
          </a:prstGeom>
          <a:solidFill>
            <a:srgbClr val="FBF8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7030A0"/>
                </a:solidFill>
              </a:rPr>
              <a:t>2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4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612445" y="1253067"/>
            <a:ext cx="2235200" cy="1614311"/>
          </a:xfrm>
          <a:prstGeom prst="ellipse">
            <a:avLst/>
          </a:prstGeom>
          <a:solidFill>
            <a:schemeClr val="accent5"/>
          </a:solidFill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1997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0" y="43772"/>
            <a:ext cx="1383374" cy="554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0" y="598142"/>
            <a:ext cx="8973581" cy="43313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70821" y="749395"/>
            <a:ext cx="501889" cy="550016"/>
          </a:xfrm>
          <a:prstGeom prst="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940842" y="1897552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60320" y="2655541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4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947716" y="3413530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52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" y="68752"/>
            <a:ext cx="9027122" cy="50747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98134" y="2186310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98134" y="3005603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7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98135" y="3824896"/>
            <a:ext cx="611891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62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DD566B-2728-4BDC-A112-EA1BA9208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5" t="69997" r="51553" b="17928"/>
          <a:stretch/>
        </p:blipFill>
        <p:spPr>
          <a:xfrm>
            <a:off x="106681" y="162254"/>
            <a:ext cx="8907780" cy="472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1491" y="216035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0832" y="216035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05786" y="2160359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4567" y="2153481"/>
            <a:ext cx="105918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0439" y="2160358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4310" y="2153484"/>
            <a:ext cx="751990" cy="769441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/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368579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mail.google.com/mail/u/2?ui=2&amp;ik=495de36cd8&amp;attid=0.1&amp;permmsgid=msg-a:r-1057427215856479440&amp;th=173fc209bbfd835b&amp;view=fimg&amp;realattid=f_kdyf7q8x0&amp;disp=thd&amp;attbid=ANGjdJ8NMbmLFLJAj9xgKUVvxAUghzUHhdVP5tlAiekeGZSIibprnpUKRsGGH8V3Or7RSCsqybodInj526s8mDeK4NVrDjLRG_N2BOmf6UgxSDjBWPRQW6XcsIuHkbU&amp;ats=2524608000000&amp;sz=w1865-h873"/>
          <p:cNvSpPr>
            <a:spLocks noChangeAspect="1" noChangeArrowheads="1"/>
          </p:cNvSpPr>
          <p:nvPr/>
        </p:nvSpPr>
        <p:spPr bwMode="auto">
          <a:xfrm>
            <a:off x="155574" y="-144463"/>
            <a:ext cx="3014653" cy="30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https://mail.google.com/mail/u/2?ui=2&amp;ik=495de36cd8&amp;attid=0.1&amp;permmsgid=msg-a:r-1057427215856479440&amp;th=173fc209bbfd835b&amp;view=fimg&amp;realattid=f_kdyf7q8x0&amp;disp=thd&amp;attbid=ANGjdJ8NMbmLFLJAj9xgKUVvxAUghzUHhdVP5tlAiekeGZSIibprnpUKRsGGH8V3Or7RSCsqybodInj526s8mDeK4NVrDjLRG_N2BOmf6UgxSDjBWPRQW6XcsIuHkbU&amp;ats=2524608000000&amp;sz=w1865-h8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2117"/>
            <a:ext cx="9144000" cy="37213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22117"/>
            <a:ext cx="9144000" cy="3721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41" b="89985" l="8063" r="97256">
                        <a14:foregroundMark x1="20829" y1="22034" x2="20829" y2="22034"/>
                        <a14:foregroundMark x1="25644" y1="20878" x2="25644" y2="20878"/>
                        <a14:foregroundMark x1="16573" y1="12635" x2="16573" y2="12635"/>
                        <a14:foregroundMark x1="94905" y1="3236" x2="97256" y2="3852"/>
                        <a14:foregroundMark x1="13830" y1="6703" x2="34546" y2="7858"/>
                        <a14:foregroundMark x1="11086" y1="6317" x2="11534" y2="5547"/>
                        <a14:foregroundMark x1="13270" y1="4391" x2="14222" y2="3467"/>
                        <a14:foregroundMark x1="13550" y1="3467" x2="13550" y2="3467"/>
                        <a14:foregroundMark x1="11646" y1="3467" x2="11646" y2="3467"/>
                        <a14:foregroundMark x1="10246" y1="13790" x2="10246" y2="13790"/>
                        <a14:foregroundMark x1="15901" y1="14176" x2="18085" y2="14176"/>
                        <a14:foregroundMark x1="20941" y1="13020" x2="20941" y2="13020"/>
                        <a14:foregroundMark x1="20269" y1="21418" x2="22620" y2="23729"/>
                        <a14:foregroundMark x1="15733" y1="20339" x2="17133" y2="20108"/>
                        <a14:foregroundMark x1="37682" y1="20724" x2="39978" y2="21418"/>
                        <a14:foregroundMark x1="36842" y1="19954" x2="36842" y2="19954"/>
                        <a14:foregroundMark x1="37682" y1="21418" x2="37682" y2="21418"/>
                        <a14:foregroundMark x1="28779" y1="19337" x2="28219" y2="19337"/>
                        <a14:foregroundMark x1="27940" y1="20493" x2="27548" y2="21418"/>
                        <a14:foregroundMark x1="18645" y1="22573" x2="18645" y2="19723"/>
                        <a14:foregroundMark x1="45465" y1="20339" x2="47536" y2="19954"/>
                        <a14:foregroundMark x1="47424" y1="18952" x2="47424" y2="18952"/>
                        <a14:foregroundMark x1="55095" y1="21263" x2="57559" y2="18952"/>
                        <a14:foregroundMark x1="65062" y1="20493" x2="67245" y2="18952"/>
                        <a14:foregroundMark x1="16293" y1="31433" x2="17525" y2="30277"/>
                        <a14:foregroundMark x1="25868" y1="31587" x2="28611" y2="29661"/>
                        <a14:foregroundMark x1="36562" y1="30663" x2="38242" y2="29661"/>
                        <a14:foregroundMark x1="45185" y1="31202" x2="47424" y2="29661"/>
                        <a14:foregroundMark x1="54647" y1="31202" x2="57951" y2="29122"/>
                        <a14:foregroundMark x1="65733" y1="30663" x2="66685" y2="30277"/>
                        <a14:foregroundMark x1="64670" y1="31433" x2="65901" y2="30431"/>
                        <a14:foregroundMark x1="15454" y1="41217" x2="18477" y2="39291"/>
                        <a14:foregroundMark x1="25476" y1="41371" x2="28331" y2="39291"/>
                        <a14:foregroundMark x1="35330" y1="41371" x2="37794" y2="39291"/>
                        <a14:foregroundMark x1="44905" y1="41371" x2="47424" y2="39291"/>
                        <a14:foregroundMark x1="54647" y1="41371" x2="57559" y2="39291"/>
                        <a14:foregroundMark x1="64110" y1="41217" x2="67973" y2="38521"/>
                        <a14:foregroundMark x1="67973" y1="38521" x2="66573" y2="40601"/>
                        <a14:foregroundMark x1="16181" y1="51156" x2="18477" y2="49615"/>
                        <a14:foregroundMark x1="25364" y1="51310" x2="27940" y2="49461"/>
                        <a14:foregroundMark x1="35050" y1="51156" x2="37682" y2="49846"/>
                        <a14:foregroundMark x1="45353" y1="51156" x2="47648" y2="49615"/>
                        <a14:foregroundMark x1="55487" y1="51156" x2="57279" y2="49615"/>
                        <a14:foregroundMark x1="64110" y1="51310" x2="66685" y2="49461"/>
                        <a14:foregroundMark x1="15733" y1="60940" x2="15733" y2="60940"/>
                        <a14:foregroundMark x1="15733" y1="61325" x2="17805" y2="60169"/>
                        <a14:foregroundMark x1="25644" y1="61479" x2="28779" y2="59553"/>
                        <a14:foregroundMark x1="35218" y1="62096" x2="38354" y2="60555"/>
                        <a14:foregroundMark x1="44905" y1="61479" x2="47928" y2="59553"/>
                        <a14:foregroundMark x1="53975" y1="61710" x2="56831" y2="59938"/>
                        <a14:foregroundMark x1="64222" y1="61710" x2="66573" y2="59784"/>
                        <a14:foregroundMark x1="61534" y1="32392" x2="61534" y2="32392"/>
                        <a14:foregroundMark x1="10974" y1="13020" x2="12990" y2="13020"/>
                        <a14:foregroundMark x1="10134" y1="3451" x2="14782" y2="3451"/>
                        <a14:foregroundMark x1="10414" y1="4627" x2="10414" y2="4627"/>
                        <a14:foregroundMark x1="20549" y1="11843" x2="21221" y2="13569"/>
                        <a14:foregroundMark x1="19989" y1="13176" x2="21501" y2="13020"/>
                        <a14:backgroundMark x1="15062" y1="16471" x2="62318" y2="10902"/>
                        <a14:backgroundMark x1="12318" y1="28157" x2="80011" y2="27216"/>
                        <a14:backgroundMark x1="19877" y1="36392" x2="73124" y2="36627"/>
                        <a14:backgroundMark x1="20829" y1="48078" x2="66685" y2="46745"/>
                        <a14:backgroundMark x1="50560" y1="78745" x2="56159" y2="90588"/>
                        <a14:backgroundMark x1="19037" y1="56863" x2="65230" y2="57490"/>
                        <a14:backgroundMark x1="23404" y1="79922" x2="30963" y2="87529"/>
                        <a14:backgroundMark x1="77660" y1="80078" x2="85890" y2="88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7" t="1584" r="59404" b="88977"/>
          <a:stretch/>
        </p:blipFill>
        <p:spPr>
          <a:xfrm>
            <a:off x="155573" y="-144463"/>
            <a:ext cx="2153921" cy="9629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11014" r="86289" b="84413"/>
          <a:stretch/>
        </p:blipFill>
        <p:spPr>
          <a:xfrm>
            <a:off x="550439" y="818953"/>
            <a:ext cx="660245" cy="667928"/>
          </a:xfrm>
          <a:prstGeom prst="rect">
            <a:avLst/>
          </a:prstGeom>
        </p:spPr>
      </p:pic>
      <p:sp>
        <p:nvSpPr>
          <p:cNvPr id="11" name="Google Shape;701;p42"/>
          <p:cNvSpPr txBox="1">
            <a:spLocks noGrp="1"/>
          </p:cNvSpPr>
          <p:nvPr>
            <p:ph type="title"/>
          </p:nvPr>
        </p:nvSpPr>
        <p:spPr>
          <a:xfrm>
            <a:off x="1208733" y="718225"/>
            <a:ext cx="7648333" cy="8693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2"/>
          <p:cNvSpPr txBox="1">
            <a:spLocks noGrp="1"/>
          </p:cNvSpPr>
          <p:nvPr>
            <p:ph type="title"/>
          </p:nvPr>
        </p:nvSpPr>
        <p:spPr>
          <a:xfrm>
            <a:off x="1495667" y="641630"/>
            <a:ext cx="7648333" cy="8693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Picture 44"/>
          <p:cNvPicPr/>
          <p:nvPr/>
        </p:nvPicPr>
        <p:blipFill rotWithShape="1">
          <a:blip r:embed="rId3"/>
          <a:srcRect l="4744" t="20741" r="26025" b="7237"/>
          <a:stretch/>
        </p:blipFill>
        <p:spPr bwMode="auto">
          <a:xfrm>
            <a:off x="1072445" y="1400099"/>
            <a:ext cx="7416800" cy="35824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3157" y="2536443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92696" y="4414746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57219" y="4392292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321742" y="4371188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95529" y="2494307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66164" y="2536443"/>
            <a:ext cx="677333" cy="646986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ArialH" panose="020B72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403122" y="2529206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656666" y="4392292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21189" y="4403603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385713" y="4375262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668886" y="2505725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530134" y="2547754"/>
            <a:ext cx="549392" cy="63567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rialH" panose="020B7200000000000000" pitchFamily="34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3" b="95150" l="8995" r="96963">
                        <a14:foregroundMark x1="11215" y1="73646" x2="25467" y2="73888"/>
                        <a14:foregroundMark x1="11215" y1="72514" x2="11215" y2="72514"/>
                        <a14:foregroundMark x1="11215" y1="72514" x2="11215" y2="72514"/>
                        <a14:foregroundMark x1="10047" y1="72514" x2="10047" y2="73080"/>
                        <a14:foregroundMark x1="9463" y1="73080" x2="9463" y2="73080"/>
                        <a14:foregroundMark x1="23131" y1="78820" x2="24299" y2="78011"/>
                        <a14:foregroundMark x1="87734" y1="77850" x2="88551" y2="88116"/>
                        <a14:foregroundMark x1="18575" y1="76880" x2="16822" y2="85934"/>
                        <a14:foregroundMark x1="13201" y1="86742" x2="15187" y2="88278"/>
                        <a14:foregroundMark x1="11682" y1="88521" x2="54556" y2="86500"/>
                        <a14:foregroundMark x1="55140" y1="86500" x2="44860" y2="89895"/>
                        <a14:foregroundMark x1="17407" y1="89086" x2="12617" y2="89248"/>
                        <a14:foregroundMark x1="48832" y1="92239" x2="86215" y2="92078"/>
                        <a14:foregroundMark x1="12033" y1="72110" x2="88551" y2="72918"/>
                        <a14:foregroundMark x1="9229" y1="73080" x2="8995" y2="72757"/>
                        <a14:foregroundMark x1="8879" y1="72595" x2="10981" y2="71867"/>
                        <a14:foregroundMark x1="10864" y1="72029" x2="12033" y2="72029"/>
                        <a14:backgroundMark x1="12033" y1="66209" x2="93925" y2="67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7" t="71516" r="86442" b="25558"/>
          <a:stretch/>
        </p:blipFill>
        <p:spPr>
          <a:xfrm>
            <a:off x="1072445" y="756103"/>
            <a:ext cx="406401" cy="5527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1" b="89985" l="8063" r="97256">
                        <a14:foregroundMark x1="20829" y1="22034" x2="20829" y2="22034"/>
                        <a14:foregroundMark x1="25644" y1="20878" x2="25644" y2="20878"/>
                        <a14:foregroundMark x1="16573" y1="12635" x2="16573" y2="12635"/>
                        <a14:foregroundMark x1="94905" y1="3236" x2="97256" y2="3852"/>
                        <a14:foregroundMark x1="13830" y1="6703" x2="34546" y2="7858"/>
                        <a14:foregroundMark x1="11086" y1="6317" x2="11534" y2="5547"/>
                        <a14:foregroundMark x1="13270" y1="4391" x2="14222" y2="3467"/>
                        <a14:foregroundMark x1="13550" y1="3467" x2="13550" y2="3467"/>
                        <a14:foregroundMark x1="11646" y1="3467" x2="11646" y2="3467"/>
                        <a14:foregroundMark x1="10246" y1="13790" x2="10246" y2="13790"/>
                        <a14:foregroundMark x1="15901" y1="14176" x2="18085" y2="14176"/>
                        <a14:foregroundMark x1="20941" y1="13020" x2="20941" y2="13020"/>
                        <a14:foregroundMark x1="20269" y1="21418" x2="22620" y2="23729"/>
                        <a14:foregroundMark x1="15733" y1="20339" x2="17133" y2="20108"/>
                        <a14:foregroundMark x1="37682" y1="20724" x2="39978" y2="21418"/>
                        <a14:foregroundMark x1="36842" y1="19954" x2="36842" y2="19954"/>
                        <a14:foregroundMark x1="37682" y1="21418" x2="37682" y2="21418"/>
                        <a14:foregroundMark x1="28779" y1="19337" x2="28219" y2="19337"/>
                        <a14:foregroundMark x1="27940" y1="20493" x2="27548" y2="21418"/>
                        <a14:foregroundMark x1="18645" y1="22573" x2="18645" y2="19723"/>
                        <a14:foregroundMark x1="45465" y1="20339" x2="47536" y2="19954"/>
                        <a14:foregroundMark x1="47424" y1="18952" x2="47424" y2="18952"/>
                        <a14:foregroundMark x1="55095" y1="21263" x2="57559" y2="18952"/>
                        <a14:foregroundMark x1="65062" y1="20493" x2="67245" y2="18952"/>
                        <a14:foregroundMark x1="16293" y1="31433" x2="17525" y2="30277"/>
                        <a14:foregroundMark x1="25868" y1="31587" x2="28611" y2="29661"/>
                        <a14:foregroundMark x1="36562" y1="30663" x2="38242" y2="29661"/>
                        <a14:foregroundMark x1="45185" y1="31202" x2="47424" y2="29661"/>
                        <a14:foregroundMark x1="54647" y1="31202" x2="57951" y2="29122"/>
                        <a14:foregroundMark x1="65733" y1="30663" x2="66685" y2="30277"/>
                        <a14:foregroundMark x1="64670" y1="31433" x2="65901" y2="30431"/>
                        <a14:foregroundMark x1="15454" y1="41217" x2="18477" y2="39291"/>
                        <a14:foregroundMark x1="25476" y1="41371" x2="28331" y2="39291"/>
                        <a14:foregroundMark x1="35330" y1="41371" x2="37794" y2="39291"/>
                        <a14:foregroundMark x1="44905" y1="41371" x2="47424" y2="39291"/>
                        <a14:foregroundMark x1="54647" y1="41371" x2="57559" y2="39291"/>
                        <a14:foregroundMark x1="64110" y1="41217" x2="67973" y2="38521"/>
                        <a14:foregroundMark x1="67973" y1="38521" x2="66573" y2="40601"/>
                        <a14:foregroundMark x1="16181" y1="51156" x2="18477" y2="49615"/>
                        <a14:foregroundMark x1="25364" y1="51310" x2="27940" y2="49461"/>
                        <a14:foregroundMark x1="35050" y1="51156" x2="37682" y2="49846"/>
                        <a14:foregroundMark x1="45353" y1="51156" x2="47648" y2="49615"/>
                        <a14:foregroundMark x1="55487" y1="51156" x2="57279" y2="49615"/>
                        <a14:foregroundMark x1="64110" y1="51310" x2="66685" y2="49461"/>
                        <a14:foregroundMark x1="15733" y1="60940" x2="15733" y2="60940"/>
                        <a14:foregroundMark x1="15733" y1="61325" x2="17805" y2="60169"/>
                        <a14:foregroundMark x1="25644" y1="61479" x2="28779" y2="59553"/>
                        <a14:foregroundMark x1="35218" y1="62096" x2="38354" y2="60555"/>
                        <a14:foregroundMark x1="44905" y1="61479" x2="47928" y2="59553"/>
                        <a14:foregroundMark x1="53975" y1="61710" x2="56831" y2="59938"/>
                        <a14:foregroundMark x1="64222" y1="61710" x2="66573" y2="59784"/>
                        <a14:foregroundMark x1="61534" y1="32392" x2="61534" y2="32392"/>
                        <a14:foregroundMark x1="10974" y1="13020" x2="12990" y2="13020"/>
                        <a14:foregroundMark x1="10134" y1="3451" x2="14782" y2="3451"/>
                        <a14:foregroundMark x1="10414" y1="4627" x2="10414" y2="4627"/>
                        <a14:foregroundMark x1="20549" y1="11843" x2="21221" y2="13569"/>
                        <a14:foregroundMark x1="19989" y1="13176" x2="21501" y2="13020"/>
                        <a14:backgroundMark x1="15062" y1="16471" x2="62318" y2="10902"/>
                        <a14:backgroundMark x1="12318" y1="28157" x2="80011" y2="27216"/>
                        <a14:backgroundMark x1="19877" y1="36392" x2="73124" y2="36627"/>
                        <a14:backgroundMark x1="20829" y1="48078" x2="66685" y2="46745"/>
                        <a14:backgroundMark x1="50560" y1="78745" x2="56159" y2="90588"/>
                        <a14:backgroundMark x1="19037" y1="56863" x2="65230" y2="57490"/>
                        <a14:backgroundMark x1="23404" y1="79922" x2="30963" y2="87529"/>
                        <a14:backgroundMark x1="77660" y1="80078" x2="85890" y2="88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7" t="1584" r="59404" b="88977"/>
          <a:stretch/>
        </p:blipFill>
        <p:spPr>
          <a:xfrm>
            <a:off x="0" y="-24625"/>
            <a:ext cx="2022625" cy="904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903" y="733778"/>
            <a:ext cx="4732867" cy="711200"/>
          </a:xfrm>
        </p:spPr>
        <p:txBody>
          <a:bodyPr/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 rotWithShape="1">
          <a:blip r:embed="rId2"/>
          <a:srcRect l="4103" t="16182" r="3077" b="8604"/>
          <a:stretch/>
        </p:blipFill>
        <p:spPr bwMode="auto">
          <a:xfrm>
            <a:off x="76200" y="1444978"/>
            <a:ext cx="9000067" cy="369852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97" y="3159555"/>
            <a:ext cx="1386229" cy="6436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68" y="3207727"/>
            <a:ext cx="663474" cy="616998"/>
          </a:xfrm>
          <a:prstGeom prst="rect">
            <a:avLst/>
          </a:prstGeom>
          <a:ln>
            <a:noFill/>
          </a:ln>
        </p:spPr>
      </p:pic>
      <p:cxnSp>
        <p:nvCxnSpPr>
          <p:cNvPr id="22" name="Curved Connector 21"/>
          <p:cNvCxnSpPr/>
          <p:nvPr/>
        </p:nvCxnSpPr>
        <p:spPr>
          <a:xfrm>
            <a:off x="6293807" y="3148267"/>
            <a:ext cx="1634067" cy="643607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 flipV="1">
            <a:off x="6119082" y="3181118"/>
            <a:ext cx="1583267" cy="616997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4585" r="90054" b="91545"/>
          <a:stretch/>
        </p:blipFill>
        <p:spPr>
          <a:xfrm>
            <a:off x="981229" y="843673"/>
            <a:ext cx="355347" cy="4914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1" b="89985" l="8063" r="97256">
                        <a14:foregroundMark x1="20829" y1="22034" x2="20829" y2="22034"/>
                        <a14:foregroundMark x1="25644" y1="20878" x2="25644" y2="20878"/>
                        <a14:foregroundMark x1="16573" y1="12635" x2="16573" y2="12635"/>
                        <a14:foregroundMark x1="94905" y1="3236" x2="97256" y2="3852"/>
                        <a14:foregroundMark x1="13830" y1="6703" x2="34546" y2="7858"/>
                        <a14:foregroundMark x1="11086" y1="6317" x2="11534" y2="5547"/>
                        <a14:foregroundMark x1="13270" y1="4391" x2="14222" y2="3467"/>
                        <a14:foregroundMark x1="13550" y1="3467" x2="13550" y2="3467"/>
                        <a14:foregroundMark x1="11646" y1="3467" x2="11646" y2="3467"/>
                        <a14:foregroundMark x1="10246" y1="13790" x2="10246" y2="13790"/>
                        <a14:foregroundMark x1="15901" y1="14176" x2="18085" y2="14176"/>
                        <a14:foregroundMark x1="20941" y1="13020" x2="20941" y2="13020"/>
                        <a14:foregroundMark x1="20269" y1="21418" x2="22620" y2="23729"/>
                        <a14:foregroundMark x1="15733" y1="20339" x2="17133" y2="20108"/>
                        <a14:foregroundMark x1="37682" y1="20724" x2="39978" y2="21418"/>
                        <a14:foregroundMark x1="36842" y1="19954" x2="36842" y2="19954"/>
                        <a14:foregroundMark x1="37682" y1="21418" x2="37682" y2="21418"/>
                        <a14:foregroundMark x1="28779" y1="19337" x2="28219" y2="19337"/>
                        <a14:foregroundMark x1="27940" y1="20493" x2="27548" y2="21418"/>
                        <a14:foregroundMark x1="18645" y1="22573" x2="18645" y2="19723"/>
                        <a14:foregroundMark x1="45465" y1="20339" x2="47536" y2="19954"/>
                        <a14:foregroundMark x1="47424" y1="18952" x2="47424" y2="18952"/>
                        <a14:foregroundMark x1="55095" y1="21263" x2="57559" y2="18952"/>
                        <a14:foregroundMark x1="65062" y1="20493" x2="67245" y2="18952"/>
                        <a14:foregroundMark x1="16293" y1="31433" x2="17525" y2="30277"/>
                        <a14:foregroundMark x1="25868" y1="31587" x2="28611" y2="29661"/>
                        <a14:foregroundMark x1="36562" y1="30663" x2="38242" y2="29661"/>
                        <a14:foregroundMark x1="45185" y1="31202" x2="47424" y2="29661"/>
                        <a14:foregroundMark x1="54647" y1="31202" x2="57951" y2="29122"/>
                        <a14:foregroundMark x1="65733" y1="30663" x2="66685" y2="30277"/>
                        <a14:foregroundMark x1="64670" y1="31433" x2="65901" y2="30431"/>
                        <a14:foregroundMark x1="15454" y1="41217" x2="18477" y2="39291"/>
                        <a14:foregroundMark x1="25476" y1="41371" x2="28331" y2="39291"/>
                        <a14:foregroundMark x1="35330" y1="41371" x2="37794" y2="39291"/>
                        <a14:foregroundMark x1="44905" y1="41371" x2="47424" y2="39291"/>
                        <a14:foregroundMark x1="54647" y1="41371" x2="57559" y2="39291"/>
                        <a14:foregroundMark x1="64110" y1="41217" x2="67973" y2="38521"/>
                        <a14:foregroundMark x1="67973" y1="38521" x2="66573" y2="40601"/>
                        <a14:foregroundMark x1="16181" y1="51156" x2="18477" y2="49615"/>
                        <a14:foregroundMark x1="25364" y1="51310" x2="27940" y2="49461"/>
                        <a14:foregroundMark x1="35050" y1="51156" x2="37682" y2="49846"/>
                        <a14:foregroundMark x1="45353" y1="51156" x2="47648" y2="49615"/>
                        <a14:foregroundMark x1="55487" y1="51156" x2="57279" y2="49615"/>
                        <a14:foregroundMark x1="64110" y1="51310" x2="66685" y2="49461"/>
                        <a14:foregroundMark x1="15733" y1="60940" x2="15733" y2="60940"/>
                        <a14:foregroundMark x1="15733" y1="61325" x2="17805" y2="60169"/>
                        <a14:foregroundMark x1="25644" y1="61479" x2="28779" y2="59553"/>
                        <a14:foregroundMark x1="35218" y1="62096" x2="38354" y2="60555"/>
                        <a14:foregroundMark x1="44905" y1="61479" x2="47928" y2="59553"/>
                        <a14:foregroundMark x1="53975" y1="61710" x2="56831" y2="59938"/>
                        <a14:foregroundMark x1="64222" y1="61710" x2="66573" y2="59784"/>
                        <a14:foregroundMark x1="61534" y1="32392" x2="61534" y2="32392"/>
                        <a14:foregroundMark x1="10974" y1="13020" x2="12990" y2="13020"/>
                        <a14:foregroundMark x1="10134" y1="3451" x2="14782" y2="3451"/>
                        <a14:foregroundMark x1="10414" y1="4627" x2="10414" y2="4627"/>
                        <a14:foregroundMark x1="20549" y1="11843" x2="21221" y2="13569"/>
                        <a14:foregroundMark x1="19989" y1="13176" x2="21501" y2="13020"/>
                        <a14:backgroundMark x1="15062" y1="16471" x2="62318" y2="10902"/>
                        <a14:backgroundMark x1="12318" y1="28157" x2="80011" y2="27216"/>
                        <a14:backgroundMark x1="19877" y1="36392" x2="73124" y2="36627"/>
                        <a14:backgroundMark x1="20829" y1="48078" x2="66685" y2="46745"/>
                        <a14:backgroundMark x1="50560" y1="78745" x2="56159" y2="90588"/>
                        <a14:backgroundMark x1="19037" y1="56863" x2="65230" y2="57490"/>
                        <a14:backgroundMark x1="23404" y1="79922" x2="30963" y2="87529"/>
                        <a14:backgroundMark x1="77660" y1="80078" x2="85890" y2="88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7" t="1584" r="59404" b="88977"/>
          <a:stretch/>
        </p:blipFill>
        <p:spPr>
          <a:xfrm>
            <a:off x="0" y="-36837"/>
            <a:ext cx="2022625" cy="9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4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" t="35685" r="5873" b="5848"/>
          <a:stretch/>
        </p:blipFill>
        <p:spPr>
          <a:xfrm>
            <a:off x="570641" y="34624"/>
            <a:ext cx="8463355" cy="51088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31221" y="4421646"/>
            <a:ext cx="734590" cy="64698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47974" y="4479258"/>
            <a:ext cx="789030" cy="5788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2675" y="4494810"/>
            <a:ext cx="839992" cy="5788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70237" y="4421646"/>
            <a:ext cx="795574" cy="64698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52675" y="4494810"/>
            <a:ext cx="859542" cy="57888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47974" y="4461890"/>
            <a:ext cx="789030" cy="64698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2692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Tiết</a:t>
            </a:r>
            <a:r>
              <a:rPr lang="en-U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604585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97" y="66890"/>
            <a:ext cx="12192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2369820"/>
            <a:ext cx="723900" cy="4038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80" y="2522220"/>
            <a:ext cx="15240" cy="990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3" y="728770"/>
            <a:ext cx="8607735" cy="429699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924" y="1152425"/>
            <a:ext cx="640080" cy="62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90318"/>
      </p:ext>
    </p:extLst>
  </p:cSld>
  <p:clrMapOvr>
    <a:masterClrMapping/>
  </p:clrMapOvr>
</p:sld>
</file>

<file path=ppt/theme/theme1.xml><?xml version="1.0" encoding="utf-8"?>
<a:theme xmlns:a="http://schemas.openxmlformats.org/drawingml/2006/main" name="Arithmetic Lesson by Slidesgo">
  <a:themeElements>
    <a:clrScheme name="Simple Light">
      <a:dk1>
        <a:srgbClr val="352A53"/>
      </a:dk1>
      <a:lt1>
        <a:srgbClr val="80A4E7"/>
      </a:lt1>
      <a:dk2>
        <a:srgbClr val="AC99CE"/>
      </a:dk2>
      <a:lt2>
        <a:srgbClr val="FFD378"/>
      </a:lt2>
      <a:accent1>
        <a:srgbClr val="352A53"/>
      </a:accent1>
      <a:accent2>
        <a:srgbClr val="FFBBBB"/>
      </a:accent2>
      <a:accent3>
        <a:srgbClr val="80A4E7"/>
      </a:accent3>
      <a:accent4>
        <a:srgbClr val="FCEFE7"/>
      </a:accent4>
      <a:accent5>
        <a:srgbClr val="FFFFFF"/>
      </a:accent5>
      <a:accent6>
        <a:srgbClr val="80A4E7"/>
      </a:accent6>
      <a:hlink>
        <a:srgbClr val="8E7BA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247</Words>
  <Application>Microsoft Office PowerPoint</Application>
  <PresentationFormat>On-screen Show (16:9)</PresentationFormat>
  <Paragraphs>126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Montserrat Medium</vt:lpstr>
      <vt:lpstr>HP001 4 hàng</vt:lpstr>
      <vt:lpstr>Muli</vt:lpstr>
      <vt:lpstr>Times New Roman</vt:lpstr>
      <vt:lpstr>Raleway Thin</vt:lpstr>
      <vt:lpstr>.VnArialH</vt:lpstr>
      <vt:lpstr>Montserrat</vt:lpstr>
      <vt:lpstr>DM Serif Display</vt:lpstr>
      <vt:lpstr>Arithmetic Lesson by Slidesgo</vt:lpstr>
      <vt:lpstr>PowerPoint Presentation</vt:lpstr>
      <vt:lpstr>PowerPoint Presentation</vt:lpstr>
      <vt:lpstr>PowerPoint Presentation</vt:lpstr>
      <vt:lpstr>Trong hình dưới đây có những số nào?</vt:lpstr>
      <vt:lpstr>Trong mỗi bể có bao nhiêu con cá?</vt:lpstr>
      <vt:lpstr>Tìm chậu hoa thích hợp</vt:lpstr>
      <vt:lpstr>PowerPoint Presentation</vt:lpstr>
      <vt:lpstr>Tiết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Số ?</vt:lpstr>
      <vt:lpstr>3. Số ?</vt:lpstr>
      <vt:lpstr>PowerPoint Presentation</vt:lpstr>
      <vt:lpstr>PowerPoint Presentation</vt:lpstr>
      <vt:lpstr>PowerPoint Presentation</vt:lpstr>
      <vt:lpstr>Tiết 3</vt:lpstr>
      <vt:lpstr>PowerPoint Presentation</vt:lpstr>
      <vt:lpstr>PowerPoint Presentation</vt:lpstr>
      <vt:lpstr>PowerPoint Presentation</vt:lpstr>
      <vt:lpstr>PowerPoint Presentation</vt:lpstr>
      <vt:lpstr>Tiết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GV: Đồng Thị Lý Môn: Toán</dc:title>
  <cp:lastModifiedBy>Admin</cp:lastModifiedBy>
  <cp:revision>35</cp:revision>
  <dcterms:modified xsi:type="dcterms:W3CDTF">2024-02-28T23:51:05Z</dcterms:modified>
</cp:coreProperties>
</file>