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6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7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8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9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4" r:id="rId3"/>
    <p:sldMasterId id="2147483668" r:id="rId4"/>
    <p:sldMasterId id="2147483672" r:id="rId5"/>
    <p:sldMasterId id="2147483676" r:id="rId6"/>
    <p:sldMasterId id="2147483680" r:id="rId7"/>
    <p:sldMasterId id="2147483684" r:id="rId8"/>
    <p:sldMasterId id="2147483688" r:id="rId9"/>
    <p:sldMasterId id="2147483692" r:id="rId10"/>
  </p:sldMasterIdLst>
  <p:notesMasterIdLst>
    <p:notesMasterId r:id="rId21"/>
  </p:notesMasterIdLst>
  <p:sldIdLst>
    <p:sldId id="352" r:id="rId11"/>
    <p:sldId id="513" r:id="rId12"/>
    <p:sldId id="521" r:id="rId13"/>
    <p:sldId id="522" r:id="rId14"/>
    <p:sldId id="511" r:id="rId15"/>
    <p:sldId id="496" r:id="rId16"/>
    <p:sldId id="512" r:id="rId17"/>
    <p:sldId id="510" r:id="rId18"/>
    <p:sldId id="518" r:id="rId19"/>
    <p:sldId id="520" r:id="rId20"/>
  </p:sldIdLst>
  <p:sldSz cx="12190413" cy="6859588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6666"/>
    <a:srgbClr val="63C1BF"/>
    <a:srgbClr val="9BD7D5"/>
    <a:srgbClr val="56B9C6"/>
    <a:srgbClr val="3DA7B4"/>
    <a:srgbClr val="3296A8"/>
    <a:srgbClr val="6D8AAB"/>
    <a:srgbClr val="31709C"/>
    <a:srgbClr val="7697B3"/>
    <a:srgbClr val="6FA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22" autoAdjust="0"/>
    <p:restoredTop sz="97778" autoAdjust="0"/>
  </p:normalViewPr>
  <p:slideViewPr>
    <p:cSldViewPr snapToGrid="0" showGuides="1">
      <p:cViewPr varScale="1">
        <p:scale>
          <a:sx n="66" d="100"/>
          <a:sy n="66" d="100"/>
        </p:scale>
        <p:origin x="912" y="60"/>
      </p:cViewPr>
      <p:guideLst>
        <p:guide orient="horz" pos="216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12C8C0-A3D3-487B-AECC-CB6663EAE28D}" type="datetimeFigureOut">
              <a:rPr lang="zh-CN" altLang="en-US" smtClean="0"/>
              <a:t>2024/2/26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49D3E0-124D-4DFF-AE99-4EA4CC201D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177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73684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93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4886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5363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microsoft.com/office/2007/relationships/hdphoto" Target="../media/hdphoto1.wdp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Relationship Id="rId4" Type="http://schemas.microsoft.com/office/2007/relationships/hdphoto" Target="../media/hdphoto1.wdp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4" Type="http://schemas.microsoft.com/office/2007/relationships/hdphoto" Target="../media/hdphoto1.wdp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802" y="1122624"/>
            <a:ext cx="9142810" cy="238815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802" y="3602873"/>
            <a:ext cx="9142810" cy="165614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915558"/>
      </p:ext>
    </p:extLst>
  </p:cSld>
  <p:clrMapOvr>
    <a:masterClrMapping/>
  </p:clrMapOvr>
  <p:transition spd="slow" advClick="0" advTm="1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3770020"/>
      </p:ext>
    </p:extLst>
  </p:cSld>
  <p:clrMapOvr>
    <a:masterClrMapping/>
  </p:clrMapOvr>
  <p:transition spd="slow" advClick="0" advTm="1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3764" y="365209"/>
            <a:ext cx="2628558" cy="581318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092" y="365209"/>
            <a:ext cx="7733293" cy="5813184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2723526"/>
      </p:ext>
    </p:extLst>
  </p:cSld>
  <p:clrMapOvr>
    <a:masterClrMapping/>
  </p:clrMapOvr>
  <p:transition spd="slow" advClick="0" advTm="1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798120"/>
      </p:ext>
    </p:extLst>
  </p:cSld>
  <p:clrMapOvr>
    <a:masterClrMapping/>
  </p:clrMapOvr>
  <p:transition spd="slow" advClick="0" advTm="1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3489971"/>
      </p:ext>
    </p:extLst>
  </p:cSld>
  <p:clrMapOvr>
    <a:masterClrMapping/>
  </p:clrMapOvr>
  <p:transition spd="slow" advClick="0" advTm="1000">
    <p:push dir="u"/>
  </p:transition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97097"/>
      </p:ext>
    </p:extLst>
  </p:cSld>
  <p:clrMapOvr>
    <a:masterClrMapping/>
  </p:clrMapOvr>
  <p:transition spd="slow" advClick="0" advTm="1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453402"/>
      </p:ext>
    </p:extLst>
  </p:cSld>
  <p:clrMapOvr>
    <a:masterClrMapping/>
  </p:clrMapOvr>
  <p:transition spd="slow" advClick="0" advTm="1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70962210"/>
      </p:ext>
    </p:extLst>
  </p:cSld>
  <p:clrMapOvr>
    <a:masterClrMapping/>
  </p:clrMapOvr>
  <p:transition spd="slow" advClick="0" advTm="1000">
    <p:push dir="u"/>
  </p:transition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168417"/>
      </p:ext>
    </p:extLst>
  </p:cSld>
  <p:clrMapOvr>
    <a:masterClrMapping/>
  </p:clrMapOvr>
  <p:transition spd="slow" advClick="0" advTm="1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32927"/>
      </p:ext>
    </p:extLst>
  </p:cSld>
  <p:clrMapOvr>
    <a:masterClrMapping/>
  </p:clrMapOvr>
  <p:transition spd="slow" advClick="0" advTm="1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697907939"/>
      </p:ext>
    </p:extLst>
  </p:cSld>
  <p:clrMapOvr>
    <a:masterClrMapping/>
  </p:clrMapOvr>
  <p:transition spd="slow" advClick="0" advTm="1000">
    <p:push dir="u"/>
  </p:transition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678660"/>
      </p:ext>
    </p:extLst>
  </p:cSld>
  <p:clrMapOvr>
    <a:masterClrMapping/>
  </p:clrMapOvr>
  <p:transition spd="slow" advClick="0" advTm="1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738144"/>
      </p:ext>
    </p:extLst>
  </p:cSld>
  <p:clrMapOvr>
    <a:masterClrMapping/>
  </p:clrMapOvr>
  <p:transition spd="slow" advClick="0" advTm="1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03932"/>
      </p:ext>
    </p:extLst>
  </p:cSld>
  <p:clrMapOvr>
    <a:masterClrMapping/>
  </p:clrMapOvr>
  <p:transition spd="slow" advClick="0" advTm="1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45302849"/>
      </p:ext>
    </p:extLst>
  </p:cSld>
  <p:clrMapOvr>
    <a:masterClrMapping/>
  </p:clrMapOvr>
  <p:transition spd="slow" advClick="0" advTm="1000">
    <p:push dir="u"/>
  </p:transition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90736"/>
      </p:ext>
    </p:extLst>
  </p:cSld>
  <p:clrMapOvr>
    <a:masterClrMapping/>
  </p:clrMapOvr>
  <p:transition spd="slow" advClick="0" advTm="1000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292218"/>
      </p:ext>
    </p:extLst>
  </p:cSld>
  <p:clrMapOvr>
    <a:masterClrMapping/>
  </p:clrMapOvr>
  <p:transition spd="slow" advClick="0" advTm="1000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4124145"/>
      </p:ext>
    </p:extLst>
  </p:cSld>
  <p:clrMapOvr>
    <a:masterClrMapping/>
  </p:clrMapOvr>
  <p:transition spd="slow" advClick="0" advTm="1000">
    <p:push dir="u"/>
  </p:transition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474266"/>
      </p:ext>
    </p:extLst>
  </p:cSld>
  <p:clrMapOvr>
    <a:masterClrMapping/>
  </p:clrMapOvr>
  <p:transition spd="slow" advClick="0" advTm="1000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944412"/>
      </p:ext>
    </p:extLst>
  </p:cSld>
  <p:clrMapOvr>
    <a:masterClrMapping/>
  </p:clrMapOvr>
  <p:transition spd="slow" advClick="0" advTm="1000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02747024"/>
      </p:ext>
    </p:extLst>
  </p:cSld>
  <p:clrMapOvr>
    <a:masterClrMapping/>
  </p:clrMapOvr>
  <p:transition spd="slow" advClick="0" advTm="1000">
    <p:push dir="u"/>
  </p:transition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51556"/>
      </p:ext>
    </p:extLst>
  </p:cSld>
  <p:clrMapOvr>
    <a:masterClrMapping/>
  </p:clrMapOvr>
  <p:transition spd="slow" advClick="0" advTm="1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743" y="1710135"/>
            <a:ext cx="10514231" cy="2853398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743" y="4590527"/>
            <a:ext cx="10514231" cy="150053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8261975"/>
      </p:ext>
    </p:extLst>
  </p:cSld>
  <p:clrMapOvr>
    <a:masterClrMapping/>
  </p:clrMapOvr>
  <p:transition spd="slow" advClick="0" advTm="1000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294096"/>
      </p:ext>
    </p:extLst>
  </p:cSld>
  <p:clrMapOvr>
    <a:masterClrMapping/>
  </p:clrMapOvr>
  <p:transition spd="slow" advClick="0" advTm="1000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163827"/>
      </p:ext>
    </p:extLst>
  </p:cSld>
  <p:clrMapOvr>
    <a:masterClrMapping/>
  </p:clrMapOvr>
  <p:transition spd="slow" advClick="0" advTm="1000">
    <p:push dir="u"/>
  </p:transition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136213"/>
      </p:ext>
    </p:extLst>
  </p:cSld>
  <p:clrMapOvr>
    <a:masterClrMapping/>
  </p:clrMapOvr>
  <p:transition spd="slow" advClick="0" advTm="1000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exa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950714"/>
      </p:ext>
    </p:extLst>
  </p:cSld>
  <p:clrMapOvr>
    <a:masterClrMapping/>
  </p:clrMapOvr>
  <p:transition spd="slow" advClick="0" advTm="1000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435F3-CE51-FE47-901D-12AFFB0ECEA9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iHei Pro" panose="020B0500000000000000" pitchFamily="34" charset="-122"/>
                <a:ea typeface="LiHei Pro" panose="020B0500000000000000" pitchFamily="34" charset="-122"/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xiaoer.yanj.cn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cxnSp>
        <p:nvCxnSpPr>
          <p:cNvPr id="7" name="直接连接符 6"/>
          <p:cNvCxnSpPr/>
          <p:nvPr userDrawn="1"/>
        </p:nvCxnSpPr>
        <p:spPr>
          <a:xfrm flipV="1">
            <a:off x="3024904" y="479935"/>
            <a:ext cx="8365514" cy="1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 userDrawn="1"/>
        </p:nvGrpSpPr>
        <p:grpSpPr>
          <a:xfrm>
            <a:off x="1" y="195152"/>
            <a:ext cx="3125772" cy="569565"/>
            <a:chOff x="0" y="194743"/>
            <a:chExt cx="3126179" cy="569433"/>
          </a:xfrm>
        </p:grpSpPr>
        <p:sp>
          <p:nvSpPr>
            <p:cNvPr id="9" name="圆角矩形 8"/>
            <p:cNvSpPr/>
            <p:nvPr/>
          </p:nvSpPr>
          <p:spPr>
            <a:xfrm>
              <a:off x="173209" y="194743"/>
              <a:ext cx="2952970" cy="569433"/>
            </a:xfrm>
            <a:prstGeom prst="roundRect">
              <a:avLst>
                <a:gd name="adj" fmla="val 9976"/>
              </a:avLst>
            </a:prstGeom>
            <a:solidFill>
              <a:srgbClr val="01ACBE"/>
            </a:solidFill>
            <a:ln w="19050">
              <a:gradFill flip="none" rotWithShape="1">
                <a:gsLst>
                  <a:gs pos="88000">
                    <a:schemeClr val="bg1"/>
                  </a:gs>
                  <a:gs pos="0">
                    <a:schemeClr val="bg1">
                      <a:lumMod val="75000"/>
                    </a:schemeClr>
                  </a:gs>
                  <a:gs pos="71000">
                    <a:schemeClr val="bg1">
                      <a:lumMod val="85000"/>
                    </a:schemeClr>
                  </a:gs>
                  <a:gs pos="55000">
                    <a:schemeClr val="bg1"/>
                  </a:gs>
                  <a:gs pos="37000">
                    <a:schemeClr val="bg1">
                      <a:lumMod val="85000"/>
                    </a:schemeClr>
                  </a:gs>
                  <a:gs pos="2200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1200000" scaled="0"/>
                <a:tileRect/>
              </a:gra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0" y="290669"/>
              <a:ext cx="424561" cy="355906"/>
              <a:chOff x="469900" y="728859"/>
              <a:chExt cx="424561" cy="355906"/>
            </a:xfrm>
          </p:grpSpPr>
          <p:sp>
            <p:nvSpPr>
              <p:cNvPr id="11" name="椭圆 10"/>
              <p:cNvSpPr/>
              <p:nvPr/>
            </p:nvSpPr>
            <p:spPr>
              <a:xfrm rot="16200000">
                <a:off x="738264" y="928568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椭圆 11"/>
              <p:cNvSpPr/>
              <p:nvPr/>
            </p:nvSpPr>
            <p:spPr>
              <a:xfrm rot="16200000">
                <a:off x="752463" y="942770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3" name="椭圆 12"/>
              <p:cNvSpPr/>
              <p:nvPr/>
            </p:nvSpPr>
            <p:spPr>
              <a:xfrm rot="16200000">
                <a:off x="738264" y="728860"/>
                <a:ext cx="156198" cy="156196"/>
              </a:xfrm>
              <a:prstGeom prst="ellipse">
                <a:avLst/>
              </a:prstGeom>
              <a:gradFill>
                <a:gsLst>
                  <a:gs pos="75000">
                    <a:schemeClr val="bg1">
                      <a:lumMod val="95000"/>
                    </a:schemeClr>
                  </a:gs>
                  <a:gs pos="55000">
                    <a:schemeClr val="bg1">
                      <a:lumMod val="65000"/>
                    </a:schemeClr>
                  </a:gs>
                  <a:gs pos="35000">
                    <a:schemeClr val="bg1">
                      <a:lumMod val="95000"/>
                    </a:schemeClr>
                  </a:gs>
                  <a:gs pos="17000">
                    <a:schemeClr val="bg1">
                      <a:lumMod val="6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65000"/>
                    </a:schemeClr>
                  </a:gs>
                </a:gsLst>
                <a:lin ang="2700000" scaled="1"/>
              </a:gradFill>
              <a:ln>
                <a:noFill/>
              </a:ln>
              <a:effectLst>
                <a:outerShdw blurRad="12700" dist="127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4" name="椭圆 13"/>
              <p:cNvSpPr/>
              <p:nvPr/>
            </p:nvSpPr>
            <p:spPr>
              <a:xfrm rot="16200000">
                <a:off x="752463" y="743063"/>
                <a:ext cx="127798" cy="127797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  <a:effectLst>
                <a:innerShdw blurRad="12700" dist="127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5" name="圆角矩形 14"/>
              <p:cNvSpPr/>
              <p:nvPr/>
            </p:nvSpPr>
            <p:spPr>
              <a:xfrm rot="16200000">
                <a:off x="636543" y="859458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6" name="圆角矩形 15"/>
              <p:cNvSpPr/>
              <p:nvPr/>
            </p:nvSpPr>
            <p:spPr>
              <a:xfrm rot="16200000">
                <a:off x="636543" y="809416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7" name="圆角矩形 16"/>
              <p:cNvSpPr/>
              <p:nvPr/>
            </p:nvSpPr>
            <p:spPr>
              <a:xfrm rot="16200000">
                <a:off x="636543" y="655035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4000">
                      <a:schemeClr val="bg1">
                        <a:lumMod val="75000"/>
                      </a:schemeClr>
                    </a:gs>
                    <a:gs pos="78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7"/>
              <p:cNvSpPr/>
              <p:nvPr/>
            </p:nvSpPr>
            <p:spPr>
              <a:xfrm rot="16200000">
                <a:off x="636543" y="604992"/>
                <a:ext cx="18656" cy="351942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74000">
                    <a:schemeClr val="bg1"/>
                  </a:gs>
                  <a:gs pos="52000">
                    <a:schemeClr val="bg1">
                      <a:lumMod val="85000"/>
                    </a:schemeClr>
                  </a:gs>
                  <a:gs pos="23000">
                    <a:schemeClr val="bg1">
                      <a:lumMod val="65000"/>
                    </a:schemeClr>
                  </a:gs>
                  <a:gs pos="0">
                    <a:schemeClr val="bg1">
                      <a:lumMod val="50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</a:gradFill>
              <a:ln w="12700">
                <a:gradFill flip="none" rotWithShape="1">
                  <a:gsLst>
                    <a:gs pos="0">
                      <a:schemeClr val="bg1">
                        <a:lumMod val="65000"/>
                      </a:schemeClr>
                    </a:gs>
                    <a:gs pos="43000">
                      <a:schemeClr val="bg1">
                        <a:lumMod val="75000"/>
                      </a:schemeClr>
                    </a:gs>
                    <a:gs pos="79000">
                      <a:schemeClr val="bg1"/>
                    </a:gs>
                    <a:gs pos="61000">
                      <a:schemeClr val="bg1">
                        <a:lumMod val="100000"/>
                      </a:schemeClr>
                    </a:gs>
                    <a:gs pos="100000">
                      <a:schemeClr val="bg1">
                        <a:lumMod val="65000"/>
                      </a:schemeClr>
                    </a:gs>
                  </a:gsLst>
                  <a:lin ang="5400000" scaled="0"/>
                  <a:tileRect/>
                </a:gradFill>
              </a:ln>
              <a:effectLst>
                <a:outerShdw blurRad="254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grpSp>
        <p:nvGrpSpPr>
          <p:cNvPr id="19" name="组合 18"/>
          <p:cNvGrpSpPr/>
          <p:nvPr userDrawn="1"/>
        </p:nvGrpSpPr>
        <p:grpSpPr>
          <a:xfrm>
            <a:off x="11352323" y="175669"/>
            <a:ext cx="838091" cy="743984"/>
            <a:chOff x="39833" y="101457"/>
            <a:chExt cx="838200" cy="743812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130195" y="101457"/>
              <a:ext cx="647560" cy="567974"/>
              <a:chOff x="257420" y="226345"/>
              <a:chExt cx="540747" cy="474289"/>
            </a:xfrm>
          </p:grpSpPr>
          <p:pic>
            <p:nvPicPr>
              <p:cNvPr id="22" name="图片 21"/>
              <p:cNvPicPr>
                <a:picLocks noChangeAspect="1"/>
              </p:cNvPicPr>
              <p:nvPr userDrawn="1"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420" y="226345"/>
                <a:ext cx="472830" cy="472830"/>
              </a:xfrm>
              <a:prstGeom prst="rect">
                <a:avLst/>
              </a:prstGeom>
            </p:spPr>
          </p:pic>
          <p:pic>
            <p:nvPicPr>
              <p:cNvPr id="23" name="图片 22"/>
              <p:cNvPicPr>
                <a:picLocks noChangeAspect="1"/>
              </p:cNvPicPr>
              <p:nvPr userDrawn="1"/>
            </p:nvPicPr>
            <p:blipFill rotWithShape="1">
              <a:blip r:embed="rId3">
                <a:grayscl/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2000"/>
                        </a14:imgEffect>
                      </a14:imgLayer>
                    </a14:imgProps>
                  </a:ext>
                </a:extLst>
              </a:blip>
              <a:srcRect b="72279"/>
              <a:stretch/>
            </p:blipFill>
            <p:spPr>
              <a:xfrm flipH="1">
                <a:off x="265701" y="654915"/>
                <a:ext cx="532466" cy="45719"/>
              </a:xfrm>
              <a:prstGeom prst="rect">
                <a:avLst/>
              </a:prstGeom>
            </p:spPr>
          </p:pic>
        </p:grpSp>
        <p:sp>
          <p:nvSpPr>
            <p:cNvPr id="21" name="文本框 20"/>
            <p:cNvSpPr txBox="1"/>
            <p:nvPr userDrawn="1"/>
          </p:nvSpPr>
          <p:spPr>
            <a:xfrm>
              <a:off x="39833" y="629875"/>
              <a:ext cx="838200" cy="2153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By </a:t>
              </a:r>
              <a:r>
                <a:rPr kumimoji="0" lang="zh-CN" altLang="en-US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迷你简汉真广标" panose="02010609000101010101" pitchFamily="49" charset="-122"/>
                  <a:ea typeface="迷你简汉真广标" panose="02010609000101010101" pitchFamily="49" charset="-122"/>
                  <a:cs typeface="+mn-cs"/>
                </a:rPr>
                <a:t>杜小二</a:t>
              </a:r>
            </a:p>
          </p:txBody>
        </p:sp>
      </p:grpSp>
      <p:sp>
        <p:nvSpPr>
          <p:cNvPr id="24" name="标题占位符 1"/>
          <p:cNvSpPr>
            <a:spLocks noGrp="1"/>
          </p:cNvSpPr>
          <p:nvPr>
            <p:ph type="title"/>
          </p:nvPr>
        </p:nvSpPr>
        <p:spPr>
          <a:xfrm>
            <a:off x="416259" y="206382"/>
            <a:ext cx="3050391" cy="54710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>
            <a:lvl1pPr>
              <a:defRPr sz="1800">
                <a:solidFill>
                  <a:schemeClr val="bg1"/>
                </a:solidFill>
                <a:latin typeface="迷你简汉真广标" panose="02010609000101010101" pitchFamily="49" charset="-122"/>
                <a:ea typeface="迷你简汉真广标" panose="0201060900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52026902"/>
      </p:ext>
    </p:extLst>
  </p:cSld>
  <p:clrMapOvr>
    <a:masterClrMapping/>
  </p:clrMapOvr>
  <p:transition spd="slow" advClick="0" advTm="1000">
    <p:push dir="u"/>
  </p:transition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/>
          <p:nvPr userDrawn="1"/>
        </p:nvSpPr>
        <p:spPr>
          <a:xfrm>
            <a:off x="-8905" y="0"/>
            <a:ext cx="12202286" cy="6859588"/>
          </a:xfrm>
          <a:prstGeom prst="rect">
            <a:avLst/>
          </a:prstGeom>
          <a:gradFill flip="none" rotWithShape="1">
            <a:gsLst>
              <a:gs pos="0">
                <a:srgbClr val="77458B"/>
              </a:gs>
              <a:gs pos="100000">
                <a:srgbClr val="4F2D5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JM" sz="1800" b="0" i="0" u="none" strike="noStrike" kern="1200" cap="none" spc="0" normalizeH="0" baseline="0" noProof="0" dirty="0">
              <a:ln>
                <a:noFill/>
              </a:ln>
              <a:solidFill>
                <a:srgbClr val="F34F5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925690"/>
      </p:ext>
    </p:extLst>
  </p:cSld>
  <p:clrMapOvr>
    <a:masterClrMapping/>
  </p:clrMapOvr>
  <p:transition spd="slow" advClick="0" advTm="1000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282" y="2130922"/>
            <a:ext cx="10361851" cy="14703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563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626290"/>
      </p:ext>
    </p:extLst>
  </p:cSld>
  <p:clrMapOvr>
    <a:masterClrMapping/>
  </p:clrMapOvr>
  <p:transition spd="slow" advClick="0" advTm="1000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562813"/>
      </p:ext>
    </p:extLst>
  </p:cSld>
  <p:clrMapOvr>
    <a:masterClrMapping/>
  </p:clrMapOvr>
  <p:transition spd="slow" advClick="0" advTm="1000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960" y="4407923"/>
            <a:ext cx="10361851" cy="1362390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570088"/>
      </p:ext>
    </p:extLst>
  </p:cSld>
  <p:clrMapOvr>
    <a:masterClrMapping/>
  </p:clrMapOvr>
  <p:transition spd="slow" advClick="0" advTm="1000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522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794" y="1600572"/>
            <a:ext cx="5384099" cy="4527011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1496"/>
      </p:ext>
    </p:extLst>
  </p:cSld>
  <p:clrMapOvr>
    <a:masterClrMapping/>
  </p:clrMapOvr>
  <p:transition spd="slow" advClick="0" advTm="1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091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1396" y="1826048"/>
            <a:ext cx="5180926" cy="435234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8902318"/>
      </p:ext>
    </p:extLst>
  </p:cSld>
  <p:clrMapOvr>
    <a:masterClrMapping/>
  </p:clrMapOvr>
  <p:transition spd="slow" advClick="0" advTm="1000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2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22" y="2175380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567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200" b="1"/>
            </a:lvl4pPr>
            <a:lvl5pPr marL="2438339" indent="0">
              <a:buNone/>
              <a:defRPr sz="2200" b="1"/>
            </a:lvl5pPr>
            <a:lvl6pPr marL="3047924" indent="0">
              <a:buNone/>
              <a:defRPr sz="2200" b="1"/>
            </a:lvl6pPr>
            <a:lvl7pPr marL="3657509" indent="0">
              <a:buNone/>
              <a:defRPr sz="2200" b="1"/>
            </a:lvl7pPr>
            <a:lvl8pPr marL="4267093" indent="0">
              <a:buNone/>
              <a:defRPr sz="2200" b="1"/>
            </a:lvl8pPr>
            <a:lvl9pPr marL="4876678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567" y="2175380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414329"/>
      </p:ext>
    </p:extLst>
  </p:cSld>
  <p:clrMapOvr>
    <a:masterClrMapping/>
  </p:clrMapOvr>
  <p:transition spd="slow" advClick="0" advTm="1000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117460"/>
      </p:ext>
    </p:extLst>
  </p:cSld>
  <p:clrMapOvr>
    <a:masterClrMapping/>
  </p:clrMapOvr>
  <p:transition spd="slow" advClick="0" advTm="1000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485" y="1031497"/>
            <a:ext cx="9911444" cy="429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899289" y="6453393"/>
            <a:ext cx="391838" cy="2201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2992" y="6397708"/>
            <a:ext cx="2844430" cy="365210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887435"/>
      </p:ext>
    </p:extLst>
  </p:cSld>
  <p:clrMapOvr>
    <a:masterClrMapping/>
  </p:clrMapOvr>
  <p:transition spd="slow" advClick="0" advTm="1000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321500"/>
      </p:ext>
    </p:extLst>
  </p:cSld>
  <p:clrMapOvr>
    <a:masterClrMapping/>
  </p:clrMapOvr>
  <p:transition spd="slow" advClick="0" advTm="1000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24" y="273113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113" y="273117"/>
            <a:ext cx="6814780" cy="5854468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24" y="1435437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93340"/>
      </p:ext>
    </p:extLst>
  </p:cSld>
  <p:clrMapOvr>
    <a:masterClrMapping/>
  </p:clrMapOvr>
  <p:transition spd="slow" advClick="0" advTm="1000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406" y="4801714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406" y="612918"/>
            <a:ext cx="7314248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585" indent="0">
              <a:buNone/>
              <a:defRPr sz="38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406" y="5368584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4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326704"/>
      </p:ext>
    </p:extLst>
  </p:cSld>
  <p:clrMapOvr>
    <a:masterClrMapping/>
  </p:clrMapOvr>
  <p:transition spd="slow" advClick="0" advTm="1000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8530"/>
      </p:ext>
    </p:extLst>
  </p:cSld>
  <p:clrMapOvr>
    <a:masterClrMapping/>
  </p:clrMapOvr>
  <p:transition spd="slow" advClick="0" advTm="1000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8050" y="274704"/>
            <a:ext cx="2742843" cy="5852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22" y="274704"/>
            <a:ext cx="8025355" cy="5852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671184"/>
      </p:ext>
    </p:extLst>
  </p:cSld>
  <p:clrMapOvr>
    <a:masterClrMapping/>
  </p:clrMapOvr>
  <p:transition spd="slow" advClick="0" advTm="1000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125951"/>
      </p:ext>
    </p:extLst>
  </p:cSld>
  <p:clrMapOvr>
    <a:masterClrMapping/>
  </p:clrMapOvr>
  <p:transition spd="slow" advClick="0" advTm="1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80" y="365211"/>
            <a:ext cx="10514231" cy="132587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679" y="1681553"/>
            <a:ext cx="5157116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679" y="2505656"/>
            <a:ext cx="5157116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1398" y="1681553"/>
            <a:ext cx="5182513" cy="82410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1398" y="2505656"/>
            <a:ext cx="5182513" cy="3685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2024/2/26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191107"/>
      </p:ext>
    </p:extLst>
  </p:cSld>
  <p:clrMapOvr>
    <a:masterClrMapping/>
  </p:clrMapOvr>
  <p:transition spd="slow" advClick="0" advTm="1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2024/2/26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8750460"/>
      </p:ext>
    </p:extLst>
  </p:cSld>
  <p:clrMapOvr>
    <a:masterClrMapping/>
  </p:clrMapOvr>
  <p:transition spd="slow" advClick="0" advTm="1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2024/2/26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9858109"/>
      </p:ext>
    </p:extLst>
  </p:cSld>
  <p:clrMapOvr>
    <a:masterClrMapping/>
  </p:clrMapOvr>
  <p:transition spd="slow" advClick="0" advTm="1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8435494"/>
      </p:ext>
    </p:extLst>
  </p:cSld>
  <p:clrMapOvr>
    <a:masterClrMapping/>
  </p:clrMapOvr>
  <p:transition spd="slow" advClick="0" advTm="1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679" y="457307"/>
            <a:ext cx="3931725" cy="160057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2514" y="987654"/>
            <a:ext cx="6171397" cy="487475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679" y="2057877"/>
            <a:ext cx="3931725" cy="38124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388EF-52D1-4258-9BE5-BCD010C7D4DE}" type="datetimeFigureOut">
              <a:rPr lang="zh-CN" altLang="en-US" smtClean="0"/>
              <a:t>2024/2/26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505172"/>
      </p:ext>
    </p:extLst>
  </p:cSld>
  <p:clrMapOvr>
    <a:masterClrMapping/>
  </p:clrMapOvr>
  <p:transition spd="slow" advClick="0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092" y="365211"/>
            <a:ext cx="10514231" cy="132587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092" y="1826048"/>
            <a:ext cx="10514231" cy="4352346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092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388EF-52D1-4258-9BE5-BCD010C7D4DE}" type="datetimeFigureOut">
              <a:rPr lang="zh-CN" altLang="en-US" smtClean="0"/>
              <a:t>2024/2/26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075" y="6357823"/>
            <a:ext cx="4114264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480" y="6357823"/>
            <a:ext cx="2742843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EE65E-57D2-4566-898C-4F2076833F8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02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27470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521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26/02/2024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5782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463" y="6357825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6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ransition spd="slow" advClick="0" advTm="1000">
    <p:push dir="u"/>
  </p:transition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7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slow" advClick="0" advTm="1000">
    <p:push dir="u"/>
  </p:transition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760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ransition spd="slow" advClick="0" advTm="1000">
    <p:push dir="u"/>
  </p:transition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8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transition spd="slow" advClick="0" advTm="1000">
    <p:push dir="u"/>
  </p:transition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1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p:transition spd="slow" advClick="0" advTm="1000">
    <p:push dir="u"/>
  </p:transition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9209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</p:sldLayoutIdLst>
  <p:transition spd="slow" advClick="0" advTm="1000">
    <p:push dir="u"/>
  </p:transition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9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</p:sldLayoutIdLst>
  <p:transition spd="slow" advClick="0" advTm="1000">
    <p:push dir="u"/>
  </p:transition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486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</p:sldLayoutIdLst>
  <p:transition spd="slow" advClick="0" advTm="1000">
    <p:push dir="u"/>
  </p:transition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exa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0413" cy="68595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21" y="355683"/>
            <a:ext cx="10971372" cy="1143265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21" y="1600573"/>
            <a:ext cx="10971372" cy="416656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JM" dirty="0"/>
          </a:p>
        </p:txBody>
      </p:sp>
      <p:sp>
        <p:nvSpPr>
          <p:cNvPr id="11" name="Freeform 5"/>
          <p:cNvSpPr>
            <a:spLocks/>
          </p:cNvSpPr>
          <p:nvPr userDrawn="1"/>
        </p:nvSpPr>
        <p:spPr bwMode="auto">
          <a:xfrm rot="5400000">
            <a:off x="11245248" y="6045087"/>
            <a:ext cx="541705" cy="479936"/>
          </a:xfrm>
          <a:custGeom>
            <a:avLst/>
            <a:gdLst>
              <a:gd name="T0" fmla="*/ 407 w 1375"/>
              <a:gd name="T1" fmla="*/ 1218 h 1218"/>
              <a:gd name="T2" fmla="*/ 299 w 1375"/>
              <a:gd name="T3" fmla="*/ 1156 h 1218"/>
              <a:gd name="T4" fmla="*/ 19 w 1375"/>
              <a:gd name="T5" fmla="*/ 671 h 1218"/>
              <a:gd name="T6" fmla="*/ 19 w 1375"/>
              <a:gd name="T7" fmla="*/ 547 h 1218"/>
              <a:gd name="T8" fmla="*/ 299 w 1375"/>
              <a:gd name="T9" fmla="*/ 62 h 1218"/>
              <a:gd name="T10" fmla="*/ 407 w 1375"/>
              <a:gd name="T11" fmla="*/ 0 h 1218"/>
              <a:gd name="T12" fmla="*/ 967 w 1375"/>
              <a:gd name="T13" fmla="*/ 0 h 1218"/>
              <a:gd name="T14" fmla="*/ 1075 w 1375"/>
              <a:gd name="T15" fmla="*/ 62 h 1218"/>
              <a:gd name="T16" fmla="*/ 1355 w 1375"/>
              <a:gd name="T17" fmla="*/ 547 h 1218"/>
              <a:gd name="T18" fmla="*/ 1355 w 1375"/>
              <a:gd name="T19" fmla="*/ 671 h 1218"/>
              <a:gd name="T20" fmla="*/ 1075 w 1375"/>
              <a:gd name="T21" fmla="*/ 1156 h 1218"/>
              <a:gd name="T22" fmla="*/ 967 w 1375"/>
              <a:gd name="T23" fmla="*/ 1218 h 1218"/>
              <a:gd name="T24" fmla="*/ 407 w 1375"/>
              <a:gd name="T25" fmla="*/ 1218 h 12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75" h="1218">
                <a:moveTo>
                  <a:pt x="407" y="1218"/>
                </a:moveTo>
                <a:cubicBezTo>
                  <a:pt x="368" y="1218"/>
                  <a:pt x="319" y="1190"/>
                  <a:pt x="299" y="1156"/>
                </a:cubicBezTo>
                <a:cubicBezTo>
                  <a:pt x="19" y="671"/>
                  <a:pt x="19" y="671"/>
                  <a:pt x="19" y="671"/>
                </a:cubicBezTo>
                <a:cubicBezTo>
                  <a:pt x="0" y="637"/>
                  <a:pt x="0" y="581"/>
                  <a:pt x="19" y="547"/>
                </a:cubicBezTo>
                <a:cubicBezTo>
                  <a:pt x="299" y="62"/>
                  <a:pt x="299" y="62"/>
                  <a:pt x="299" y="62"/>
                </a:cubicBezTo>
                <a:cubicBezTo>
                  <a:pt x="319" y="28"/>
                  <a:pt x="368" y="0"/>
                  <a:pt x="407" y="0"/>
                </a:cubicBezTo>
                <a:cubicBezTo>
                  <a:pt x="967" y="0"/>
                  <a:pt x="967" y="0"/>
                  <a:pt x="967" y="0"/>
                </a:cubicBezTo>
                <a:cubicBezTo>
                  <a:pt x="1007" y="0"/>
                  <a:pt x="1055" y="28"/>
                  <a:pt x="1075" y="62"/>
                </a:cubicBezTo>
                <a:cubicBezTo>
                  <a:pt x="1355" y="547"/>
                  <a:pt x="1355" y="547"/>
                  <a:pt x="1355" y="547"/>
                </a:cubicBezTo>
                <a:cubicBezTo>
                  <a:pt x="1375" y="581"/>
                  <a:pt x="1375" y="637"/>
                  <a:pt x="1355" y="671"/>
                </a:cubicBezTo>
                <a:cubicBezTo>
                  <a:pt x="1075" y="1156"/>
                  <a:pt x="1075" y="1156"/>
                  <a:pt x="1075" y="1156"/>
                </a:cubicBezTo>
                <a:cubicBezTo>
                  <a:pt x="1055" y="1190"/>
                  <a:pt x="1007" y="1218"/>
                  <a:pt x="967" y="1218"/>
                </a:cubicBezTo>
                <a:lnTo>
                  <a:pt x="407" y="1218"/>
                </a:lnTo>
                <a:close/>
              </a:path>
            </a:pathLst>
          </a:custGeom>
          <a:gradFill flip="none" rotWithShape="1">
            <a:gsLst>
              <a:gs pos="100000">
                <a:schemeClr val="bg1">
                  <a:lumMod val="97000"/>
                </a:schemeClr>
              </a:gs>
              <a:gs pos="2000">
                <a:schemeClr val="bg1">
                  <a:lumMod val="83000"/>
                </a:schemeClr>
              </a:gs>
            </a:gsLst>
            <a:lin ang="18900000" scaled="0"/>
            <a:tileRect/>
          </a:gradFill>
          <a:ln w="12700"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0000"/>
                  </a:schemeClr>
                </a:gs>
              </a:gsLst>
              <a:lin ang="18900000" scaled="0"/>
              <a:tileRect/>
            </a:gradFill>
          </a:ln>
          <a:effectLst>
            <a:outerShdw blurRad="165100" dist="762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9636" y="177842"/>
            <a:ext cx="2844430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620504-D840-6A40-90BC-6F3747762FA2}" type="datetime1">
              <a:rPr lang="en-JM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26/2/2024</a:t>
            </a:fld>
            <a:endParaRPr lang="en-JM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059" y="6334005"/>
            <a:ext cx="3860297" cy="36521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>
              <a:defRPr/>
            </a:pPr>
            <a:r>
              <a:rPr lang="en-JM">
                <a:solidFill>
                  <a:prstClr val="white">
                    <a:lumMod val="65000"/>
                  </a:prstClr>
                </a:solidFill>
              </a:rPr>
              <a:t>WWW.DESIGNERSPARADISE.COM</a:t>
            </a:r>
            <a:endParaRPr lang="en-JM" dirty="0">
              <a:solidFill>
                <a:prstClr val="white">
                  <a:lumMod val="6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812694" y="6275254"/>
            <a:ext cx="10463438" cy="19604"/>
          </a:xfrm>
          <a:prstGeom prst="line">
            <a:avLst/>
          </a:prstGeom>
          <a:ln w="9525" cmpd="sng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81415" y="6145720"/>
            <a:ext cx="479938" cy="304871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 b="0">
                <a:solidFill>
                  <a:schemeClr val="tx1">
                    <a:lumMod val="50000"/>
                    <a:lumOff val="50000"/>
                  </a:schemeClr>
                </a:solidFill>
                <a:latin typeface="Impact" panose="020B0806030902050204" pitchFamily="34" charset="0"/>
                <a:ea typeface="Impact" panose="020B0806030902050204" pitchFamily="34" charset="0"/>
                <a:cs typeface="Impact" panose="020B0806030902050204" pitchFamily="34" charset="0"/>
              </a:defRPr>
            </a:lvl1pPr>
          </a:lstStyle>
          <a:p>
            <a:pPr>
              <a:defRPr/>
            </a:pPr>
            <a:fld id="{857B18ED-D931-45F4-8873-1BEDAB4DC03E}" type="slidenum">
              <a:rPr lang="en-JM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>
                <a:defRPr/>
              </a:pPr>
              <a:t>‹#›</a:t>
            </a:fld>
            <a:endParaRPr lang="en-JM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71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</p:sldLayoutIdLst>
  <p:transition spd="slow" advClick="0" advTm="1000">
    <p:push dir="u"/>
  </p:transition>
  <p:hf hdr="0" ftr="0" dt="0"/>
  <p:txStyles>
    <p:titleStyle>
      <a:lvl1pPr algn="l" defTabSz="1219170" rtl="0" eaLnBrk="1" latinLnBrk="0" hangingPunct="1">
        <a:spcBef>
          <a:spcPct val="0"/>
        </a:spcBef>
        <a:buNone/>
        <a:defRPr sz="4600" kern="1200">
          <a:solidFill>
            <a:srgbClr val="17375E"/>
          </a:solidFill>
          <a:latin typeface="Signika"/>
          <a:ea typeface="Open Sans Extrabold" pitchFamily="34" charset="0"/>
          <a:cs typeface="Signika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rgbClr val="17375E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1737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1737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rgbClr val="1737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rgbClr val="1737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F0FC0F70-AC76-4EA2-86EB-0B407A4ACBB5}"/>
              </a:ext>
            </a:extLst>
          </p:cNvPr>
          <p:cNvGrpSpPr/>
          <p:nvPr/>
        </p:nvGrpSpPr>
        <p:grpSpPr>
          <a:xfrm>
            <a:off x="4151870" y="33798"/>
            <a:ext cx="6416688" cy="683792"/>
            <a:chOff x="4127156" y="308943"/>
            <a:chExt cx="6416688" cy="683792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4C0791A-6676-4043-BBF1-DD2993D19C98}"/>
                </a:ext>
              </a:extLst>
            </p:cNvPr>
            <p:cNvSpPr/>
            <p:nvPr/>
          </p:nvSpPr>
          <p:spPr>
            <a:xfrm flipV="1">
              <a:off x="4127156" y="947016"/>
              <a:ext cx="6416688" cy="45719"/>
            </a:xfrm>
            <a:prstGeom prst="rect">
              <a:avLst/>
            </a:prstGeom>
            <a:solidFill>
              <a:srgbClr val="63C1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E9BB0E5B-E5F4-4490-B3C7-C915B81DF5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11914" y="308943"/>
              <a:ext cx="5479528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eaLnBrk="1" hangingPunct="1"/>
              <a:r>
                <a:rPr lang="en-US" altLang="zh-CN" sz="4000" b="1" dirty="0" err="1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Hoạt</a:t>
              </a:r>
              <a:r>
                <a:rPr lang="en-US" altLang="zh-CN" sz="4000" b="1" dirty="0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động</a:t>
              </a:r>
              <a:r>
                <a:rPr lang="en-US" altLang="zh-CN" sz="4000" b="1" dirty="0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khởi</a:t>
              </a:r>
              <a:r>
                <a:rPr lang="en-US" altLang="zh-CN" sz="4000" b="1" dirty="0" smtClean="0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động</a:t>
              </a:r>
              <a:endParaRPr lang="zh-CN" altLang="en-US" sz="4000" b="1" dirty="0">
                <a:solidFill>
                  <a:srgbClr val="63C1B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15" name="组合 5">
            <a:extLst>
              <a:ext uri="{FF2B5EF4-FFF2-40B4-BE49-F238E27FC236}">
                <a16:creationId xmlns:a16="http://schemas.microsoft.com/office/drawing/2014/main" id="{6D29735E-BF04-49C6-9BF0-A72F0309331A}"/>
              </a:ext>
            </a:extLst>
          </p:cNvPr>
          <p:cNvGrpSpPr/>
          <p:nvPr/>
        </p:nvGrpSpPr>
        <p:grpSpPr>
          <a:xfrm>
            <a:off x="140013" y="1509195"/>
            <a:ext cx="2700381" cy="3841198"/>
            <a:chOff x="1289955" y="1628061"/>
            <a:chExt cx="3941631" cy="5174701"/>
          </a:xfrm>
        </p:grpSpPr>
        <p:sp>
          <p:nvSpPr>
            <p:cNvPr id="16" name="Shape 209">
              <a:extLst>
                <a:ext uri="{FF2B5EF4-FFF2-40B4-BE49-F238E27FC236}">
                  <a16:creationId xmlns:a16="http://schemas.microsoft.com/office/drawing/2014/main" id="{9526B708-F662-4C90-803B-3594FC4EF028}"/>
                </a:ext>
              </a:extLst>
            </p:cNvPr>
            <p:cNvSpPr/>
            <p:nvPr/>
          </p:nvSpPr>
          <p:spPr>
            <a:xfrm rot="3758493">
              <a:off x="2721879" y="4293055"/>
              <a:ext cx="2954498" cy="2064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14" extrusionOk="0">
                  <a:moveTo>
                    <a:pt x="0" y="11730"/>
                  </a:moveTo>
                  <a:cubicBezTo>
                    <a:pt x="550" y="11385"/>
                    <a:pt x="818" y="11200"/>
                    <a:pt x="1446" y="10869"/>
                  </a:cubicBezTo>
                  <a:cubicBezTo>
                    <a:pt x="3278" y="9905"/>
                    <a:pt x="4075" y="10600"/>
                    <a:pt x="4893" y="12949"/>
                  </a:cubicBezTo>
                  <a:cubicBezTo>
                    <a:pt x="5476" y="14623"/>
                    <a:pt x="6411" y="21325"/>
                    <a:pt x="8440" y="21003"/>
                  </a:cubicBezTo>
                  <a:cubicBezTo>
                    <a:pt x="10807" y="20628"/>
                    <a:pt x="9528" y="13017"/>
                    <a:pt x="9431" y="11082"/>
                  </a:cubicBezTo>
                  <a:cubicBezTo>
                    <a:pt x="9316" y="8800"/>
                    <a:pt x="8806" y="3250"/>
                    <a:pt x="11582" y="4352"/>
                  </a:cubicBezTo>
                  <a:cubicBezTo>
                    <a:pt x="13589" y="5149"/>
                    <a:pt x="14535" y="10567"/>
                    <a:pt x="16445" y="10863"/>
                  </a:cubicBezTo>
                  <a:cubicBezTo>
                    <a:pt x="18644" y="11204"/>
                    <a:pt x="17737" y="6638"/>
                    <a:pt x="17704" y="4600"/>
                  </a:cubicBezTo>
                  <a:cubicBezTo>
                    <a:pt x="17639" y="584"/>
                    <a:pt x="18794" y="-275"/>
                    <a:pt x="21600" y="69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grpSp>
          <p:nvGrpSpPr>
            <p:cNvPr id="17" name="组 13">
              <a:extLst>
                <a:ext uri="{FF2B5EF4-FFF2-40B4-BE49-F238E27FC236}">
                  <a16:creationId xmlns:a16="http://schemas.microsoft.com/office/drawing/2014/main" id="{E50BC92B-BD5A-4879-BE77-D2E282F018A8}"/>
                </a:ext>
              </a:extLst>
            </p:cNvPr>
            <p:cNvGrpSpPr/>
            <p:nvPr/>
          </p:nvGrpSpPr>
          <p:grpSpPr>
            <a:xfrm>
              <a:off x="1289955" y="1628061"/>
              <a:ext cx="2187025" cy="2569107"/>
              <a:chOff x="5943842" y="1013911"/>
              <a:chExt cx="2187025" cy="2569107"/>
            </a:xfrm>
          </p:grpSpPr>
          <p:sp>
            <p:nvSpPr>
              <p:cNvPr id="18" name="Shape 202">
                <a:extLst>
                  <a:ext uri="{FF2B5EF4-FFF2-40B4-BE49-F238E27FC236}">
                    <a16:creationId xmlns:a16="http://schemas.microsoft.com/office/drawing/2014/main" id="{35E24E59-BC80-4DF4-B80D-189DDEC392B9}"/>
                  </a:ext>
                </a:extLst>
              </p:cNvPr>
              <p:cNvSpPr/>
              <p:nvPr/>
            </p:nvSpPr>
            <p:spPr>
              <a:xfrm rot="3758493">
                <a:off x="6440283" y="1924630"/>
                <a:ext cx="1816414" cy="5104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522" extrusionOk="0">
                    <a:moveTo>
                      <a:pt x="21600" y="743"/>
                    </a:moveTo>
                    <a:cubicBezTo>
                      <a:pt x="19799" y="-786"/>
                      <a:pt x="18140" y="461"/>
                      <a:pt x="16279" y="823"/>
                    </a:cubicBezTo>
                    <a:cubicBezTo>
                      <a:pt x="10853" y="1876"/>
                      <a:pt x="5372" y="1461"/>
                      <a:pt x="0" y="4698"/>
                    </a:cubicBezTo>
                    <a:lnTo>
                      <a:pt x="0" y="20521"/>
                    </a:lnTo>
                    <a:lnTo>
                      <a:pt x="1843" y="19747"/>
                    </a:lnTo>
                    <a:cubicBezTo>
                      <a:pt x="4727" y="19759"/>
                      <a:pt x="13025" y="19305"/>
                      <a:pt x="15903" y="19016"/>
                    </a:cubicBezTo>
                    <a:cubicBezTo>
                      <a:pt x="17715" y="18834"/>
                      <a:pt x="19629" y="20814"/>
                      <a:pt x="21376" y="20485"/>
                    </a:cubicBezTo>
                  </a:path>
                </a:pathLst>
              </a:custGeom>
              <a:solidFill>
                <a:schemeClr val="bg1"/>
              </a:solidFill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9" name="Shape 203">
                <a:extLst>
                  <a:ext uri="{FF2B5EF4-FFF2-40B4-BE49-F238E27FC236}">
                    <a16:creationId xmlns:a16="http://schemas.microsoft.com/office/drawing/2014/main" id="{C21A034E-D377-41C7-B064-AD451C5F26A4}"/>
                  </a:ext>
                </a:extLst>
              </p:cNvPr>
              <p:cNvSpPr/>
              <p:nvPr/>
            </p:nvSpPr>
            <p:spPr>
              <a:xfrm rot="3758493">
                <a:off x="7743128" y="2715926"/>
                <a:ext cx="42879" cy="4886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274" h="21600" extrusionOk="0">
                    <a:moveTo>
                      <a:pt x="0" y="0"/>
                    </a:moveTo>
                    <a:cubicBezTo>
                      <a:pt x="21600" y="2677"/>
                      <a:pt x="19974" y="16418"/>
                      <a:pt x="11161" y="2160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0" name="Shape 204">
                <a:extLst>
                  <a:ext uri="{FF2B5EF4-FFF2-40B4-BE49-F238E27FC236}">
                    <a16:creationId xmlns:a16="http://schemas.microsoft.com/office/drawing/2014/main" id="{398653BF-CBC7-46B6-BF2D-11308FDB8FD7}"/>
                  </a:ext>
                </a:extLst>
              </p:cNvPr>
              <p:cNvSpPr/>
              <p:nvPr/>
            </p:nvSpPr>
            <p:spPr>
              <a:xfrm rot="3758493">
                <a:off x="6688919" y="1820269"/>
                <a:ext cx="124286" cy="3417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9761" y="15753"/>
                      <a:pt x="1840" y="7112"/>
                      <a:pt x="0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1" name="Shape 205">
                <a:extLst>
                  <a:ext uri="{FF2B5EF4-FFF2-40B4-BE49-F238E27FC236}">
                    <a16:creationId xmlns:a16="http://schemas.microsoft.com/office/drawing/2014/main" id="{E08FD850-3BE8-4108-920B-556ABB23FCAD}"/>
                  </a:ext>
                </a:extLst>
              </p:cNvPr>
              <p:cNvSpPr/>
              <p:nvPr/>
            </p:nvSpPr>
            <p:spPr>
              <a:xfrm rot="3758493">
                <a:off x="6847335" y="1900060"/>
                <a:ext cx="869668" cy="10315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69" h="16954" extrusionOk="0">
                    <a:moveTo>
                      <a:pt x="0" y="11121"/>
                    </a:moveTo>
                    <a:cubicBezTo>
                      <a:pt x="167" y="10786"/>
                      <a:pt x="-956" y="-4646"/>
                      <a:pt x="4852" y="2248"/>
                    </a:cubicBezTo>
                    <a:cubicBezTo>
                      <a:pt x="5261" y="461"/>
                      <a:pt x="6192" y="-121"/>
                      <a:pt x="7478" y="78"/>
                    </a:cubicBezTo>
                    <a:cubicBezTo>
                      <a:pt x="8279" y="78"/>
                      <a:pt x="9110" y="711"/>
                      <a:pt x="9174" y="2178"/>
                    </a:cubicBezTo>
                    <a:cubicBezTo>
                      <a:pt x="10318" y="734"/>
                      <a:pt x="10808" y="-213"/>
                      <a:pt x="12478" y="41"/>
                    </a:cubicBezTo>
                    <a:cubicBezTo>
                      <a:pt x="13434" y="0"/>
                      <a:pt x="13608" y="1386"/>
                      <a:pt x="13442" y="1960"/>
                    </a:cubicBezTo>
                    <a:cubicBezTo>
                      <a:pt x="19959" y="-3583"/>
                      <a:pt x="20644" y="13929"/>
                      <a:pt x="18086" y="16954"/>
                    </a:cubicBezTo>
                  </a:path>
                </a:pathLst>
              </a:custGeom>
              <a:solidFill>
                <a:schemeClr val="bg1"/>
              </a:solidFill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2" name="Shape 206">
                <a:extLst>
                  <a:ext uri="{FF2B5EF4-FFF2-40B4-BE49-F238E27FC236}">
                    <a16:creationId xmlns:a16="http://schemas.microsoft.com/office/drawing/2014/main" id="{5F81D843-95BD-4567-AD03-D133F5C0D870}"/>
                  </a:ext>
                </a:extLst>
              </p:cNvPr>
              <p:cNvSpPr/>
              <p:nvPr/>
            </p:nvSpPr>
            <p:spPr>
              <a:xfrm rot="3758493">
                <a:off x="6164716" y="2541971"/>
                <a:ext cx="1046419" cy="2818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74" extrusionOk="0">
                    <a:moveTo>
                      <a:pt x="1076" y="12061"/>
                    </a:moveTo>
                    <a:cubicBezTo>
                      <a:pt x="497" y="8498"/>
                      <a:pt x="228" y="3669"/>
                      <a:pt x="0" y="0"/>
                    </a:cubicBezTo>
                    <a:cubicBezTo>
                      <a:pt x="6860" y="545"/>
                      <a:pt x="13608" y="-26"/>
                      <a:pt x="20206" y="3388"/>
                    </a:cubicBezTo>
                    <a:cubicBezTo>
                      <a:pt x="20298" y="9884"/>
                      <a:pt x="21430" y="15807"/>
                      <a:pt x="21600" y="21574"/>
                    </a:cubicBezTo>
                  </a:path>
                </a:pathLst>
              </a:custGeom>
              <a:solidFill>
                <a:srgbClr val="E7E4EA"/>
              </a:solidFill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3" name="Shape 207">
                <a:extLst>
                  <a:ext uri="{FF2B5EF4-FFF2-40B4-BE49-F238E27FC236}">
                    <a16:creationId xmlns:a16="http://schemas.microsoft.com/office/drawing/2014/main" id="{10D44CBD-88E2-425B-8227-E847ED321DC6}"/>
                  </a:ext>
                </a:extLst>
              </p:cNvPr>
              <p:cNvSpPr/>
              <p:nvPr/>
            </p:nvSpPr>
            <p:spPr>
              <a:xfrm rot="3758493">
                <a:off x="5742745" y="2584036"/>
                <a:ext cx="1200079" cy="797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676" extrusionOk="0">
                    <a:moveTo>
                      <a:pt x="1467" y="19871"/>
                    </a:moveTo>
                    <a:cubicBezTo>
                      <a:pt x="2596" y="15187"/>
                      <a:pt x="1342" y="5194"/>
                      <a:pt x="0" y="486"/>
                    </a:cubicBezTo>
                    <a:cubicBezTo>
                      <a:pt x="6032" y="-924"/>
                      <a:pt x="11979" y="1155"/>
                      <a:pt x="18133" y="1422"/>
                    </a:cubicBezTo>
                    <a:cubicBezTo>
                      <a:pt x="19277" y="7634"/>
                      <a:pt x="21219" y="14259"/>
                      <a:pt x="21600" y="20676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4" name="Shape 208">
                <a:extLst>
                  <a:ext uri="{FF2B5EF4-FFF2-40B4-BE49-F238E27FC236}">
                    <a16:creationId xmlns:a16="http://schemas.microsoft.com/office/drawing/2014/main" id="{A10460E6-40B5-4E0A-A7E7-8E793B840819}"/>
                  </a:ext>
                </a:extLst>
              </p:cNvPr>
              <p:cNvSpPr/>
              <p:nvPr/>
            </p:nvSpPr>
            <p:spPr>
              <a:xfrm rot="3758493">
                <a:off x="6601321" y="998391"/>
                <a:ext cx="383966" cy="4150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9" h="21600" extrusionOk="0">
                    <a:moveTo>
                      <a:pt x="21399" y="0"/>
                    </a:moveTo>
                    <a:cubicBezTo>
                      <a:pt x="14641" y="0"/>
                      <a:pt x="6540" y="886"/>
                      <a:pt x="325" y="1003"/>
                    </a:cubicBezTo>
                    <a:cubicBezTo>
                      <a:pt x="-42" y="7726"/>
                      <a:pt x="-201" y="14997"/>
                      <a:pt x="411" y="21600"/>
                    </a:cubicBezTo>
                    <a:cubicBezTo>
                      <a:pt x="6724" y="20829"/>
                      <a:pt x="13779" y="19988"/>
                      <a:pt x="20126" y="20284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5" name="Shape 210">
                <a:extLst>
                  <a:ext uri="{FF2B5EF4-FFF2-40B4-BE49-F238E27FC236}">
                    <a16:creationId xmlns:a16="http://schemas.microsoft.com/office/drawing/2014/main" id="{28C55D33-C08C-41F8-B1D7-F138FB72EB41}"/>
                  </a:ext>
                </a:extLst>
              </p:cNvPr>
              <p:cNvSpPr/>
              <p:nvPr/>
            </p:nvSpPr>
            <p:spPr>
              <a:xfrm rot="3758493">
                <a:off x="7598750" y="2950768"/>
                <a:ext cx="573187" cy="4910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7302" y="21128"/>
                      <a:pt x="15635" y="15045"/>
                      <a:pt x="21600" y="9996"/>
                    </a:cubicBezTo>
                    <a:cubicBezTo>
                      <a:pt x="14594" y="7013"/>
                      <a:pt x="7961" y="2130"/>
                      <a:pt x="709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480" y="944936"/>
            <a:ext cx="4901598" cy="326179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122" y="2508034"/>
            <a:ext cx="4974077" cy="3310022"/>
          </a:xfrm>
          <a:prstGeom prst="rect">
            <a:avLst/>
          </a:prstGeom>
        </p:spPr>
      </p:pic>
      <p:sp>
        <p:nvSpPr>
          <p:cNvPr id="6" name="Double Wave 5"/>
          <p:cNvSpPr/>
          <p:nvPr/>
        </p:nvSpPr>
        <p:spPr>
          <a:xfrm>
            <a:off x="1519069" y="4434073"/>
            <a:ext cx="5045503" cy="1734715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741710" y="4608932"/>
            <a:ext cx="49971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entagon 4"/>
          <p:cNvSpPr/>
          <p:nvPr/>
        </p:nvSpPr>
        <p:spPr>
          <a:xfrm rot="10800000">
            <a:off x="6691078" y="1167881"/>
            <a:ext cx="3940132" cy="889861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7228582" y="1217059"/>
            <a:ext cx="2865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chó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dữ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228582" y="5808518"/>
            <a:ext cx="38286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5">
            <a:extLst>
              <a:ext uri="{FF2B5EF4-FFF2-40B4-BE49-F238E27FC236}">
                <a16:creationId xmlns:a16="http://schemas.microsoft.com/office/drawing/2014/main" id="{6D29735E-BF04-49C6-9BF0-A72F0309331A}"/>
              </a:ext>
            </a:extLst>
          </p:cNvPr>
          <p:cNvGrpSpPr/>
          <p:nvPr/>
        </p:nvGrpSpPr>
        <p:grpSpPr>
          <a:xfrm>
            <a:off x="67844" y="2116668"/>
            <a:ext cx="1468654" cy="1761067"/>
            <a:chOff x="1289955" y="1628061"/>
            <a:chExt cx="3941631" cy="5174701"/>
          </a:xfrm>
        </p:grpSpPr>
        <p:sp>
          <p:nvSpPr>
            <p:cNvPr id="16" name="Shape 209">
              <a:extLst>
                <a:ext uri="{FF2B5EF4-FFF2-40B4-BE49-F238E27FC236}">
                  <a16:creationId xmlns:a16="http://schemas.microsoft.com/office/drawing/2014/main" id="{9526B708-F662-4C90-803B-3594FC4EF028}"/>
                </a:ext>
              </a:extLst>
            </p:cNvPr>
            <p:cNvSpPr/>
            <p:nvPr/>
          </p:nvSpPr>
          <p:spPr>
            <a:xfrm rot="3758493">
              <a:off x="2721879" y="4293055"/>
              <a:ext cx="2954498" cy="2064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14" extrusionOk="0">
                  <a:moveTo>
                    <a:pt x="0" y="11730"/>
                  </a:moveTo>
                  <a:cubicBezTo>
                    <a:pt x="550" y="11385"/>
                    <a:pt x="818" y="11200"/>
                    <a:pt x="1446" y="10869"/>
                  </a:cubicBezTo>
                  <a:cubicBezTo>
                    <a:pt x="3278" y="9905"/>
                    <a:pt x="4075" y="10600"/>
                    <a:pt x="4893" y="12949"/>
                  </a:cubicBezTo>
                  <a:cubicBezTo>
                    <a:pt x="5476" y="14623"/>
                    <a:pt x="6411" y="21325"/>
                    <a:pt x="8440" y="21003"/>
                  </a:cubicBezTo>
                  <a:cubicBezTo>
                    <a:pt x="10807" y="20628"/>
                    <a:pt x="9528" y="13017"/>
                    <a:pt x="9431" y="11082"/>
                  </a:cubicBezTo>
                  <a:cubicBezTo>
                    <a:pt x="9316" y="8800"/>
                    <a:pt x="8806" y="3250"/>
                    <a:pt x="11582" y="4352"/>
                  </a:cubicBezTo>
                  <a:cubicBezTo>
                    <a:pt x="13589" y="5149"/>
                    <a:pt x="14535" y="10567"/>
                    <a:pt x="16445" y="10863"/>
                  </a:cubicBezTo>
                  <a:cubicBezTo>
                    <a:pt x="18644" y="11204"/>
                    <a:pt x="17737" y="6638"/>
                    <a:pt x="17704" y="4600"/>
                  </a:cubicBezTo>
                  <a:cubicBezTo>
                    <a:pt x="17639" y="584"/>
                    <a:pt x="18794" y="-275"/>
                    <a:pt x="21600" y="69"/>
                  </a:cubicBezTo>
                </a:path>
              </a:pathLst>
            </a:custGeom>
            <a:noFill/>
            <a:ln w="3810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4572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grpSp>
          <p:nvGrpSpPr>
            <p:cNvPr id="17" name="组 13">
              <a:extLst>
                <a:ext uri="{FF2B5EF4-FFF2-40B4-BE49-F238E27FC236}">
                  <a16:creationId xmlns:a16="http://schemas.microsoft.com/office/drawing/2014/main" id="{E50BC92B-BD5A-4879-BE77-D2E282F018A8}"/>
                </a:ext>
              </a:extLst>
            </p:cNvPr>
            <p:cNvGrpSpPr/>
            <p:nvPr/>
          </p:nvGrpSpPr>
          <p:grpSpPr>
            <a:xfrm>
              <a:off x="1289955" y="1628061"/>
              <a:ext cx="2187025" cy="2569107"/>
              <a:chOff x="5943842" y="1013911"/>
              <a:chExt cx="2187025" cy="2569107"/>
            </a:xfrm>
          </p:grpSpPr>
          <p:sp>
            <p:nvSpPr>
              <p:cNvPr id="18" name="Shape 202">
                <a:extLst>
                  <a:ext uri="{FF2B5EF4-FFF2-40B4-BE49-F238E27FC236}">
                    <a16:creationId xmlns:a16="http://schemas.microsoft.com/office/drawing/2014/main" id="{35E24E59-BC80-4DF4-B80D-189DDEC392B9}"/>
                  </a:ext>
                </a:extLst>
              </p:cNvPr>
              <p:cNvSpPr/>
              <p:nvPr/>
            </p:nvSpPr>
            <p:spPr>
              <a:xfrm rot="3758493">
                <a:off x="6440283" y="1924630"/>
                <a:ext cx="1816414" cy="51044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522" extrusionOk="0">
                    <a:moveTo>
                      <a:pt x="21600" y="743"/>
                    </a:moveTo>
                    <a:cubicBezTo>
                      <a:pt x="19799" y="-786"/>
                      <a:pt x="18140" y="461"/>
                      <a:pt x="16279" y="823"/>
                    </a:cubicBezTo>
                    <a:cubicBezTo>
                      <a:pt x="10853" y="1876"/>
                      <a:pt x="5372" y="1461"/>
                      <a:pt x="0" y="4698"/>
                    </a:cubicBezTo>
                    <a:lnTo>
                      <a:pt x="0" y="20521"/>
                    </a:lnTo>
                    <a:lnTo>
                      <a:pt x="1843" y="19747"/>
                    </a:lnTo>
                    <a:cubicBezTo>
                      <a:pt x="4727" y="19759"/>
                      <a:pt x="13025" y="19305"/>
                      <a:pt x="15903" y="19016"/>
                    </a:cubicBezTo>
                    <a:cubicBezTo>
                      <a:pt x="17715" y="18834"/>
                      <a:pt x="19629" y="20814"/>
                      <a:pt x="21376" y="20485"/>
                    </a:cubicBezTo>
                  </a:path>
                </a:pathLst>
              </a:custGeom>
              <a:solidFill>
                <a:schemeClr val="bg1"/>
              </a:solidFill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19" name="Shape 203">
                <a:extLst>
                  <a:ext uri="{FF2B5EF4-FFF2-40B4-BE49-F238E27FC236}">
                    <a16:creationId xmlns:a16="http://schemas.microsoft.com/office/drawing/2014/main" id="{C21A034E-D377-41C7-B064-AD451C5F26A4}"/>
                  </a:ext>
                </a:extLst>
              </p:cNvPr>
              <p:cNvSpPr/>
              <p:nvPr/>
            </p:nvSpPr>
            <p:spPr>
              <a:xfrm rot="3758493">
                <a:off x="7743128" y="2715926"/>
                <a:ext cx="42879" cy="48862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7274" h="21600" extrusionOk="0">
                    <a:moveTo>
                      <a:pt x="0" y="0"/>
                    </a:moveTo>
                    <a:cubicBezTo>
                      <a:pt x="21600" y="2677"/>
                      <a:pt x="19974" y="16418"/>
                      <a:pt x="11161" y="2160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0" name="Shape 204">
                <a:extLst>
                  <a:ext uri="{FF2B5EF4-FFF2-40B4-BE49-F238E27FC236}">
                    <a16:creationId xmlns:a16="http://schemas.microsoft.com/office/drawing/2014/main" id="{398653BF-CBC7-46B6-BF2D-11308FDB8FD7}"/>
                  </a:ext>
                </a:extLst>
              </p:cNvPr>
              <p:cNvSpPr/>
              <p:nvPr/>
            </p:nvSpPr>
            <p:spPr>
              <a:xfrm rot="3758493">
                <a:off x="6688919" y="1820269"/>
                <a:ext cx="124286" cy="3417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cubicBezTo>
                      <a:pt x="9761" y="15753"/>
                      <a:pt x="1840" y="7112"/>
                      <a:pt x="0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1" name="Shape 205">
                <a:extLst>
                  <a:ext uri="{FF2B5EF4-FFF2-40B4-BE49-F238E27FC236}">
                    <a16:creationId xmlns:a16="http://schemas.microsoft.com/office/drawing/2014/main" id="{E08FD850-3BE8-4108-920B-556ABB23FCAD}"/>
                  </a:ext>
                </a:extLst>
              </p:cNvPr>
              <p:cNvSpPr/>
              <p:nvPr/>
            </p:nvSpPr>
            <p:spPr>
              <a:xfrm rot="3758493">
                <a:off x="6847335" y="1900060"/>
                <a:ext cx="869668" cy="103159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469" h="16954" extrusionOk="0">
                    <a:moveTo>
                      <a:pt x="0" y="11121"/>
                    </a:moveTo>
                    <a:cubicBezTo>
                      <a:pt x="167" y="10786"/>
                      <a:pt x="-956" y="-4646"/>
                      <a:pt x="4852" y="2248"/>
                    </a:cubicBezTo>
                    <a:cubicBezTo>
                      <a:pt x="5261" y="461"/>
                      <a:pt x="6192" y="-121"/>
                      <a:pt x="7478" y="78"/>
                    </a:cubicBezTo>
                    <a:cubicBezTo>
                      <a:pt x="8279" y="78"/>
                      <a:pt x="9110" y="711"/>
                      <a:pt x="9174" y="2178"/>
                    </a:cubicBezTo>
                    <a:cubicBezTo>
                      <a:pt x="10318" y="734"/>
                      <a:pt x="10808" y="-213"/>
                      <a:pt x="12478" y="41"/>
                    </a:cubicBezTo>
                    <a:cubicBezTo>
                      <a:pt x="13434" y="0"/>
                      <a:pt x="13608" y="1386"/>
                      <a:pt x="13442" y="1960"/>
                    </a:cubicBezTo>
                    <a:cubicBezTo>
                      <a:pt x="19959" y="-3583"/>
                      <a:pt x="20644" y="13929"/>
                      <a:pt x="18086" y="16954"/>
                    </a:cubicBezTo>
                  </a:path>
                </a:pathLst>
              </a:custGeom>
              <a:solidFill>
                <a:schemeClr val="bg1"/>
              </a:solidFill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2" name="Shape 206">
                <a:extLst>
                  <a:ext uri="{FF2B5EF4-FFF2-40B4-BE49-F238E27FC236}">
                    <a16:creationId xmlns:a16="http://schemas.microsoft.com/office/drawing/2014/main" id="{5F81D843-95BD-4567-AD03-D133F5C0D870}"/>
                  </a:ext>
                </a:extLst>
              </p:cNvPr>
              <p:cNvSpPr/>
              <p:nvPr/>
            </p:nvSpPr>
            <p:spPr>
              <a:xfrm rot="3758493">
                <a:off x="6164716" y="2541971"/>
                <a:ext cx="1046419" cy="28186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74" extrusionOk="0">
                    <a:moveTo>
                      <a:pt x="1076" y="12061"/>
                    </a:moveTo>
                    <a:cubicBezTo>
                      <a:pt x="497" y="8498"/>
                      <a:pt x="228" y="3669"/>
                      <a:pt x="0" y="0"/>
                    </a:cubicBezTo>
                    <a:cubicBezTo>
                      <a:pt x="6860" y="545"/>
                      <a:pt x="13608" y="-26"/>
                      <a:pt x="20206" y="3388"/>
                    </a:cubicBezTo>
                    <a:cubicBezTo>
                      <a:pt x="20298" y="9884"/>
                      <a:pt x="21430" y="15807"/>
                      <a:pt x="21600" y="21574"/>
                    </a:cubicBezTo>
                  </a:path>
                </a:pathLst>
              </a:custGeom>
              <a:solidFill>
                <a:srgbClr val="E7E4EA"/>
              </a:solidFill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3" name="Shape 207">
                <a:extLst>
                  <a:ext uri="{FF2B5EF4-FFF2-40B4-BE49-F238E27FC236}">
                    <a16:creationId xmlns:a16="http://schemas.microsoft.com/office/drawing/2014/main" id="{10D44CBD-88E2-425B-8227-E847ED321DC6}"/>
                  </a:ext>
                </a:extLst>
              </p:cNvPr>
              <p:cNvSpPr/>
              <p:nvPr/>
            </p:nvSpPr>
            <p:spPr>
              <a:xfrm rot="3758493">
                <a:off x="5742745" y="2584036"/>
                <a:ext cx="1200079" cy="79788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676" extrusionOk="0">
                    <a:moveTo>
                      <a:pt x="1467" y="19871"/>
                    </a:moveTo>
                    <a:cubicBezTo>
                      <a:pt x="2596" y="15187"/>
                      <a:pt x="1342" y="5194"/>
                      <a:pt x="0" y="486"/>
                    </a:cubicBezTo>
                    <a:cubicBezTo>
                      <a:pt x="6032" y="-924"/>
                      <a:pt x="11979" y="1155"/>
                      <a:pt x="18133" y="1422"/>
                    </a:cubicBezTo>
                    <a:cubicBezTo>
                      <a:pt x="19277" y="7634"/>
                      <a:pt x="21219" y="14259"/>
                      <a:pt x="21600" y="20676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4" name="Shape 208">
                <a:extLst>
                  <a:ext uri="{FF2B5EF4-FFF2-40B4-BE49-F238E27FC236}">
                    <a16:creationId xmlns:a16="http://schemas.microsoft.com/office/drawing/2014/main" id="{A10460E6-40B5-4E0A-A7E7-8E793B840819}"/>
                  </a:ext>
                </a:extLst>
              </p:cNvPr>
              <p:cNvSpPr/>
              <p:nvPr/>
            </p:nvSpPr>
            <p:spPr>
              <a:xfrm rot="3758493">
                <a:off x="6601321" y="998391"/>
                <a:ext cx="383966" cy="41500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399" h="21600" extrusionOk="0">
                    <a:moveTo>
                      <a:pt x="21399" y="0"/>
                    </a:moveTo>
                    <a:cubicBezTo>
                      <a:pt x="14641" y="0"/>
                      <a:pt x="6540" y="886"/>
                      <a:pt x="325" y="1003"/>
                    </a:cubicBezTo>
                    <a:cubicBezTo>
                      <a:pt x="-42" y="7726"/>
                      <a:pt x="-201" y="14997"/>
                      <a:pt x="411" y="21600"/>
                    </a:cubicBezTo>
                    <a:cubicBezTo>
                      <a:pt x="6724" y="20829"/>
                      <a:pt x="13779" y="19988"/>
                      <a:pt x="20126" y="20284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25" name="Shape 210">
                <a:extLst>
                  <a:ext uri="{FF2B5EF4-FFF2-40B4-BE49-F238E27FC236}">
                    <a16:creationId xmlns:a16="http://schemas.microsoft.com/office/drawing/2014/main" id="{28C55D33-C08C-41F8-B1D7-F138FB72EB41}"/>
                  </a:ext>
                </a:extLst>
              </p:cNvPr>
              <p:cNvSpPr/>
              <p:nvPr/>
            </p:nvSpPr>
            <p:spPr>
              <a:xfrm rot="3758493">
                <a:off x="7598750" y="2950768"/>
                <a:ext cx="573187" cy="49104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cubicBezTo>
                      <a:pt x="7302" y="21128"/>
                      <a:pt x="15635" y="15045"/>
                      <a:pt x="21600" y="9996"/>
                    </a:cubicBezTo>
                    <a:cubicBezTo>
                      <a:pt x="14594" y="7013"/>
                      <a:pt x="7961" y="2130"/>
                      <a:pt x="709" y="0"/>
                    </a:cubicBezTo>
                  </a:path>
                </a:pathLst>
              </a:custGeom>
              <a:noFill/>
              <a:ln w="38100" cap="flat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413" cy="68595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89114" y="2153266"/>
            <a:ext cx="57438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thiền</a:t>
            </a:r>
            <a:r>
              <a:rPr lang="en-U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tĩnh</a:t>
            </a:r>
            <a:r>
              <a:rPr lang="en-U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endParaRPr lang="en-U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DonBinhMinh-PhamAnhDuy-48544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89613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055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>
        <p15:prstTrans prst="origami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355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F0FC0F70-AC76-4EA2-86EB-0B407A4ACBB5}"/>
              </a:ext>
            </a:extLst>
          </p:cNvPr>
          <p:cNvGrpSpPr/>
          <p:nvPr/>
        </p:nvGrpSpPr>
        <p:grpSpPr>
          <a:xfrm>
            <a:off x="3684896" y="-9380"/>
            <a:ext cx="6883662" cy="1389137"/>
            <a:chOff x="3660182" y="265765"/>
            <a:chExt cx="6883662" cy="1389137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4C0791A-6676-4043-BBF1-DD2993D19C98}"/>
                </a:ext>
              </a:extLst>
            </p:cNvPr>
            <p:cNvSpPr/>
            <p:nvPr/>
          </p:nvSpPr>
          <p:spPr>
            <a:xfrm flipV="1">
              <a:off x="4127156" y="947016"/>
              <a:ext cx="6416688" cy="45719"/>
            </a:xfrm>
            <a:prstGeom prst="rect">
              <a:avLst/>
            </a:prstGeom>
            <a:solidFill>
              <a:srgbClr val="63C1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E9BB0E5B-E5F4-4490-B3C7-C915B81DF5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9446" y="265765"/>
              <a:ext cx="5079725" cy="615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eaLnBrk="1" hangingPunct="1"/>
              <a:r>
                <a:rPr lang="en-US" altLang="zh-CN" sz="4000" b="1" dirty="0" err="1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Hoạt</a:t>
              </a:r>
              <a:r>
                <a:rPr lang="en-US" altLang="zh-CN" sz="4000" b="1" dirty="0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động</a:t>
              </a:r>
              <a:r>
                <a:rPr lang="en-US" altLang="zh-CN" sz="4000" b="1" dirty="0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Mở</a:t>
              </a:r>
              <a:r>
                <a:rPr lang="en-US" altLang="zh-CN" sz="4000" b="1" dirty="0" smtClean="0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4000" b="1" dirty="0" err="1" smtClean="0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đầu</a:t>
              </a:r>
              <a:endParaRPr lang="zh-CN" altLang="en-US" sz="4000" b="1" dirty="0">
                <a:solidFill>
                  <a:srgbClr val="63C1B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3" name="TextBox 8">
              <a:extLst>
                <a:ext uri="{FF2B5EF4-FFF2-40B4-BE49-F238E27FC236}">
                  <a16:creationId xmlns:a16="http://schemas.microsoft.com/office/drawing/2014/main" id="{339CB027-AF32-4B03-BE15-1DD5E6EA2A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0182" y="1224015"/>
              <a:ext cx="6068703" cy="430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eaLnBrk="1" hangingPunct="1"/>
              <a:r>
                <a:rPr lang="en-US" altLang="zh-CN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Thử</a:t>
              </a:r>
              <a:r>
                <a:rPr lang="en-US" altLang="zh-CN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tài</a:t>
              </a:r>
              <a:r>
                <a:rPr lang="en-US" altLang="zh-CN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Giải</a:t>
              </a:r>
              <a:r>
                <a:rPr lang="en-US" altLang="zh-CN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mật</a:t>
              </a:r>
              <a:r>
                <a:rPr lang="en-US" altLang="zh-CN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28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mã</a:t>
              </a:r>
              <a:endParaRPr lang="zh-CN" altLang="en-US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pic>
        <p:nvPicPr>
          <p:cNvPr id="27" name="图片 5">
            <a:extLst>
              <a:ext uri="{FF2B5EF4-FFF2-40B4-BE49-F238E27FC236}">
                <a16:creationId xmlns:a16="http://schemas.microsoft.com/office/drawing/2014/main" id="{98B023AB-53C4-44EB-AF6C-AD9266B61B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593" y="1979988"/>
            <a:ext cx="1684046" cy="1700396"/>
          </a:xfrm>
          <a:prstGeom prst="rect">
            <a:avLst/>
          </a:prstGeom>
        </p:spPr>
      </p:pic>
      <p:sp>
        <p:nvSpPr>
          <p:cNvPr id="28" name="Freeform 34">
            <a:extLst>
              <a:ext uri="{FF2B5EF4-FFF2-40B4-BE49-F238E27FC236}">
                <a16:creationId xmlns:a16="http://schemas.microsoft.com/office/drawing/2014/main" id="{740CCB9E-BA56-49F8-A536-0A4792BB7C52}"/>
              </a:ext>
            </a:extLst>
          </p:cNvPr>
          <p:cNvSpPr>
            <a:spLocks noEditPoints="1"/>
          </p:cNvSpPr>
          <p:nvPr/>
        </p:nvSpPr>
        <p:spPr bwMode="auto">
          <a:xfrm>
            <a:off x="8145175" y="3218273"/>
            <a:ext cx="629330" cy="430043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9" name="任意多边形 8">
            <a:extLst>
              <a:ext uri="{FF2B5EF4-FFF2-40B4-BE49-F238E27FC236}">
                <a16:creationId xmlns:a16="http://schemas.microsoft.com/office/drawing/2014/main" id="{109D3186-41E7-4F9D-9248-E064EDA4F21A}"/>
              </a:ext>
            </a:extLst>
          </p:cNvPr>
          <p:cNvSpPr/>
          <p:nvPr/>
        </p:nvSpPr>
        <p:spPr>
          <a:xfrm>
            <a:off x="2865316" y="3210503"/>
            <a:ext cx="5405847" cy="419864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9">
            <a:extLst>
              <a:ext uri="{FF2B5EF4-FFF2-40B4-BE49-F238E27FC236}">
                <a16:creationId xmlns:a16="http://schemas.microsoft.com/office/drawing/2014/main" id="{DB18C0AA-7988-4FE0-9E6C-80D8023C9AB1}"/>
              </a:ext>
            </a:extLst>
          </p:cNvPr>
          <p:cNvSpPr txBox="1"/>
          <p:nvPr/>
        </p:nvSpPr>
        <p:spPr>
          <a:xfrm flipH="1">
            <a:off x="2956712" y="2633498"/>
            <a:ext cx="7334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Hợp</a:t>
            </a:r>
            <a:r>
              <a:rPr lang="en-US" altLang="zh-CN" sz="3200" dirty="0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tác</a:t>
            </a:r>
            <a:r>
              <a:rPr lang="en-US" altLang="zh-CN" sz="3200" dirty="0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theo</a:t>
            </a:r>
            <a:r>
              <a:rPr lang="en-US" altLang="zh-CN" sz="3200" dirty="0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bàn</a:t>
            </a:r>
            <a:r>
              <a:rPr lang="en-US" altLang="zh-CN" sz="3200" dirty="0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,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giải</a:t>
            </a:r>
            <a:r>
              <a:rPr lang="en-US" altLang="zh-CN" sz="3200" dirty="0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mật</a:t>
            </a:r>
            <a:r>
              <a:rPr lang="en-US" altLang="zh-CN" sz="3200" dirty="0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mã</a:t>
            </a:r>
            <a:endParaRPr lang="zh-CN" altLang="en-US" sz="3200" dirty="0">
              <a:latin typeface="Times New Roman" panose="02020603050405020304" pitchFamily="18" charset="0"/>
              <a:ea typeface="方正静蕾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4" name="文本框 13">
            <a:extLst>
              <a:ext uri="{FF2B5EF4-FFF2-40B4-BE49-F238E27FC236}">
                <a16:creationId xmlns:a16="http://schemas.microsoft.com/office/drawing/2014/main" id="{B093D244-B8B1-40BA-91A2-AA891E1058EA}"/>
              </a:ext>
            </a:extLst>
          </p:cNvPr>
          <p:cNvSpPr txBox="1"/>
          <p:nvPr/>
        </p:nvSpPr>
        <p:spPr>
          <a:xfrm>
            <a:off x="1272666" y="1979988"/>
            <a:ext cx="2112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chemeClr val="tx1">
                    <a:lumMod val="65000"/>
                    <a:lumOff val="35000"/>
                  </a:schemeClr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</a:rPr>
              <a:t> </a:t>
            </a:r>
            <a:r>
              <a:rPr lang="en-US" altLang="zh-CN" sz="4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</a:rPr>
              <a:t>01</a:t>
            </a:r>
            <a:endParaRPr lang="zh-CN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  <p:pic>
        <p:nvPicPr>
          <p:cNvPr id="35" name="图片 5">
            <a:extLst>
              <a:ext uri="{FF2B5EF4-FFF2-40B4-BE49-F238E27FC236}">
                <a16:creationId xmlns:a16="http://schemas.microsoft.com/office/drawing/2014/main" id="{81EA6025-9B01-4665-B7B7-DD3DACFC4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029" y="4365777"/>
            <a:ext cx="1684046" cy="1700396"/>
          </a:xfrm>
          <a:prstGeom prst="rect">
            <a:avLst/>
          </a:prstGeom>
        </p:spPr>
      </p:pic>
      <p:sp>
        <p:nvSpPr>
          <p:cNvPr id="36" name="Freeform 34">
            <a:extLst>
              <a:ext uri="{FF2B5EF4-FFF2-40B4-BE49-F238E27FC236}">
                <a16:creationId xmlns:a16="http://schemas.microsoft.com/office/drawing/2014/main" id="{28DC6C10-8BC6-4DF6-BACC-5F4CA218D316}"/>
              </a:ext>
            </a:extLst>
          </p:cNvPr>
          <p:cNvSpPr>
            <a:spLocks noEditPoints="1"/>
          </p:cNvSpPr>
          <p:nvPr/>
        </p:nvSpPr>
        <p:spPr bwMode="auto">
          <a:xfrm>
            <a:off x="10791393" y="5591202"/>
            <a:ext cx="629330" cy="430043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7" name="任意多边形 8">
            <a:extLst>
              <a:ext uri="{FF2B5EF4-FFF2-40B4-BE49-F238E27FC236}">
                <a16:creationId xmlns:a16="http://schemas.microsoft.com/office/drawing/2014/main" id="{2BED7A93-94B6-4B71-A7EC-5D489354E6A7}"/>
              </a:ext>
            </a:extLst>
          </p:cNvPr>
          <p:cNvSpPr/>
          <p:nvPr/>
        </p:nvSpPr>
        <p:spPr>
          <a:xfrm>
            <a:off x="4347752" y="5596292"/>
            <a:ext cx="6443641" cy="419864"/>
          </a:xfrm>
          <a:custGeom>
            <a:avLst/>
            <a:gdLst>
              <a:gd name="connsiteX0" fmla="*/ 0 w 6766560"/>
              <a:gd name="connsiteY0" fmla="*/ 39809 h 361457"/>
              <a:gd name="connsiteX1" fmla="*/ 4411980 w 6766560"/>
              <a:gd name="connsiteY1" fmla="*/ 28379 h 361457"/>
              <a:gd name="connsiteX2" fmla="*/ 4023360 w 6766560"/>
              <a:gd name="connsiteY2" fmla="*/ 359849 h 361457"/>
              <a:gd name="connsiteX3" fmla="*/ 6766560 w 6766560"/>
              <a:gd name="connsiteY3" fmla="*/ 131249 h 361457"/>
              <a:gd name="connsiteX0-1" fmla="*/ 0 w 6766560"/>
              <a:gd name="connsiteY0-2" fmla="*/ 75291 h 398381"/>
              <a:gd name="connsiteX1-3" fmla="*/ 4369154 w 6766560"/>
              <a:gd name="connsiteY1-4" fmla="*/ 18141 h 398381"/>
              <a:gd name="connsiteX2-5" fmla="*/ 4023360 w 6766560"/>
              <a:gd name="connsiteY2-6" fmla="*/ 395331 h 398381"/>
              <a:gd name="connsiteX3-7" fmla="*/ 6766560 w 6766560"/>
              <a:gd name="connsiteY3-8" fmla="*/ 166731 h 398381"/>
              <a:gd name="connsiteX0-9" fmla="*/ 0 w 6766560"/>
              <a:gd name="connsiteY0-10" fmla="*/ 71354 h 339035"/>
              <a:gd name="connsiteX1-11" fmla="*/ 4369154 w 6766560"/>
              <a:gd name="connsiteY1-12" fmla="*/ 14204 h 339035"/>
              <a:gd name="connsiteX2-13" fmla="*/ 4351696 w 6766560"/>
              <a:gd name="connsiteY2-14" fmla="*/ 334244 h 339035"/>
              <a:gd name="connsiteX3-15" fmla="*/ 6766560 w 6766560"/>
              <a:gd name="connsiteY3-16" fmla="*/ 162794 h 339035"/>
              <a:gd name="connsiteX0-17" fmla="*/ 0 w 7194823"/>
              <a:gd name="connsiteY0-18" fmla="*/ 71354 h 334304"/>
              <a:gd name="connsiteX1-19" fmla="*/ 4369154 w 7194823"/>
              <a:gd name="connsiteY1-20" fmla="*/ 14204 h 334304"/>
              <a:gd name="connsiteX2-21" fmla="*/ 4351696 w 7194823"/>
              <a:gd name="connsiteY2-22" fmla="*/ 334244 h 334304"/>
              <a:gd name="connsiteX3-23" fmla="*/ 7194823 w 7194823"/>
              <a:gd name="connsiteY3-24" fmla="*/ 37064 h 334304"/>
              <a:gd name="connsiteX0-25" fmla="*/ 0 w 7194823"/>
              <a:gd name="connsiteY0-26" fmla="*/ 72918 h 358721"/>
              <a:gd name="connsiteX1-27" fmla="*/ 4369154 w 7194823"/>
              <a:gd name="connsiteY1-28" fmla="*/ 15768 h 358721"/>
              <a:gd name="connsiteX2-29" fmla="*/ 4051911 w 7194823"/>
              <a:gd name="connsiteY2-30" fmla="*/ 358668 h 358721"/>
              <a:gd name="connsiteX3-31" fmla="*/ 7194823 w 7194823"/>
              <a:gd name="connsiteY3-32" fmla="*/ 38628 h 358721"/>
              <a:gd name="connsiteX0-33" fmla="*/ 0 w 6454042"/>
              <a:gd name="connsiteY0-34" fmla="*/ 72918 h 359955"/>
              <a:gd name="connsiteX1-35" fmla="*/ 4369154 w 6454042"/>
              <a:gd name="connsiteY1-36" fmla="*/ 15768 h 359955"/>
              <a:gd name="connsiteX2-37" fmla="*/ 4051911 w 6454042"/>
              <a:gd name="connsiteY2-38" fmla="*/ 358668 h 359955"/>
              <a:gd name="connsiteX3-39" fmla="*/ 6454042 w 6454042"/>
              <a:gd name="connsiteY3-40" fmla="*/ 112769 h 359955"/>
              <a:gd name="connsiteX0-41" fmla="*/ 0 w 6454042"/>
              <a:gd name="connsiteY0-42" fmla="*/ 62493 h 349247"/>
              <a:gd name="connsiteX1-43" fmla="*/ 4122228 w 6454042"/>
              <a:gd name="connsiteY1-44" fmla="*/ 17700 h 349247"/>
              <a:gd name="connsiteX2-45" fmla="*/ 4051911 w 6454042"/>
              <a:gd name="connsiteY2-46" fmla="*/ 348243 h 349247"/>
              <a:gd name="connsiteX3-47" fmla="*/ 6454042 w 6454042"/>
              <a:gd name="connsiteY3-48" fmla="*/ 102344 h 349247"/>
              <a:gd name="connsiteX0-49" fmla="*/ 0 w 4341830"/>
              <a:gd name="connsiteY0-50" fmla="*/ 62493 h 348243"/>
              <a:gd name="connsiteX1-51" fmla="*/ 4122228 w 4341830"/>
              <a:gd name="connsiteY1-52" fmla="*/ 17700 h 348243"/>
              <a:gd name="connsiteX2-53" fmla="*/ 4051911 w 4341830"/>
              <a:gd name="connsiteY2-54" fmla="*/ 348243 h 348243"/>
              <a:gd name="connsiteX0-55" fmla="*/ 0 w 4122228"/>
              <a:gd name="connsiteY0-56" fmla="*/ 62493 h 62493"/>
              <a:gd name="connsiteX1-57" fmla="*/ 4122228 w 4122228"/>
              <a:gd name="connsiteY1-58" fmla="*/ 17700 h 62493"/>
              <a:gd name="connsiteX0-59" fmla="*/ 0 w 4122228"/>
              <a:gd name="connsiteY0-60" fmla="*/ 44793 h 66159"/>
              <a:gd name="connsiteX1-61" fmla="*/ 4122228 w 4122228"/>
              <a:gd name="connsiteY1-62" fmla="*/ 0 h 66159"/>
              <a:gd name="connsiteX0-63" fmla="*/ 0 w 4245691"/>
              <a:gd name="connsiteY0-64" fmla="*/ 156004 h 156004"/>
              <a:gd name="connsiteX1-65" fmla="*/ 4245691 w 4245691"/>
              <a:gd name="connsiteY1-66" fmla="*/ 0 h 156004"/>
              <a:gd name="connsiteX0-67" fmla="*/ 0 w 4245691"/>
              <a:gd name="connsiteY0-68" fmla="*/ 156004 h 163985"/>
              <a:gd name="connsiteX1-69" fmla="*/ 4245691 w 4245691"/>
              <a:gd name="connsiteY1-70" fmla="*/ 0 h 163985"/>
              <a:gd name="connsiteX0-71" fmla="*/ 0 w 5449458"/>
              <a:gd name="connsiteY0-72" fmla="*/ 143648 h 143648"/>
              <a:gd name="connsiteX1-73" fmla="*/ 5449458 w 5449458"/>
              <a:gd name="connsiteY1-74" fmla="*/ 0 h 143648"/>
              <a:gd name="connsiteX0-75" fmla="*/ 0 w 5449458"/>
              <a:gd name="connsiteY0-76" fmla="*/ 143648 h 260913"/>
              <a:gd name="connsiteX1-77" fmla="*/ 1990356 w 5449458"/>
              <a:gd name="connsiteY1-78" fmla="*/ 260339 h 260913"/>
              <a:gd name="connsiteX2-79" fmla="*/ 5449458 w 5449458"/>
              <a:gd name="connsiteY2-80" fmla="*/ 0 h 260913"/>
              <a:gd name="connsiteX0-81" fmla="*/ 0 w 4693246"/>
              <a:gd name="connsiteY0-82" fmla="*/ 169 h 463018"/>
              <a:gd name="connsiteX1-83" fmla="*/ 1234144 w 4693246"/>
              <a:gd name="connsiteY1-84" fmla="*/ 462849 h 463018"/>
              <a:gd name="connsiteX2-85" fmla="*/ 4693246 w 4693246"/>
              <a:gd name="connsiteY2-86" fmla="*/ 202510 h 463018"/>
              <a:gd name="connsiteX0-87" fmla="*/ 153395 w 4846641"/>
              <a:gd name="connsiteY0-88" fmla="*/ 0 h 462988"/>
              <a:gd name="connsiteX1-89" fmla="*/ 1387539 w 4846641"/>
              <a:gd name="connsiteY1-90" fmla="*/ 462680 h 462988"/>
              <a:gd name="connsiteX2-91" fmla="*/ 4846641 w 4846641"/>
              <a:gd name="connsiteY2-92" fmla="*/ 202341 h 462988"/>
              <a:gd name="connsiteX0-93" fmla="*/ 212160 w 4457851"/>
              <a:gd name="connsiteY0-94" fmla="*/ 0 h 462988"/>
              <a:gd name="connsiteX1-95" fmla="*/ 998749 w 4457851"/>
              <a:gd name="connsiteY1-96" fmla="*/ 462680 h 462988"/>
              <a:gd name="connsiteX2-97" fmla="*/ 4457851 w 4457851"/>
              <a:gd name="connsiteY2-98" fmla="*/ 202341 h 462988"/>
              <a:gd name="connsiteX0-99" fmla="*/ 238795 w 4484486"/>
              <a:gd name="connsiteY0-100" fmla="*/ 0 h 462868"/>
              <a:gd name="connsiteX1-101" fmla="*/ 1025384 w 4484486"/>
              <a:gd name="connsiteY1-102" fmla="*/ 462680 h 462868"/>
              <a:gd name="connsiteX2-103" fmla="*/ 4484486 w 4484486"/>
              <a:gd name="connsiteY2-104" fmla="*/ 202341 h 462868"/>
              <a:gd name="connsiteX0-105" fmla="*/ 410770 w 4656461"/>
              <a:gd name="connsiteY0-106" fmla="*/ 0 h 425815"/>
              <a:gd name="connsiteX1-107" fmla="*/ 595476 w 4656461"/>
              <a:gd name="connsiteY1-108" fmla="*/ 425610 h 425815"/>
              <a:gd name="connsiteX2-109" fmla="*/ 4656461 w 4656461"/>
              <a:gd name="connsiteY2-110" fmla="*/ 202341 h 425815"/>
              <a:gd name="connsiteX0-111" fmla="*/ 410770 w 4656461"/>
              <a:gd name="connsiteY0-112" fmla="*/ 0 h 364069"/>
              <a:gd name="connsiteX1-113" fmla="*/ 595476 w 4656461"/>
              <a:gd name="connsiteY1-114" fmla="*/ 363827 h 364069"/>
              <a:gd name="connsiteX2-115" fmla="*/ 4656461 w 4656461"/>
              <a:gd name="connsiteY2-116" fmla="*/ 202341 h 364069"/>
              <a:gd name="connsiteX0-117" fmla="*/ 558636 w 4511100"/>
              <a:gd name="connsiteY0-118" fmla="*/ 0 h 388767"/>
              <a:gd name="connsiteX1-119" fmla="*/ 450115 w 4511100"/>
              <a:gd name="connsiteY1-120" fmla="*/ 388541 h 388767"/>
              <a:gd name="connsiteX2-121" fmla="*/ 4511100 w 4511100"/>
              <a:gd name="connsiteY2-122" fmla="*/ 227055 h 388767"/>
              <a:gd name="connsiteX0-123" fmla="*/ 445007 w 4613533"/>
              <a:gd name="connsiteY0-124" fmla="*/ 0 h 413467"/>
              <a:gd name="connsiteX1-125" fmla="*/ 552548 w 4613533"/>
              <a:gd name="connsiteY1-126" fmla="*/ 413255 h 413467"/>
              <a:gd name="connsiteX2-127" fmla="*/ 4613533 w 4613533"/>
              <a:gd name="connsiteY2-128" fmla="*/ 251769 h 413467"/>
              <a:gd name="connsiteX0-129" fmla="*/ 437894 w 4606420"/>
              <a:gd name="connsiteY0-130" fmla="*/ 0 h 351722"/>
              <a:gd name="connsiteX1-131" fmla="*/ 560868 w 4606420"/>
              <a:gd name="connsiteY1-132" fmla="*/ 351471 h 351722"/>
              <a:gd name="connsiteX2-133" fmla="*/ 4606420 w 4606420"/>
              <a:gd name="connsiteY2-134" fmla="*/ 251769 h 351722"/>
              <a:gd name="connsiteX0-135" fmla="*/ 424068 w 4592594"/>
              <a:gd name="connsiteY0-136" fmla="*/ 0 h 401116"/>
              <a:gd name="connsiteX1-137" fmla="*/ 577907 w 4592594"/>
              <a:gd name="connsiteY1-138" fmla="*/ 400898 h 401116"/>
              <a:gd name="connsiteX2-139" fmla="*/ 4592594 w 4592594"/>
              <a:gd name="connsiteY2-140" fmla="*/ 251769 h 401116"/>
              <a:gd name="connsiteX0-141" fmla="*/ 424068 w 4592594"/>
              <a:gd name="connsiteY0-142" fmla="*/ 0 h 401116"/>
              <a:gd name="connsiteX1-143" fmla="*/ 577907 w 4592594"/>
              <a:gd name="connsiteY1-144" fmla="*/ 400898 h 401116"/>
              <a:gd name="connsiteX2-145" fmla="*/ 4592594 w 4592594"/>
              <a:gd name="connsiteY2-146" fmla="*/ 338266 h 401116"/>
              <a:gd name="connsiteX0-147" fmla="*/ 391353 w 4638179"/>
              <a:gd name="connsiteY0-148" fmla="*/ 0 h 401116"/>
              <a:gd name="connsiteX1-149" fmla="*/ 623492 w 4638179"/>
              <a:gd name="connsiteY1-150" fmla="*/ 400898 h 401116"/>
              <a:gd name="connsiteX2-151" fmla="*/ 4638179 w 4638179"/>
              <a:gd name="connsiteY2-152" fmla="*/ 338266 h 401116"/>
              <a:gd name="connsiteX0-153" fmla="*/ 391353 w 4904398"/>
              <a:gd name="connsiteY0-154" fmla="*/ 0 h 401116"/>
              <a:gd name="connsiteX1-155" fmla="*/ 623492 w 4904398"/>
              <a:gd name="connsiteY1-156" fmla="*/ 400898 h 401116"/>
              <a:gd name="connsiteX2-157" fmla="*/ 4904398 w 4904398"/>
              <a:gd name="connsiteY2-158" fmla="*/ 322224 h 40111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4904398" h="401116">
                <a:moveTo>
                  <a:pt x="391353" y="0"/>
                </a:moveTo>
                <a:cubicBezTo>
                  <a:pt x="-226127" y="38897"/>
                  <a:pt x="-86259" y="411428"/>
                  <a:pt x="623492" y="400898"/>
                </a:cubicBezTo>
                <a:lnTo>
                  <a:pt x="4904398" y="322224"/>
                </a:lnTo>
              </a:path>
            </a:pathLst>
          </a:custGeom>
          <a:noFill/>
          <a:ln w="25400" cap="rnd">
            <a:solidFill>
              <a:schemeClr val="tx1">
                <a:lumMod val="85000"/>
                <a:lumOff val="15000"/>
              </a:schemeClr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9">
            <a:extLst>
              <a:ext uri="{FF2B5EF4-FFF2-40B4-BE49-F238E27FC236}">
                <a16:creationId xmlns:a16="http://schemas.microsoft.com/office/drawing/2014/main" id="{7B4D4172-613C-48D0-8B8C-D22B3497715A}"/>
              </a:ext>
            </a:extLst>
          </p:cNvPr>
          <p:cNvSpPr txBox="1"/>
          <p:nvPr/>
        </p:nvSpPr>
        <p:spPr>
          <a:xfrm flipH="1">
            <a:off x="4439148" y="5019287"/>
            <a:ext cx="73346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Tìm</a:t>
            </a:r>
            <a:r>
              <a:rPr lang="en-US" altLang="zh-CN" sz="3200" dirty="0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ra</a:t>
            </a:r>
            <a:r>
              <a:rPr lang="en-US" altLang="zh-CN" sz="3200" dirty="0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từ</a:t>
            </a:r>
            <a:r>
              <a:rPr lang="en-US" altLang="zh-CN" sz="3200" dirty="0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khóa</a:t>
            </a:r>
            <a:r>
              <a:rPr lang="en-US" altLang="zh-CN" sz="3200" dirty="0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và</a:t>
            </a:r>
            <a:r>
              <a:rPr lang="en-US" altLang="zh-CN" sz="3200" dirty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giải</a:t>
            </a:r>
            <a:r>
              <a:rPr lang="en-US" altLang="zh-CN" sz="3200" dirty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nghĩa</a:t>
            </a:r>
            <a:r>
              <a:rPr lang="en-US" altLang="zh-CN" sz="3200" dirty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từ</a:t>
            </a:r>
            <a:r>
              <a:rPr lang="en-US" altLang="zh-CN" sz="3200" dirty="0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khóa</a:t>
            </a:r>
            <a:r>
              <a:rPr lang="en-US" altLang="zh-CN" sz="3200" dirty="0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3200" dirty="0" err="1" smtClean="0"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rPr>
              <a:t>đó</a:t>
            </a:r>
            <a:endParaRPr lang="zh-CN" altLang="en-US" sz="3200" dirty="0">
              <a:latin typeface="Times New Roman" panose="02020603050405020304" pitchFamily="18" charset="0"/>
              <a:ea typeface="方正静蕾简体" panose="02000000000000000000" pitchFamily="2" charset="-122"/>
              <a:cs typeface="Times New Roman" panose="02020603050405020304" pitchFamily="18" charset="0"/>
            </a:endParaRPr>
          </a:p>
        </p:txBody>
      </p:sp>
      <p:sp>
        <p:nvSpPr>
          <p:cNvPr id="39" name="文本框 13">
            <a:extLst>
              <a:ext uri="{FF2B5EF4-FFF2-40B4-BE49-F238E27FC236}">
                <a16:creationId xmlns:a16="http://schemas.microsoft.com/office/drawing/2014/main" id="{F9680696-848C-4AF1-BCB9-BE1CD26A2384}"/>
              </a:ext>
            </a:extLst>
          </p:cNvPr>
          <p:cNvSpPr txBox="1"/>
          <p:nvPr/>
        </p:nvSpPr>
        <p:spPr>
          <a:xfrm>
            <a:off x="2755102" y="4365777"/>
            <a:ext cx="2112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>
                <a:solidFill>
                  <a:schemeClr val="tx1">
                    <a:lumMod val="65000"/>
                    <a:lumOff val="35000"/>
                  </a:schemeClr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</a:rPr>
              <a:t> 02</a:t>
            </a:r>
            <a:endParaRPr lang="zh-CN" altLang="en-US" sz="4000" b="1" dirty="0">
              <a:solidFill>
                <a:schemeClr val="tx1">
                  <a:lumMod val="65000"/>
                  <a:lumOff val="35000"/>
                </a:schemeClr>
              </a:solidFill>
              <a:latin typeface="方正兰亭超细黑简体" panose="02000000000000000000" pitchFamily="2" charset="-122"/>
              <a:ea typeface="方正兰亭超细黑简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622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:blinds dir="vert"/>
      </p:transition>
    </mc:Choice>
    <mc:Fallback xmlns="">
      <p:transition spd="slow" advClick="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/>
      <p:bldP spid="34" grpId="0"/>
      <p:bldP spid="36" grpId="0" animBg="1"/>
      <p:bldP spid="37" grpId="0" animBg="1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694534"/>
              </p:ext>
            </p:extLst>
          </p:nvPr>
        </p:nvGraphicFramePr>
        <p:xfrm>
          <a:off x="1392072" y="1708995"/>
          <a:ext cx="9471550" cy="50352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7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7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7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471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471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71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71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71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4715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4715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24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US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818866" y="232401"/>
            <a:ext cx="1022217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ý: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dùng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bút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nối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chữ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cái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hàng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ngang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/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dọc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/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chéo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khóa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Thử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giải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nghĩa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đó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)</a:t>
            </a:r>
            <a:endParaRPr lang="en-US" sz="2000" b="1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10">
            <a:extLst>
              <a:ext uri="{FF2B5EF4-FFF2-40B4-BE49-F238E27FC236}">
                <a16:creationId xmlns:a16="http://schemas.microsoft.com/office/drawing/2014/main" id="{84C0791A-6676-4043-BBF1-DD2993D19C98}"/>
              </a:ext>
            </a:extLst>
          </p:cNvPr>
          <p:cNvSpPr/>
          <p:nvPr/>
        </p:nvSpPr>
        <p:spPr>
          <a:xfrm flipV="1">
            <a:off x="1763512" y="2647665"/>
            <a:ext cx="7830864" cy="48849"/>
          </a:xfrm>
          <a:prstGeom prst="rect">
            <a:avLst/>
          </a:prstGeom>
          <a:solidFill>
            <a:srgbClr val="63C1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5" name="矩形 10">
            <a:extLst>
              <a:ext uri="{FF2B5EF4-FFF2-40B4-BE49-F238E27FC236}">
                <a16:creationId xmlns:a16="http://schemas.microsoft.com/office/drawing/2014/main" id="{84C0791A-6676-4043-BBF1-DD2993D19C98}"/>
              </a:ext>
            </a:extLst>
          </p:cNvPr>
          <p:cNvSpPr/>
          <p:nvPr/>
        </p:nvSpPr>
        <p:spPr>
          <a:xfrm rot="16200000" flipV="1">
            <a:off x="1333281" y="3255316"/>
            <a:ext cx="2942489" cy="45719"/>
          </a:xfrm>
          <a:prstGeom prst="rect">
            <a:avLst/>
          </a:prstGeom>
          <a:solidFill>
            <a:srgbClr val="63C1B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416517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1000">
        <p15:prstTrans prst="origami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00" t="19179" r="28651" b="15290"/>
          <a:stretch/>
        </p:blipFill>
        <p:spPr bwMode="auto">
          <a:xfrm>
            <a:off x="2248607" y="1146412"/>
            <a:ext cx="6946710" cy="47767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/>
          <p:cNvSpPr/>
          <p:nvPr/>
        </p:nvSpPr>
        <p:spPr>
          <a:xfrm>
            <a:off x="1066618" y="114266"/>
            <a:ext cx="10136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40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40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40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0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40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40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sz="40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endParaRPr lang="en-US" sz="4000" b="1" cap="none" spc="0" dirty="0">
              <a:ln/>
              <a:solidFill>
                <a:schemeClr val="accent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136478" y="1146413"/>
            <a:ext cx="2415653" cy="2033516"/>
          </a:xfrm>
          <a:prstGeom prst="homePlat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36478" y="1364048"/>
            <a:ext cx="2175596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Căng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trêu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đùa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chế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giễu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</p:txBody>
      </p:sp>
      <p:sp>
        <p:nvSpPr>
          <p:cNvPr id="8" name="Pentagon 7"/>
          <p:cNvSpPr/>
          <p:nvPr/>
        </p:nvSpPr>
        <p:spPr>
          <a:xfrm>
            <a:off x="136478" y="3684896"/>
            <a:ext cx="2415653" cy="2033516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kém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Pentagon 9"/>
          <p:cNvSpPr/>
          <p:nvPr/>
        </p:nvSpPr>
        <p:spPr>
          <a:xfrm rot="10800000">
            <a:off x="9416955" y="1418639"/>
            <a:ext cx="2538484" cy="2033516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87668" y="1742898"/>
            <a:ext cx="2289409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Căng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</p:txBody>
      </p:sp>
      <p:sp>
        <p:nvSpPr>
          <p:cNvPr id="12" name="Pentagon 11"/>
          <p:cNvSpPr/>
          <p:nvPr/>
        </p:nvSpPr>
        <p:spPr>
          <a:xfrm rot="10800000">
            <a:off x="9416955" y="3776415"/>
            <a:ext cx="2538484" cy="2033516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073615" y="4100675"/>
            <a:ext cx="1917513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Căng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thẳng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bởi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endParaRPr lang="en-US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74207696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10" grpId="0" animBg="1"/>
      <p:bldP spid="11" grpId="0"/>
      <p:bldP spid="12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58C57FA-634C-42F4-88B1-025CF8A47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71" y="591998"/>
            <a:ext cx="9715724" cy="22755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246" y="150841"/>
            <a:ext cx="2279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83652" y="1337372"/>
            <a:ext cx="67283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8048" y="3207224"/>
            <a:ext cx="2142698" cy="2511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39235" y="3207224"/>
            <a:ext cx="2142698" cy="2511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20749" y="3207224"/>
            <a:ext cx="2142698" cy="2511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927472" y="3207224"/>
            <a:ext cx="2142698" cy="25111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964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fractur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4">
            <a:extLst>
              <a:ext uri="{FF2B5EF4-FFF2-40B4-BE49-F238E27FC236}">
                <a16:creationId xmlns:a16="http://schemas.microsoft.com/office/drawing/2014/main" id="{71D15EEC-E7BB-4DC4-B8AC-449283E28B2E}"/>
              </a:ext>
            </a:extLst>
          </p:cNvPr>
          <p:cNvGrpSpPr>
            <a:grpSpLocks noChangeAspect="1"/>
          </p:cNvGrpSpPr>
          <p:nvPr/>
        </p:nvGrpSpPr>
        <p:grpSpPr bwMode="auto">
          <a:xfrm flipV="1">
            <a:off x="1856095" y="363251"/>
            <a:ext cx="739929" cy="763583"/>
            <a:chOff x="1308" y="1009"/>
            <a:chExt cx="1001" cy="1033"/>
          </a:xfrm>
        </p:grpSpPr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CE1C0668-6C1C-4B5A-B0AD-61C9B98137DB}"/>
                </a:ext>
              </a:extLst>
            </p:cNvPr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ADBA0B3D-C56B-4A32-B3B3-667DC9C3D2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id="{7B8B6728-5579-4877-9541-189B995B17BE}"/>
                </a:ext>
              </a:extLst>
            </p:cNvPr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0" name="Freeform 8">
              <a:extLst>
                <a:ext uri="{FF2B5EF4-FFF2-40B4-BE49-F238E27FC236}">
                  <a16:creationId xmlns:a16="http://schemas.microsoft.com/office/drawing/2014/main" id="{EA260B78-F606-487E-A57B-3881932AE45F}"/>
                </a:ext>
              </a:extLst>
            </p:cNvPr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0EE48DF6-CB55-426C-AA0F-4C4DB67B5E49}"/>
                </a:ext>
              </a:extLst>
            </p:cNvPr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2" name="Freeform 10">
              <a:extLst>
                <a:ext uri="{FF2B5EF4-FFF2-40B4-BE49-F238E27FC236}">
                  <a16:creationId xmlns:a16="http://schemas.microsoft.com/office/drawing/2014/main" id="{47714C14-F053-4024-85E3-CDC54F22CB07}"/>
                </a:ext>
              </a:extLst>
            </p:cNvPr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3" name="Freeform 11">
              <a:extLst>
                <a:ext uri="{FF2B5EF4-FFF2-40B4-BE49-F238E27FC236}">
                  <a16:creationId xmlns:a16="http://schemas.microsoft.com/office/drawing/2014/main" id="{B1063087-F87F-49E3-83BF-BECC8C9E8F1A}"/>
                </a:ext>
              </a:extLst>
            </p:cNvPr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4" name="Freeform 12">
              <a:extLst>
                <a:ext uri="{FF2B5EF4-FFF2-40B4-BE49-F238E27FC236}">
                  <a16:creationId xmlns:a16="http://schemas.microsoft.com/office/drawing/2014/main" id="{85748164-16FF-4903-B781-2DA30548B9A7}"/>
                </a:ext>
              </a:extLst>
            </p:cNvPr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5" name="Freeform 13">
              <a:extLst>
                <a:ext uri="{FF2B5EF4-FFF2-40B4-BE49-F238E27FC236}">
                  <a16:creationId xmlns:a16="http://schemas.microsoft.com/office/drawing/2014/main" id="{E448C403-AB6C-4C8D-8251-24D83498FD50}"/>
                </a:ext>
              </a:extLst>
            </p:cNvPr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grpSp>
        <p:nvGrpSpPr>
          <p:cNvPr id="46" name="Group 4">
            <a:extLst>
              <a:ext uri="{FF2B5EF4-FFF2-40B4-BE49-F238E27FC236}">
                <a16:creationId xmlns:a16="http://schemas.microsoft.com/office/drawing/2014/main" id="{EC94B018-EC9F-4F7C-AF14-96368E639E45}"/>
              </a:ext>
            </a:extLst>
          </p:cNvPr>
          <p:cNvGrpSpPr>
            <a:grpSpLocks noChangeAspect="1"/>
          </p:cNvGrpSpPr>
          <p:nvPr/>
        </p:nvGrpSpPr>
        <p:grpSpPr bwMode="auto">
          <a:xfrm flipV="1">
            <a:off x="9793069" y="363251"/>
            <a:ext cx="739929" cy="763583"/>
            <a:chOff x="1308" y="1009"/>
            <a:chExt cx="1001" cy="1033"/>
          </a:xfrm>
        </p:grpSpPr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BB29065C-66F7-4FCA-ACA7-AAB53FC73435}"/>
                </a:ext>
              </a:extLst>
            </p:cNvPr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8" name="Freeform 6">
              <a:extLst>
                <a:ext uri="{FF2B5EF4-FFF2-40B4-BE49-F238E27FC236}">
                  <a16:creationId xmlns:a16="http://schemas.microsoft.com/office/drawing/2014/main" id="{434DF8D3-467F-4BE2-B345-4703A45B54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49" name="Freeform 7">
              <a:extLst>
                <a:ext uri="{FF2B5EF4-FFF2-40B4-BE49-F238E27FC236}">
                  <a16:creationId xmlns:a16="http://schemas.microsoft.com/office/drawing/2014/main" id="{CF372F00-4C54-41CF-BFD3-3D9969A3678A}"/>
                </a:ext>
              </a:extLst>
            </p:cNvPr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0" name="Freeform 8">
              <a:extLst>
                <a:ext uri="{FF2B5EF4-FFF2-40B4-BE49-F238E27FC236}">
                  <a16:creationId xmlns:a16="http://schemas.microsoft.com/office/drawing/2014/main" id="{8C73B6CF-74F3-47C0-8E41-4A1806563552}"/>
                </a:ext>
              </a:extLst>
            </p:cNvPr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1" name="Freeform 9">
              <a:extLst>
                <a:ext uri="{FF2B5EF4-FFF2-40B4-BE49-F238E27FC236}">
                  <a16:creationId xmlns:a16="http://schemas.microsoft.com/office/drawing/2014/main" id="{AF915F43-8671-4395-B9A3-53A8DC033B2F}"/>
                </a:ext>
              </a:extLst>
            </p:cNvPr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2" name="Freeform 10">
              <a:extLst>
                <a:ext uri="{FF2B5EF4-FFF2-40B4-BE49-F238E27FC236}">
                  <a16:creationId xmlns:a16="http://schemas.microsoft.com/office/drawing/2014/main" id="{AE99F290-5A50-4560-A4A0-BE4C780BE0AC}"/>
                </a:ext>
              </a:extLst>
            </p:cNvPr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3" name="Freeform 11">
              <a:extLst>
                <a:ext uri="{FF2B5EF4-FFF2-40B4-BE49-F238E27FC236}">
                  <a16:creationId xmlns:a16="http://schemas.microsoft.com/office/drawing/2014/main" id="{9647FBDC-90D9-4ADD-926B-784A322932DE}"/>
                </a:ext>
              </a:extLst>
            </p:cNvPr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4" name="Freeform 12">
              <a:extLst>
                <a:ext uri="{FF2B5EF4-FFF2-40B4-BE49-F238E27FC236}">
                  <a16:creationId xmlns:a16="http://schemas.microsoft.com/office/drawing/2014/main" id="{4253AA82-F814-4214-ADC9-F744831E01BB}"/>
                </a:ext>
              </a:extLst>
            </p:cNvPr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5" name="Freeform 13">
              <a:extLst>
                <a:ext uri="{FF2B5EF4-FFF2-40B4-BE49-F238E27FC236}">
                  <a16:creationId xmlns:a16="http://schemas.microsoft.com/office/drawing/2014/main" id="{B315AD39-214D-46B7-AD3F-BFC7E8819C8C}"/>
                </a:ext>
              </a:extLst>
            </p:cNvPr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5580035"/>
              </p:ext>
            </p:extLst>
          </p:nvPr>
        </p:nvGraphicFramePr>
        <p:xfrm>
          <a:off x="559559" y="1269240"/>
          <a:ext cx="11041038" cy="455835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9987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2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19451"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tâm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căng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huống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9451"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kê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9451"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trên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HS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thế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nào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3626877" y="203504"/>
            <a:ext cx="55322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54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54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4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22125" y="1470558"/>
            <a:ext cx="6701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4722125" y="3014611"/>
            <a:ext cx="6701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4722125" y="4558664"/>
            <a:ext cx="6701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058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crush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 hidden="1">
            <a:extLst>
              <a:ext uri="{FF2B5EF4-FFF2-40B4-BE49-F238E27FC236}">
                <a16:creationId xmlns:a16="http://schemas.microsoft.com/office/drawing/2014/main" id="{958C57FA-634C-42F4-88B1-025CF8A47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Aft>
                <a:spcPts val="600"/>
              </a:spcAft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  <a:defRPr/>
              </a:pPr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221338"/>
              </p:ext>
            </p:extLst>
          </p:nvPr>
        </p:nvGraphicFramePr>
        <p:xfrm>
          <a:off x="559559" y="1269240"/>
          <a:ext cx="11041038" cy="4558353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9987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422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19451"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căng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HS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gặp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huống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9451">
                <a:tc>
                  <a:txBody>
                    <a:bodyPr/>
                    <a:lstStyle/>
                    <a:p>
                      <a:pPr marL="0" marR="0" indent="0" algn="just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HS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tình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huống</a:t>
                      </a:r>
                      <a:endParaRPr lang="en-US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9451"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thêm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phó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mà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626877" y="203504"/>
            <a:ext cx="55322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54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54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cap="none" spc="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5400" b="1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sz="54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22125" y="1470558"/>
            <a:ext cx="6701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615218" y="3014611"/>
            <a:ext cx="6701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15218" y="4420330"/>
            <a:ext cx="6701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..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444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prestig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40"/>
            <a:ext cx="12192621" cy="68583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6036" y="2210937"/>
            <a:ext cx="61960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Căng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84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id="{F0FC0F70-AC76-4EA2-86EB-0B407A4ACBB5}"/>
              </a:ext>
            </a:extLst>
          </p:cNvPr>
          <p:cNvGrpSpPr/>
          <p:nvPr/>
        </p:nvGrpSpPr>
        <p:grpSpPr>
          <a:xfrm>
            <a:off x="767191" y="89784"/>
            <a:ext cx="9819511" cy="1301765"/>
            <a:chOff x="789698" y="368640"/>
            <a:chExt cx="9819511" cy="1301765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4C0791A-6676-4043-BBF1-DD2993D19C98}"/>
                </a:ext>
              </a:extLst>
            </p:cNvPr>
            <p:cNvSpPr/>
            <p:nvPr/>
          </p:nvSpPr>
          <p:spPr>
            <a:xfrm flipV="1">
              <a:off x="4192521" y="1002299"/>
              <a:ext cx="6416688" cy="45719"/>
            </a:xfrm>
            <a:prstGeom prst="rect">
              <a:avLst/>
            </a:prstGeom>
            <a:solidFill>
              <a:srgbClr val="63C1B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E9BB0E5B-E5F4-4490-B3C7-C915B81DF5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3938" y="368640"/>
              <a:ext cx="7901549" cy="5386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eaLnBrk="1" hangingPunct="1"/>
              <a:r>
                <a:rPr lang="en-US" altLang="zh-CN" sz="3500" b="1" dirty="0" err="1" smtClean="0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Bài</a:t>
              </a:r>
              <a:r>
                <a:rPr lang="en-US" altLang="zh-CN" sz="3500" b="1" dirty="0" smtClean="0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500" b="1" dirty="0" err="1" smtClean="0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tập</a:t>
              </a:r>
              <a:r>
                <a:rPr lang="en-US" altLang="zh-CN" sz="3500" b="1" dirty="0" smtClean="0">
                  <a:solidFill>
                    <a:srgbClr val="63C1BF"/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1</a:t>
              </a:r>
              <a:endParaRPr lang="zh-CN" altLang="en-US" sz="3500" b="1" dirty="0">
                <a:solidFill>
                  <a:srgbClr val="63C1BF"/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  <p:sp>
          <p:nvSpPr>
            <p:cNvPr id="13" name="TextBox 8">
              <a:extLst>
                <a:ext uri="{FF2B5EF4-FFF2-40B4-BE49-F238E27FC236}">
                  <a16:creationId xmlns:a16="http://schemas.microsoft.com/office/drawing/2014/main" id="{339CB027-AF32-4B03-BE15-1DD5E6EA2A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9698" y="1177962"/>
              <a:ext cx="4509302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eaLnBrk="1" hangingPunct="1"/>
              <a:r>
                <a:rPr lang="en-US" altLang="zh-CN" sz="32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Thi</a:t>
              </a:r>
              <a:r>
                <a:rPr lang="en-US" altLang="zh-CN" sz="32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tài</a:t>
              </a:r>
              <a:r>
                <a:rPr lang="en-US" altLang="zh-CN" sz="32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hiểu</a:t>
              </a:r>
              <a:r>
                <a:rPr lang="en-US" altLang="zh-CN" sz="32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 </a:t>
              </a:r>
              <a:r>
                <a:rPr lang="en-US" altLang="zh-CN" sz="3200" b="1" dirty="0" err="1" smtClean="0">
                  <a:solidFill>
                    <a:schemeClr val="accent2">
                      <a:lumMod val="50000"/>
                    </a:schemeClr>
                  </a:solidFill>
                  <a:latin typeface="Times New Roman" panose="02020603050405020304" pitchFamily="18" charset="0"/>
                  <a:ea typeface="华文新魏" panose="02010800040101010101" pitchFamily="2" charset="-122"/>
                  <a:cs typeface="Times New Roman" panose="02020603050405020304" pitchFamily="18" charset="0"/>
                  <a:sym typeface="Arial" panose="020B0604020202020204" pitchFamily="34" charset="0"/>
                </a:rPr>
                <a:t>biết</a:t>
              </a:r>
              <a:endParaRPr lang="zh-CN" altLang="en-US" sz="3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华文新魏" panose="02010800040101010101" pitchFamily="2" charset="-122"/>
                <a:cs typeface="Times New Roman" panose="02020603050405020304" pitchFamily="18" charset="0"/>
                <a:sym typeface="Arial" panose="020B0604020202020204" pitchFamily="34" charset="0"/>
              </a:endParaRPr>
            </a:p>
          </p:txBody>
        </p:sp>
      </p:grpSp>
      <p:sp>
        <p:nvSpPr>
          <p:cNvPr id="44" name="椭圆 31">
            <a:extLst>
              <a:ext uri="{FF2B5EF4-FFF2-40B4-BE49-F238E27FC236}">
                <a16:creationId xmlns:a16="http://schemas.microsoft.com/office/drawing/2014/main" id="{1AF74DF4-5EA2-4782-89F9-82F7CA61F4DC}"/>
              </a:ext>
            </a:extLst>
          </p:cNvPr>
          <p:cNvSpPr/>
          <p:nvPr/>
        </p:nvSpPr>
        <p:spPr>
          <a:xfrm>
            <a:off x="372532" y="2095319"/>
            <a:ext cx="3156178" cy="4016584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28078 w 687378"/>
              <a:gd name="connsiteY0" fmla="*/ 58090 h 647015"/>
              <a:gd name="connsiteX1" fmla="*/ 571432 w 687378"/>
              <a:gd name="connsiteY1" fmla="*/ 16673 h 647015"/>
              <a:gd name="connsiteX2" fmla="*/ 659670 w 687378"/>
              <a:gd name="connsiteY2" fmla="*/ 330492 h 647015"/>
              <a:gd name="connsiteX3" fmla="*/ 331423 w 687378"/>
              <a:gd name="connsiteY3" fmla="*/ 647015 h 647015"/>
              <a:gd name="connsiteX4" fmla="*/ 3176 w 687378"/>
              <a:gd name="connsiteY4" fmla="*/ 330492 h 647015"/>
              <a:gd name="connsiteX5" fmla="*/ 62645 w 687378"/>
              <a:gd name="connsiteY5" fmla="*/ 127576 h 647015"/>
              <a:gd name="connsiteX0" fmla="*/ 128078 w 677145"/>
              <a:gd name="connsiteY0" fmla="*/ 58090 h 663933"/>
              <a:gd name="connsiteX1" fmla="*/ 571432 w 677145"/>
              <a:gd name="connsiteY1" fmla="*/ 16673 h 663933"/>
              <a:gd name="connsiteX2" fmla="*/ 659670 w 677145"/>
              <a:gd name="connsiteY2" fmla="*/ 330492 h 663933"/>
              <a:gd name="connsiteX3" fmla="*/ 559815 w 677145"/>
              <a:gd name="connsiteY3" fmla="*/ 663933 h 663933"/>
              <a:gd name="connsiteX4" fmla="*/ 3176 w 677145"/>
              <a:gd name="connsiteY4" fmla="*/ 330492 h 663933"/>
              <a:gd name="connsiteX5" fmla="*/ 62645 w 677145"/>
              <a:gd name="connsiteY5" fmla="*/ 127576 h 663933"/>
              <a:gd name="connsiteX0" fmla="*/ 101940 w 644966"/>
              <a:gd name="connsiteY0" fmla="*/ 58090 h 685888"/>
              <a:gd name="connsiteX1" fmla="*/ 545294 w 644966"/>
              <a:gd name="connsiteY1" fmla="*/ 16673 h 685888"/>
              <a:gd name="connsiteX2" fmla="*/ 633532 w 644966"/>
              <a:gd name="connsiteY2" fmla="*/ 330492 h 685888"/>
              <a:gd name="connsiteX3" fmla="*/ 533677 w 644966"/>
              <a:gd name="connsiteY3" fmla="*/ 663933 h 685888"/>
              <a:gd name="connsiteX4" fmla="*/ 10874 w 644966"/>
              <a:gd name="connsiteY4" fmla="*/ 575801 h 685888"/>
              <a:gd name="connsiteX5" fmla="*/ 36507 w 644966"/>
              <a:gd name="connsiteY5" fmla="*/ 127576 h 685888"/>
              <a:gd name="connsiteX0" fmla="*/ 101940 w 642626"/>
              <a:gd name="connsiteY0" fmla="*/ 58090 h 654766"/>
              <a:gd name="connsiteX1" fmla="*/ 545294 w 642626"/>
              <a:gd name="connsiteY1" fmla="*/ 16673 h 654766"/>
              <a:gd name="connsiteX2" fmla="*/ 633532 w 642626"/>
              <a:gd name="connsiteY2" fmla="*/ 330492 h 654766"/>
              <a:gd name="connsiteX3" fmla="*/ 567513 w 642626"/>
              <a:gd name="connsiteY3" fmla="*/ 613179 h 654766"/>
              <a:gd name="connsiteX4" fmla="*/ 10874 w 642626"/>
              <a:gd name="connsiteY4" fmla="*/ 575801 h 654766"/>
              <a:gd name="connsiteX5" fmla="*/ 36507 w 642626"/>
              <a:gd name="connsiteY5" fmla="*/ 127576 h 654766"/>
              <a:gd name="connsiteX0" fmla="*/ 101940 w 642626"/>
              <a:gd name="connsiteY0" fmla="*/ 30477 h 627153"/>
              <a:gd name="connsiteX1" fmla="*/ 545294 w 642626"/>
              <a:gd name="connsiteY1" fmla="*/ 31354 h 627153"/>
              <a:gd name="connsiteX2" fmla="*/ 633532 w 642626"/>
              <a:gd name="connsiteY2" fmla="*/ 302879 h 627153"/>
              <a:gd name="connsiteX3" fmla="*/ 567513 w 642626"/>
              <a:gd name="connsiteY3" fmla="*/ 585566 h 627153"/>
              <a:gd name="connsiteX4" fmla="*/ 10874 w 642626"/>
              <a:gd name="connsiteY4" fmla="*/ 548188 h 627153"/>
              <a:gd name="connsiteX5" fmla="*/ 36507 w 642626"/>
              <a:gd name="connsiteY5" fmla="*/ 99963 h 627153"/>
              <a:gd name="connsiteX0" fmla="*/ 101940 w 641803"/>
              <a:gd name="connsiteY0" fmla="*/ 32533 h 629209"/>
              <a:gd name="connsiteX1" fmla="*/ 545294 w 641803"/>
              <a:gd name="connsiteY1" fmla="*/ 33410 h 629209"/>
              <a:gd name="connsiteX2" fmla="*/ 633532 w 641803"/>
              <a:gd name="connsiteY2" fmla="*/ 304935 h 629209"/>
              <a:gd name="connsiteX3" fmla="*/ 567513 w 641803"/>
              <a:gd name="connsiteY3" fmla="*/ 587622 h 629209"/>
              <a:gd name="connsiteX4" fmla="*/ 10874 w 641803"/>
              <a:gd name="connsiteY4" fmla="*/ 550244 h 629209"/>
              <a:gd name="connsiteX5" fmla="*/ 36507 w 641803"/>
              <a:gd name="connsiteY5" fmla="*/ 102019 h 629209"/>
              <a:gd name="connsiteX0" fmla="*/ 93785 w 633648"/>
              <a:gd name="connsiteY0" fmla="*/ 32533 h 629209"/>
              <a:gd name="connsiteX1" fmla="*/ 537139 w 633648"/>
              <a:gd name="connsiteY1" fmla="*/ 33410 h 629209"/>
              <a:gd name="connsiteX2" fmla="*/ 625377 w 633648"/>
              <a:gd name="connsiteY2" fmla="*/ 304935 h 629209"/>
              <a:gd name="connsiteX3" fmla="*/ 559358 w 633648"/>
              <a:gd name="connsiteY3" fmla="*/ 587622 h 629209"/>
              <a:gd name="connsiteX4" fmla="*/ 2719 w 633648"/>
              <a:gd name="connsiteY4" fmla="*/ 550244 h 629209"/>
              <a:gd name="connsiteX5" fmla="*/ 28352 w 633648"/>
              <a:gd name="connsiteY5" fmla="*/ 102019 h 629209"/>
              <a:gd name="connsiteX0" fmla="*/ 103603 w 643466"/>
              <a:gd name="connsiteY0" fmla="*/ 32533 h 629209"/>
              <a:gd name="connsiteX1" fmla="*/ 546957 w 643466"/>
              <a:gd name="connsiteY1" fmla="*/ 33410 h 629209"/>
              <a:gd name="connsiteX2" fmla="*/ 635195 w 643466"/>
              <a:gd name="connsiteY2" fmla="*/ 304935 h 629209"/>
              <a:gd name="connsiteX3" fmla="*/ 569176 w 643466"/>
              <a:gd name="connsiteY3" fmla="*/ 587622 h 629209"/>
              <a:gd name="connsiteX4" fmla="*/ 12537 w 643466"/>
              <a:gd name="connsiteY4" fmla="*/ 550244 h 629209"/>
              <a:gd name="connsiteX5" fmla="*/ 4334 w 643466"/>
              <a:gd name="connsiteY5" fmla="*/ 102019 h 629209"/>
              <a:gd name="connsiteX0" fmla="*/ 103603 w 643466"/>
              <a:gd name="connsiteY0" fmla="*/ 32533 h 613248"/>
              <a:gd name="connsiteX1" fmla="*/ 546957 w 643466"/>
              <a:gd name="connsiteY1" fmla="*/ 33410 h 613248"/>
              <a:gd name="connsiteX2" fmla="*/ 635195 w 643466"/>
              <a:gd name="connsiteY2" fmla="*/ 304935 h 613248"/>
              <a:gd name="connsiteX3" fmla="*/ 569176 w 643466"/>
              <a:gd name="connsiteY3" fmla="*/ 587622 h 613248"/>
              <a:gd name="connsiteX4" fmla="*/ 12537 w 643466"/>
              <a:gd name="connsiteY4" fmla="*/ 518643 h 613248"/>
              <a:gd name="connsiteX5" fmla="*/ 4334 w 643466"/>
              <a:gd name="connsiteY5" fmla="*/ 102019 h 613248"/>
              <a:gd name="connsiteX0" fmla="*/ 103603 w 622280"/>
              <a:gd name="connsiteY0" fmla="*/ 51723 h 632438"/>
              <a:gd name="connsiteX1" fmla="*/ 546957 w 622280"/>
              <a:gd name="connsiteY1" fmla="*/ 52600 h 632438"/>
              <a:gd name="connsiteX2" fmla="*/ 569176 w 622280"/>
              <a:gd name="connsiteY2" fmla="*/ 606812 h 632438"/>
              <a:gd name="connsiteX3" fmla="*/ 12537 w 622280"/>
              <a:gd name="connsiteY3" fmla="*/ 537833 h 632438"/>
              <a:gd name="connsiteX4" fmla="*/ 4334 w 622280"/>
              <a:gd name="connsiteY4" fmla="*/ 121209 h 632438"/>
              <a:gd name="connsiteX0" fmla="*/ 103603 w 640916"/>
              <a:gd name="connsiteY0" fmla="*/ 51277 h 628066"/>
              <a:gd name="connsiteX1" fmla="*/ 546957 w 640916"/>
              <a:gd name="connsiteY1" fmla="*/ 52154 h 628066"/>
              <a:gd name="connsiteX2" fmla="*/ 595444 w 640916"/>
              <a:gd name="connsiteY2" fmla="*/ 600046 h 628066"/>
              <a:gd name="connsiteX3" fmla="*/ 12537 w 640916"/>
              <a:gd name="connsiteY3" fmla="*/ 537387 h 628066"/>
              <a:gd name="connsiteX4" fmla="*/ 4334 w 640916"/>
              <a:gd name="connsiteY4" fmla="*/ 120763 h 628066"/>
              <a:gd name="connsiteX0" fmla="*/ 103603 w 629940"/>
              <a:gd name="connsiteY0" fmla="*/ 26437 h 603226"/>
              <a:gd name="connsiteX1" fmla="*/ 546957 w 629940"/>
              <a:gd name="connsiteY1" fmla="*/ 27314 h 603226"/>
              <a:gd name="connsiteX2" fmla="*/ 595444 w 629940"/>
              <a:gd name="connsiteY2" fmla="*/ 575206 h 603226"/>
              <a:gd name="connsiteX3" fmla="*/ 12537 w 629940"/>
              <a:gd name="connsiteY3" fmla="*/ 512547 h 603226"/>
              <a:gd name="connsiteX4" fmla="*/ 4334 w 629940"/>
              <a:gd name="connsiteY4" fmla="*/ 95923 h 603226"/>
              <a:gd name="connsiteX0" fmla="*/ 103603 w 651443"/>
              <a:gd name="connsiteY0" fmla="*/ 20041 h 614843"/>
              <a:gd name="connsiteX1" fmla="*/ 608249 w 651443"/>
              <a:gd name="connsiteY1" fmla="*/ 39879 h 614843"/>
              <a:gd name="connsiteX2" fmla="*/ 595444 w 651443"/>
              <a:gd name="connsiteY2" fmla="*/ 568810 h 614843"/>
              <a:gd name="connsiteX3" fmla="*/ 12537 w 651443"/>
              <a:gd name="connsiteY3" fmla="*/ 506151 h 614843"/>
              <a:gd name="connsiteX4" fmla="*/ 4334 w 651443"/>
              <a:gd name="connsiteY4" fmla="*/ 89527 h 614843"/>
              <a:gd name="connsiteX0" fmla="*/ 103603 w 640788"/>
              <a:gd name="connsiteY0" fmla="*/ 20041 h 614843"/>
              <a:gd name="connsiteX1" fmla="*/ 581981 w 640788"/>
              <a:gd name="connsiteY1" fmla="*/ 39879 h 614843"/>
              <a:gd name="connsiteX2" fmla="*/ 595444 w 640788"/>
              <a:gd name="connsiteY2" fmla="*/ 568810 h 614843"/>
              <a:gd name="connsiteX3" fmla="*/ 12537 w 640788"/>
              <a:gd name="connsiteY3" fmla="*/ 506151 h 614843"/>
              <a:gd name="connsiteX4" fmla="*/ 4334 w 640788"/>
              <a:gd name="connsiteY4" fmla="*/ 89527 h 614843"/>
              <a:gd name="connsiteX0" fmla="*/ 103603 w 673655"/>
              <a:gd name="connsiteY0" fmla="*/ 38763 h 618146"/>
              <a:gd name="connsiteX1" fmla="*/ 581981 w 673655"/>
              <a:gd name="connsiteY1" fmla="*/ 58601 h 618146"/>
              <a:gd name="connsiteX2" fmla="*/ 621713 w 673655"/>
              <a:gd name="connsiteY2" fmla="*/ 562250 h 618146"/>
              <a:gd name="connsiteX3" fmla="*/ 12537 w 673655"/>
              <a:gd name="connsiteY3" fmla="*/ 524873 h 618146"/>
              <a:gd name="connsiteX4" fmla="*/ 4334 w 673655"/>
              <a:gd name="connsiteY4" fmla="*/ 108249 h 618146"/>
              <a:gd name="connsiteX0" fmla="*/ 103603 w 654750"/>
              <a:gd name="connsiteY0" fmla="*/ 38763 h 605787"/>
              <a:gd name="connsiteX1" fmla="*/ 581981 w 654750"/>
              <a:gd name="connsiteY1" fmla="*/ 58601 h 605787"/>
              <a:gd name="connsiteX2" fmla="*/ 621713 w 654750"/>
              <a:gd name="connsiteY2" fmla="*/ 562250 h 605787"/>
              <a:gd name="connsiteX3" fmla="*/ 12537 w 654750"/>
              <a:gd name="connsiteY3" fmla="*/ 524873 h 605787"/>
              <a:gd name="connsiteX4" fmla="*/ 4334 w 654750"/>
              <a:gd name="connsiteY4" fmla="*/ 108249 h 605787"/>
              <a:gd name="connsiteX0" fmla="*/ 103603 w 643734"/>
              <a:gd name="connsiteY0" fmla="*/ 31800 h 598824"/>
              <a:gd name="connsiteX1" fmla="*/ 581981 w 643734"/>
              <a:gd name="connsiteY1" fmla="*/ 51638 h 598824"/>
              <a:gd name="connsiteX2" fmla="*/ 621713 w 643734"/>
              <a:gd name="connsiteY2" fmla="*/ 555287 h 598824"/>
              <a:gd name="connsiteX3" fmla="*/ 12537 w 643734"/>
              <a:gd name="connsiteY3" fmla="*/ 517910 h 598824"/>
              <a:gd name="connsiteX4" fmla="*/ 4334 w 643734"/>
              <a:gd name="connsiteY4" fmla="*/ 101286 h 598824"/>
              <a:gd name="connsiteX0" fmla="*/ 103603 w 643734"/>
              <a:gd name="connsiteY0" fmla="*/ 24551 h 591575"/>
              <a:gd name="connsiteX1" fmla="*/ 581981 w 643734"/>
              <a:gd name="connsiteY1" fmla="*/ 44389 h 591575"/>
              <a:gd name="connsiteX2" fmla="*/ 621713 w 643734"/>
              <a:gd name="connsiteY2" fmla="*/ 548038 h 591575"/>
              <a:gd name="connsiteX3" fmla="*/ 12537 w 643734"/>
              <a:gd name="connsiteY3" fmla="*/ 510661 h 591575"/>
              <a:gd name="connsiteX4" fmla="*/ 4334 w 643734"/>
              <a:gd name="connsiteY4" fmla="*/ 94037 h 591575"/>
              <a:gd name="connsiteX0" fmla="*/ 103603 w 643734"/>
              <a:gd name="connsiteY0" fmla="*/ 20135 h 587159"/>
              <a:gd name="connsiteX1" fmla="*/ 581981 w 643734"/>
              <a:gd name="connsiteY1" fmla="*/ 39973 h 587159"/>
              <a:gd name="connsiteX2" fmla="*/ 621713 w 643734"/>
              <a:gd name="connsiteY2" fmla="*/ 543622 h 587159"/>
              <a:gd name="connsiteX3" fmla="*/ 12537 w 643734"/>
              <a:gd name="connsiteY3" fmla="*/ 506245 h 587159"/>
              <a:gd name="connsiteX4" fmla="*/ 4334 w 643734"/>
              <a:gd name="connsiteY4" fmla="*/ 89621 h 587159"/>
              <a:gd name="connsiteX0" fmla="*/ 51067 w 657504"/>
              <a:gd name="connsiteY0" fmla="*/ 31623 h 592327"/>
              <a:gd name="connsiteX1" fmla="*/ 581981 w 657504"/>
              <a:gd name="connsiteY1" fmla="*/ 45141 h 592327"/>
              <a:gd name="connsiteX2" fmla="*/ 621713 w 657504"/>
              <a:gd name="connsiteY2" fmla="*/ 548790 h 592327"/>
              <a:gd name="connsiteX3" fmla="*/ 12537 w 657504"/>
              <a:gd name="connsiteY3" fmla="*/ 511413 h 592327"/>
              <a:gd name="connsiteX4" fmla="*/ 4334 w 657504"/>
              <a:gd name="connsiteY4" fmla="*/ 94789 h 592327"/>
              <a:gd name="connsiteX0" fmla="*/ 51067 w 676118"/>
              <a:gd name="connsiteY0" fmla="*/ 31623 h 604686"/>
              <a:gd name="connsiteX1" fmla="*/ 581981 w 676118"/>
              <a:gd name="connsiteY1" fmla="*/ 45141 h 604686"/>
              <a:gd name="connsiteX2" fmla="*/ 621713 w 676118"/>
              <a:gd name="connsiteY2" fmla="*/ 548790 h 604686"/>
              <a:gd name="connsiteX3" fmla="*/ 12537 w 676118"/>
              <a:gd name="connsiteY3" fmla="*/ 511413 h 604686"/>
              <a:gd name="connsiteX4" fmla="*/ 4334 w 676118"/>
              <a:gd name="connsiteY4" fmla="*/ 94789 h 604686"/>
              <a:gd name="connsiteX0" fmla="*/ 51067 w 659741"/>
              <a:gd name="connsiteY0" fmla="*/ 18182 h 591245"/>
              <a:gd name="connsiteX1" fmla="*/ 581981 w 659741"/>
              <a:gd name="connsiteY1" fmla="*/ 31700 h 591245"/>
              <a:gd name="connsiteX2" fmla="*/ 621713 w 659741"/>
              <a:gd name="connsiteY2" fmla="*/ 535349 h 591245"/>
              <a:gd name="connsiteX3" fmla="*/ 12537 w 659741"/>
              <a:gd name="connsiteY3" fmla="*/ 497972 h 591245"/>
              <a:gd name="connsiteX4" fmla="*/ 4334 w 659741"/>
              <a:gd name="connsiteY4" fmla="*/ 81348 h 591245"/>
              <a:gd name="connsiteX0" fmla="*/ 51067 w 671131"/>
              <a:gd name="connsiteY0" fmla="*/ 18182 h 591245"/>
              <a:gd name="connsiteX1" fmla="*/ 617005 w 671131"/>
              <a:gd name="connsiteY1" fmla="*/ 31700 h 591245"/>
              <a:gd name="connsiteX2" fmla="*/ 621713 w 671131"/>
              <a:gd name="connsiteY2" fmla="*/ 535349 h 591245"/>
              <a:gd name="connsiteX3" fmla="*/ 12537 w 671131"/>
              <a:gd name="connsiteY3" fmla="*/ 497972 h 591245"/>
              <a:gd name="connsiteX4" fmla="*/ 4334 w 671131"/>
              <a:gd name="connsiteY4" fmla="*/ 81348 h 591245"/>
              <a:gd name="connsiteX0" fmla="*/ 51067 w 648099"/>
              <a:gd name="connsiteY0" fmla="*/ 18182 h 578886"/>
              <a:gd name="connsiteX1" fmla="*/ 617005 w 648099"/>
              <a:gd name="connsiteY1" fmla="*/ 31700 h 578886"/>
              <a:gd name="connsiteX2" fmla="*/ 621713 w 648099"/>
              <a:gd name="connsiteY2" fmla="*/ 535349 h 578886"/>
              <a:gd name="connsiteX3" fmla="*/ 12537 w 648099"/>
              <a:gd name="connsiteY3" fmla="*/ 497972 h 578886"/>
              <a:gd name="connsiteX4" fmla="*/ 4334 w 648099"/>
              <a:gd name="connsiteY4" fmla="*/ 81348 h 578886"/>
              <a:gd name="connsiteX0" fmla="*/ 51067 w 648099"/>
              <a:gd name="connsiteY0" fmla="*/ 18182 h 565791"/>
              <a:gd name="connsiteX1" fmla="*/ 617005 w 648099"/>
              <a:gd name="connsiteY1" fmla="*/ 31700 h 565791"/>
              <a:gd name="connsiteX2" fmla="*/ 621713 w 648099"/>
              <a:gd name="connsiteY2" fmla="*/ 535349 h 565791"/>
              <a:gd name="connsiteX3" fmla="*/ 12537 w 648099"/>
              <a:gd name="connsiteY3" fmla="*/ 497972 h 565791"/>
              <a:gd name="connsiteX4" fmla="*/ 4334 w 648099"/>
              <a:gd name="connsiteY4" fmla="*/ 81348 h 565791"/>
              <a:gd name="connsiteX0" fmla="*/ 422716 w 650542"/>
              <a:gd name="connsiteY0" fmla="*/ 22329 h 587251"/>
              <a:gd name="connsiteX1" fmla="*/ 617005 w 650542"/>
              <a:gd name="connsiteY1" fmla="*/ 53160 h 587251"/>
              <a:gd name="connsiteX2" fmla="*/ 621713 w 650542"/>
              <a:gd name="connsiteY2" fmla="*/ 556809 h 587251"/>
              <a:gd name="connsiteX3" fmla="*/ 12537 w 650542"/>
              <a:gd name="connsiteY3" fmla="*/ 519432 h 587251"/>
              <a:gd name="connsiteX4" fmla="*/ 4334 w 650542"/>
              <a:gd name="connsiteY4" fmla="*/ 102808 h 587251"/>
              <a:gd name="connsiteX0" fmla="*/ 398403 w 651842"/>
              <a:gd name="connsiteY0" fmla="*/ 23769 h 585806"/>
              <a:gd name="connsiteX1" fmla="*/ 617005 w 651842"/>
              <a:gd name="connsiteY1" fmla="*/ 51715 h 585806"/>
              <a:gd name="connsiteX2" fmla="*/ 621713 w 651842"/>
              <a:gd name="connsiteY2" fmla="*/ 555364 h 585806"/>
              <a:gd name="connsiteX3" fmla="*/ 12537 w 651842"/>
              <a:gd name="connsiteY3" fmla="*/ 517987 h 585806"/>
              <a:gd name="connsiteX4" fmla="*/ 4334 w 651842"/>
              <a:gd name="connsiteY4" fmla="*/ 101363 h 585806"/>
              <a:gd name="connsiteX0" fmla="*/ 398403 w 651842"/>
              <a:gd name="connsiteY0" fmla="*/ 25731 h 587768"/>
              <a:gd name="connsiteX1" fmla="*/ 617005 w 651842"/>
              <a:gd name="connsiteY1" fmla="*/ 53677 h 587768"/>
              <a:gd name="connsiteX2" fmla="*/ 621713 w 651842"/>
              <a:gd name="connsiteY2" fmla="*/ 557326 h 587768"/>
              <a:gd name="connsiteX3" fmla="*/ 12537 w 651842"/>
              <a:gd name="connsiteY3" fmla="*/ 519949 h 587768"/>
              <a:gd name="connsiteX4" fmla="*/ 4334 w 651842"/>
              <a:gd name="connsiteY4" fmla="*/ 103325 h 587768"/>
              <a:gd name="connsiteX0" fmla="*/ 398403 w 651842"/>
              <a:gd name="connsiteY0" fmla="*/ 20963 h 583000"/>
              <a:gd name="connsiteX1" fmla="*/ 617005 w 651842"/>
              <a:gd name="connsiteY1" fmla="*/ 48909 h 583000"/>
              <a:gd name="connsiteX2" fmla="*/ 621713 w 651842"/>
              <a:gd name="connsiteY2" fmla="*/ 552558 h 583000"/>
              <a:gd name="connsiteX3" fmla="*/ 12537 w 651842"/>
              <a:gd name="connsiteY3" fmla="*/ 515181 h 583000"/>
              <a:gd name="connsiteX4" fmla="*/ 4334 w 651842"/>
              <a:gd name="connsiteY4" fmla="*/ 98557 h 583000"/>
              <a:gd name="connsiteX0" fmla="*/ 398403 w 647394"/>
              <a:gd name="connsiteY0" fmla="*/ 24705 h 586742"/>
              <a:gd name="connsiteX1" fmla="*/ 486270 w 647394"/>
              <a:gd name="connsiteY1" fmla="*/ 12294 h 586742"/>
              <a:gd name="connsiteX2" fmla="*/ 617005 w 647394"/>
              <a:gd name="connsiteY2" fmla="*/ 52651 h 586742"/>
              <a:gd name="connsiteX3" fmla="*/ 621713 w 647394"/>
              <a:gd name="connsiteY3" fmla="*/ 556300 h 586742"/>
              <a:gd name="connsiteX4" fmla="*/ 12537 w 647394"/>
              <a:gd name="connsiteY4" fmla="*/ 518923 h 586742"/>
              <a:gd name="connsiteX5" fmla="*/ 4334 w 647394"/>
              <a:gd name="connsiteY5" fmla="*/ 102299 h 58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7394" h="586742">
                <a:moveTo>
                  <a:pt x="398403" y="24705"/>
                </a:moveTo>
                <a:cubicBezTo>
                  <a:pt x="413626" y="23599"/>
                  <a:pt x="449836" y="7636"/>
                  <a:pt x="486270" y="12294"/>
                </a:cubicBezTo>
                <a:cubicBezTo>
                  <a:pt x="522704" y="16952"/>
                  <a:pt x="594431" y="-38017"/>
                  <a:pt x="617005" y="52651"/>
                </a:cubicBezTo>
                <a:cubicBezTo>
                  <a:pt x="639579" y="143319"/>
                  <a:pt x="669922" y="510190"/>
                  <a:pt x="621713" y="556300"/>
                </a:cubicBezTo>
                <a:cubicBezTo>
                  <a:pt x="573504" y="602410"/>
                  <a:pt x="32838" y="600825"/>
                  <a:pt x="12537" y="518923"/>
                </a:cubicBezTo>
                <a:cubicBezTo>
                  <a:pt x="992" y="399099"/>
                  <a:pt x="-4426" y="210949"/>
                  <a:pt x="4334" y="102299"/>
                </a:cubicBezTo>
              </a:path>
            </a:pathLst>
          </a:custGeom>
          <a:noFill/>
          <a:ln w="25400" cap="rnd">
            <a:solidFill>
              <a:srgbClr val="262626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  <a:latin typeface="Arial Unicode MS" panose="020B0604020202020204" pitchFamily="34" charset="-122"/>
              <a:ea typeface="Arial Unicode MS" panose="020B0604020202020204" pitchFamily="34" charset="-122"/>
            </a:endParaRPr>
          </a:p>
        </p:txBody>
      </p:sp>
      <p:sp>
        <p:nvSpPr>
          <p:cNvPr id="45" name="文本框 24">
            <a:extLst>
              <a:ext uri="{FF2B5EF4-FFF2-40B4-BE49-F238E27FC236}">
                <a16:creationId xmlns:a16="http://schemas.microsoft.com/office/drawing/2014/main" id="{4AA6B828-8DEC-415E-977F-27262629D3BC}"/>
              </a:ext>
            </a:extLst>
          </p:cNvPr>
          <p:cNvSpPr txBox="1"/>
          <p:nvPr/>
        </p:nvSpPr>
        <p:spPr>
          <a:xfrm>
            <a:off x="757569" y="1803031"/>
            <a:ext cx="2434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cẳng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椭圆 31">
            <a:extLst>
              <a:ext uri="{FF2B5EF4-FFF2-40B4-BE49-F238E27FC236}">
                <a16:creationId xmlns:a16="http://schemas.microsoft.com/office/drawing/2014/main" id="{97BB293A-951B-4974-BA70-C53F61510E79}"/>
              </a:ext>
            </a:extLst>
          </p:cNvPr>
          <p:cNvSpPr/>
          <p:nvPr/>
        </p:nvSpPr>
        <p:spPr>
          <a:xfrm>
            <a:off x="4639733" y="2114776"/>
            <a:ext cx="3156178" cy="4016584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28078 w 687378"/>
              <a:gd name="connsiteY0" fmla="*/ 58090 h 647015"/>
              <a:gd name="connsiteX1" fmla="*/ 571432 w 687378"/>
              <a:gd name="connsiteY1" fmla="*/ 16673 h 647015"/>
              <a:gd name="connsiteX2" fmla="*/ 659670 w 687378"/>
              <a:gd name="connsiteY2" fmla="*/ 330492 h 647015"/>
              <a:gd name="connsiteX3" fmla="*/ 331423 w 687378"/>
              <a:gd name="connsiteY3" fmla="*/ 647015 h 647015"/>
              <a:gd name="connsiteX4" fmla="*/ 3176 w 687378"/>
              <a:gd name="connsiteY4" fmla="*/ 330492 h 647015"/>
              <a:gd name="connsiteX5" fmla="*/ 62645 w 687378"/>
              <a:gd name="connsiteY5" fmla="*/ 127576 h 647015"/>
              <a:gd name="connsiteX0" fmla="*/ 128078 w 677145"/>
              <a:gd name="connsiteY0" fmla="*/ 58090 h 663933"/>
              <a:gd name="connsiteX1" fmla="*/ 571432 w 677145"/>
              <a:gd name="connsiteY1" fmla="*/ 16673 h 663933"/>
              <a:gd name="connsiteX2" fmla="*/ 659670 w 677145"/>
              <a:gd name="connsiteY2" fmla="*/ 330492 h 663933"/>
              <a:gd name="connsiteX3" fmla="*/ 559815 w 677145"/>
              <a:gd name="connsiteY3" fmla="*/ 663933 h 663933"/>
              <a:gd name="connsiteX4" fmla="*/ 3176 w 677145"/>
              <a:gd name="connsiteY4" fmla="*/ 330492 h 663933"/>
              <a:gd name="connsiteX5" fmla="*/ 62645 w 677145"/>
              <a:gd name="connsiteY5" fmla="*/ 127576 h 663933"/>
              <a:gd name="connsiteX0" fmla="*/ 101940 w 644966"/>
              <a:gd name="connsiteY0" fmla="*/ 58090 h 685888"/>
              <a:gd name="connsiteX1" fmla="*/ 545294 w 644966"/>
              <a:gd name="connsiteY1" fmla="*/ 16673 h 685888"/>
              <a:gd name="connsiteX2" fmla="*/ 633532 w 644966"/>
              <a:gd name="connsiteY2" fmla="*/ 330492 h 685888"/>
              <a:gd name="connsiteX3" fmla="*/ 533677 w 644966"/>
              <a:gd name="connsiteY3" fmla="*/ 663933 h 685888"/>
              <a:gd name="connsiteX4" fmla="*/ 10874 w 644966"/>
              <a:gd name="connsiteY4" fmla="*/ 575801 h 685888"/>
              <a:gd name="connsiteX5" fmla="*/ 36507 w 644966"/>
              <a:gd name="connsiteY5" fmla="*/ 127576 h 685888"/>
              <a:gd name="connsiteX0" fmla="*/ 101940 w 642626"/>
              <a:gd name="connsiteY0" fmla="*/ 58090 h 654766"/>
              <a:gd name="connsiteX1" fmla="*/ 545294 w 642626"/>
              <a:gd name="connsiteY1" fmla="*/ 16673 h 654766"/>
              <a:gd name="connsiteX2" fmla="*/ 633532 w 642626"/>
              <a:gd name="connsiteY2" fmla="*/ 330492 h 654766"/>
              <a:gd name="connsiteX3" fmla="*/ 567513 w 642626"/>
              <a:gd name="connsiteY3" fmla="*/ 613179 h 654766"/>
              <a:gd name="connsiteX4" fmla="*/ 10874 w 642626"/>
              <a:gd name="connsiteY4" fmla="*/ 575801 h 654766"/>
              <a:gd name="connsiteX5" fmla="*/ 36507 w 642626"/>
              <a:gd name="connsiteY5" fmla="*/ 127576 h 654766"/>
              <a:gd name="connsiteX0" fmla="*/ 101940 w 642626"/>
              <a:gd name="connsiteY0" fmla="*/ 30477 h 627153"/>
              <a:gd name="connsiteX1" fmla="*/ 545294 w 642626"/>
              <a:gd name="connsiteY1" fmla="*/ 31354 h 627153"/>
              <a:gd name="connsiteX2" fmla="*/ 633532 w 642626"/>
              <a:gd name="connsiteY2" fmla="*/ 302879 h 627153"/>
              <a:gd name="connsiteX3" fmla="*/ 567513 w 642626"/>
              <a:gd name="connsiteY3" fmla="*/ 585566 h 627153"/>
              <a:gd name="connsiteX4" fmla="*/ 10874 w 642626"/>
              <a:gd name="connsiteY4" fmla="*/ 548188 h 627153"/>
              <a:gd name="connsiteX5" fmla="*/ 36507 w 642626"/>
              <a:gd name="connsiteY5" fmla="*/ 99963 h 627153"/>
              <a:gd name="connsiteX0" fmla="*/ 101940 w 641803"/>
              <a:gd name="connsiteY0" fmla="*/ 32533 h 629209"/>
              <a:gd name="connsiteX1" fmla="*/ 545294 w 641803"/>
              <a:gd name="connsiteY1" fmla="*/ 33410 h 629209"/>
              <a:gd name="connsiteX2" fmla="*/ 633532 w 641803"/>
              <a:gd name="connsiteY2" fmla="*/ 304935 h 629209"/>
              <a:gd name="connsiteX3" fmla="*/ 567513 w 641803"/>
              <a:gd name="connsiteY3" fmla="*/ 587622 h 629209"/>
              <a:gd name="connsiteX4" fmla="*/ 10874 w 641803"/>
              <a:gd name="connsiteY4" fmla="*/ 550244 h 629209"/>
              <a:gd name="connsiteX5" fmla="*/ 36507 w 641803"/>
              <a:gd name="connsiteY5" fmla="*/ 102019 h 629209"/>
              <a:gd name="connsiteX0" fmla="*/ 93785 w 633648"/>
              <a:gd name="connsiteY0" fmla="*/ 32533 h 629209"/>
              <a:gd name="connsiteX1" fmla="*/ 537139 w 633648"/>
              <a:gd name="connsiteY1" fmla="*/ 33410 h 629209"/>
              <a:gd name="connsiteX2" fmla="*/ 625377 w 633648"/>
              <a:gd name="connsiteY2" fmla="*/ 304935 h 629209"/>
              <a:gd name="connsiteX3" fmla="*/ 559358 w 633648"/>
              <a:gd name="connsiteY3" fmla="*/ 587622 h 629209"/>
              <a:gd name="connsiteX4" fmla="*/ 2719 w 633648"/>
              <a:gd name="connsiteY4" fmla="*/ 550244 h 629209"/>
              <a:gd name="connsiteX5" fmla="*/ 28352 w 633648"/>
              <a:gd name="connsiteY5" fmla="*/ 102019 h 629209"/>
              <a:gd name="connsiteX0" fmla="*/ 103603 w 643466"/>
              <a:gd name="connsiteY0" fmla="*/ 32533 h 629209"/>
              <a:gd name="connsiteX1" fmla="*/ 546957 w 643466"/>
              <a:gd name="connsiteY1" fmla="*/ 33410 h 629209"/>
              <a:gd name="connsiteX2" fmla="*/ 635195 w 643466"/>
              <a:gd name="connsiteY2" fmla="*/ 304935 h 629209"/>
              <a:gd name="connsiteX3" fmla="*/ 569176 w 643466"/>
              <a:gd name="connsiteY3" fmla="*/ 587622 h 629209"/>
              <a:gd name="connsiteX4" fmla="*/ 12537 w 643466"/>
              <a:gd name="connsiteY4" fmla="*/ 550244 h 629209"/>
              <a:gd name="connsiteX5" fmla="*/ 4334 w 643466"/>
              <a:gd name="connsiteY5" fmla="*/ 102019 h 629209"/>
              <a:gd name="connsiteX0" fmla="*/ 103603 w 643466"/>
              <a:gd name="connsiteY0" fmla="*/ 32533 h 613248"/>
              <a:gd name="connsiteX1" fmla="*/ 546957 w 643466"/>
              <a:gd name="connsiteY1" fmla="*/ 33410 h 613248"/>
              <a:gd name="connsiteX2" fmla="*/ 635195 w 643466"/>
              <a:gd name="connsiteY2" fmla="*/ 304935 h 613248"/>
              <a:gd name="connsiteX3" fmla="*/ 569176 w 643466"/>
              <a:gd name="connsiteY3" fmla="*/ 587622 h 613248"/>
              <a:gd name="connsiteX4" fmla="*/ 12537 w 643466"/>
              <a:gd name="connsiteY4" fmla="*/ 518643 h 613248"/>
              <a:gd name="connsiteX5" fmla="*/ 4334 w 643466"/>
              <a:gd name="connsiteY5" fmla="*/ 102019 h 613248"/>
              <a:gd name="connsiteX0" fmla="*/ 103603 w 622280"/>
              <a:gd name="connsiteY0" fmla="*/ 51723 h 632438"/>
              <a:gd name="connsiteX1" fmla="*/ 546957 w 622280"/>
              <a:gd name="connsiteY1" fmla="*/ 52600 h 632438"/>
              <a:gd name="connsiteX2" fmla="*/ 569176 w 622280"/>
              <a:gd name="connsiteY2" fmla="*/ 606812 h 632438"/>
              <a:gd name="connsiteX3" fmla="*/ 12537 w 622280"/>
              <a:gd name="connsiteY3" fmla="*/ 537833 h 632438"/>
              <a:gd name="connsiteX4" fmla="*/ 4334 w 622280"/>
              <a:gd name="connsiteY4" fmla="*/ 121209 h 632438"/>
              <a:gd name="connsiteX0" fmla="*/ 103603 w 640916"/>
              <a:gd name="connsiteY0" fmla="*/ 51277 h 628066"/>
              <a:gd name="connsiteX1" fmla="*/ 546957 w 640916"/>
              <a:gd name="connsiteY1" fmla="*/ 52154 h 628066"/>
              <a:gd name="connsiteX2" fmla="*/ 595444 w 640916"/>
              <a:gd name="connsiteY2" fmla="*/ 600046 h 628066"/>
              <a:gd name="connsiteX3" fmla="*/ 12537 w 640916"/>
              <a:gd name="connsiteY3" fmla="*/ 537387 h 628066"/>
              <a:gd name="connsiteX4" fmla="*/ 4334 w 640916"/>
              <a:gd name="connsiteY4" fmla="*/ 120763 h 628066"/>
              <a:gd name="connsiteX0" fmla="*/ 103603 w 629940"/>
              <a:gd name="connsiteY0" fmla="*/ 26437 h 603226"/>
              <a:gd name="connsiteX1" fmla="*/ 546957 w 629940"/>
              <a:gd name="connsiteY1" fmla="*/ 27314 h 603226"/>
              <a:gd name="connsiteX2" fmla="*/ 595444 w 629940"/>
              <a:gd name="connsiteY2" fmla="*/ 575206 h 603226"/>
              <a:gd name="connsiteX3" fmla="*/ 12537 w 629940"/>
              <a:gd name="connsiteY3" fmla="*/ 512547 h 603226"/>
              <a:gd name="connsiteX4" fmla="*/ 4334 w 629940"/>
              <a:gd name="connsiteY4" fmla="*/ 95923 h 603226"/>
              <a:gd name="connsiteX0" fmla="*/ 103603 w 651443"/>
              <a:gd name="connsiteY0" fmla="*/ 20041 h 614843"/>
              <a:gd name="connsiteX1" fmla="*/ 608249 w 651443"/>
              <a:gd name="connsiteY1" fmla="*/ 39879 h 614843"/>
              <a:gd name="connsiteX2" fmla="*/ 595444 w 651443"/>
              <a:gd name="connsiteY2" fmla="*/ 568810 h 614843"/>
              <a:gd name="connsiteX3" fmla="*/ 12537 w 651443"/>
              <a:gd name="connsiteY3" fmla="*/ 506151 h 614843"/>
              <a:gd name="connsiteX4" fmla="*/ 4334 w 651443"/>
              <a:gd name="connsiteY4" fmla="*/ 89527 h 614843"/>
              <a:gd name="connsiteX0" fmla="*/ 103603 w 640788"/>
              <a:gd name="connsiteY0" fmla="*/ 20041 h 614843"/>
              <a:gd name="connsiteX1" fmla="*/ 581981 w 640788"/>
              <a:gd name="connsiteY1" fmla="*/ 39879 h 614843"/>
              <a:gd name="connsiteX2" fmla="*/ 595444 w 640788"/>
              <a:gd name="connsiteY2" fmla="*/ 568810 h 614843"/>
              <a:gd name="connsiteX3" fmla="*/ 12537 w 640788"/>
              <a:gd name="connsiteY3" fmla="*/ 506151 h 614843"/>
              <a:gd name="connsiteX4" fmla="*/ 4334 w 640788"/>
              <a:gd name="connsiteY4" fmla="*/ 89527 h 614843"/>
              <a:gd name="connsiteX0" fmla="*/ 103603 w 673655"/>
              <a:gd name="connsiteY0" fmla="*/ 38763 h 618146"/>
              <a:gd name="connsiteX1" fmla="*/ 581981 w 673655"/>
              <a:gd name="connsiteY1" fmla="*/ 58601 h 618146"/>
              <a:gd name="connsiteX2" fmla="*/ 621713 w 673655"/>
              <a:gd name="connsiteY2" fmla="*/ 562250 h 618146"/>
              <a:gd name="connsiteX3" fmla="*/ 12537 w 673655"/>
              <a:gd name="connsiteY3" fmla="*/ 524873 h 618146"/>
              <a:gd name="connsiteX4" fmla="*/ 4334 w 673655"/>
              <a:gd name="connsiteY4" fmla="*/ 108249 h 618146"/>
              <a:gd name="connsiteX0" fmla="*/ 103603 w 654750"/>
              <a:gd name="connsiteY0" fmla="*/ 38763 h 605787"/>
              <a:gd name="connsiteX1" fmla="*/ 581981 w 654750"/>
              <a:gd name="connsiteY1" fmla="*/ 58601 h 605787"/>
              <a:gd name="connsiteX2" fmla="*/ 621713 w 654750"/>
              <a:gd name="connsiteY2" fmla="*/ 562250 h 605787"/>
              <a:gd name="connsiteX3" fmla="*/ 12537 w 654750"/>
              <a:gd name="connsiteY3" fmla="*/ 524873 h 605787"/>
              <a:gd name="connsiteX4" fmla="*/ 4334 w 654750"/>
              <a:gd name="connsiteY4" fmla="*/ 108249 h 605787"/>
              <a:gd name="connsiteX0" fmla="*/ 103603 w 643734"/>
              <a:gd name="connsiteY0" fmla="*/ 31800 h 598824"/>
              <a:gd name="connsiteX1" fmla="*/ 581981 w 643734"/>
              <a:gd name="connsiteY1" fmla="*/ 51638 h 598824"/>
              <a:gd name="connsiteX2" fmla="*/ 621713 w 643734"/>
              <a:gd name="connsiteY2" fmla="*/ 555287 h 598824"/>
              <a:gd name="connsiteX3" fmla="*/ 12537 w 643734"/>
              <a:gd name="connsiteY3" fmla="*/ 517910 h 598824"/>
              <a:gd name="connsiteX4" fmla="*/ 4334 w 643734"/>
              <a:gd name="connsiteY4" fmla="*/ 101286 h 598824"/>
              <a:gd name="connsiteX0" fmla="*/ 103603 w 643734"/>
              <a:gd name="connsiteY0" fmla="*/ 24551 h 591575"/>
              <a:gd name="connsiteX1" fmla="*/ 581981 w 643734"/>
              <a:gd name="connsiteY1" fmla="*/ 44389 h 591575"/>
              <a:gd name="connsiteX2" fmla="*/ 621713 w 643734"/>
              <a:gd name="connsiteY2" fmla="*/ 548038 h 591575"/>
              <a:gd name="connsiteX3" fmla="*/ 12537 w 643734"/>
              <a:gd name="connsiteY3" fmla="*/ 510661 h 591575"/>
              <a:gd name="connsiteX4" fmla="*/ 4334 w 643734"/>
              <a:gd name="connsiteY4" fmla="*/ 94037 h 591575"/>
              <a:gd name="connsiteX0" fmla="*/ 103603 w 643734"/>
              <a:gd name="connsiteY0" fmla="*/ 20135 h 587159"/>
              <a:gd name="connsiteX1" fmla="*/ 581981 w 643734"/>
              <a:gd name="connsiteY1" fmla="*/ 39973 h 587159"/>
              <a:gd name="connsiteX2" fmla="*/ 621713 w 643734"/>
              <a:gd name="connsiteY2" fmla="*/ 543622 h 587159"/>
              <a:gd name="connsiteX3" fmla="*/ 12537 w 643734"/>
              <a:gd name="connsiteY3" fmla="*/ 506245 h 587159"/>
              <a:gd name="connsiteX4" fmla="*/ 4334 w 643734"/>
              <a:gd name="connsiteY4" fmla="*/ 89621 h 587159"/>
              <a:gd name="connsiteX0" fmla="*/ 51067 w 657504"/>
              <a:gd name="connsiteY0" fmla="*/ 31623 h 592327"/>
              <a:gd name="connsiteX1" fmla="*/ 581981 w 657504"/>
              <a:gd name="connsiteY1" fmla="*/ 45141 h 592327"/>
              <a:gd name="connsiteX2" fmla="*/ 621713 w 657504"/>
              <a:gd name="connsiteY2" fmla="*/ 548790 h 592327"/>
              <a:gd name="connsiteX3" fmla="*/ 12537 w 657504"/>
              <a:gd name="connsiteY3" fmla="*/ 511413 h 592327"/>
              <a:gd name="connsiteX4" fmla="*/ 4334 w 657504"/>
              <a:gd name="connsiteY4" fmla="*/ 94789 h 592327"/>
              <a:gd name="connsiteX0" fmla="*/ 51067 w 676118"/>
              <a:gd name="connsiteY0" fmla="*/ 31623 h 604686"/>
              <a:gd name="connsiteX1" fmla="*/ 581981 w 676118"/>
              <a:gd name="connsiteY1" fmla="*/ 45141 h 604686"/>
              <a:gd name="connsiteX2" fmla="*/ 621713 w 676118"/>
              <a:gd name="connsiteY2" fmla="*/ 548790 h 604686"/>
              <a:gd name="connsiteX3" fmla="*/ 12537 w 676118"/>
              <a:gd name="connsiteY3" fmla="*/ 511413 h 604686"/>
              <a:gd name="connsiteX4" fmla="*/ 4334 w 676118"/>
              <a:gd name="connsiteY4" fmla="*/ 94789 h 604686"/>
              <a:gd name="connsiteX0" fmla="*/ 51067 w 659741"/>
              <a:gd name="connsiteY0" fmla="*/ 18182 h 591245"/>
              <a:gd name="connsiteX1" fmla="*/ 581981 w 659741"/>
              <a:gd name="connsiteY1" fmla="*/ 31700 h 591245"/>
              <a:gd name="connsiteX2" fmla="*/ 621713 w 659741"/>
              <a:gd name="connsiteY2" fmla="*/ 535349 h 591245"/>
              <a:gd name="connsiteX3" fmla="*/ 12537 w 659741"/>
              <a:gd name="connsiteY3" fmla="*/ 497972 h 591245"/>
              <a:gd name="connsiteX4" fmla="*/ 4334 w 659741"/>
              <a:gd name="connsiteY4" fmla="*/ 81348 h 591245"/>
              <a:gd name="connsiteX0" fmla="*/ 51067 w 671131"/>
              <a:gd name="connsiteY0" fmla="*/ 18182 h 591245"/>
              <a:gd name="connsiteX1" fmla="*/ 617005 w 671131"/>
              <a:gd name="connsiteY1" fmla="*/ 31700 h 591245"/>
              <a:gd name="connsiteX2" fmla="*/ 621713 w 671131"/>
              <a:gd name="connsiteY2" fmla="*/ 535349 h 591245"/>
              <a:gd name="connsiteX3" fmla="*/ 12537 w 671131"/>
              <a:gd name="connsiteY3" fmla="*/ 497972 h 591245"/>
              <a:gd name="connsiteX4" fmla="*/ 4334 w 671131"/>
              <a:gd name="connsiteY4" fmla="*/ 81348 h 591245"/>
              <a:gd name="connsiteX0" fmla="*/ 51067 w 648099"/>
              <a:gd name="connsiteY0" fmla="*/ 18182 h 578886"/>
              <a:gd name="connsiteX1" fmla="*/ 617005 w 648099"/>
              <a:gd name="connsiteY1" fmla="*/ 31700 h 578886"/>
              <a:gd name="connsiteX2" fmla="*/ 621713 w 648099"/>
              <a:gd name="connsiteY2" fmla="*/ 535349 h 578886"/>
              <a:gd name="connsiteX3" fmla="*/ 12537 w 648099"/>
              <a:gd name="connsiteY3" fmla="*/ 497972 h 578886"/>
              <a:gd name="connsiteX4" fmla="*/ 4334 w 648099"/>
              <a:gd name="connsiteY4" fmla="*/ 81348 h 578886"/>
              <a:gd name="connsiteX0" fmla="*/ 51067 w 648099"/>
              <a:gd name="connsiteY0" fmla="*/ 18182 h 565791"/>
              <a:gd name="connsiteX1" fmla="*/ 617005 w 648099"/>
              <a:gd name="connsiteY1" fmla="*/ 31700 h 565791"/>
              <a:gd name="connsiteX2" fmla="*/ 621713 w 648099"/>
              <a:gd name="connsiteY2" fmla="*/ 535349 h 565791"/>
              <a:gd name="connsiteX3" fmla="*/ 12537 w 648099"/>
              <a:gd name="connsiteY3" fmla="*/ 497972 h 565791"/>
              <a:gd name="connsiteX4" fmla="*/ 4334 w 648099"/>
              <a:gd name="connsiteY4" fmla="*/ 81348 h 565791"/>
              <a:gd name="connsiteX0" fmla="*/ 422716 w 650542"/>
              <a:gd name="connsiteY0" fmla="*/ 22329 h 587251"/>
              <a:gd name="connsiteX1" fmla="*/ 617005 w 650542"/>
              <a:gd name="connsiteY1" fmla="*/ 53160 h 587251"/>
              <a:gd name="connsiteX2" fmla="*/ 621713 w 650542"/>
              <a:gd name="connsiteY2" fmla="*/ 556809 h 587251"/>
              <a:gd name="connsiteX3" fmla="*/ 12537 w 650542"/>
              <a:gd name="connsiteY3" fmla="*/ 519432 h 587251"/>
              <a:gd name="connsiteX4" fmla="*/ 4334 w 650542"/>
              <a:gd name="connsiteY4" fmla="*/ 102808 h 587251"/>
              <a:gd name="connsiteX0" fmla="*/ 398403 w 651842"/>
              <a:gd name="connsiteY0" fmla="*/ 23769 h 585806"/>
              <a:gd name="connsiteX1" fmla="*/ 617005 w 651842"/>
              <a:gd name="connsiteY1" fmla="*/ 51715 h 585806"/>
              <a:gd name="connsiteX2" fmla="*/ 621713 w 651842"/>
              <a:gd name="connsiteY2" fmla="*/ 555364 h 585806"/>
              <a:gd name="connsiteX3" fmla="*/ 12537 w 651842"/>
              <a:gd name="connsiteY3" fmla="*/ 517987 h 585806"/>
              <a:gd name="connsiteX4" fmla="*/ 4334 w 651842"/>
              <a:gd name="connsiteY4" fmla="*/ 101363 h 585806"/>
              <a:gd name="connsiteX0" fmla="*/ 398403 w 651842"/>
              <a:gd name="connsiteY0" fmla="*/ 25731 h 587768"/>
              <a:gd name="connsiteX1" fmla="*/ 617005 w 651842"/>
              <a:gd name="connsiteY1" fmla="*/ 53677 h 587768"/>
              <a:gd name="connsiteX2" fmla="*/ 621713 w 651842"/>
              <a:gd name="connsiteY2" fmla="*/ 557326 h 587768"/>
              <a:gd name="connsiteX3" fmla="*/ 12537 w 651842"/>
              <a:gd name="connsiteY3" fmla="*/ 519949 h 587768"/>
              <a:gd name="connsiteX4" fmla="*/ 4334 w 651842"/>
              <a:gd name="connsiteY4" fmla="*/ 103325 h 587768"/>
              <a:gd name="connsiteX0" fmla="*/ 398403 w 651842"/>
              <a:gd name="connsiteY0" fmla="*/ 20963 h 583000"/>
              <a:gd name="connsiteX1" fmla="*/ 617005 w 651842"/>
              <a:gd name="connsiteY1" fmla="*/ 48909 h 583000"/>
              <a:gd name="connsiteX2" fmla="*/ 621713 w 651842"/>
              <a:gd name="connsiteY2" fmla="*/ 552558 h 583000"/>
              <a:gd name="connsiteX3" fmla="*/ 12537 w 651842"/>
              <a:gd name="connsiteY3" fmla="*/ 515181 h 583000"/>
              <a:gd name="connsiteX4" fmla="*/ 4334 w 651842"/>
              <a:gd name="connsiteY4" fmla="*/ 98557 h 583000"/>
              <a:gd name="connsiteX0" fmla="*/ 398403 w 647394"/>
              <a:gd name="connsiteY0" fmla="*/ 24705 h 586742"/>
              <a:gd name="connsiteX1" fmla="*/ 486270 w 647394"/>
              <a:gd name="connsiteY1" fmla="*/ 12294 h 586742"/>
              <a:gd name="connsiteX2" fmla="*/ 617005 w 647394"/>
              <a:gd name="connsiteY2" fmla="*/ 52651 h 586742"/>
              <a:gd name="connsiteX3" fmla="*/ 621713 w 647394"/>
              <a:gd name="connsiteY3" fmla="*/ 556300 h 586742"/>
              <a:gd name="connsiteX4" fmla="*/ 12537 w 647394"/>
              <a:gd name="connsiteY4" fmla="*/ 518923 h 586742"/>
              <a:gd name="connsiteX5" fmla="*/ 4334 w 647394"/>
              <a:gd name="connsiteY5" fmla="*/ 102299 h 58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7394" h="586742">
                <a:moveTo>
                  <a:pt x="398403" y="24705"/>
                </a:moveTo>
                <a:cubicBezTo>
                  <a:pt x="413626" y="23599"/>
                  <a:pt x="449836" y="7636"/>
                  <a:pt x="486270" y="12294"/>
                </a:cubicBezTo>
                <a:cubicBezTo>
                  <a:pt x="522704" y="16952"/>
                  <a:pt x="594431" y="-38017"/>
                  <a:pt x="617005" y="52651"/>
                </a:cubicBezTo>
                <a:cubicBezTo>
                  <a:pt x="639579" y="143319"/>
                  <a:pt x="669922" y="510190"/>
                  <a:pt x="621713" y="556300"/>
                </a:cubicBezTo>
                <a:cubicBezTo>
                  <a:pt x="573504" y="602410"/>
                  <a:pt x="32838" y="600825"/>
                  <a:pt x="12537" y="518923"/>
                </a:cubicBezTo>
                <a:cubicBezTo>
                  <a:pt x="992" y="399099"/>
                  <a:pt x="-4426" y="210949"/>
                  <a:pt x="4334" y="102299"/>
                </a:cubicBezTo>
              </a:path>
            </a:pathLst>
          </a:custGeom>
          <a:noFill/>
          <a:ln w="25400" cap="rnd">
            <a:solidFill>
              <a:srgbClr val="262626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  <a:latin typeface="Arial Unicode MS" panose="020B0604020202020204" pitchFamily="34" charset="-122"/>
              <a:ea typeface="Arial Unicode MS" panose="020B0604020202020204" pitchFamily="34" charset="-122"/>
            </a:endParaRPr>
          </a:p>
        </p:txBody>
      </p:sp>
      <p:sp>
        <p:nvSpPr>
          <p:cNvPr id="48" name="文本框 24">
            <a:extLst>
              <a:ext uri="{FF2B5EF4-FFF2-40B4-BE49-F238E27FC236}">
                <a16:creationId xmlns:a16="http://schemas.microsoft.com/office/drawing/2014/main" id="{D3C692A6-1FD8-431C-BCA6-08DD07482BD5}"/>
              </a:ext>
            </a:extLst>
          </p:cNvPr>
          <p:cNvSpPr txBox="1"/>
          <p:nvPr/>
        </p:nvSpPr>
        <p:spPr>
          <a:xfrm>
            <a:off x="4738020" y="1803031"/>
            <a:ext cx="2516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椭圆 31">
            <a:extLst>
              <a:ext uri="{FF2B5EF4-FFF2-40B4-BE49-F238E27FC236}">
                <a16:creationId xmlns:a16="http://schemas.microsoft.com/office/drawing/2014/main" id="{DDDE054E-A9A1-4743-ACED-D28A18A07393}"/>
              </a:ext>
            </a:extLst>
          </p:cNvPr>
          <p:cNvSpPr/>
          <p:nvPr/>
        </p:nvSpPr>
        <p:spPr>
          <a:xfrm>
            <a:off x="8737601" y="2117300"/>
            <a:ext cx="3156178" cy="4016584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" fmla="*/ 328247 w 656494"/>
              <a:gd name="connsiteY0" fmla="*/ 0 h 633046"/>
              <a:gd name="connsiteX1" fmla="*/ 656494 w 656494"/>
              <a:gd name="connsiteY1" fmla="*/ 316523 h 633046"/>
              <a:gd name="connsiteX2" fmla="*/ 328247 w 656494"/>
              <a:gd name="connsiteY2" fmla="*/ 633046 h 633046"/>
              <a:gd name="connsiteX3" fmla="*/ 0 w 656494"/>
              <a:gd name="connsiteY3" fmla="*/ 316523 h 633046"/>
              <a:gd name="connsiteX4" fmla="*/ 419687 w 656494"/>
              <a:gd name="connsiteY4" fmla="*/ 91440 h 633046"/>
              <a:gd name="connsiteX0" fmla="*/ 402964 w 731211"/>
              <a:gd name="connsiteY0" fmla="*/ 0 h 633046"/>
              <a:gd name="connsiteX1" fmla="*/ 731211 w 731211"/>
              <a:gd name="connsiteY1" fmla="*/ 316523 h 633046"/>
              <a:gd name="connsiteX2" fmla="*/ 402964 w 731211"/>
              <a:gd name="connsiteY2" fmla="*/ 633046 h 633046"/>
              <a:gd name="connsiteX3" fmla="*/ 74717 w 731211"/>
              <a:gd name="connsiteY3" fmla="*/ 316523 h 633046"/>
              <a:gd name="connsiteX4" fmla="*/ 161895 w 731211"/>
              <a:gd name="connsiteY4" fmla="*/ 152400 h 633046"/>
              <a:gd name="connsiteX0" fmla="*/ 353700 w 681947"/>
              <a:gd name="connsiteY0" fmla="*/ 0 h 633046"/>
              <a:gd name="connsiteX1" fmla="*/ 681947 w 681947"/>
              <a:gd name="connsiteY1" fmla="*/ 316523 h 633046"/>
              <a:gd name="connsiteX2" fmla="*/ 353700 w 681947"/>
              <a:gd name="connsiteY2" fmla="*/ 633046 h 633046"/>
              <a:gd name="connsiteX3" fmla="*/ 25453 w 681947"/>
              <a:gd name="connsiteY3" fmla="*/ 316523 h 633046"/>
              <a:gd name="connsiteX4" fmla="*/ 112631 w 681947"/>
              <a:gd name="connsiteY4" fmla="*/ 152400 h 633046"/>
              <a:gd name="connsiteX0" fmla="*/ 341249 w 669496"/>
              <a:gd name="connsiteY0" fmla="*/ 0 h 633046"/>
              <a:gd name="connsiteX1" fmla="*/ 669496 w 669496"/>
              <a:gd name="connsiteY1" fmla="*/ 316523 h 633046"/>
              <a:gd name="connsiteX2" fmla="*/ 341249 w 669496"/>
              <a:gd name="connsiteY2" fmla="*/ 633046 h 633046"/>
              <a:gd name="connsiteX3" fmla="*/ 13002 w 669496"/>
              <a:gd name="connsiteY3" fmla="*/ 316523 h 633046"/>
              <a:gd name="connsiteX4" fmla="*/ 100180 w 669496"/>
              <a:gd name="connsiteY4" fmla="*/ 152400 h 633046"/>
              <a:gd name="connsiteX0" fmla="*/ 347951 w 676198"/>
              <a:gd name="connsiteY0" fmla="*/ 0 h 633046"/>
              <a:gd name="connsiteX1" fmla="*/ 676198 w 676198"/>
              <a:gd name="connsiteY1" fmla="*/ 316523 h 633046"/>
              <a:gd name="connsiteX2" fmla="*/ 347951 w 676198"/>
              <a:gd name="connsiteY2" fmla="*/ 633046 h 633046"/>
              <a:gd name="connsiteX3" fmla="*/ 19704 w 676198"/>
              <a:gd name="connsiteY3" fmla="*/ 316523 h 633046"/>
              <a:gd name="connsiteX4" fmla="*/ 79173 w 676198"/>
              <a:gd name="connsiteY4" fmla="*/ 113607 h 633046"/>
              <a:gd name="connsiteX0" fmla="*/ 333371 w 661618"/>
              <a:gd name="connsiteY0" fmla="*/ 0 h 633046"/>
              <a:gd name="connsiteX1" fmla="*/ 661618 w 661618"/>
              <a:gd name="connsiteY1" fmla="*/ 316523 h 633046"/>
              <a:gd name="connsiteX2" fmla="*/ 333371 w 661618"/>
              <a:gd name="connsiteY2" fmla="*/ 633046 h 633046"/>
              <a:gd name="connsiteX3" fmla="*/ 5124 w 661618"/>
              <a:gd name="connsiteY3" fmla="*/ 316523 h 633046"/>
              <a:gd name="connsiteX4" fmla="*/ 64593 w 661618"/>
              <a:gd name="connsiteY4" fmla="*/ 113607 h 633046"/>
              <a:gd name="connsiteX0" fmla="*/ 178200 w 661618"/>
              <a:gd name="connsiteY0" fmla="*/ 0 h 583170"/>
              <a:gd name="connsiteX1" fmla="*/ 661618 w 661618"/>
              <a:gd name="connsiteY1" fmla="*/ 266647 h 583170"/>
              <a:gd name="connsiteX2" fmla="*/ 333371 w 661618"/>
              <a:gd name="connsiteY2" fmla="*/ 583170 h 583170"/>
              <a:gd name="connsiteX3" fmla="*/ 5124 w 661618"/>
              <a:gd name="connsiteY3" fmla="*/ 266647 h 583170"/>
              <a:gd name="connsiteX4" fmla="*/ 64593 w 661618"/>
              <a:gd name="connsiteY4" fmla="*/ 63731 h 583170"/>
              <a:gd name="connsiteX0" fmla="*/ 178200 w 662133"/>
              <a:gd name="connsiteY0" fmla="*/ 66578 h 649748"/>
              <a:gd name="connsiteX1" fmla="*/ 412660 w 662133"/>
              <a:gd name="connsiteY1" fmla="*/ 10947 h 649748"/>
              <a:gd name="connsiteX2" fmla="*/ 661618 w 662133"/>
              <a:gd name="connsiteY2" fmla="*/ 333225 h 649748"/>
              <a:gd name="connsiteX3" fmla="*/ 333371 w 662133"/>
              <a:gd name="connsiteY3" fmla="*/ 649748 h 649748"/>
              <a:gd name="connsiteX4" fmla="*/ 5124 w 662133"/>
              <a:gd name="connsiteY4" fmla="*/ 333225 h 649748"/>
              <a:gd name="connsiteX5" fmla="*/ 64593 w 662133"/>
              <a:gd name="connsiteY5" fmla="*/ 130309 h 649748"/>
              <a:gd name="connsiteX0" fmla="*/ 178200 w 662148"/>
              <a:gd name="connsiteY0" fmla="*/ 66578 h 649748"/>
              <a:gd name="connsiteX1" fmla="*/ 412660 w 662148"/>
              <a:gd name="connsiteY1" fmla="*/ 10947 h 649748"/>
              <a:gd name="connsiteX2" fmla="*/ 661618 w 662148"/>
              <a:gd name="connsiteY2" fmla="*/ 333225 h 649748"/>
              <a:gd name="connsiteX3" fmla="*/ 333371 w 662148"/>
              <a:gd name="connsiteY3" fmla="*/ 649748 h 649748"/>
              <a:gd name="connsiteX4" fmla="*/ 5124 w 662148"/>
              <a:gd name="connsiteY4" fmla="*/ 333225 h 649748"/>
              <a:gd name="connsiteX5" fmla="*/ 64593 w 662148"/>
              <a:gd name="connsiteY5" fmla="*/ 130309 h 649748"/>
              <a:gd name="connsiteX0" fmla="*/ 178200 w 662148"/>
              <a:gd name="connsiteY0" fmla="*/ 61032 h 644202"/>
              <a:gd name="connsiteX1" fmla="*/ 412660 w 662148"/>
              <a:gd name="connsiteY1" fmla="*/ 5401 h 644202"/>
              <a:gd name="connsiteX2" fmla="*/ 661618 w 662148"/>
              <a:gd name="connsiteY2" fmla="*/ 327679 h 644202"/>
              <a:gd name="connsiteX3" fmla="*/ 333371 w 662148"/>
              <a:gd name="connsiteY3" fmla="*/ 644202 h 644202"/>
              <a:gd name="connsiteX4" fmla="*/ 5124 w 662148"/>
              <a:gd name="connsiteY4" fmla="*/ 327679 h 644202"/>
              <a:gd name="connsiteX5" fmla="*/ 64593 w 662148"/>
              <a:gd name="connsiteY5" fmla="*/ 124763 h 644202"/>
              <a:gd name="connsiteX0" fmla="*/ 178200 w 662148"/>
              <a:gd name="connsiteY0" fmla="*/ 75865 h 659035"/>
              <a:gd name="connsiteX1" fmla="*/ 168819 w 662148"/>
              <a:gd name="connsiteY1" fmla="*/ 31317 h 659035"/>
              <a:gd name="connsiteX2" fmla="*/ 412660 w 662148"/>
              <a:gd name="connsiteY2" fmla="*/ 20234 h 659035"/>
              <a:gd name="connsiteX3" fmla="*/ 661618 w 662148"/>
              <a:gd name="connsiteY3" fmla="*/ 342512 h 659035"/>
              <a:gd name="connsiteX4" fmla="*/ 333371 w 662148"/>
              <a:gd name="connsiteY4" fmla="*/ 659035 h 659035"/>
              <a:gd name="connsiteX5" fmla="*/ 5124 w 662148"/>
              <a:gd name="connsiteY5" fmla="*/ 342512 h 659035"/>
              <a:gd name="connsiteX6" fmla="*/ 64593 w 662148"/>
              <a:gd name="connsiteY6" fmla="*/ 139596 h 659035"/>
              <a:gd name="connsiteX0" fmla="*/ 178200 w 662148"/>
              <a:gd name="connsiteY0" fmla="*/ 68901 h 652071"/>
              <a:gd name="connsiteX1" fmla="*/ 130026 w 662148"/>
              <a:gd name="connsiteY1" fmla="*/ 68688 h 652071"/>
              <a:gd name="connsiteX2" fmla="*/ 412660 w 662148"/>
              <a:gd name="connsiteY2" fmla="*/ 13270 h 652071"/>
              <a:gd name="connsiteX3" fmla="*/ 661618 w 662148"/>
              <a:gd name="connsiteY3" fmla="*/ 335548 h 652071"/>
              <a:gd name="connsiteX4" fmla="*/ 333371 w 662148"/>
              <a:gd name="connsiteY4" fmla="*/ 652071 h 652071"/>
              <a:gd name="connsiteX5" fmla="*/ 5124 w 662148"/>
              <a:gd name="connsiteY5" fmla="*/ 335548 h 652071"/>
              <a:gd name="connsiteX6" fmla="*/ 64593 w 662148"/>
              <a:gd name="connsiteY6" fmla="*/ 132632 h 652071"/>
              <a:gd name="connsiteX0" fmla="*/ 178200 w 662220"/>
              <a:gd name="connsiteY0" fmla="*/ 68901 h 652071"/>
              <a:gd name="connsiteX1" fmla="*/ 130026 w 662220"/>
              <a:gd name="connsiteY1" fmla="*/ 68688 h 652071"/>
              <a:gd name="connsiteX2" fmla="*/ 412660 w 662220"/>
              <a:gd name="connsiteY2" fmla="*/ 13270 h 652071"/>
              <a:gd name="connsiteX3" fmla="*/ 661618 w 662220"/>
              <a:gd name="connsiteY3" fmla="*/ 335548 h 652071"/>
              <a:gd name="connsiteX4" fmla="*/ 333371 w 662220"/>
              <a:gd name="connsiteY4" fmla="*/ 652071 h 652071"/>
              <a:gd name="connsiteX5" fmla="*/ 5124 w 662220"/>
              <a:gd name="connsiteY5" fmla="*/ 335548 h 652071"/>
              <a:gd name="connsiteX6" fmla="*/ 64593 w 662220"/>
              <a:gd name="connsiteY6" fmla="*/ 132632 h 652071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8200 w 662220"/>
              <a:gd name="connsiteY0" fmla="*/ 58449 h 641619"/>
              <a:gd name="connsiteX1" fmla="*/ 130026 w 662220"/>
              <a:gd name="connsiteY1" fmla="*/ 58236 h 641619"/>
              <a:gd name="connsiteX2" fmla="*/ 412660 w 662220"/>
              <a:gd name="connsiteY2" fmla="*/ 2818 h 641619"/>
              <a:gd name="connsiteX3" fmla="*/ 661618 w 662220"/>
              <a:gd name="connsiteY3" fmla="*/ 325096 h 641619"/>
              <a:gd name="connsiteX4" fmla="*/ 333371 w 662220"/>
              <a:gd name="connsiteY4" fmla="*/ 641619 h 641619"/>
              <a:gd name="connsiteX5" fmla="*/ 5124 w 662220"/>
              <a:gd name="connsiteY5" fmla="*/ 325096 h 641619"/>
              <a:gd name="connsiteX6" fmla="*/ 64593 w 662220"/>
              <a:gd name="connsiteY6" fmla="*/ 122180 h 641619"/>
              <a:gd name="connsiteX0" fmla="*/ 176252 w 660272"/>
              <a:gd name="connsiteY0" fmla="*/ 58449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272"/>
              <a:gd name="connsiteY0" fmla="*/ 30740 h 641619"/>
              <a:gd name="connsiteX1" fmla="*/ 128078 w 660272"/>
              <a:gd name="connsiteY1" fmla="*/ 58236 h 641619"/>
              <a:gd name="connsiteX2" fmla="*/ 410712 w 660272"/>
              <a:gd name="connsiteY2" fmla="*/ 2818 h 641619"/>
              <a:gd name="connsiteX3" fmla="*/ 659670 w 660272"/>
              <a:gd name="connsiteY3" fmla="*/ 325096 h 641619"/>
              <a:gd name="connsiteX4" fmla="*/ 331423 w 660272"/>
              <a:gd name="connsiteY4" fmla="*/ 641619 h 641619"/>
              <a:gd name="connsiteX5" fmla="*/ 3176 w 660272"/>
              <a:gd name="connsiteY5" fmla="*/ 325096 h 641619"/>
              <a:gd name="connsiteX6" fmla="*/ 62645 w 660272"/>
              <a:gd name="connsiteY6" fmla="*/ 122180 h 641619"/>
              <a:gd name="connsiteX0" fmla="*/ 253837 w 660191"/>
              <a:gd name="connsiteY0" fmla="*/ 41069 h 651948"/>
              <a:gd name="connsiteX1" fmla="*/ 161329 w 660191"/>
              <a:gd name="connsiteY1" fmla="*/ 63023 h 651948"/>
              <a:gd name="connsiteX2" fmla="*/ 410712 w 660191"/>
              <a:gd name="connsiteY2" fmla="*/ 13147 h 651948"/>
              <a:gd name="connsiteX3" fmla="*/ 659670 w 660191"/>
              <a:gd name="connsiteY3" fmla="*/ 335425 h 651948"/>
              <a:gd name="connsiteX4" fmla="*/ 331423 w 660191"/>
              <a:gd name="connsiteY4" fmla="*/ 651948 h 651948"/>
              <a:gd name="connsiteX5" fmla="*/ 3176 w 660191"/>
              <a:gd name="connsiteY5" fmla="*/ 335425 h 651948"/>
              <a:gd name="connsiteX6" fmla="*/ 62645 w 660191"/>
              <a:gd name="connsiteY6" fmla="*/ 132509 h 651948"/>
              <a:gd name="connsiteX0" fmla="*/ 253837 w 660897"/>
              <a:gd name="connsiteY0" fmla="*/ 45475 h 656354"/>
              <a:gd name="connsiteX1" fmla="*/ 161329 w 660897"/>
              <a:gd name="connsiteY1" fmla="*/ 67429 h 656354"/>
              <a:gd name="connsiteX2" fmla="*/ 410712 w 660897"/>
              <a:gd name="connsiteY2" fmla="*/ 17553 h 656354"/>
              <a:gd name="connsiteX3" fmla="*/ 659670 w 660897"/>
              <a:gd name="connsiteY3" fmla="*/ 339831 h 656354"/>
              <a:gd name="connsiteX4" fmla="*/ 331423 w 660897"/>
              <a:gd name="connsiteY4" fmla="*/ 656354 h 656354"/>
              <a:gd name="connsiteX5" fmla="*/ 3176 w 660897"/>
              <a:gd name="connsiteY5" fmla="*/ 339831 h 656354"/>
              <a:gd name="connsiteX6" fmla="*/ 62645 w 660897"/>
              <a:gd name="connsiteY6" fmla="*/ 136915 h 656354"/>
              <a:gd name="connsiteX0" fmla="*/ 253837 w 660406"/>
              <a:gd name="connsiteY0" fmla="*/ 41070 h 651949"/>
              <a:gd name="connsiteX1" fmla="*/ 161329 w 660406"/>
              <a:gd name="connsiteY1" fmla="*/ 63024 h 651949"/>
              <a:gd name="connsiteX2" fmla="*/ 410712 w 660406"/>
              <a:gd name="connsiteY2" fmla="*/ 13148 h 651949"/>
              <a:gd name="connsiteX3" fmla="*/ 659670 w 660406"/>
              <a:gd name="connsiteY3" fmla="*/ 335426 h 651949"/>
              <a:gd name="connsiteX4" fmla="*/ 331423 w 660406"/>
              <a:gd name="connsiteY4" fmla="*/ 651949 h 651949"/>
              <a:gd name="connsiteX5" fmla="*/ 3176 w 660406"/>
              <a:gd name="connsiteY5" fmla="*/ 335426 h 651949"/>
              <a:gd name="connsiteX6" fmla="*/ 62645 w 660406"/>
              <a:gd name="connsiteY6" fmla="*/ 132510 h 651949"/>
              <a:gd name="connsiteX0" fmla="*/ 161329 w 660406"/>
              <a:gd name="connsiteY0" fmla="*/ 63024 h 651949"/>
              <a:gd name="connsiteX1" fmla="*/ 410712 w 660406"/>
              <a:gd name="connsiteY1" fmla="*/ 13148 h 651949"/>
              <a:gd name="connsiteX2" fmla="*/ 659670 w 660406"/>
              <a:gd name="connsiteY2" fmla="*/ 335426 h 651949"/>
              <a:gd name="connsiteX3" fmla="*/ 331423 w 660406"/>
              <a:gd name="connsiteY3" fmla="*/ 651949 h 651949"/>
              <a:gd name="connsiteX4" fmla="*/ 3176 w 660406"/>
              <a:gd name="connsiteY4" fmla="*/ 335426 h 651949"/>
              <a:gd name="connsiteX5" fmla="*/ 62645 w 660406"/>
              <a:gd name="connsiteY5" fmla="*/ 132510 h 651949"/>
              <a:gd name="connsiteX0" fmla="*/ 128078 w 660207"/>
              <a:gd name="connsiteY0" fmla="*/ 63024 h 651949"/>
              <a:gd name="connsiteX1" fmla="*/ 410712 w 660207"/>
              <a:gd name="connsiteY1" fmla="*/ 13148 h 651949"/>
              <a:gd name="connsiteX2" fmla="*/ 659670 w 660207"/>
              <a:gd name="connsiteY2" fmla="*/ 335426 h 651949"/>
              <a:gd name="connsiteX3" fmla="*/ 331423 w 660207"/>
              <a:gd name="connsiteY3" fmla="*/ 651949 h 651949"/>
              <a:gd name="connsiteX4" fmla="*/ 3176 w 660207"/>
              <a:gd name="connsiteY4" fmla="*/ 335426 h 651949"/>
              <a:gd name="connsiteX5" fmla="*/ 62645 w 660207"/>
              <a:gd name="connsiteY5" fmla="*/ 132510 h 651949"/>
              <a:gd name="connsiteX0" fmla="*/ 128078 w 660438"/>
              <a:gd name="connsiteY0" fmla="*/ 60888 h 649813"/>
              <a:gd name="connsiteX1" fmla="*/ 410712 w 660438"/>
              <a:gd name="connsiteY1" fmla="*/ 11012 h 649813"/>
              <a:gd name="connsiteX2" fmla="*/ 659670 w 660438"/>
              <a:gd name="connsiteY2" fmla="*/ 333290 h 649813"/>
              <a:gd name="connsiteX3" fmla="*/ 331423 w 660438"/>
              <a:gd name="connsiteY3" fmla="*/ 649813 h 649813"/>
              <a:gd name="connsiteX4" fmla="*/ 3176 w 660438"/>
              <a:gd name="connsiteY4" fmla="*/ 333290 h 649813"/>
              <a:gd name="connsiteX5" fmla="*/ 62645 w 660438"/>
              <a:gd name="connsiteY5" fmla="*/ 130374 h 649813"/>
              <a:gd name="connsiteX0" fmla="*/ 128078 w 660438"/>
              <a:gd name="connsiteY0" fmla="*/ 64927 h 653852"/>
              <a:gd name="connsiteX1" fmla="*/ 410712 w 660438"/>
              <a:gd name="connsiteY1" fmla="*/ 15051 h 653852"/>
              <a:gd name="connsiteX2" fmla="*/ 659670 w 660438"/>
              <a:gd name="connsiteY2" fmla="*/ 337329 h 653852"/>
              <a:gd name="connsiteX3" fmla="*/ 331423 w 660438"/>
              <a:gd name="connsiteY3" fmla="*/ 653852 h 653852"/>
              <a:gd name="connsiteX4" fmla="*/ 3176 w 660438"/>
              <a:gd name="connsiteY4" fmla="*/ 337329 h 653852"/>
              <a:gd name="connsiteX5" fmla="*/ 62645 w 660438"/>
              <a:gd name="connsiteY5" fmla="*/ 134413 h 653852"/>
              <a:gd name="connsiteX0" fmla="*/ 128078 w 687378"/>
              <a:gd name="connsiteY0" fmla="*/ 58090 h 647015"/>
              <a:gd name="connsiteX1" fmla="*/ 571432 w 687378"/>
              <a:gd name="connsiteY1" fmla="*/ 16673 h 647015"/>
              <a:gd name="connsiteX2" fmla="*/ 659670 w 687378"/>
              <a:gd name="connsiteY2" fmla="*/ 330492 h 647015"/>
              <a:gd name="connsiteX3" fmla="*/ 331423 w 687378"/>
              <a:gd name="connsiteY3" fmla="*/ 647015 h 647015"/>
              <a:gd name="connsiteX4" fmla="*/ 3176 w 687378"/>
              <a:gd name="connsiteY4" fmla="*/ 330492 h 647015"/>
              <a:gd name="connsiteX5" fmla="*/ 62645 w 687378"/>
              <a:gd name="connsiteY5" fmla="*/ 127576 h 647015"/>
              <a:gd name="connsiteX0" fmla="*/ 128078 w 677145"/>
              <a:gd name="connsiteY0" fmla="*/ 58090 h 663933"/>
              <a:gd name="connsiteX1" fmla="*/ 571432 w 677145"/>
              <a:gd name="connsiteY1" fmla="*/ 16673 h 663933"/>
              <a:gd name="connsiteX2" fmla="*/ 659670 w 677145"/>
              <a:gd name="connsiteY2" fmla="*/ 330492 h 663933"/>
              <a:gd name="connsiteX3" fmla="*/ 559815 w 677145"/>
              <a:gd name="connsiteY3" fmla="*/ 663933 h 663933"/>
              <a:gd name="connsiteX4" fmla="*/ 3176 w 677145"/>
              <a:gd name="connsiteY4" fmla="*/ 330492 h 663933"/>
              <a:gd name="connsiteX5" fmla="*/ 62645 w 677145"/>
              <a:gd name="connsiteY5" fmla="*/ 127576 h 663933"/>
              <a:gd name="connsiteX0" fmla="*/ 101940 w 644966"/>
              <a:gd name="connsiteY0" fmla="*/ 58090 h 685888"/>
              <a:gd name="connsiteX1" fmla="*/ 545294 w 644966"/>
              <a:gd name="connsiteY1" fmla="*/ 16673 h 685888"/>
              <a:gd name="connsiteX2" fmla="*/ 633532 w 644966"/>
              <a:gd name="connsiteY2" fmla="*/ 330492 h 685888"/>
              <a:gd name="connsiteX3" fmla="*/ 533677 w 644966"/>
              <a:gd name="connsiteY3" fmla="*/ 663933 h 685888"/>
              <a:gd name="connsiteX4" fmla="*/ 10874 w 644966"/>
              <a:gd name="connsiteY4" fmla="*/ 575801 h 685888"/>
              <a:gd name="connsiteX5" fmla="*/ 36507 w 644966"/>
              <a:gd name="connsiteY5" fmla="*/ 127576 h 685888"/>
              <a:gd name="connsiteX0" fmla="*/ 101940 w 642626"/>
              <a:gd name="connsiteY0" fmla="*/ 58090 h 654766"/>
              <a:gd name="connsiteX1" fmla="*/ 545294 w 642626"/>
              <a:gd name="connsiteY1" fmla="*/ 16673 h 654766"/>
              <a:gd name="connsiteX2" fmla="*/ 633532 w 642626"/>
              <a:gd name="connsiteY2" fmla="*/ 330492 h 654766"/>
              <a:gd name="connsiteX3" fmla="*/ 567513 w 642626"/>
              <a:gd name="connsiteY3" fmla="*/ 613179 h 654766"/>
              <a:gd name="connsiteX4" fmla="*/ 10874 w 642626"/>
              <a:gd name="connsiteY4" fmla="*/ 575801 h 654766"/>
              <a:gd name="connsiteX5" fmla="*/ 36507 w 642626"/>
              <a:gd name="connsiteY5" fmla="*/ 127576 h 654766"/>
              <a:gd name="connsiteX0" fmla="*/ 101940 w 642626"/>
              <a:gd name="connsiteY0" fmla="*/ 30477 h 627153"/>
              <a:gd name="connsiteX1" fmla="*/ 545294 w 642626"/>
              <a:gd name="connsiteY1" fmla="*/ 31354 h 627153"/>
              <a:gd name="connsiteX2" fmla="*/ 633532 w 642626"/>
              <a:gd name="connsiteY2" fmla="*/ 302879 h 627153"/>
              <a:gd name="connsiteX3" fmla="*/ 567513 w 642626"/>
              <a:gd name="connsiteY3" fmla="*/ 585566 h 627153"/>
              <a:gd name="connsiteX4" fmla="*/ 10874 w 642626"/>
              <a:gd name="connsiteY4" fmla="*/ 548188 h 627153"/>
              <a:gd name="connsiteX5" fmla="*/ 36507 w 642626"/>
              <a:gd name="connsiteY5" fmla="*/ 99963 h 627153"/>
              <a:gd name="connsiteX0" fmla="*/ 101940 w 641803"/>
              <a:gd name="connsiteY0" fmla="*/ 32533 h 629209"/>
              <a:gd name="connsiteX1" fmla="*/ 545294 w 641803"/>
              <a:gd name="connsiteY1" fmla="*/ 33410 h 629209"/>
              <a:gd name="connsiteX2" fmla="*/ 633532 w 641803"/>
              <a:gd name="connsiteY2" fmla="*/ 304935 h 629209"/>
              <a:gd name="connsiteX3" fmla="*/ 567513 w 641803"/>
              <a:gd name="connsiteY3" fmla="*/ 587622 h 629209"/>
              <a:gd name="connsiteX4" fmla="*/ 10874 w 641803"/>
              <a:gd name="connsiteY4" fmla="*/ 550244 h 629209"/>
              <a:gd name="connsiteX5" fmla="*/ 36507 w 641803"/>
              <a:gd name="connsiteY5" fmla="*/ 102019 h 629209"/>
              <a:gd name="connsiteX0" fmla="*/ 93785 w 633648"/>
              <a:gd name="connsiteY0" fmla="*/ 32533 h 629209"/>
              <a:gd name="connsiteX1" fmla="*/ 537139 w 633648"/>
              <a:gd name="connsiteY1" fmla="*/ 33410 h 629209"/>
              <a:gd name="connsiteX2" fmla="*/ 625377 w 633648"/>
              <a:gd name="connsiteY2" fmla="*/ 304935 h 629209"/>
              <a:gd name="connsiteX3" fmla="*/ 559358 w 633648"/>
              <a:gd name="connsiteY3" fmla="*/ 587622 h 629209"/>
              <a:gd name="connsiteX4" fmla="*/ 2719 w 633648"/>
              <a:gd name="connsiteY4" fmla="*/ 550244 h 629209"/>
              <a:gd name="connsiteX5" fmla="*/ 28352 w 633648"/>
              <a:gd name="connsiteY5" fmla="*/ 102019 h 629209"/>
              <a:gd name="connsiteX0" fmla="*/ 103603 w 643466"/>
              <a:gd name="connsiteY0" fmla="*/ 32533 h 629209"/>
              <a:gd name="connsiteX1" fmla="*/ 546957 w 643466"/>
              <a:gd name="connsiteY1" fmla="*/ 33410 h 629209"/>
              <a:gd name="connsiteX2" fmla="*/ 635195 w 643466"/>
              <a:gd name="connsiteY2" fmla="*/ 304935 h 629209"/>
              <a:gd name="connsiteX3" fmla="*/ 569176 w 643466"/>
              <a:gd name="connsiteY3" fmla="*/ 587622 h 629209"/>
              <a:gd name="connsiteX4" fmla="*/ 12537 w 643466"/>
              <a:gd name="connsiteY4" fmla="*/ 550244 h 629209"/>
              <a:gd name="connsiteX5" fmla="*/ 4334 w 643466"/>
              <a:gd name="connsiteY5" fmla="*/ 102019 h 629209"/>
              <a:gd name="connsiteX0" fmla="*/ 103603 w 643466"/>
              <a:gd name="connsiteY0" fmla="*/ 32533 h 613248"/>
              <a:gd name="connsiteX1" fmla="*/ 546957 w 643466"/>
              <a:gd name="connsiteY1" fmla="*/ 33410 h 613248"/>
              <a:gd name="connsiteX2" fmla="*/ 635195 w 643466"/>
              <a:gd name="connsiteY2" fmla="*/ 304935 h 613248"/>
              <a:gd name="connsiteX3" fmla="*/ 569176 w 643466"/>
              <a:gd name="connsiteY3" fmla="*/ 587622 h 613248"/>
              <a:gd name="connsiteX4" fmla="*/ 12537 w 643466"/>
              <a:gd name="connsiteY4" fmla="*/ 518643 h 613248"/>
              <a:gd name="connsiteX5" fmla="*/ 4334 w 643466"/>
              <a:gd name="connsiteY5" fmla="*/ 102019 h 613248"/>
              <a:gd name="connsiteX0" fmla="*/ 103603 w 622280"/>
              <a:gd name="connsiteY0" fmla="*/ 51723 h 632438"/>
              <a:gd name="connsiteX1" fmla="*/ 546957 w 622280"/>
              <a:gd name="connsiteY1" fmla="*/ 52600 h 632438"/>
              <a:gd name="connsiteX2" fmla="*/ 569176 w 622280"/>
              <a:gd name="connsiteY2" fmla="*/ 606812 h 632438"/>
              <a:gd name="connsiteX3" fmla="*/ 12537 w 622280"/>
              <a:gd name="connsiteY3" fmla="*/ 537833 h 632438"/>
              <a:gd name="connsiteX4" fmla="*/ 4334 w 622280"/>
              <a:gd name="connsiteY4" fmla="*/ 121209 h 632438"/>
              <a:gd name="connsiteX0" fmla="*/ 103603 w 640916"/>
              <a:gd name="connsiteY0" fmla="*/ 51277 h 628066"/>
              <a:gd name="connsiteX1" fmla="*/ 546957 w 640916"/>
              <a:gd name="connsiteY1" fmla="*/ 52154 h 628066"/>
              <a:gd name="connsiteX2" fmla="*/ 595444 w 640916"/>
              <a:gd name="connsiteY2" fmla="*/ 600046 h 628066"/>
              <a:gd name="connsiteX3" fmla="*/ 12537 w 640916"/>
              <a:gd name="connsiteY3" fmla="*/ 537387 h 628066"/>
              <a:gd name="connsiteX4" fmla="*/ 4334 w 640916"/>
              <a:gd name="connsiteY4" fmla="*/ 120763 h 628066"/>
              <a:gd name="connsiteX0" fmla="*/ 103603 w 629940"/>
              <a:gd name="connsiteY0" fmla="*/ 26437 h 603226"/>
              <a:gd name="connsiteX1" fmla="*/ 546957 w 629940"/>
              <a:gd name="connsiteY1" fmla="*/ 27314 h 603226"/>
              <a:gd name="connsiteX2" fmla="*/ 595444 w 629940"/>
              <a:gd name="connsiteY2" fmla="*/ 575206 h 603226"/>
              <a:gd name="connsiteX3" fmla="*/ 12537 w 629940"/>
              <a:gd name="connsiteY3" fmla="*/ 512547 h 603226"/>
              <a:gd name="connsiteX4" fmla="*/ 4334 w 629940"/>
              <a:gd name="connsiteY4" fmla="*/ 95923 h 603226"/>
              <a:gd name="connsiteX0" fmla="*/ 103603 w 651443"/>
              <a:gd name="connsiteY0" fmla="*/ 20041 h 614843"/>
              <a:gd name="connsiteX1" fmla="*/ 608249 w 651443"/>
              <a:gd name="connsiteY1" fmla="*/ 39879 h 614843"/>
              <a:gd name="connsiteX2" fmla="*/ 595444 w 651443"/>
              <a:gd name="connsiteY2" fmla="*/ 568810 h 614843"/>
              <a:gd name="connsiteX3" fmla="*/ 12537 w 651443"/>
              <a:gd name="connsiteY3" fmla="*/ 506151 h 614843"/>
              <a:gd name="connsiteX4" fmla="*/ 4334 w 651443"/>
              <a:gd name="connsiteY4" fmla="*/ 89527 h 614843"/>
              <a:gd name="connsiteX0" fmla="*/ 103603 w 640788"/>
              <a:gd name="connsiteY0" fmla="*/ 20041 h 614843"/>
              <a:gd name="connsiteX1" fmla="*/ 581981 w 640788"/>
              <a:gd name="connsiteY1" fmla="*/ 39879 h 614843"/>
              <a:gd name="connsiteX2" fmla="*/ 595444 w 640788"/>
              <a:gd name="connsiteY2" fmla="*/ 568810 h 614843"/>
              <a:gd name="connsiteX3" fmla="*/ 12537 w 640788"/>
              <a:gd name="connsiteY3" fmla="*/ 506151 h 614843"/>
              <a:gd name="connsiteX4" fmla="*/ 4334 w 640788"/>
              <a:gd name="connsiteY4" fmla="*/ 89527 h 614843"/>
              <a:gd name="connsiteX0" fmla="*/ 103603 w 673655"/>
              <a:gd name="connsiteY0" fmla="*/ 38763 h 618146"/>
              <a:gd name="connsiteX1" fmla="*/ 581981 w 673655"/>
              <a:gd name="connsiteY1" fmla="*/ 58601 h 618146"/>
              <a:gd name="connsiteX2" fmla="*/ 621713 w 673655"/>
              <a:gd name="connsiteY2" fmla="*/ 562250 h 618146"/>
              <a:gd name="connsiteX3" fmla="*/ 12537 w 673655"/>
              <a:gd name="connsiteY3" fmla="*/ 524873 h 618146"/>
              <a:gd name="connsiteX4" fmla="*/ 4334 w 673655"/>
              <a:gd name="connsiteY4" fmla="*/ 108249 h 618146"/>
              <a:gd name="connsiteX0" fmla="*/ 103603 w 654750"/>
              <a:gd name="connsiteY0" fmla="*/ 38763 h 605787"/>
              <a:gd name="connsiteX1" fmla="*/ 581981 w 654750"/>
              <a:gd name="connsiteY1" fmla="*/ 58601 h 605787"/>
              <a:gd name="connsiteX2" fmla="*/ 621713 w 654750"/>
              <a:gd name="connsiteY2" fmla="*/ 562250 h 605787"/>
              <a:gd name="connsiteX3" fmla="*/ 12537 w 654750"/>
              <a:gd name="connsiteY3" fmla="*/ 524873 h 605787"/>
              <a:gd name="connsiteX4" fmla="*/ 4334 w 654750"/>
              <a:gd name="connsiteY4" fmla="*/ 108249 h 605787"/>
              <a:gd name="connsiteX0" fmla="*/ 103603 w 643734"/>
              <a:gd name="connsiteY0" fmla="*/ 31800 h 598824"/>
              <a:gd name="connsiteX1" fmla="*/ 581981 w 643734"/>
              <a:gd name="connsiteY1" fmla="*/ 51638 h 598824"/>
              <a:gd name="connsiteX2" fmla="*/ 621713 w 643734"/>
              <a:gd name="connsiteY2" fmla="*/ 555287 h 598824"/>
              <a:gd name="connsiteX3" fmla="*/ 12537 w 643734"/>
              <a:gd name="connsiteY3" fmla="*/ 517910 h 598824"/>
              <a:gd name="connsiteX4" fmla="*/ 4334 w 643734"/>
              <a:gd name="connsiteY4" fmla="*/ 101286 h 598824"/>
              <a:gd name="connsiteX0" fmla="*/ 103603 w 643734"/>
              <a:gd name="connsiteY0" fmla="*/ 24551 h 591575"/>
              <a:gd name="connsiteX1" fmla="*/ 581981 w 643734"/>
              <a:gd name="connsiteY1" fmla="*/ 44389 h 591575"/>
              <a:gd name="connsiteX2" fmla="*/ 621713 w 643734"/>
              <a:gd name="connsiteY2" fmla="*/ 548038 h 591575"/>
              <a:gd name="connsiteX3" fmla="*/ 12537 w 643734"/>
              <a:gd name="connsiteY3" fmla="*/ 510661 h 591575"/>
              <a:gd name="connsiteX4" fmla="*/ 4334 w 643734"/>
              <a:gd name="connsiteY4" fmla="*/ 94037 h 591575"/>
              <a:gd name="connsiteX0" fmla="*/ 103603 w 643734"/>
              <a:gd name="connsiteY0" fmla="*/ 20135 h 587159"/>
              <a:gd name="connsiteX1" fmla="*/ 581981 w 643734"/>
              <a:gd name="connsiteY1" fmla="*/ 39973 h 587159"/>
              <a:gd name="connsiteX2" fmla="*/ 621713 w 643734"/>
              <a:gd name="connsiteY2" fmla="*/ 543622 h 587159"/>
              <a:gd name="connsiteX3" fmla="*/ 12537 w 643734"/>
              <a:gd name="connsiteY3" fmla="*/ 506245 h 587159"/>
              <a:gd name="connsiteX4" fmla="*/ 4334 w 643734"/>
              <a:gd name="connsiteY4" fmla="*/ 89621 h 587159"/>
              <a:gd name="connsiteX0" fmla="*/ 51067 w 657504"/>
              <a:gd name="connsiteY0" fmla="*/ 31623 h 592327"/>
              <a:gd name="connsiteX1" fmla="*/ 581981 w 657504"/>
              <a:gd name="connsiteY1" fmla="*/ 45141 h 592327"/>
              <a:gd name="connsiteX2" fmla="*/ 621713 w 657504"/>
              <a:gd name="connsiteY2" fmla="*/ 548790 h 592327"/>
              <a:gd name="connsiteX3" fmla="*/ 12537 w 657504"/>
              <a:gd name="connsiteY3" fmla="*/ 511413 h 592327"/>
              <a:gd name="connsiteX4" fmla="*/ 4334 w 657504"/>
              <a:gd name="connsiteY4" fmla="*/ 94789 h 592327"/>
              <a:gd name="connsiteX0" fmla="*/ 51067 w 676118"/>
              <a:gd name="connsiteY0" fmla="*/ 31623 h 604686"/>
              <a:gd name="connsiteX1" fmla="*/ 581981 w 676118"/>
              <a:gd name="connsiteY1" fmla="*/ 45141 h 604686"/>
              <a:gd name="connsiteX2" fmla="*/ 621713 w 676118"/>
              <a:gd name="connsiteY2" fmla="*/ 548790 h 604686"/>
              <a:gd name="connsiteX3" fmla="*/ 12537 w 676118"/>
              <a:gd name="connsiteY3" fmla="*/ 511413 h 604686"/>
              <a:gd name="connsiteX4" fmla="*/ 4334 w 676118"/>
              <a:gd name="connsiteY4" fmla="*/ 94789 h 604686"/>
              <a:gd name="connsiteX0" fmla="*/ 51067 w 659741"/>
              <a:gd name="connsiteY0" fmla="*/ 18182 h 591245"/>
              <a:gd name="connsiteX1" fmla="*/ 581981 w 659741"/>
              <a:gd name="connsiteY1" fmla="*/ 31700 h 591245"/>
              <a:gd name="connsiteX2" fmla="*/ 621713 w 659741"/>
              <a:gd name="connsiteY2" fmla="*/ 535349 h 591245"/>
              <a:gd name="connsiteX3" fmla="*/ 12537 w 659741"/>
              <a:gd name="connsiteY3" fmla="*/ 497972 h 591245"/>
              <a:gd name="connsiteX4" fmla="*/ 4334 w 659741"/>
              <a:gd name="connsiteY4" fmla="*/ 81348 h 591245"/>
              <a:gd name="connsiteX0" fmla="*/ 51067 w 671131"/>
              <a:gd name="connsiteY0" fmla="*/ 18182 h 591245"/>
              <a:gd name="connsiteX1" fmla="*/ 617005 w 671131"/>
              <a:gd name="connsiteY1" fmla="*/ 31700 h 591245"/>
              <a:gd name="connsiteX2" fmla="*/ 621713 w 671131"/>
              <a:gd name="connsiteY2" fmla="*/ 535349 h 591245"/>
              <a:gd name="connsiteX3" fmla="*/ 12537 w 671131"/>
              <a:gd name="connsiteY3" fmla="*/ 497972 h 591245"/>
              <a:gd name="connsiteX4" fmla="*/ 4334 w 671131"/>
              <a:gd name="connsiteY4" fmla="*/ 81348 h 591245"/>
              <a:gd name="connsiteX0" fmla="*/ 51067 w 648099"/>
              <a:gd name="connsiteY0" fmla="*/ 18182 h 578886"/>
              <a:gd name="connsiteX1" fmla="*/ 617005 w 648099"/>
              <a:gd name="connsiteY1" fmla="*/ 31700 h 578886"/>
              <a:gd name="connsiteX2" fmla="*/ 621713 w 648099"/>
              <a:gd name="connsiteY2" fmla="*/ 535349 h 578886"/>
              <a:gd name="connsiteX3" fmla="*/ 12537 w 648099"/>
              <a:gd name="connsiteY3" fmla="*/ 497972 h 578886"/>
              <a:gd name="connsiteX4" fmla="*/ 4334 w 648099"/>
              <a:gd name="connsiteY4" fmla="*/ 81348 h 578886"/>
              <a:gd name="connsiteX0" fmla="*/ 51067 w 648099"/>
              <a:gd name="connsiteY0" fmla="*/ 18182 h 565791"/>
              <a:gd name="connsiteX1" fmla="*/ 617005 w 648099"/>
              <a:gd name="connsiteY1" fmla="*/ 31700 h 565791"/>
              <a:gd name="connsiteX2" fmla="*/ 621713 w 648099"/>
              <a:gd name="connsiteY2" fmla="*/ 535349 h 565791"/>
              <a:gd name="connsiteX3" fmla="*/ 12537 w 648099"/>
              <a:gd name="connsiteY3" fmla="*/ 497972 h 565791"/>
              <a:gd name="connsiteX4" fmla="*/ 4334 w 648099"/>
              <a:gd name="connsiteY4" fmla="*/ 81348 h 565791"/>
              <a:gd name="connsiteX0" fmla="*/ 422716 w 650542"/>
              <a:gd name="connsiteY0" fmla="*/ 22329 h 587251"/>
              <a:gd name="connsiteX1" fmla="*/ 617005 w 650542"/>
              <a:gd name="connsiteY1" fmla="*/ 53160 h 587251"/>
              <a:gd name="connsiteX2" fmla="*/ 621713 w 650542"/>
              <a:gd name="connsiteY2" fmla="*/ 556809 h 587251"/>
              <a:gd name="connsiteX3" fmla="*/ 12537 w 650542"/>
              <a:gd name="connsiteY3" fmla="*/ 519432 h 587251"/>
              <a:gd name="connsiteX4" fmla="*/ 4334 w 650542"/>
              <a:gd name="connsiteY4" fmla="*/ 102808 h 587251"/>
              <a:gd name="connsiteX0" fmla="*/ 398403 w 651842"/>
              <a:gd name="connsiteY0" fmla="*/ 23769 h 585806"/>
              <a:gd name="connsiteX1" fmla="*/ 617005 w 651842"/>
              <a:gd name="connsiteY1" fmla="*/ 51715 h 585806"/>
              <a:gd name="connsiteX2" fmla="*/ 621713 w 651842"/>
              <a:gd name="connsiteY2" fmla="*/ 555364 h 585806"/>
              <a:gd name="connsiteX3" fmla="*/ 12537 w 651842"/>
              <a:gd name="connsiteY3" fmla="*/ 517987 h 585806"/>
              <a:gd name="connsiteX4" fmla="*/ 4334 w 651842"/>
              <a:gd name="connsiteY4" fmla="*/ 101363 h 585806"/>
              <a:gd name="connsiteX0" fmla="*/ 398403 w 651842"/>
              <a:gd name="connsiteY0" fmla="*/ 25731 h 587768"/>
              <a:gd name="connsiteX1" fmla="*/ 617005 w 651842"/>
              <a:gd name="connsiteY1" fmla="*/ 53677 h 587768"/>
              <a:gd name="connsiteX2" fmla="*/ 621713 w 651842"/>
              <a:gd name="connsiteY2" fmla="*/ 557326 h 587768"/>
              <a:gd name="connsiteX3" fmla="*/ 12537 w 651842"/>
              <a:gd name="connsiteY3" fmla="*/ 519949 h 587768"/>
              <a:gd name="connsiteX4" fmla="*/ 4334 w 651842"/>
              <a:gd name="connsiteY4" fmla="*/ 103325 h 587768"/>
              <a:gd name="connsiteX0" fmla="*/ 398403 w 651842"/>
              <a:gd name="connsiteY0" fmla="*/ 20963 h 583000"/>
              <a:gd name="connsiteX1" fmla="*/ 617005 w 651842"/>
              <a:gd name="connsiteY1" fmla="*/ 48909 h 583000"/>
              <a:gd name="connsiteX2" fmla="*/ 621713 w 651842"/>
              <a:gd name="connsiteY2" fmla="*/ 552558 h 583000"/>
              <a:gd name="connsiteX3" fmla="*/ 12537 w 651842"/>
              <a:gd name="connsiteY3" fmla="*/ 515181 h 583000"/>
              <a:gd name="connsiteX4" fmla="*/ 4334 w 651842"/>
              <a:gd name="connsiteY4" fmla="*/ 98557 h 583000"/>
              <a:gd name="connsiteX0" fmla="*/ 398403 w 647394"/>
              <a:gd name="connsiteY0" fmla="*/ 24705 h 586742"/>
              <a:gd name="connsiteX1" fmla="*/ 486270 w 647394"/>
              <a:gd name="connsiteY1" fmla="*/ 12294 h 586742"/>
              <a:gd name="connsiteX2" fmla="*/ 617005 w 647394"/>
              <a:gd name="connsiteY2" fmla="*/ 52651 h 586742"/>
              <a:gd name="connsiteX3" fmla="*/ 621713 w 647394"/>
              <a:gd name="connsiteY3" fmla="*/ 556300 h 586742"/>
              <a:gd name="connsiteX4" fmla="*/ 12537 w 647394"/>
              <a:gd name="connsiteY4" fmla="*/ 518923 h 586742"/>
              <a:gd name="connsiteX5" fmla="*/ 4334 w 647394"/>
              <a:gd name="connsiteY5" fmla="*/ 102299 h 58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7394" h="586742">
                <a:moveTo>
                  <a:pt x="398403" y="24705"/>
                </a:moveTo>
                <a:cubicBezTo>
                  <a:pt x="413626" y="23599"/>
                  <a:pt x="449836" y="7636"/>
                  <a:pt x="486270" y="12294"/>
                </a:cubicBezTo>
                <a:cubicBezTo>
                  <a:pt x="522704" y="16952"/>
                  <a:pt x="594431" y="-38017"/>
                  <a:pt x="617005" y="52651"/>
                </a:cubicBezTo>
                <a:cubicBezTo>
                  <a:pt x="639579" y="143319"/>
                  <a:pt x="669922" y="510190"/>
                  <a:pt x="621713" y="556300"/>
                </a:cubicBezTo>
                <a:cubicBezTo>
                  <a:pt x="573504" y="602410"/>
                  <a:pt x="32838" y="600825"/>
                  <a:pt x="12537" y="518923"/>
                </a:cubicBezTo>
                <a:cubicBezTo>
                  <a:pt x="992" y="399099"/>
                  <a:pt x="-4426" y="210949"/>
                  <a:pt x="4334" y="102299"/>
                </a:cubicBezTo>
              </a:path>
            </a:pathLst>
          </a:custGeom>
          <a:noFill/>
          <a:ln w="25400" cap="rnd">
            <a:solidFill>
              <a:srgbClr val="262626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tx1"/>
              </a:solidFill>
              <a:latin typeface="Arial Unicode MS" panose="020B0604020202020204" pitchFamily="34" charset="-122"/>
              <a:ea typeface="Arial Unicode MS" panose="020B0604020202020204" pitchFamily="34" charset="-122"/>
            </a:endParaRPr>
          </a:p>
        </p:txBody>
      </p:sp>
      <p:sp>
        <p:nvSpPr>
          <p:cNvPr id="51" name="文本框 24">
            <a:extLst>
              <a:ext uri="{FF2B5EF4-FFF2-40B4-BE49-F238E27FC236}">
                <a16:creationId xmlns:a16="http://schemas.microsoft.com/office/drawing/2014/main" id="{77E69F34-F9EF-465E-A8B1-D475E46CCCEE}"/>
              </a:ext>
            </a:extLst>
          </p:cNvPr>
          <p:cNvSpPr txBox="1"/>
          <p:nvPr/>
        </p:nvSpPr>
        <p:spPr>
          <a:xfrm>
            <a:off x="9035145" y="1803031"/>
            <a:ext cx="2161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3" name="Group 4">
            <a:extLst>
              <a:ext uri="{FF2B5EF4-FFF2-40B4-BE49-F238E27FC236}">
                <a16:creationId xmlns:a16="http://schemas.microsoft.com/office/drawing/2014/main" id="{3D6380DE-1EEA-4D28-A534-EAE90A73B4CD}"/>
              </a:ext>
            </a:extLst>
          </p:cNvPr>
          <p:cNvGrpSpPr>
            <a:grpSpLocks noChangeAspect="1"/>
          </p:cNvGrpSpPr>
          <p:nvPr/>
        </p:nvGrpSpPr>
        <p:grpSpPr bwMode="auto">
          <a:xfrm flipV="1">
            <a:off x="183562" y="1813633"/>
            <a:ext cx="583629" cy="602286"/>
            <a:chOff x="1308" y="1009"/>
            <a:chExt cx="1001" cy="1033"/>
          </a:xfrm>
        </p:grpSpPr>
        <p:sp>
          <p:nvSpPr>
            <p:cNvPr id="54" name="Freeform 5">
              <a:extLst>
                <a:ext uri="{FF2B5EF4-FFF2-40B4-BE49-F238E27FC236}">
                  <a16:creationId xmlns:a16="http://schemas.microsoft.com/office/drawing/2014/main" id="{1FD2EB46-F2A2-4D4B-8429-568194556AB6}"/>
                </a:ext>
              </a:extLst>
            </p:cNvPr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55" name="Freeform 6">
              <a:extLst>
                <a:ext uri="{FF2B5EF4-FFF2-40B4-BE49-F238E27FC236}">
                  <a16:creationId xmlns:a16="http://schemas.microsoft.com/office/drawing/2014/main" id="{F4DF02DF-9C0A-4260-B0D7-03AEDCCCB2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7" name="Freeform 7">
              <a:extLst>
                <a:ext uri="{FF2B5EF4-FFF2-40B4-BE49-F238E27FC236}">
                  <a16:creationId xmlns:a16="http://schemas.microsoft.com/office/drawing/2014/main" id="{67F09300-D733-4796-9BAB-D0B68AFA7246}"/>
                </a:ext>
              </a:extLst>
            </p:cNvPr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68" name="Freeform 8">
              <a:extLst>
                <a:ext uri="{FF2B5EF4-FFF2-40B4-BE49-F238E27FC236}">
                  <a16:creationId xmlns:a16="http://schemas.microsoft.com/office/drawing/2014/main" id="{3321659D-9BD5-4D55-AE50-A7202443CFD2}"/>
                </a:ext>
              </a:extLst>
            </p:cNvPr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79" name="Freeform 9">
              <a:extLst>
                <a:ext uri="{FF2B5EF4-FFF2-40B4-BE49-F238E27FC236}">
                  <a16:creationId xmlns:a16="http://schemas.microsoft.com/office/drawing/2014/main" id="{4ECF3238-318A-4036-AD2A-CB6D0CBE2179}"/>
                </a:ext>
              </a:extLst>
            </p:cNvPr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0" name="Freeform 10">
              <a:extLst>
                <a:ext uri="{FF2B5EF4-FFF2-40B4-BE49-F238E27FC236}">
                  <a16:creationId xmlns:a16="http://schemas.microsoft.com/office/drawing/2014/main" id="{BDC989F3-74E2-4FF6-A6C3-29F7FF662E04}"/>
                </a:ext>
              </a:extLst>
            </p:cNvPr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1" name="Freeform 11">
              <a:extLst>
                <a:ext uri="{FF2B5EF4-FFF2-40B4-BE49-F238E27FC236}">
                  <a16:creationId xmlns:a16="http://schemas.microsoft.com/office/drawing/2014/main" id="{417D93ED-E0D3-44EF-B23B-4F8E4482ECE8}"/>
                </a:ext>
              </a:extLst>
            </p:cNvPr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2" name="Freeform 12">
              <a:extLst>
                <a:ext uri="{FF2B5EF4-FFF2-40B4-BE49-F238E27FC236}">
                  <a16:creationId xmlns:a16="http://schemas.microsoft.com/office/drawing/2014/main" id="{C5211696-D463-4073-AB29-91B1565F54B2}"/>
                </a:ext>
              </a:extLst>
            </p:cNvPr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3" name="Freeform 13">
              <a:extLst>
                <a:ext uri="{FF2B5EF4-FFF2-40B4-BE49-F238E27FC236}">
                  <a16:creationId xmlns:a16="http://schemas.microsoft.com/office/drawing/2014/main" id="{36C00F50-90FA-4D43-8810-FFDD3C80BF81}"/>
                </a:ext>
              </a:extLst>
            </p:cNvPr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grpSp>
        <p:nvGrpSpPr>
          <p:cNvPr id="84" name="Group 4">
            <a:extLst>
              <a:ext uri="{FF2B5EF4-FFF2-40B4-BE49-F238E27FC236}">
                <a16:creationId xmlns:a16="http://schemas.microsoft.com/office/drawing/2014/main" id="{79CF133E-E03E-4C85-AF31-9C193644BC1C}"/>
              </a:ext>
            </a:extLst>
          </p:cNvPr>
          <p:cNvGrpSpPr>
            <a:grpSpLocks noChangeAspect="1"/>
          </p:cNvGrpSpPr>
          <p:nvPr/>
        </p:nvGrpSpPr>
        <p:grpSpPr bwMode="auto">
          <a:xfrm flipV="1">
            <a:off x="4193312" y="1904084"/>
            <a:ext cx="583629" cy="602286"/>
            <a:chOff x="1308" y="1009"/>
            <a:chExt cx="1001" cy="1033"/>
          </a:xfrm>
        </p:grpSpPr>
        <p:sp>
          <p:nvSpPr>
            <p:cNvPr id="85" name="Freeform 5">
              <a:extLst>
                <a:ext uri="{FF2B5EF4-FFF2-40B4-BE49-F238E27FC236}">
                  <a16:creationId xmlns:a16="http://schemas.microsoft.com/office/drawing/2014/main" id="{87742017-D712-4A51-AAD1-EFFD654ED8AA}"/>
                </a:ext>
              </a:extLst>
            </p:cNvPr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6" name="Freeform 6">
              <a:extLst>
                <a:ext uri="{FF2B5EF4-FFF2-40B4-BE49-F238E27FC236}">
                  <a16:creationId xmlns:a16="http://schemas.microsoft.com/office/drawing/2014/main" id="{F5479E34-2B28-4722-88D4-7851A42B23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7" name="Freeform 7">
              <a:extLst>
                <a:ext uri="{FF2B5EF4-FFF2-40B4-BE49-F238E27FC236}">
                  <a16:creationId xmlns:a16="http://schemas.microsoft.com/office/drawing/2014/main" id="{94B1AE74-20C9-4137-AB08-C49343D6BF3C}"/>
                </a:ext>
              </a:extLst>
            </p:cNvPr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8" name="Freeform 8">
              <a:extLst>
                <a:ext uri="{FF2B5EF4-FFF2-40B4-BE49-F238E27FC236}">
                  <a16:creationId xmlns:a16="http://schemas.microsoft.com/office/drawing/2014/main" id="{408763D8-B978-492B-AFFE-C507D146FF1C}"/>
                </a:ext>
              </a:extLst>
            </p:cNvPr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89" name="Freeform 9">
              <a:extLst>
                <a:ext uri="{FF2B5EF4-FFF2-40B4-BE49-F238E27FC236}">
                  <a16:creationId xmlns:a16="http://schemas.microsoft.com/office/drawing/2014/main" id="{BAF0DB21-4D37-40AE-948D-1D52D3D0BCCF}"/>
                </a:ext>
              </a:extLst>
            </p:cNvPr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90" name="Freeform 10">
              <a:extLst>
                <a:ext uri="{FF2B5EF4-FFF2-40B4-BE49-F238E27FC236}">
                  <a16:creationId xmlns:a16="http://schemas.microsoft.com/office/drawing/2014/main" id="{99EE6DA2-09AE-487D-A15E-63580E0CD60C}"/>
                </a:ext>
              </a:extLst>
            </p:cNvPr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91" name="Freeform 11">
              <a:extLst>
                <a:ext uri="{FF2B5EF4-FFF2-40B4-BE49-F238E27FC236}">
                  <a16:creationId xmlns:a16="http://schemas.microsoft.com/office/drawing/2014/main" id="{991F09F8-4F6A-4342-BDD9-113F993A7C7B}"/>
                </a:ext>
              </a:extLst>
            </p:cNvPr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92" name="Freeform 12">
              <a:extLst>
                <a:ext uri="{FF2B5EF4-FFF2-40B4-BE49-F238E27FC236}">
                  <a16:creationId xmlns:a16="http://schemas.microsoft.com/office/drawing/2014/main" id="{DCF88294-1D0C-420C-B3CC-4D1F2138EC9A}"/>
                </a:ext>
              </a:extLst>
            </p:cNvPr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93" name="Freeform 13">
              <a:extLst>
                <a:ext uri="{FF2B5EF4-FFF2-40B4-BE49-F238E27FC236}">
                  <a16:creationId xmlns:a16="http://schemas.microsoft.com/office/drawing/2014/main" id="{53BFB202-02D4-465B-9B46-4978251AF937}"/>
                </a:ext>
              </a:extLst>
            </p:cNvPr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  <p:grpSp>
        <p:nvGrpSpPr>
          <p:cNvPr id="94" name="Group 4">
            <a:extLst>
              <a:ext uri="{FF2B5EF4-FFF2-40B4-BE49-F238E27FC236}">
                <a16:creationId xmlns:a16="http://schemas.microsoft.com/office/drawing/2014/main" id="{6BD05BB1-92A1-44CD-842C-BCD7EAD6F858}"/>
              </a:ext>
            </a:extLst>
          </p:cNvPr>
          <p:cNvGrpSpPr>
            <a:grpSpLocks noChangeAspect="1"/>
          </p:cNvGrpSpPr>
          <p:nvPr/>
        </p:nvGrpSpPr>
        <p:grpSpPr bwMode="auto">
          <a:xfrm flipV="1">
            <a:off x="8436357" y="1904084"/>
            <a:ext cx="583629" cy="602286"/>
            <a:chOff x="1308" y="1009"/>
            <a:chExt cx="1001" cy="1033"/>
          </a:xfrm>
        </p:grpSpPr>
        <p:sp>
          <p:nvSpPr>
            <p:cNvPr id="95" name="Freeform 5">
              <a:extLst>
                <a:ext uri="{FF2B5EF4-FFF2-40B4-BE49-F238E27FC236}">
                  <a16:creationId xmlns:a16="http://schemas.microsoft.com/office/drawing/2014/main" id="{D4B7B58A-61AC-43E3-B3CD-40E89F765252}"/>
                </a:ext>
              </a:extLst>
            </p:cNvPr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96" name="Freeform 6">
              <a:extLst>
                <a:ext uri="{FF2B5EF4-FFF2-40B4-BE49-F238E27FC236}">
                  <a16:creationId xmlns:a16="http://schemas.microsoft.com/office/drawing/2014/main" id="{DB540AA7-DDC6-4EAD-AA7A-DF2321DE3C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97" name="Freeform 7">
              <a:extLst>
                <a:ext uri="{FF2B5EF4-FFF2-40B4-BE49-F238E27FC236}">
                  <a16:creationId xmlns:a16="http://schemas.microsoft.com/office/drawing/2014/main" id="{A7845D96-181E-4B2A-894B-8AABB194E93B}"/>
                </a:ext>
              </a:extLst>
            </p:cNvPr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99" name="Freeform 8">
              <a:extLst>
                <a:ext uri="{FF2B5EF4-FFF2-40B4-BE49-F238E27FC236}">
                  <a16:creationId xmlns:a16="http://schemas.microsoft.com/office/drawing/2014/main" id="{66AE388F-2327-474C-8353-BF7BBFFA8279}"/>
                </a:ext>
              </a:extLst>
            </p:cNvPr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00" name="Freeform 9">
              <a:extLst>
                <a:ext uri="{FF2B5EF4-FFF2-40B4-BE49-F238E27FC236}">
                  <a16:creationId xmlns:a16="http://schemas.microsoft.com/office/drawing/2014/main" id="{6BB973B9-63B5-49DC-BCC1-39CFF8723169}"/>
                </a:ext>
              </a:extLst>
            </p:cNvPr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01" name="Freeform 10">
              <a:extLst>
                <a:ext uri="{FF2B5EF4-FFF2-40B4-BE49-F238E27FC236}">
                  <a16:creationId xmlns:a16="http://schemas.microsoft.com/office/drawing/2014/main" id="{119EB4B0-36CB-45F6-AF16-C2C668C48A23}"/>
                </a:ext>
              </a:extLst>
            </p:cNvPr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17" name="Freeform 11">
              <a:extLst>
                <a:ext uri="{FF2B5EF4-FFF2-40B4-BE49-F238E27FC236}">
                  <a16:creationId xmlns:a16="http://schemas.microsoft.com/office/drawing/2014/main" id="{5C1B533F-E2C4-448B-BBC6-56FA774D526A}"/>
                </a:ext>
              </a:extLst>
            </p:cNvPr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18" name="Freeform 12">
              <a:extLst>
                <a:ext uri="{FF2B5EF4-FFF2-40B4-BE49-F238E27FC236}">
                  <a16:creationId xmlns:a16="http://schemas.microsoft.com/office/drawing/2014/main" id="{18857E76-8D20-423C-9FCA-BB2FA3837CEA}"/>
                </a:ext>
              </a:extLst>
            </p:cNvPr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  <p:sp>
          <p:nvSpPr>
            <p:cNvPr id="119" name="Freeform 13">
              <a:extLst>
                <a:ext uri="{FF2B5EF4-FFF2-40B4-BE49-F238E27FC236}">
                  <a16:creationId xmlns:a16="http://schemas.microsoft.com/office/drawing/2014/main" id="{30AE8EDB-FE1E-4FD7-9AFF-62FAD73FAF12}"/>
                </a:ext>
              </a:extLst>
            </p:cNvPr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3D3D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32938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>
        <p14:flip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/>
      <p:bldP spid="47" grpId="0" animBg="1"/>
      <p:bldP spid="48" grpId="0"/>
      <p:bldP spid="50" grpId="0" animBg="1"/>
      <p:bldP spid="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  <p:tag name="GENSWF_OUTPUT_FILE_NAME" val="33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374</Words>
  <Application>Microsoft Office PowerPoint</Application>
  <PresentationFormat>Custom</PresentationFormat>
  <Paragraphs>139</Paragraphs>
  <Slides>10</Slides>
  <Notes>5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10</vt:i4>
      </vt:variant>
    </vt:vector>
  </HeadingPairs>
  <TitlesOfParts>
    <vt:vector size="36" baseType="lpstr">
      <vt:lpstr>宋体</vt:lpstr>
      <vt:lpstr>Arial</vt:lpstr>
      <vt:lpstr>Arial Unicode MS</vt:lpstr>
      <vt:lpstr>Calibri</vt:lpstr>
      <vt:lpstr>等线</vt:lpstr>
      <vt:lpstr>等线 Light</vt:lpstr>
      <vt:lpstr>Impact</vt:lpstr>
      <vt:lpstr>ITC Avant Garde Std Bk</vt:lpstr>
      <vt:lpstr>LiHei Pro</vt:lpstr>
      <vt:lpstr>Open Sans Extrabold</vt:lpstr>
      <vt:lpstr>Signika</vt:lpstr>
      <vt:lpstr>华文新魏</vt:lpstr>
      <vt:lpstr>Times New Roman</vt:lpstr>
      <vt:lpstr>方正兰亭超细黑简体</vt:lpstr>
      <vt:lpstr>方正静蕾简体</vt:lpstr>
      <vt:lpstr>迷你简汉真广标</vt:lpstr>
      <vt:lpstr>Office 主题​​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</dc:creator>
  <cp:lastModifiedBy>Windows User</cp:lastModifiedBy>
  <cp:revision>56</cp:revision>
  <dcterms:created xsi:type="dcterms:W3CDTF">2021-09-19T06:19:56Z</dcterms:created>
  <dcterms:modified xsi:type="dcterms:W3CDTF">2024-02-26T10:28:57Z</dcterms:modified>
</cp:coreProperties>
</file>