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2" r:id="rId2"/>
    <p:sldMasterId id="2147483714" r:id="rId3"/>
    <p:sldMasterId id="2147483726" r:id="rId4"/>
    <p:sldMasterId id="2147483738" r:id="rId5"/>
  </p:sldMasterIdLst>
  <p:notesMasterIdLst>
    <p:notesMasterId r:id="rId17"/>
  </p:notesMasterIdLst>
  <p:sldIdLst>
    <p:sldId id="551" r:id="rId6"/>
    <p:sldId id="256" r:id="rId7"/>
    <p:sldId id="564" r:id="rId8"/>
    <p:sldId id="545" r:id="rId9"/>
    <p:sldId id="560" r:id="rId10"/>
    <p:sldId id="561" r:id="rId11"/>
    <p:sldId id="546" r:id="rId12"/>
    <p:sldId id="511" r:id="rId13"/>
    <p:sldId id="514" r:id="rId14"/>
    <p:sldId id="516" r:id="rId15"/>
    <p:sldId id="5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08B8"/>
    <a:srgbClr val="FFFF99"/>
    <a:srgbClr val="FFFFF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AC8430-90CF-4091-8C6D-76609E732E85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BZ"/>
        </a:p>
      </dgm:t>
    </dgm:pt>
    <dgm:pt modelId="{54570B8E-4AE1-49DA-81E8-B55C9A31296C}">
      <dgm:prSet custT="1"/>
      <dgm:spPr/>
      <dgm:t>
        <a:bodyPr/>
        <a:lstStyle/>
        <a:p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Chia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lớp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ba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nhóm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.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Mỗi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bạn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có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một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hình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đồng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hồ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.</a:t>
          </a:r>
          <a:endParaRPr lang="en-BZ" sz="3200" dirty="0">
            <a:latin typeface="#9Slide05 SVNCookie" panose="020B0606040200020203" pitchFamily="34" charset="0"/>
            <a:cs typeface="Times New Roman" panose="02020603050405020304" pitchFamily="18" charset="0"/>
          </a:endParaRPr>
        </a:p>
      </dgm:t>
    </dgm:pt>
    <dgm:pt modelId="{9195B745-DC55-4529-AE07-0E92683F2EA7}" type="parTrans" cxnId="{23B3F039-9BD6-475F-935A-58B4F18A3446}">
      <dgm:prSet/>
      <dgm:spPr/>
      <dgm:t>
        <a:bodyPr/>
        <a:lstStyle/>
        <a:p>
          <a:endParaRPr lang="en-BZ" sz="2000"/>
        </a:p>
      </dgm:t>
    </dgm:pt>
    <dgm:pt modelId="{5BC94789-B792-48E6-A29C-DA2D6F323928}" type="sibTrans" cxnId="{23B3F039-9BD6-475F-935A-58B4F18A3446}">
      <dgm:prSet/>
      <dgm:spPr/>
      <dgm:t>
        <a:bodyPr/>
        <a:lstStyle/>
        <a:p>
          <a:endParaRPr lang="en-BZ" sz="2000"/>
        </a:p>
      </dgm:t>
    </dgm:pt>
    <dgm:pt modelId="{805AFDF5-A5CD-421A-90BE-BEDA1B2BD0BF}">
      <dgm:prSet custT="1"/>
      <dgm:spPr/>
      <dgm:t>
        <a:bodyPr/>
        <a:lstStyle/>
        <a:p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Chọn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người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duy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nhất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mà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mình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sẽ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hẹn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hò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vào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các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khung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giờ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3, 6, 9, 12.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Ghi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tên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vào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khung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giờ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.</a:t>
          </a:r>
          <a:endParaRPr lang="en-BZ" sz="3200" dirty="0">
            <a:latin typeface="#9Slide05 SVNCookie" panose="020B0606040200020203" pitchFamily="34" charset="0"/>
            <a:cs typeface="Times New Roman" panose="02020603050405020304" pitchFamily="18" charset="0"/>
          </a:endParaRPr>
        </a:p>
      </dgm:t>
    </dgm:pt>
    <dgm:pt modelId="{5E11951B-5065-4587-BC3B-AC798D4E4136}" type="parTrans" cxnId="{D2923374-1B75-474F-A9C3-DFDB6099CEC4}">
      <dgm:prSet/>
      <dgm:spPr/>
      <dgm:t>
        <a:bodyPr/>
        <a:lstStyle/>
        <a:p>
          <a:endParaRPr lang="en-BZ" sz="2000"/>
        </a:p>
      </dgm:t>
    </dgm:pt>
    <dgm:pt modelId="{C354E637-0C12-4E44-A23F-39AFDE113195}" type="sibTrans" cxnId="{D2923374-1B75-474F-A9C3-DFDB6099CEC4}">
      <dgm:prSet/>
      <dgm:spPr/>
      <dgm:t>
        <a:bodyPr/>
        <a:lstStyle/>
        <a:p>
          <a:endParaRPr lang="en-BZ" sz="2000"/>
        </a:p>
      </dgm:t>
    </dgm:pt>
    <dgm:pt modelId="{C4EE4500-36AE-48D9-9F60-2D7127865EAE}">
      <dgm:prSet custT="1"/>
      <dgm:spPr/>
      <dgm:t>
        <a:bodyPr/>
        <a:lstStyle/>
        <a:p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Khi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đến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khung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giờ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,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bạn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phải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tìm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đối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tác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để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trao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đổi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vấn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đề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mà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mình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biết</a:t>
          </a:r>
          <a:r>
            <a:rPr lang="en-BZ" sz="3200" b="1" dirty="0">
              <a:latin typeface="#9Slide05 SVNCookie" panose="020B0606040200020203" pitchFamily="34" charset="0"/>
              <a:cs typeface="Times New Roman" panose="02020603050405020304" pitchFamily="18" charset="0"/>
            </a:rPr>
            <a:t>.</a:t>
          </a:r>
          <a:endParaRPr lang="en-BZ" sz="3200" dirty="0">
            <a:latin typeface="#9Slide05 SVNCookie" panose="020B0606040200020203" pitchFamily="34" charset="0"/>
            <a:cs typeface="Times New Roman" panose="02020603050405020304" pitchFamily="18" charset="0"/>
          </a:endParaRPr>
        </a:p>
      </dgm:t>
    </dgm:pt>
    <dgm:pt modelId="{479964B1-D345-47B6-94CB-6B580B025748}" type="parTrans" cxnId="{15F1D008-3825-4FA7-885D-FB2CA8BD4ED4}">
      <dgm:prSet/>
      <dgm:spPr/>
      <dgm:t>
        <a:bodyPr/>
        <a:lstStyle/>
        <a:p>
          <a:endParaRPr lang="en-BZ" sz="2000"/>
        </a:p>
      </dgm:t>
    </dgm:pt>
    <dgm:pt modelId="{C0658585-C835-444F-B6A2-7FED592BDDA7}" type="sibTrans" cxnId="{15F1D008-3825-4FA7-885D-FB2CA8BD4ED4}">
      <dgm:prSet/>
      <dgm:spPr/>
      <dgm:t>
        <a:bodyPr/>
        <a:lstStyle/>
        <a:p>
          <a:endParaRPr lang="en-BZ" sz="2000"/>
        </a:p>
      </dgm:t>
    </dgm:pt>
    <dgm:pt modelId="{A0EE1D1A-D881-4123-A0F4-0BFD43E85D99}" type="pres">
      <dgm:prSet presAssocID="{E2AC8430-90CF-4091-8C6D-76609E732E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185363-7DA0-4CDF-A911-E46F638A9381}" type="pres">
      <dgm:prSet presAssocID="{54570B8E-4AE1-49DA-81E8-B55C9A31296C}" presName="parentText" presStyleLbl="node1" presStyleIdx="0" presStyleCnt="3" custScaleY="79102" custLinFactY="-1468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97B62F-AA67-4FE4-9192-A3E4C0CC0B94}" type="pres">
      <dgm:prSet presAssocID="{5BC94789-B792-48E6-A29C-DA2D6F323928}" presName="spacer" presStyleCnt="0"/>
      <dgm:spPr/>
    </dgm:pt>
    <dgm:pt modelId="{8FA2A86F-03BA-4DF3-B6FA-34DA13EC0690}" type="pres">
      <dgm:prSet presAssocID="{805AFDF5-A5CD-421A-90BE-BEDA1B2BD0B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C87E32-1FAD-4657-8081-7E10EF185548}" type="pres">
      <dgm:prSet presAssocID="{C354E637-0C12-4E44-A23F-39AFDE113195}" presName="spacer" presStyleCnt="0"/>
      <dgm:spPr/>
    </dgm:pt>
    <dgm:pt modelId="{B4111A33-392A-4609-B265-6CE00B03D2D3}" type="pres">
      <dgm:prSet presAssocID="{C4EE4500-36AE-48D9-9F60-2D7127865EAE}" presName="parentText" presStyleLbl="node1" presStyleIdx="2" presStyleCnt="3" custLinFactY="1572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B3F039-9BD6-475F-935A-58B4F18A3446}" srcId="{E2AC8430-90CF-4091-8C6D-76609E732E85}" destId="{54570B8E-4AE1-49DA-81E8-B55C9A31296C}" srcOrd="0" destOrd="0" parTransId="{9195B745-DC55-4529-AE07-0E92683F2EA7}" sibTransId="{5BC94789-B792-48E6-A29C-DA2D6F323928}"/>
    <dgm:cxn modelId="{D6E52BD8-1E0A-426C-B2C5-96A7BBA6672A}" type="presOf" srcId="{C4EE4500-36AE-48D9-9F60-2D7127865EAE}" destId="{B4111A33-392A-4609-B265-6CE00B03D2D3}" srcOrd="0" destOrd="0" presId="urn:microsoft.com/office/officeart/2005/8/layout/vList2"/>
    <dgm:cxn modelId="{844AC7A1-AF69-4279-AA95-03A48CC57367}" type="presOf" srcId="{54570B8E-4AE1-49DA-81E8-B55C9A31296C}" destId="{64185363-7DA0-4CDF-A911-E46F638A9381}" srcOrd="0" destOrd="0" presId="urn:microsoft.com/office/officeart/2005/8/layout/vList2"/>
    <dgm:cxn modelId="{0089CEF7-EC69-4918-96D8-2778C30D3428}" type="presOf" srcId="{805AFDF5-A5CD-421A-90BE-BEDA1B2BD0BF}" destId="{8FA2A86F-03BA-4DF3-B6FA-34DA13EC0690}" srcOrd="0" destOrd="0" presId="urn:microsoft.com/office/officeart/2005/8/layout/vList2"/>
    <dgm:cxn modelId="{15F1D008-3825-4FA7-885D-FB2CA8BD4ED4}" srcId="{E2AC8430-90CF-4091-8C6D-76609E732E85}" destId="{C4EE4500-36AE-48D9-9F60-2D7127865EAE}" srcOrd="2" destOrd="0" parTransId="{479964B1-D345-47B6-94CB-6B580B025748}" sibTransId="{C0658585-C835-444F-B6A2-7FED592BDDA7}"/>
    <dgm:cxn modelId="{18CB7563-E5B0-49AE-819C-3B094D3380BF}" type="presOf" srcId="{E2AC8430-90CF-4091-8C6D-76609E732E85}" destId="{A0EE1D1A-D881-4123-A0F4-0BFD43E85D99}" srcOrd="0" destOrd="0" presId="urn:microsoft.com/office/officeart/2005/8/layout/vList2"/>
    <dgm:cxn modelId="{D2923374-1B75-474F-A9C3-DFDB6099CEC4}" srcId="{E2AC8430-90CF-4091-8C6D-76609E732E85}" destId="{805AFDF5-A5CD-421A-90BE-BEDA1B2BD0BF}" srcOrd="1" destOrd="0" parTransId="{5E11951B-5065-4587-BC3B-AC798D4E4136}" sibTransId="{C354E637-0C12-4E44-A23F-39AFDE113195}"/>
    <dgm:cxn modelId="{5DF758FD-6F49-48C2-9937-A9DCD04F5150}" type="presParOf" srcId="{A0EE1D1A-D881-4123-A0F4-0BFD43E85D99}" destId="{64185363-7DA0-4CDF-A911-E46F638A9381}" srcOrd="0" destOrd="0" presId="urn:microsoft.com/office/officeart/2005/8/layout/vList2"/>
    <dgm:cxn modelId="{6B228153-9C3E-42BC-8B85-7FEAC5F82BE7}" type="presParOf" srcId="{A0EE1D1A-D881-4123-A0F4-0BFD43E85D99}" destId="{CA97B62F-AA67-4FE4-9192-A3E4C0CC0B94}" srcOrd="1" destOrd="0" presId="urn:microsoft.com/office/officeart/2005/8/layout/vList2"/>
    <dgm:cxn modelId="{69BA0372-CFCD-45CC-AFFF-4E1DFBAAD3F0}" type="presParOf" srcId="{A0EE1D1A-D881-4123-A0F4-0BFD43E85D99}" destId="{8FA2A86F-03BA-4DF3-B6FA-34DA13EC0690}" srcOrd="2" destOrd="0" presId="urn:microsoft.com/office/officeart/2005/8/layout/vList2"/>
    <dgm:cxn modelId="{0DC699DD-8F62-4F73-BEB1-2755E064D792}" type="presParOf" srcId="{A0EE1D1A-D881-4123-A0F4-0BFD43E85D99}" destId="{FCC87E32-1FAD-4657-8081-7E10EF185548}" srcOrd="3" destOrd="0" presId="urn:microsoft.com/office/officeart/2005/8/layout/vList2"/>
    <dgm:cxn modelId="{BF18FD9E-6CE5-4139-9A0E-983F0052898E}" type="presParOf" srcId="{A0EE1D1A-D881-4123-A0F4-0BFD43E85D99}" destId="{B4111A33-392A-4609-B265-6CE00B03D2D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85363-7DA0-4CDF-A911-E46F638A9381}">
      <dsp:nvSpPr>
        <dsp:cNvPr id="0" name=""/>
        <dsp:cNvSpPr/>
      </dsp:nvSpPr>
      <dsp:spPr>
        <a:xfrm>
          <a:off x="0" y="0"/>
          <a:ext cx="4929544" cy="10989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Chia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lớp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ba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nhóm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.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Mỗi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bạn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có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một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hình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đồng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hồ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.</a:t>
          </a:r>
          <a:endParaRPr lang="en-BZ" sz="3200" kern="1200" dirty="0">
            <a:latin typeface="#9Slide05 SVNCookie" panose="020B0606040200020203" pitchFamily="34" charset="0"/>
            <a:cs typeface="Times New Roman" panose="02020603050405020304" pitchFamily="18" charset="0"/>
          </a:endParaRPr>
        </a:p>
      </dsp:txBody>
      <dsp:txXfrm>
        <a:off x="53649" y="53649"/>
        <a:ext cx="4822246" cy="991698"/>
      </dsp:txXfrm>
    </dsp:sp>
    <dsp:sp modelId="{8FA2A86F-03BA-4DF3-B6FA-34DA13EC0690}">
      <dsp:nvSpPr>
        <dsp:cNvPr id="0" name=""/>
        <dsp:cNvSpPr/>
      </dsp:nvSpPr>
      <dsp:spPr>
        <a:xfrm>
          <a:off x="0" y="1108014"/>
          <a:ext cx="4929544" cy="13893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Chọn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người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duy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nhất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mà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mình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sẽ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hẹn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hò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vào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các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khung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giờ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3, 6, 9, 12.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Ghi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tên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vào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khung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giờ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.</a:t>
          </a:r>
          <a:endParaRPr lang="en-BZ" sz="3200" kern="1200" dirty="0">
            <a:latin typeface="#9Slide05 SVNCookie" panose="020B0606040200020203" pitchFamily="34" charset="0"/>
            <a:cs typeface="Times New Roman" panose="02020603050405020304" pitchFamily="18" charset="0"/>
          </a:endParaRPr>
        </a:p>
      </dsp:txBody>
      <dsp:txXfrm>
        <a:off x="67822" y="1175836"/>
        <a:ext cx="4793900" cy="1253696"/>
      </dsp:txXfrm>
    </dsp:sp>
    <dsp:sp modelId="{B4111A33-392A-4609-B265-6CE00B03D2D3}">
      <dsp:nvSpPr>
        <dsp:cNvPr id="0" name=""/>
        <dsp:cNvSpPr/>
      </dsp:nvSpPr>
      <dsp:spPr>
        <a:xfrm>
          <a:off x="0" y="2506373"/>
          <a:ext cx="4929544" cy="13893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Khi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đến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khung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giờ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,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bạn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phải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tìm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đối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tác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để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trao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đổi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vấn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đề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mà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mình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 </a:t>
          </a:r>
          <a:r>
            <a:rPr lang="en-BZ" sz="3200" b="1" kern="1200" dirty="0" err="1">
              <a:latin typeface="#9Slide05 SVNCookie" panose="020B0606040200020203" pitchFamily="34" charset="0"/>
              <a:cs typeface="Times New Roman" panose="02020603050405020304" pitchFamily="18" charset="0"/>
            </a:rPr>
            <a:t>biết</a:t>
          </a:r>
          <a:r>
            <a:rPr lang="en-BZ" sz="3200" b="1" kern="1200" dirty="0">
              <a:latin typeface="#9Slide05 SVNCookie" panose="020B0606040200020203" pitchFamily="34" charset="0"/>
              <a:cs typeface="Times New Roman" panose="02020603050405020304" pitchFamily="18" charset="0"/>
            </a:rPr>
            <a:t>.</a:t>
          </a:r>
          <a:endParaRPr lang="en-BZ" sz="3200" kern="1200" dirty="0">
            <a:latin typeface="#9Slide05 SVNCookie" panose="020B0606040200020203" pitchFamily="34" charset="0"/>
            <a:cs typeface="Times New Roman" panose="02020603050405020304" pitchFamily="18" charset="0"/>
          </a:endParaRPr>
        </a:p>
      </dsp:txBody>
      <dsp:txXfrm>
        <a:off x="67822" y="2574195"/>
        <a:ext cx="4793900" cy="12536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44CD2-93D9-48D0-9004-4330FB5D3ACE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97E42-730D-4546-A9AD-D96408BA1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495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Vũ Thị Ánh Tuyết- THCS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Tô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Lê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Chân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Hải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Phòng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7E42-730D-4546-A9AD-D96408BA1B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323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Vũ Thị Ánh Tuyết- THCS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Tô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Lê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Chân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Hải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Phòng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7E42-730D-4546-A9AD-D96408BA1B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98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altLang="vi-VN">
              <a:latin typeface="Arial" panose="020B0604020202020204" pitchFamily="34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912702-6AC6-46D6-870E-5644F24A306F}" type="slidenum">
              <a:rPr kumimoji="0" lang="en-US" altLang="vi-V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965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altLang="vi-VN">
              <a:latin typeface="Arial" panose="020B0604020202020204" pitchFamily="34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912702-6AC6-46D6-870E-5644F24A306F}" type="slidenum">
              <a:rPr kumimoji="0" lang="en-US" altLang="vi-V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703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4C4357-4527-4A6F-8FC0-A5E3D696D97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21756"/>
      </p:ext>
    </p:extLst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6D1EBA-6041-4BF5-8ECE-C912A55FA93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727156"/>
      </p:ext>
    </p:extLst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35837B-5167-4CAC-B53D-C2801750461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669715"/>
      </p:ext>
    </p:extLst>
  </p:cSld>
  <p:clrMapOvr>
    <a:masterClrMapping/>
  </p:clrMapOvr>
  <p:transition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187384-1631-427A-8C6B-43ABBF2F17C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581202"/>
      </p:ext>
    </p:extLst>
  </p:cSld>
  <p:clrMapOvr>
    <a:masterClrMapping/>
  </p:clrMapOvr>
  <p:transition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13EA599-CF68-4AF2-B69B-6CE3F9174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86A3251A-2671-4671-A628-0AB6BCF0F0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BZ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D6C7911-794E-4E4B-83D2-EBFA4326D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C782-D80A-4515-A20C-CD80DACBD0AE}" type="datetimeFigureOut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8A68233-9EF5-4393-94AA-9377FC8D5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BA41C3C-5F3D-40F1-9C6B-A8357DC8E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05D9-9F15-43C7-B285-3395148FB8D8}" type="slidenum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080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A0CC09F-6CD3-4721-8C7B-50D2781F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973AA5B-A940-4589-8152-2E6A8C07C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27FBA34-C041-4973-B372-2DB6A3183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C782-D80A-4515-A20C-CD80DACBD0AE}" type="datetimeFigureOut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6BFB5B-BCF9-4046-B3FC-42995A1CB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E652E0A-0A67-45A4-BCE7-71F8EA954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05D9-9F15-43C7-B285-3395148FB8D8}" type="slidenum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384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1724B36-D400-49E1-8C1D-01410D0C7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47BB2041-40C4-41F2-B9FD-FB88151B0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91C2F86-D893-4919-94D0-399BFA359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C782-D80A-4515-A20C-CD80DACBD0AE}" type="datetimeFigureOut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64BFB3E-CA28-4434-94F1-13592EA33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417194F-70D6-44C8-BE96-A326EBE0A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05D9-9F15-43C7-B285-3395148FB8D8}" type="slidenum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42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BACEAFE-324A-4E3B-8B70-85AF71137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5C914C8-7D66-462F-9766-1D77FB4C74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22F0048E-3090-4C59-AA96-C255A819C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0EBC973C-B484-49CC-8F52-6B4F6A94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C782-D80A-4515-A20C-CD80DACBD0AE}" type="datetimeFigureOut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77645208-673F-4206-9FA2-2D0E4DE17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08DB07DE-73DF-4C3E-9BAB-3B4A4EB9F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05D9-9F15-43C7-B285-3395148FB8D8}" type="slidenum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779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4DE99A0-8A50-4A2B-8C0D-B7B1D428B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94957FD8-7AFB-4710-9436-BFD958FFD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FFF12657-6D29-46F4-AF82-A4A8CB6F9E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F656B918-1278-426E-A06F-C707A1DB0B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217814EF-ED56-411E-8CF3-C861DC4A34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7E985119-E3A4-4F9F-AF5F-B2D4DE0CC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C782-D80A-4515-A20C-CD80DACBD0AE}" type="datetimeFigureOut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321C4A7A-BAF6-4507-946A-0C46BAAAE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568FF2F1-D6B4-4B49-8D1A-A35FF1CA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05D9-9F15-43C7-B285-3395148FB8D8}" type="slidenum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661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BC48FD5-2E3A-4FA3-951A-282F1C2E7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D7477AD9-77FB-4C7A-85C7-3C9815E6A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C782-D80A-4515-A20C-CD80DACBD0AE}" type="datetimeFigureOut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334524F2-1960-4383-B921-59D6B7756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4FB435DF-04A2-427B-82B0-5E36AEED2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05D9-9F15-43C7-B285-3395148FB8D8}" type="slidenum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2383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288DD8-AF3D-4DCC-B5A6-08D84AF8A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C782-D80A-4515-A20C-CD80DACBD0AE}" type="datetimeFigureOut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D8B1A5B7-832C-4FE2-AB81-387E6EF1D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1683D9E2-26C7-47C7-9F15-55CE0AE84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05D9-9F15-43C7-B285-3395148FB8D8}" type="slidenum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694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E2CF07-AA09-4F84-AF7C-19256C76E82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461596"/>
      </p:ext>
    </p:extLst>
  </p:cSld>
  <p:clrMapOvr>
    <a:masterClrMapping/>
  </p:clrMapOvr>
  <p:transition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080C190-B412-4045-B73E-78B6D41E4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9675DC1-9AEE-41A7-92D6-0A96DD81B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3CF2A16C-C82A-4B46-A77D-E971D8D763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0FAE0C9-9008-4AD4-AE70-BC760B0A6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C782-D80A-4515-A20C-CD80DACBD0AE}" type="datetimeFigureOut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C73263C1-0DE6-4607-8B6D-269A7B010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1CE4B58-7F97-46B3-8554-4CB6168DC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05D9-9F15-43C7-B285-3395148FB8D8}" type="slidenum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021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5DC4BF4-0733-4313-AC2F-191FA7E2A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704DCCE3-D53A-4743-8FC3-ECFC13D85B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Z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A5C55E2E-5E1A-48AA-B138-CCD38C898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369CA7F7-E52C-4B8E-B309-469CC9526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C782-D80A-4515-A20C-CD80DACBD0AE}" type="datetimeFigureOut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3938BDC-F709-461C-9137-F2EB8859E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7B91B44-9742-490E-85F6-CC41AC3F9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05D9-9F15-43C7-B285-3395148FB8D8}" type="slidenum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03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459D776-3136-433A-BA3B-D2457079D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3F6DDFCC-C0B2-4A13-922D-F5ED247ED0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10A080E-ED39-488F-9270-ED0D4DA9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C782-D80A-4515-A20C-CD80DACBD0AE}" type="datetimeFigureOut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8571D0E6-D9CD-472E-9B5B-7492B9360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4F67BDB-6D26-49C7-875E-F564EDC54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05D9-9F15-43C7-B285-3395148FB8D8}" type="slidenum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656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B1F2C545-C9AD-42EB-8212-F721546165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7CDBD7B3-A5C9-4CD4-85C9-F2782B1C68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67685A7-F6B8-4AD1-B7AD-355ED5C8A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C782-D80A-4515-A20C-CD80DACBD0AE}" type="datetimeFigureOut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8BE0E01-BBBB-4B7B-9899-348C44549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9BA36A1-BDE3-417D-83DB-6AA6D3764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05D9-9F15-43C7-B285-3395148FB8D8}" type="slidenum">
              <a:rPr lang="en-B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1372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2E836-F117-4A63-AC0F-5F8D42DE1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DDDD5-1CDB-4460-AB24-4BADD3F6C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247C4-D6B7-4A9E-922A-191D3793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B655E-5F8D-44F1-BA06-D2EDD1B3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E9B112-609D-448D-BFFA-6ECD997B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4EA-6FC5-4DE6-A89F-9BE9420BE9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5075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180A1-12DA-426C-AC44-278115582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26B60-8ABC-4B61-9F57-B2E9C3872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2EF28-89B8-4530-8D8F-C034014A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5488F-8264-44B9-B075-16B9338B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39AD0-DD47-442F-9082-854250B1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0DC3-1B5F-4534-949D-E61F5D7DDF28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748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977E-BAEC-4A80-83F0-3A79213C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5CB32-2984-45EE-BB6C-A921DF3B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333C9-3F6C-4674-8749-AF6617E1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611B6-F542-414C-B36D-39B5A060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9627F-3033-4432-8E23-02CB914E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9CD3-C45F-429F-95A8-837E324DFBF4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9170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B1134-2C89-47E2-ADBD-3D567F6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C5D22-2E5D-428E-922B-42C70B7BA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7DCE5C-545B-4E06-A445-BA4A3900A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D5495-1FFE-4ABD-92F1-D7207B37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71984-370A-4E7F-8051-A5D8023B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68516-FC6A-4282-87DB-F7966F4E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9ACE-5CFE-4AE7-B658-6CF8073D42FF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4792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FF43-F6B6-4F9E-AA90-5789C55C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E5EB1-82C7-4664-BD2D-497464FD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E5624-2A51-4948-AC3D-153D42058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ED164-9C2D-4EB6-B0AD-17C508ADA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144964-CD5F-4E78-90DB-C981DB2B3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DBCCED-49EE-42D1-9B59-4AA315A1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68084A-01A0-4D6B-8C6C-7E7868B29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96E189-85E6-4005-A45C-0FEF735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8A8-918D-487E-A68E-E1147EC418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4257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CD912-3180-4FF4-9FD2-83F58EFC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B440E1-0A5A-4D65-BB15-2504A1B0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36212F-0EDE-49C8-A895-7D927172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58708-3F55-4574-AB81-02D9C979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6E0E-12E8-4F60-AA4C-2D244E5456EC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37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6516AC-313E-4608-9742-C335A814F6E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436079"/>
      </p:ext>
    </p:extLst>
  </p:cSld>
  <p:clrMapOvr>
    <a:masterClrMapping/>
  </p:clrMapOvr>
  <p:transition>
    <p:randomBar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F3DD58-9276-410C-AF6C-7D5D1EBF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F32367-9DC6-460C-AB8E-A7891D72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418EF-E8B5-4976-B327-89696CF5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7B28-9747-4E84-B604-46E657738A9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6515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BA44A-5ED3-4475-AED9-C9EA2B89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9986-40EC-43F4-B9A3-BA9464C32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F9401-3A32-4777-80C5-2970CC106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687432-0049-40BB-8096-0E3F7135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DB4A5-8C20-463C-9636-D42B52BE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6976F-B1E2-4994-8F41-545902D6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BCE46-A05B-4D33-91D8-6AE2484A13E9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093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D0E99-C51D-4E04-AA44-5410D8C7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0FA9D7-92C5-4932-8BD7-C9983459F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5A2976-D5BB-4A41-9312-155E4E537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15652-DFC4-444D-879B-2A6372F4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E3DCA6-62AA-4911-9858-06FA4908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47248-5AEE-47AB-9F7F-FAB2F396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8A20-F7A3-41F1-BDEB-FDFA73989A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1475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108B5-811A-4196-9CD7-0B5BCC4B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A6677E-F470-4938-B1A5-FB308A311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85A05-ACA6-4C3B-8A27-82D89B1D5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F5E8-962A-42AD-A420-FE011F14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104B0-F5E9-4C99-9EFA-E97BC759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0655-6099-49A5-A5B3-294E30F1778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6857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943C10-B4B0-4CC7-83CA-1E90E32D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8C8B11-D57D-4C8D-A4A3-53B0AC46B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5FE77-960F-4044-9C6F-685A5B7B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5B594-C5C6-479C-91AF-9764975B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DE4F1-D15D-4E04-9E27-6010CE2A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CD138-390D-42D6-A3F9-214C2077893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665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2E836-F117-4A63-AC0F-5F8D42DE1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DDDD5-1CDB-4460-AB24-4BADD3F6C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247C4-D6B7-4A9E-922A-191D3793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B655E-5F8D-44F1-BA06-D2EDD1B3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E9B112-609D-448D-BFFA-6ECD997B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4EA-6FC5-4DE6-A89F-9BE9420BE9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1998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180A1-12DA-426C-AC44-278115582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26B60-8ABC-4B61-9F57-B2E9C3872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2EF28-89B8-4530-8D8F-C034014A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5488F-8264-44B9-B075-16B9338B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39AD0-DD47-442F-9082-854250B1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0DC3-1B5F-4534-949D-E61F5D7DDF28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5743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977E-BAEC-4A80-83F0-3A79213C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5CB32-2984-45EE-BB6C-A921DF3B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333C9-3F6C-4674-8749-AF6617E1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611B6-F542-414C-B36D-39B5A060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9627F-3033-4432-8E23-02CB914E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9CD3-C45F-429F-95A8-837E324DFBF4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063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B1134-2C89-47E2-ADBD-3D567F6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C5D22-2E5D-428E-922B-42C70B7BA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7DCE5C-545B-4E06-A445-BA4A3900A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D5495-1FFE-4ABD-92F1-D7207B37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71984-370A-4E7F-8051-A5D8023B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68516-FC6A-4282-87DB-F7966F4E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9ACE-5CFE-4AE7-B658-6CF8073D42FF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4538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FF43-F6B6-4F9E-AA90-5789C55C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E5EB1-82C7-4664-BD2D-497464FD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E5624-2A51-4948-AC3D-153D42058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ED164-9C2D-4EB6-B0AD-17C508ADA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144964-CD5F-4E78-90DB-C981DB2B3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DBCCED-49EE-42D1-9B59-4AA315A1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68084A-01A0-4D6B-8C6C-7E7868B29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96E189-85E6-4005-A45C-0FEF735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8A8-918D-487E-A68E-E1147EC418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180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191292"/>
      </p:ext>
    </p:extLst>
  </p:cSld>
  <p:clrMapOvr>
    <a:masterClrMapping/>
  </p:clrMapOvr>
  <p:transition>
    <p:randomBar dir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CD912-3180-4FF4-9FD2-83F58EFC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B440E1-0A5A-4D65-BB15-2504A1B0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36212F-0EDE-49C8-A895-7D927172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58708-3F55-4574-AB81-02D9C979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6E0E-12E8-4F60-AA4C-2D244E5456EC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410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F3DD58-9276-410C-AF6C-7D5D1EBF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F32367-9DC6-460C-AB8E-A7891D72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418EF-E8B5-4976-B327-89696CF5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7B28-9747-4E84-B604-46E657738A9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562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BA44A-5ED3-4475-AED9-C9EA2B89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9986-40EC-43F4-B9A3-BA9464C32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F9401-3A32-4777-80C5-2970CC106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687432-0049-40BB-8096-0E3F7135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DB4A5-8C20-463C-9636-D42B52BE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6976F-B1E2-4994-8F41-545902D6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BCE46-A05B-4D33-91D8-6AE2484A13E9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423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D0E99-C51D-4E04-AA44-5410D8C7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0FA9D7-92C5-4932-8BD7-C9983459F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5A2976-D5BB-4A41-9312-155E4E537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15652-DFC4-444D-879B-2A6372F4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E3DCA6-62AA-4911-9858-06FA4908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47248-5AEE-47AB-9F7F-FAB2F396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8A20-F7A3-41F1-BDEB-FDFA73989A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723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108B5-811A-4196-9CD7-0B5BCC4B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A6677E-F470-4938-B1A5-FB308A311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85A05-ACA6-4C3B-8A27-82D89B1D5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F5E8-962A-42AD-A420-FE011F14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104B0-F5E9-4C99-9EFA-E97BC759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0655-6099-49A5-A5B3-294E30F1778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0183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943C10-B4B0-4CC7-83CA-1E90E32D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8C8B11-D57D-4C8D-A4A3-53B0AC46B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5FE77-960F-4044-9C6F-685A5B7B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5B594-C5C6-479C-91AF-9764975B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DE4F1-D15D-4E04-9E27-6010CE2A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CD138-390D-42D6-A3F9-214C2077893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3474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923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61760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72326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8230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DDF32A-0D3B-4C75-8DD7-AA48D6922FA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87758"/>
      </p:ext>
    </p:extLst>
  </p:cSld>
  <p:clrMapOvr>
    <a:masterClrMapping/>
  </p:clrMapOvr>
  <p:transition>
    <p:randomBar dir="vert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08080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34399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60042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211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13194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43184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3051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469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43E404-FC01-4AA8-BA2C-0B43F9F4654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196020"/>
      </p:ext>
    </p:extLst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82B273-D1F6-4A9F-B39B-4CB0975525D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452274"/>
      </p:ext>
    </p:extLst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72FB2E-4EC8-4834-B1D2-76071FCAAD5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154425"/>
      </p:ext>
    </p:extLst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ADDCB5-33A6-452D-A1F1-9622C8FF3C4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83756"/>
      </p:ext>
    </p:extLst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pPr defTabSz="914400" fontAlgn="base">
              <a:spcAft>
                <a:spcPct val="0"/>
              </a:spcAft>
            </a:pPr>
            <a:fld id="{C1FB1BA9-448A-466D-888E-000648E11133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49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BDA5BF7-746A-46A7-8A4F-BF321E9F3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79E06054-A164-463E-A224-5F346F0F6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2D0A7CC-05A7-4632-9FA4-58C1DC279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107C782-D80A-4515-A20C-CD80DACBD0AE}" type="datetimeFigureOut">
              <a:rPr lang="en-BZ" smtClean="0">
                <a:solidFill>
                  <a:prstClr val="black">
                    <a:tint val="75000"/>
                  </a:prstClr>
                </a:solidFill>
              </a:rPr>
              <a:pPr defTabSz="914400"/>
              <a:t>26/02/2024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F80F4D0-1E9D-4A9B-992C-E352E0CC9F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475091F-53C7-44B5-8105-D3810EA5A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F405D9-9F15-43C7-B285-3395148FB8D8}" type="slidenum">
              <a:rPr lang="en-B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B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386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B88E0A-A312-48B2-AD45-C3380162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F5AB2-FA1E-4D1E-B88D-468CFA9A0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58F2F-0EC0-4A27-89F0-4F10D21EF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429DF-F118-4ED8-A695-98CA0DBD1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23011-8E1E-4F13-86FE-11FCBA42B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EC8CFE3-553D-4D67-B17E-45793350FDE1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986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B88E0A-A312-48B2-AD45-C3380162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F5AB2-FA1E-4D1E-B88D-468CFA9A0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58F2F-0EC0-4A27-89F0-4F10D21EF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429DF-F118-4ED8-A695-98CA0DBD1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23011-8E1E-4F13-86FE-11FCBA42B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8CFE3-553D-4D67-B17E-45793350FDE1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81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19128630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0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0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14.xml"/><Relationship Id="rId7" Type="http://schemas.openxmlformats.org/officeDocument/2006/relationships/diagramLayout" Target="../diagrams/layout1.xml"/><Relationship Id="rId12" Type="http://schemas.openxmlformats.org/officeDocument/2006/relationships/image" Target="../media/image26.jp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diagramData" Target="../diagrams/data1.xml"/><Relationship Id="rId11" Type="http://schemas.openxmlformats.org/officeDocument/2006/relationships/image" Target="../media/image25.gif"/><Relationship Id="rId5" Type="http://schemas.openxmlformats.org/officeDocument/2006/relationships/image" Target="../media/image24.jpg"/><Relationship Id="rId15" Type="http://schemas.openxmlformats.org/officeDocument/2006/relationships/image" Target="../media/image29.png"/><Relationship Id="rId10" Type="http://schemas.microsoft.com/office/2007/relationships/diagramDrawing" Target="../diagrams/drawing1.xml"/><Relationship Id="rId4" Type="http://schemas.openxmlformats.org/officeDocument/2006/relationships/notesSlide" Target="../notesSlides/notesSlide2.xml"/><Relationship Id="rId9" Type="http://schemas.openxmlformats.org/officeDocument/2006/relationships/diagramColors" Target="../diagrams/colors1.xml"/><Relationship Id="rId14" Type="http://schemas.openxmlformats.org/officeDocument/2006/relationships/image" Target="../media/image28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gif"/><Relationship Id="rId3" Type="http://schemas.openxmlformats.org/officeDocument/2006/relationships/image" Target="../media/image37.gif"/><Relationship Id="rId7" Type="http://schemas.openxmlformats.org/officeDocument/2006/relationships/image" Target="../media/image41.gif"/><Relationship Id="rId12" Type="http://schemas.openxmlformats.org/officeDocument/2006/relationships/image" Target="../media/image46.png"/><Relationship Id="rId2" Type="http://schemas.openxmlformats.org/officeDocument/2006/relationships/image" Target="../media/image36.gif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gif"/><Relationship Id="rId9" Type="http://schemas.openxmlformats.org/officeDocument/2006/relationships/image" Target="../media/image43.gif"/><Relationship Id="rId1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C58A43-0786-1AD8-3878-3D3CB75ECAB1}"/>
              </a:ext>
            </a:extLst>
          </p:cNvPr>
          <p:cNvSpPr/>
          <p:nvPr/>
        </p:nvSpPr>
        <p:spPr>
          <a:xfrm>
            <a:off x="1623461" y="27745"/>
            <a:ext cx="89450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TRÒ CHƠI:  NGƯỜI</a:t>
            </a:r>
            <a:r>
              <a:rPr kumimoji="0" lang="en-US" sz="4800" b="1" i="0" u="none" strike="noStrike" kern="1200" cap="none" spc="0" normalizeH="0" noProof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PHÁN XỬ</a:t>
            </a:r>
            <a:endParaRPr kumimoji="0" lang="vi-VN" sz="4800" b="1" i="0" u="none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3" name="图片 8" descr="6fc417983c9675ce1b60e983870aeb8a">
            <a:extLst>
              <a:ext uri="{FF2B5EF4-FFF2-40B4-BE49-F238E27FC236}">
                <a16:creationId xmlns:a16="http://schemas.microsoft.com/office/drawing/2014/main" id="{18AA65D5-DFB5-51E8-D558-148979B59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3" y="-81413"/>
            <a:ext cx="1685744" cy="1352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22858PICdbgea5Gz679dY_PIC2018.png">
            <a:extLst>
              <a:ext uri="{FF2B5EF4-FFF2-40B4-BE49-F238E27FC236}">
                <a16:creationId xmlns:a16="http://schemas.microsoft.com/office/drawing/2014/main" id="{9E93B323-B76F-1D1F-45EE-B8CC5856DB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190" y="2306883"/>
            <a:ext cx="3169804" cy="43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F65F22-C8E7-BEF4-0FA9-CF962F598B4F}"/>
              </a:ext>
            </a:extLst>
          </p:cNvPr>
          <p:cNvSpPr/>
          <p:nvPr/>
        </p:nvSpPr>
        <p:spPr>
          <a:xfrm>
            <a:off x="1724557" y="818231"/>
            <a:ext cx="8742884" cy="5618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  <a:buClr>
                <a:srgbClr val="000000"/>
              </a:buClr>
              <a:buSzPts val="1100"/>
              <a:buFontTx/>
              <a:buNone/>
              <a:tabLst>
                <a:tab pos="230505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em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E57420-942C-83CA-0109-3001FE224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465" y="1270927"/>
            <a:ext cx="4276672" cy="24308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1D730A-5D43-F8FE-13F0-1D267AFCC1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4961" y="1507822"/>
            <a:ext cx="3972656" cy="27493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8706F9-8D0A-7961-DECC-98904A6159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744" y="4010461"/>
            <a:ext cx="5066676" cy="28197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36072D-CD87-8E29-1C12-AD3732A94B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4961" y="4133833"/>
            <a:ext cx="4455444" cy="272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5161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2858PICdbgea5Gz679dY_PIC201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103" y="405048"/>
            <a:ext cx="2164572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8" descr="6fc417983c9675ce1b60e983870aeb8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88" y="72749"/>
            <a:ext cx="2771373" cy="19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8329868" y="4274344"/>
            <a:ext cx="2687293" cy="1437189"/>
          </a:xfrm>
          <a:prstGeom prst="rect">
            <a:avLst/>
          </a:prstGeom>
        </p:spPr>
      </p:pic>
      <p:sp>
        <p:nvSpPr>
          <p:cNvPr id="7" name="AutoShape 3"/>
          <p:cNvSpPr>
            <a:spLocks noChangeArrowheads="1"/>
          </p:cNvSpPr>
          <p:nvPr/>
        </p:nvSpPr>
        <p:spPr bwMode="gray">
          <a:xfrm>
            <a:off x="3479360" y="195942"/>
            <a:ext cx="5378450" cy="5746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DỰ ÁN</a:t>
            </a:r>
          </a:p>
        </p:txBody>
      </p:sp>
      <p:pic>
        <p:nvPicPr>
          <p:cNvPr id="11" name="Picture 10" descr="Kết quả hình ảnh cho giấy nhớ đáng yêu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96467" y="2410093"/>
            <a:ext cx="2620370" cy="1684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ight Brace 12"/>
          <p:cNvSpPr/>
          <p:nvPr/>
        </p:nvSpPr>
        <p:spPr>
          <a:xfrm>
            <a:off x="5294436" y="2052261"/>
            <a:ext cx="586853" cy="4788880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759431" y="2236592"/>
            <a:ext cx="200394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Ghi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vào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giấy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note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990360" y="3702567"/>
            <a:ext cx="20562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Dán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vào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sổ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tay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900057" y="5203702"/>
            <a:ext cx="20562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sẻ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cả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lớp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89716" y="2185849"/>
            <a:ext cx="5112281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Thiết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kế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một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áp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phích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với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nội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dung “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Nói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không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với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bạo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lực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gia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đình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”.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1" name="Picture 20" descr="58PIC58PIC58PIC58PICHsaGKG559akDq_PIC2018.png"/>
          <p:cNvPicPr>
            <a:picLocks noChangeAspect="1"/>
          </p:cNvPicPr>
          <p:nvPr/>
        </p:nvPicPr>
        <p:blipFill>
          <a:blip r:embed="rId7" cstate="print"/>
          <a:srcRect l="7143" t="16071" r="5357" b="14286"/>
          <a:stretch>
            <a:fillRect/>
          </a:stretch>
        </p:blipFill>
        <p:spPr>
          <a:xfrm>
            <a:off x="4476984" y="922380"/>
            <a:ext cx="2221756" cy="959043"/>
          </a:xfrm>
          <a:prstGeom prst="rect">
            <a:avLst/>
          </a:prstGeom>
        </p:spPr>
      </p:pic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4830792" y="1119796"/>
            <a:ext cx="157863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Dự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án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1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D5E80F-18B3-FB05-4C73-22C428EF0D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51" y="3822944"/>
            <a:ext cx="5378450" cy="306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0269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7" grpId="0"/>
      <p:bldP spid="20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2858PICdbgea5Gz679dY_PIC201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103" y="405048"/>
            <a:ext cx="2164572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8" descr="6fc417983c9675ce1b60e983870aeb8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88" y="72749"/>
            <a:ext cx="2771373" cy="19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8329868" y="4274344"/>
            <a:ext cx="2687293" cy="1437189"/>
          </a:xfrm>
          <a:prstGeom prst="rect">
            <a:avLst/>
          </a:prstGeom>
        </p:spPr>
      </p:pic>
      <p:sp>
        <p:nvSpPr>
          <p:cNvPr id="7" name="AutoShape 3"/>
          <p:cNvSpPr>
            <a:spLocks noChangeArrowheads="1"/>
          </p:cNvSpPr>
          <p:nvPr/>
        </p:nvSpPr>
        <p:spPr bwMode="gray">
          <a:xfrm>
            <a:off x="3479360" y="195942"/>
            <a:ext cx="5378450" cy="5746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DỰ ÁN</a:t>
            </a:r>
          </a:p>
        </p:txBody>
      </p:sp>
      <p:pic>
        <p:nvPicPr>
          <p:cNvPr id="11" name="Picture 10" descr="Kết quả hình ảnh cho giấy nhớ đáng yêu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76823" y="2131747"/>
            <a:ext cx="3447279" cy="2500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ight Brace 12"/>
          <p:cNvSpPr/>
          <p:nvPr/>
        </p:nvSpPr>
        <p:spPr>
          <a:xfrm>
            <a:off x="5294436" y="2052261"/>
            <a:ext cx="586853" cy="4788880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409426" y="4766286"/>
            <a:ext cx="20562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sẻ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cả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lớp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89716" y="2663256"/>
            <a:ext cx="5112281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hãy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cùng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bạn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nhóm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 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xây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dựng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biểu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diễn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một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tiểu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phẩm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về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chủ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đề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"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Phòng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chống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bạo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lực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gia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đình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".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1" name="Picture 20" descr="58PIC58PIC58PIC58PICHsaGKG559akDq_PIC2018.png"/>
          <p:cNvPicPr>
            <a:picLocks noChangeAspect="1"/>
          </p:cNvPicPr>
          <p:nvPr/>
        </p:nvPicPr>
        <p:blipFill>
          <a:blip r:embed="rId7" cstate="print"/>
          <a:srcRect l="7143" t="16071" r="5357" b="14286"/>
          <a:stretch>
            <a:fillRect/>
          </a:stretch>
        </p:blipFill>
        <p:spPr>
          <a:xfrm>
            <a:off x="4476984" y="922380"/>
            <a:ext cx="2221756" cy="959043"/>
          </a:xfrm>
          <a:prstGeom prst="rect">
            <a:avLst/>
          </a:prstGeom>
        </p:spPr>
      </p:pic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4830792" y="1119796"/>
            <a:ext cx="157863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Dự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án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2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61991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/>
      <p:bldP spid="20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Hình ảnh 4">
            <a:extLst>
              <a:ext uri="{FF2B5EF4-FFF2-40B4-BE49-F238E27FC236}">
                <a16:creationId xmlns:a16="http://schemas.microsoft.com/office/drawing/2014/main" id="{6BB1020D-DD39-47FE-B1F9-DA3D6E7EF1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82" y="4224689"/>
            <a:ext cx="2740819" cy="1551894"/>
          </a:xfrm>
          <a:prstGeom prst="rect">
            <a:avLst/>
          </a:prstGeom>
        </p:spPr>
      </p:pic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3117026" y="3638285"/>
            <a:ext cx="518173" cy="421517"/>
          </a:xfrm>
          <a:prstGeom prst="ellipse">
            <a:avLst/>
          </a:prstGeom>
          <a:solidFill>
            <a:srgbClr val="009999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2537082" y="3624155"/>
            <a:ext cx="518173" cy="421517"/>
          </a:xfrm>
          <a:prstGeom prst="ellipse">
            <a:avLst/>
          </a:prstGeom>
          <a:solidFill>
            <a:srgbClr val="009999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3701972" y="3642581"/>
            <a:ext cx="518173" cy="421517"/>
          </a:xfrm>
          <a:prstGeom prst="ellipse">
            <a:avLst/>
          </a:prstGeom>
          <a:solidFill>
            <a:srgbClr val="009999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7579281" y="3655905"/>
            <a:ext cx="518173" cy="421517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8688275" y="3676519"/>
            <a:ext cx="518173" cy="421517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8120802" y="3645279"/>
            <a:ext cx="518173" cy="421517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6282690" y="3634721"/>
            <a:ext cx="518173" cy="421517"/>
          </a:xfrm>
          <a:prstGeom prst="ellipse">
            <a:avLst/>
          </a:prstGeom>
          <a:solidFill>
            <a:srgbClr val="008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5133055" y="3614539"/>
            <a:ext cx="518173" cy="421517"/>
          </a:xfrm>
          <a:prstGeom prst="ellipse">
            <a:avLst/>
          </a:prstGeom>
          <a:solidFill>
            <a:srgbClr val="008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5720898" y="3611160"/>
            <a:ext cx="518173" cy="421517"/>
          </a:xfrm>
          <a:prstGeom prst="ellipse">
            <a:avLst/>
          </a:prstGeom>
          <a:solidFill>
            <a:srgbClr val="008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7675622" y="5187361"/>
            <a:ext cx="518173" cy="421517"/>
          </a:xfrm>
          <a:prstGeom prst="ellipse">
            <a:avLst/>
          </a:prstGeom>
          <a:solidFill>
            <a:srgbClr val="009999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14" name="Oval 12"/>
          <p:cNvSpPr>
            <a:spLocks noChangeArrowheads="1"/>
          </p:cNvSpPr>
          <p:nvPr/>
        </p:nvSpPr>
        <p:spPr bwMode="auto">
          <a:xfrm>
            <a:off x="5246532" y="5218089"/>
            <a:ext cx="518173" cy="421517"/>
          </a:xfrm>
          <a:prstGeom prst="ellipse">
            <a:avLst/>
          </a:prstGeom>
          <a:solidFill>
            <a:srgbClr val="009999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2675324" y="5173706"/>
            <a:ext cx="518173" cy="421517"/>
          </a:xfrm>
          <a:prstGeom prst="ellipse">
            <a:avLst/>
          </a:prstGeom>
          <a:solidFill>
            <a:srgbClr val="009999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16" name="Oval 14"/>
          <p:cNvSpPr>
            <a:spLocks noChangeArrowheads="1"/>
          </p:cNvSpPr>
          <p:nvPr/>
        </p:nvSpPr>
        <p:spPr bwMode="auto">
          <a:xfrm>
            <a:off x="8258851" y="5209515"/>
            <a:ext cx="518173" cy="421517"/>
          </a:xfrm>
          <a:prstGeom prst="ellipse">
            <a:avLst/>
          </a:prstGeom>
          <a:solidFill>
            <a:srgbClr val="008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7" name="Oval 15"/>
          <p:cNvSpPr>
            <a:spLocks noChangeArrowheads="1"/>
          </p:cNvSpPr>
          <p:nvPr/>
        </p:nvSpPr>
        <p:spPr bwMode="auto">
          <a:xfrm>
            <a:off x="5844500" y="5223536"/>
            <a:ext cx="518173" cy="421517"/>
          </a:xfrm>
          <a:prstGeom prst="ellipse">
            <a:avLst/>
          </a:prstGeom>
          <a:solidFill>
            <a:srgbClr val="008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8" name="Oval 16"/>
          <p:cNvSpPr>
            <a:spLocks noChangeArrowheads="1"/>
          </p:cNvSpPr>
          <p:nvPr/>
        </p:nvSpPr>
        <p:spPr bwMode="auto">
          <a:xfrm>
            <a:off x="3203706" y="5180587"/>
            <a:ext cx="518173" cy="421517"/>
          </a:xfrm>
          <a:prstGeom prst="ellipse">
            <a:avLst/>
          </a:prstGeom>
          <a:solidFill>
            <a:srgbClr val="008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9" name="Oval 17"/>
          <p:cNvSpPr>
            <a:spLocks noChangeArrowheads="1"/>
          </p:cNvSpPr>
          <p:nvPr/>
        </p:nvSpPr>
        <p:spPr bwMode="auto">
          <a:xfrm>
            <a:off x="8801405" y="5176613"/>
            <a:ext cx="518173" cy="421517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20" name="Oval 18"/>
          <p:cNvSpPr>
            <a:spLocks noChangeArrowheads="1"/>
          </p:cNvSpPr>
          <p:nvPr/>
        </p:nvSpPr>
        <p:spPr bwMode="auto">
          <a:xfrm>
            <a:off x="6360221" y="5223536"/>
            <a:ext cx="518173" cy="421517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21" name="Oval 19"/>
          <p:cNvSpPr>
            <a:spLocks noChangeArrowheads="1"/>
          </p:cNvSpPr>
          <p:nvPr/>
        </p:nvSpPr>
        <p:spPr bwMode="auto">
          <a:xfrm>
            <a:off x="3732844" y="5192857"/>
            <a:ext cx="518173" cy="421517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 flipH="1">
            <a:off x="2823176" y="4139466"/>
            <a:ext cx="18977" cy="903970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>
            <a:off x="3355843" y="4060503"/>
            <a:ext cx="2104569" cy="1213207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H="1">
            <a:off x="4076713" y="4064961"/>
            <a:ext cx="3604264" cy="1143235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 flipH="1">
            <a:off x="3381884" y="4039690"/>
            <a:ext cx="2050898" cy="1131003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7094274" y="4044107"/>
            <a:ext cx="3800340" cy="1156170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3898990" y="4105898"/>
            <a:ext cx="3793224" cy="1152472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5929198" y="4073525"/>
            <a:ext cx="128996" cy="1184754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 flipH="1">
            <a:off x="4692532" y="4166927"/>
            <a:ext cx="5470622" cy="1104947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5" name="Line 22"/>
          <p:cNvSpPr>
            <a:spLocks noChangeShapeType="1"/>
          </p:cNvSpPr>
          <p:nvPr/>
        </p:nvSpPr>
        <p:spPr bwMode="auto">
          <a:xfrm flipH="1">
            <a:off x="6592868" y="4155528"/>
            <a:ext cx="1692259" cy="1080923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40958" y="3448580"/>
            <a:ext cx="2326454" cy="858362"/>
            <a:chOff x="134490" y="3315695"/>
            <a:chExt cx="2326454" cy="1020282"/>
          </a:xfrm>
        </p:grpSpPr>
        <p:sp>
          <p:nvSpPr>
            <p:cNvPr id="37" name="Oval 36"/>
            <p:cNvSpPr/>
            <p:nvPr/>
          </p:nvSpPr>
          <p:spPr>
            <a:xfrm>
              <a:off x="134490" y="3315695"/>
              <a:ext cx="2326454" cy="102028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43246" y="3500686"/>
              <a:ext cx="197861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Giai</a:t>
              </a:r>
              <a:r>
                <a:rPr kumimoji="1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</a:t>
              </a:r>
              <a:r>
                <a:rPr kumimoji="1" lang="en-US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đoạn</a:t>
              </a:r>
              <a:r>
                <a:rPr kumimoji="1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2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5032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Nhóm</a:t>
              </a:r>
              <a:r>
                <a:rPr kumimoji="1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95032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</a:t>
              </a:r>
              <a:r>
                <a:rPr kumimoji="1" lang="en-US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5032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mảnh</a:t>
              </a:r>
              <a:r>
                <a:rPr kumimoji="1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95032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</a:t>
              </a:r>
              <a:r>
                <a:rPr kumimoji="1" lang="en-US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5032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ghép</a:t>
              </a:r>
              <a:endParaRPr kumimoji="1" lang="vi-VN" sz="1800" b="1" i="0" u="none" strike="noStrike" kern="0" cap="none" spc="0" normalizeH="0" baseline="0" noProof="0" dirty="0">
                <a:ln>
                  <a:noFill/>
                </a:ln>
                <a:solidFill>
                  <a:srgbClr val="9503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39" name="Picture 38" descr="58PIC58PIC58PIC58PICHsaGKG559akDq_PIC2018.png"/>
          <p:cNvPicPr>
            <a:picLocks noChangeAspect="1"/>
          </p:cNvPicPr>
          <p:nvPr/>
        </p:nvPicPr>
        <p:blipFill>
          <a:blip r:embed="rId4" cstate="print"/>
          <a:srcRect l="7143" t="16071" r="5357" b="14286"/>
          <a:stretch>
            <a:fillRect/>
          </a:stretch>
        </p:blipFill>
        <p:spPr>
          <a:xfrm>
            <a:off x="-243566" y="5652474"/>
            <a:ext cx="11138179" cy="1313237"/>
          </a:xfrm>
          <a:prstGeom prst="rect">
            <a:avLst/>
          </a:prstGeom>
        </p:spPr>
      </p:pic>
      <p:pic>
        <p:nvPicPr>
          <p:cNvPr id="42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647" y="5530580"/>
            <a:ext cx="923705" cy="1010995"/>
          </a:xfrm>
          <a:prstGeom prst="rect">
            <a:avLst/>
          </a:prstGeom>
        </p:spPr>
      </p:pic>
      <p:pic>
        <p:nvPicPr>
          <p:cNvPr id="4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733" y="5628731"/>
            <a:ext cx="897692" cy="797460"/>
          </a:xfrm>
          <a:prstGeom prst="rect">
            <a:avLst/>
          </a:prstGeom>
        </p:spPr>
      </p:pic>
      <p:pic>
        <p:nvPicPr>
          <p:cNvPr id="44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785" y="5901611"/>
            <a:ext cx="1036645" cy="956389"/>
          </a:xfrm>
          <a:prstGeom prst="rect">
            <a:avLst/>
          </a:prstGeom>
        </p:spPr>
      </p:pic>
      <p:sp>
        <p:nvSpPr>
          <p:cNvPr id="47" name="Oval 3"/>
          <p:cNvSpPr>
            <a:spLocks noChangeArrowheads="1"/>
          </p:cNvSpPr>
          <p:nvPr/>
        </p:nvSpPr>
        <p:spPr bwMode="auto">
          <a:xfrm>
            <a:off x="9934492" y="627024"/>
            <a:ext cx="685800" cy="615106"/>
          </a:xfrm>
          <a:prstGeom prst="ellipse">
            <a:avLst/>
          </a:prstGeom>
          <a:solidFill>
            <a:srgbClr val="009999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48" name="Oval 9"/>
          <p:cNvSpPr>
            <a:spLocks noChangeArrowheads="1"/>
          </p:cNvSpPr>
          <p:nvPr/>
        </p:nvSpPr>
        <p:spPr bwMode="auto">
          <a:xfrm>
            <a:off x="9926292" y="1514288"/>
            <a:ext cx="685800" cy="493122"/>
          </a:xfrm>
          <a:prstGeom prst="ellipse">
            <a:avLst/>
          </a:prstGeom>
          <a:solidFill>
            <a:srgbClr val="008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10008602" y="2129084"/>
            <a:ext cx="685800" cy="542569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pic>
        <p:nvPicPr>
          <p:cNvPr id="45" name="Chỗ dành sẵn cho Nội dung 4" descr="Ảnh có chứa trong nhà&#10;&#10;Mô tả được tạo tự động">
            <a:extLst>
              <a:ext uri="{FF2B5EF4-FFF2-40B4-BE49-F238E27FC236}">
                <a16:creationId xmlns:a16="http://schemas.microsoft.com/office/drawing/2014/main" id="{5C765E9B-D54F-4F2F-A2FC-1DE3E27B88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29" y="1456766"/>
            <a:ext cx="2050683" cy="1614425"/>
          </a:xfrm>
          <a:prstGeom prst="rect">
            <a:avLst/>
          </a:prstGeom>
        </p:spPr>
      </p:pic>
      <p:sp>
        <p:nvSpPr>
          <p:cNvPr id="46" name="Oval 45"/>
          <p:cNvSpPr/>
          <p:nvPr/>
        </p:nvSpPr>
        <p:spPr bwMode="auto">
          <a:xfrm>
            <a:off x="0" y="779489"/>
            <a:ext cx="3203706" cy="976377"/>
          </a:xfrm>
          <a:prstGeom prst="ellipse">
            <a:avLst/>
          </a:prstGeom>
          <a:solidFill>
            <a:srgbClr val="ADB8CA">
              <a:lumMod val="20000"/>
              <a:lumOff val="80000"/>
            </a:srgbClr>
          </a:solidFill>
          <a:ln w="12700" cap="sq" cmpd="sng" algn="ctr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Giai</a:t>
            </a:r>
            <a:r>
              <a:rPr kumimoji="1" lang="en-US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1" lang="en-US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đoạn</a:t>
            </a:r>
            <a:r>
              <a:rPr kumimoji="1" lang="en-US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b="1" i="0" u="none" strike="noStrike" kern="0" cap="none" spc="0" normalizeH="0" baseline="0" noProof="0" dirty="0" err="1">
                <a:ln>
                  <a:noFill/>
                </a:ln>
                <a:solidFill>
                  <a:srgbClr val="9503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Nhóm</a:t>
            </a:r>
            <a:r>
              <a:rPr kumimoji="1" lang="en-US" b="1" i="0" u="none" strike="noStrike" kern="0" cap="none" spc="0" normalizeH="0" baseline="0" noProof="0" dirty="0">
                <a:ln>
                  <a:noFill/>
                </a:ln>
                <a:solidFill>
                  <a:srgbClr val="9503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1" lang="en-US" b="1" i="0" u="none" strike="noStrike" kern="0" cap="none" spc="0" normalizeH="0" baseline="0" noProof="0" dirty="0" err="1">
                <a:ln>
                  <a:noFill/>
                </a:ln>
                <a:solidFill>
                  <a:srgbClr val="9503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chuyên</a:t>
            </a:r>
            <a:r>
              <a:rPr kumimoji="1" lang="en-US" b="1" i="0" u="none" strike="noStrike" kern="0" cap="none" spc="0" normalizeH="0" baseline="0" noProof="0" dirty="0">
                <a:ln>
                  <a:noFill/>
                </a:ln>
                <a:solidFill>
                  <a:srgbClr val="9503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1" lang="en-US" b="1" i="0" u="none" strike="noStrike" kern="0" cap="none" spc="0" normalizeH="0" baseline="0" noProof="0" dirty="0" err="1">
                <a:ln>
                  <a:noFill/>
                </a:ln>
                <a:solidFill>
                  <a:srgbClr val="9503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sâu</a:t>
            </a:r>
            <a:r>
              <a:rPr kumimoji="1" lang="en-US" b="1" i="0" u="none" strike="noStrike" kern="0" cap="none" spc="0" normalizeH="0" baseline="0" noProof="0" dirty="0">
                <a:ln>
                  <a:noFill/>
                </a:ln>
                <a:solidFill>
                  <a:srgbClr val="9503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1" lang="vi-VN" b="1" i="0" u="none" strike="noStrike" kern="0" cap="none" spc="0" normalizeH="0" baseline="0" noProof="0" dirty="0">
              <a:ln>
                <a:noFill/>
              </a:ln>
              <a:solidFill>
                <a:srgbClr val="95032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3" name="Oval 5"/>
          <p:cNvSpPr>
            <a:spLocks noChangeArrowheads="1"/>
          </p:cNvSpPr>
          <p:nvPr/>
        </p:nvSpPr>
        <p:spPr bwMode="auto">
          <a:xfrm>
            <a:off x="10016674" y="2716198"/>
            <a:ext cx="685800" cy="542569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Oval 4"/>
          <p:cNvSpPr>
            <a:spLocks noChangeArrowheads="1"/>
          </p:cNvSpPr>
          <p:nvPr/>
        </p:nvSpPr>
        <p:spPr bwMode="auto">
          <a:xfrm>
            <a:off x="4257410" y="3630521"/>
            <a:ext cx="518173" cy="421517"/>
          </a:xfrm>
          <a:prstGeom prst="ellipse">
            <a:avLst/>
          </a:prstGeom>
          <a:solidFill>
            <a:srgbClr val="009999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55" name="Oval 8"/>
          <p:cNvSpPr>
            <a:spLocks noChangeArrowheads="1"/>
          </p:cNvSpPr>
          <p:nvPr/>
        </p:nvSpPr>
        <p:spPr bwMode="auto">
          <a:xfrm>
            <a:off x="6842562" y="3645280"/>
            <a:ext cx="518173" cy="421517"/>
          </a:xfrm>
          <a:prstGeom prst="ellipse">
            <a:avLst/>
          </a:prstGeom>
          <a:solidFill>
            <a:srgbClr val="008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56" name="Oval 6"/>
          <p:cNvSpPr>
            <a:spLocks noChangeArrowheads="1"/>
          </p:cNvSpPr>
          <p:nvPr/>
        </p:nvSpPr>
        <p:spPr bwMode="auto">
          <a:xfrm>
            <a:off x="9255748" y="3708594"/>
            <a:ext cx="518173" cy="421517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57" name="Oval 6"/>
          <p:cNvSpPr>
            <a:spLocks noChangeArrowheads="1"/>
          </p:cNvSpPr>
          <p:nvPr/>
        </p:nvSpPr>
        <p:spPr bwMode="auto">
          <a:xfrm>
            <a:off x="9901194" y="3747480"/>
            <a:ext cx="518173" cy="421517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" name="Oval 6"/>
          <p:cNvSpPr>
            <a:spLocks noChangeArrowheads="1"/>
          </p:cNvSpPr>
          <p:nvPr/>
        </p:nvSpPr>
        <p:spPr bwMode="auto">
          <a:xfrm>
            <a:off x="10401874" y="3773946"/>
            <a:ext cx="518173" cy="421517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" name="Oval 6"/>
          <p:cNvSpPr>
            <a:spLocks noChangeArrowheads="1"/>
          </p:cNvSpPr>
          <p:nvPr/>
        </p:nvSpPr>
        <p:spPr bwMode="auto">
          <a:xfrm>
            <a:off x="10931563" y="3755936"/>
            <a:ext cx="518173" cy="421517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" name="Oval 6"/>
          <p:cNvSpPr>
            <a:spLocks noChangeArrowheads="1"/>
          </p:cNvSpPr>
          <p:nvPr/>
        </p:nvSpPr>
        <p:spPr bwMode="auto">
          <a:xfrm>
            <a:off x="11486685" y="3773946"/>
            <a:ext cx="518173" cy="421517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2" name="Oval 6"/>
          <p:cNvSpPr>
            <a:spLocks noChangeArrowheads="1"/>
          </p:cNvSpPr>
          <p:nvPr/>
        </p:nvSpPr>
        <p:spPr bwMode="auto">
          <a:xfrm>
            <a:off x="4286419" y="5209515"/>
            <a:ext cx="518173" cy="421517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3" name="Oval 6"/>
          <p:cNvSpPr>
            <a:spLocks noChangeArrowheads="1"/>
          </p:cNvSpPr>
          <p:nvPr/>
        </p:nvSpPr>
        <p:spPr bwMode="auto">
          <a:xfrm>
            <a:off x="6899436" y="5187362"/>
            <a:ext cx="518173" cy="421517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4" name="Oval 6"/>
          <p:cNvSpPr>
            <a:spLocks noChangeArrowheads="1"/>
          </p:cNvSpPr>
          <p:nvPr/>
        </p:nvSpPr>
        <p:spPr bwMode="auto">
          <a:xfrm>
            <a:off x="9359179" y="5209159"/>
            <a:ext cx="518173" cy="421517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5" name="Oval 6"/>
          <p:cNvSpPr>
            <a:spLocks noChangeArrowheads="1"/>
          </p:cNvSpPr>
          <p:nvPr/>
        </p:nvSpPr>
        <p:spPr bwMode="auto">
          <a:xfrm>
            <a:off x="11588753" y="5051940"/>
            <a:ext cx="518173" cy="421517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7" name="Oval 6"/>
          <p:cNvSpPr>
            <a:spLocks noChangeArrowheads="1"/>
          </p:cNvSpPr>
          <p:nvPr/>
        </p:nvSpPr>
        <p:spPr bwMode="auto">
          <a:xfrm>
            <a:off x="11052647" y="5083820"/>
            <a:ext cx="518173" cy="421517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68" name="Oval 8"/>
          <p:cNvSpPr>
            <a:spLocks noChangeArrowheads="1"/>
          </p:cNvSpPr>
          <p:nvPr/>
        </p:nvSpPr>
        <p:spPr bwMode="auto">
          <a:xfrm>
            <a:off x="10528981" y="5155957"/>
            <a:ext cx="518173" cy="421517"/>
          </a:xfrm>
          <a:prstGeom prst="ellipse">
            <a:avLst/>
          </a:prstGeom>
          <a:solidFill>
            <a:srgbClr val="008000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69" name="Oval 4"/>
          <p:cNvSpPr>
            <a:spLocks noChangeArrowheads="1"/>
          </p:cNvSpPr>
          <p:nvPr/>
        </p:nvSpPr>
        <p:spPr bwMode="auto">
          <a:xfrm>
            <a:off x="10039698" y="5156844"/>
            <a:ext cx="518173" cy="421517"/>
          </a:xfrm>
          <a:prstGeom prst="ellipse">
            <a:avLst/>
          </a:prstGeom>
          <a:solidFill>
            <a:srgbClr val="009999"/>
          </a:solidFill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70" name="Line 25"/>
          <p:cNvSpPr>
            <a:spLocks noChangeShapeType="1"/>
          </p:cNvSpPr>
          <p:nvPr/>
        </p:nvSpPr>
        <p:spPr bwMode="auto">
          <a:xfrm>
            <a:off x="4638953" y="3993363"/>
            <a:ext cx="5659832" cy="1199493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1" name="Line 22"/>
          <p:cNvSpPr>
            <a:spLocks noChangeShapeType="1"/>
          </p:cNvSpPr>
          <p:nvPr/>
        </p:nvSpPr>
        <p:spPr bwMode="auto">
          <a:xfrm>
            <a:off x="9015131" y="4148406"/>
            <a:ext cx="18544" cy="1132880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2" name="Line 22"/>
          <p:cNvSpPr>
            <a:spLocks noChangeShapeType="1"/>
          </p:cNvSpPr>
          <p:nvPr/>
        </p:nvSpPr>
        <p:spPr bwMode="auto">
          <a:xfrm>
            <a:off x="9438171" y="4163459"/>
            <a:ext cx="1897258" cy="1043871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3" name="Line 24"/>
          <p:cNvSpPr>
            <a:spLocks noChangeShapeType="1"/>
          </p:cNvSpPr>
          <p:nvPr/>
        </p:nvSpPr>
        <p:spPr bwMode="auto">
          <a:xfrm>
            <a:off x="6370343" y="4108284"/>
            <a:ext cx="2229406" cy="1274104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4" name="Line 28"/>
          <p:cNvSpPr>
            <a:spLocks noChangeShapeType="1"/>
          </p:cNvSpPr>
          <p:nvPr/>
        </p:nvSpPr>
        <p:spPr bwMode="auto">
          <a:xfrm flipH="1">
            <a:off x="7202917" y="4215553"/>
            <a:ext cx="3409288" cy="1071268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5" name="Line 28"/>
          <p:cNvSpPr>
            <a:spLocks noChangeShapeType="1"/>
          </p:cNvSpPr>
          <p:nvPr/>
        </p:nvSpPr>
        <p:spPr bwMode="auto">
          <a:xfrm flipH="1">
            <a:off x="9665584" y="4223047"/>
            <a:ext cx="1459179" cy="1056248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6" name="Line 28"/>
          <p:cNvSpPr>
            <a:spLocks noChangeShapeType="1"/>
          </p:cNvSpPr>
          <p:nvPr/>
        </p:nvSpPr>
        <p:spPr bwMode="auto">
          <a:xfrm>
            <a:off x="11763684" y="4234852"/>
            <a:ext cx="59951" cy="838050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F69E4C-47C8-BB4B-50DE-6C60E9E291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958" y="-180716"/>
            <a:ext cx="12192000" cy="12801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D224A8-9A0C-7D53-FA0A-4AD34B739B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5572" y="5761152"/>
            <a:ext cx="9644708" cy="127417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EE66916-B9C8-24A2-6F1C-7DE7C27A6E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26191" y="812284"/>
            <a:ext cx="6622034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11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6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5" grpId="0" animBg="1"/>
      <p:bldP spid="47" grpId="0" animBg="1"/>
      <p:bldP spid="48" grpId="0" animBg="1"/>
      <p:bldP spid="49" grpId="0" animBg="1"/>
      <p:bldP spid="46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80286" y="6055492"/>
            <a:ext cx="681567" cy="365125"/>
          </a:xfrm>
        </p:spPr>
        <p:txBody>
          <a:bodyPr/>
          <a:lstStyle/>
          <a:p>
            <a:pPr marL="0" marR="0" lvl="0" indent="0" algn="r" defTabSz="121807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F250A-4CE7-44D4-85B4-49BD9AF6BFD0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1218072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" y="58208"/>
            <a:ext cx="8944948" cy="661207"/>
          </a:xfrm>
          <a:prstGeom prst="rect">
            <a:avLst/>
          </a:prstGeom>
          <a:solidFill>
            <a:srgbClr val="E5FE8A"/>
          </a:solidFill>
          <a:ln w="57150">
            <a:solidFill>
              <a:srgbClr val="FFC000"/>
            </a:solidFill>
          </a:ln>
        </p:spPr>
        <p:txBody>
          <a:bodyPr wrap="square">
            <a:spAutoFit/>
          </a:bodyPr>
          <a:lstStyle>
            <a:lvl1pPr eaLnBrk="0" hangingPunct="0"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Quan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sát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tranh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trả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lời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câu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hỏi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144" y="1093563"/>
            <a:ext cx="1668331" cy="1257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009169"/>
            <a:ext cx="1437804" cy="108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144" y="5106334"/>
            <a:ext cx="1714351" cy="128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BEE666-6FDB-9613-0213-7E9FD18342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2475" y="719230"/>
            <a:ext cx="7645767" cy="24923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52A46E-D99A-74F0-E4F8-C7A63F31D6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9182" y="3035402"/>
            <a:ext cx="7645767" cy="19193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4D8662-1515-63AA-0D70-8FA68C3DCB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2074" y="4880441"/>
            <a:ext cx="7606168" cy="191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858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B4FD49C6-7A1E-4C0A-8F8F-BAD9728783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3" b="23542"/>
          <a:stretch/>
        </p:blipFill>
        <p:spPr>
          <a:xfrm>
            <a:off x="-7949" y="-77436"/>
            <a:ext cx="6952593" cy="2724140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45F0C26-839B-4DA1-B857-8C7698C63B77}"/>
              </a:ext>
            </a:extLst>
          </p:cNvPr>
          <p:cNvSpPr txBox="1"/>
          <p:nvPr/>
        </p:nvSpPr>
        <p:spPr>
          <a:xfrm>
            <a:off x="33348" y="1137703"/>
            <a:ext cx="686999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BZ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+mn-ea"/>
                <a:cs typeface="+mn-cs"/>
              </a:rPr>
              <a:t>TRÒ CHƠI: KHÁCH MỜI CỦA VTV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BZ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Fourth" panose="00000500000000000000" pitchFamily="2" charset="0"/>
                <a:ea typeface="+mn-ea"/>
                <a:cs typeface="+mn-cs"/>
              </a:rPr>
              <a:t>        (KĨ THUẬT HẸN HÒ)</a:t>
            </a:r>
          </a:p>
        </p:txBody>
      </p:sp>
      <p:graphicFrame>
        <p:nvGraphicFramePr>
          <p:cNvPr id="4" name="Chỗ dành sẵn cho Nội dung 4">
            <a:extLst>
              <a:ext uri="{FF2B5EF4-FFF2-40B4-BE49-F238E27FC236}">
                <a16:creationId xmlns:a16="http://schemas.microsoft.com/office/drawing/2014/main" id="{0181871B-C79A-4760-B913-F3C381DFC8D9}"/>
              </a:ext>
            </a:extLst>
          </p:cNvPr>
          <p:cNvGraphicFramePr>
            <a:graphicFrameLocks/>
          </p:cNvGraphicFramePr>
          <p:nvPr/>
        </p:nvGraphicFramePr>
        <p:xfrm>
          <a:off x="271106" y="2989134"/>
          <a:ext cx="4929544" cy="3895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816BD07C-EC57-4538-9418-F2EB8D89F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10372" y="0"/>
            <a:ext cx="3584324" cy="2934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ình ảnh 11">
            <a:extLst>
              <a:ext uri="{FF2B5EF4-FFF2-40B4-BE49-F238E27FC236}">
                <a16:creationId xmlns:a16="http://schemas.microsoft.com/office/drawing/2014/main" id="{D05F5C8E-EC88-4261-9D57-EB57496768C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790" y="3066461"/>
            <a:ext cx="6941488" cy="3882462"/>
          </a:xfrm>
          <a:prstGeom prst="rect">
            <a:avLst/>
          </a:prstGeom>
        </p:spPr>
      </p:pic>
      <p:sp>
        <p:nvSpPr>
          <p:cNvPr id="9" name="Tiêu đề 1">
            <a:extLst>
              <a:ext uri="{FF2B5EF4-FFF2-40B4-BE49-F238E27FC236}">
                <a16:creationId xmlns:a16="http://schemas.microsoft.com/office/drawing/2014/main" id="{014303F1-2E48-4E26-921C-7E0D6F73F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0766" y="3042506"/>
            <a:ext cx="4143421" cy="821306"/>
          </a:xfrm>
        </p:spPr>
        <p:txBody>
          <a:bodyPr>
            <a:normAutofit/>
          </a:bodyPr>
          <a:lstStyle/>
          <a:p>
            <a:r>
              <a:rPr lang="en-BZ" sz="3200" b="1" i="1" u="sng" dirty="0">
                <a:latin typeface="#9Slide05 Fourth" panose="00000500000000000000" pitchFamily="2" charset="0"/>
              </a:rPr>
              <a:t>NỘI DUNG HẸN HÒ: </a:t>
            </a:r>
          </a:p>
        </p:txBody>
      </p:sp>
      <p:pic>
        <p:nvPicPr>
          <p:cNvPr id="10" name="Kiểu 3D 4" descr="hearts">
            <a:extLst>
              <a:ext uri="{FF2B5EF4-FFF2-40B4-BE49-F238E27FC236}">
                <a16:creationId xmlns:a16="http://schemas.microsoft.com/office/drawing/2014/main" id="{508A48E9-78FF-4E72-9DE0-B504B3A79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/>
          <a:stretch>
            <a:fillRect/>
          </a:stretch>
        </p:blipFill>
        <p:spPr>
          <a:xfrm rot="21439378">
            <a:off x="8815341" y="426637"/>
            <a:ext cx="2825957" cy="2689584"/>
          </a:xfrm>
          <a:prstGeom prst="rect">
            <a:avLst/>
          </a:prstGeom>
        </p:spPr>
      </p:pic>
      <p:pic>
        <p:nvPicPr>
          <p:cNvPr id="11" name="Hình ảnh 7" descr="Ảnh có chứa bàn, trong nhà&#10;&#10;Mô tả được tạo tự động">
            <a:extLst>
              <a:ext uri="{FF2B5EF4-FFF2-40B4-BE49-F238E27FC236}">
                <a16:creationId xmlns:a16="http://schemas.microsoft.com/office/drawing/2014/main" id="{00B29AF5-5C68-47EB-BCBF-A31DF4AB609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632" y="178297"/>
            <a:ext cx="1507870" cy="1987465"/>
          </a:xfrm>
          <a:prstGeom prst="rect">
            <a:avLst/>
          </a:prstGeom>
        </p:spPr>
      </p:pic>
      <p:pic>
        <p:nvPicPr>
          <p:cNvPr id="12" name="10 Minute Timer with Epic Music! Countdown Timer Online Music HD!">
            <a:hlinkClick r:id="" action="ppaction://media"/>
            <a:extLst>
              <a:ext uri="{FF2B5EF4-FFF2-40B4-BE49-F238E27FC236}">
                <a16:creationId xmlns:a16="http://schemas.microsoft.com/office/drawing/2014/main" id="{F433C14C-91FB-4CF0-AE9B-7042251BF2E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5948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194696" y="2586308"/>
            <a:ext cx="1862530" cy="1188881"/>
          </a:xfrm>
          <a:prstGeom prst="rect">
            <a:avLst/>
          </a:prstGeom>
          <a:ln w="228600" cap="sq">
            <a:gradFill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miter lim="800000"/>
          </a:ln>
          <a:effectLst>
            <a:outerShdw blurRad="177800" dist="127000" dir="9600000" sx="102000" sy="102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21240000"/>
            </a:camera>
            <a:lightRig rig="twoPt" dir="t">
              <a:rot lat="0" lon="0" rev="7200000"/>
            </a:lightRig>
          </a:scene3d>
          <a:sp3d extrusionH="38100">
            <a:extrusionClr>
              <a:srgbClr val="FFFFFF"/>
            </a:extrusionClr>
          </a:sp3d>
        </p:spPr>
      </p:pic>
      <p:sp>
        <p:nvSpPr>
          <p:cNvPr id="13" name="Hình chữ nhật 2">
            <a:extLst>
              <a:ext uri="{FF2B5EF4-FFF2-40B4-BE49-F238E27FC236}">
                <a16:creationId xmlns:a16="http://schemas.microsoft.com/office/drawing/2014/main" id="{3BB5692D-DCCE-4118-AF3D-3CA9928BC137}"/>
              </a:ext>
            </a:extLst>
          </p:cNvPr>
          <p:cNvSpPr/>
          <p:nvPr/>
        </p:nvSpPr>
        <p:spPr>
          <a:xfrm>
            <a:off x="5550137" y="4406038"/>
            <a:ext cx="59736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2800" u="sng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Nhóm</a:t>
            </a:r>
            <a:r>
              <a:rPr lang="en-BZ" sz="2800" u="sng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1</a:t>
            </a:r>
            <a:r>
              <a:rPr lang="en-BZ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: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Trước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khi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xảy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ra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bạo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lực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gia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đình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. </a:t>
            </a:r>
          </a:p>
          <a:p>
            <a:r>
              <a:rPr lang="en-BZ" sz="2800" u="sng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BZ" sz="2800" u="sng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Nhóm</a:t>
            </a:r>
            <a:r>
              <a:rPr lang="en-BZ" sz="2800" u="sng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2</a:t>
            </a:r>
            <a:r>
              <a:rPr lang="en-BZ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: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Trong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khi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xảy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ra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bạo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lực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gia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đình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.</a:t>
            </a:r>
          </a:p>
          <a:p>
            <a:r>
              <a:rPr lang="en-BZ" sz="2800" u="sng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Nhóm</a:t>
            </a:r>
            <a:r>
              <a:rPr lang="en-BZ" sz="2800" u="sng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3</a:t>
            </a:r>
            <a:r>
              <a:rPr lang="en-BZ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: 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Sau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khi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xảy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ra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bạo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lực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gia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rgbClr val="3A08B8"/>
                </a:solidFill>
                <a:latin typeface="#9Slide05 Brannboll Ny" panose="02000000000000000000" pitchFamily="2" charset="0"/>
              </a:rPr>
              <a:t>đình</a:t>
            </a:r>
            <a:r>
              <a:rPr lang="en-US" sz="2800" dirty="0">
                <a:solidFill>
                  <a:srgbClr val="3A08B8"/>
                </a:solidFill>
                <a:latin typeface="#9Slide05 Brannboll Ny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183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6" grpId="0"/>
      <p:bldGraphic spid="4" grpId="0">
        <p:bldAsOne/>
      </p:bldGraphic>
      <p:bldP spid="9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5"/>
          <p:cNvSpPr txBox="1">
            <a:spLocks noChangeArrowheads="1"/>
          </p:cNvSpPr>
          <p:nvPr/>
        </p:nvSpPr>
        <p:spPr bwMode="auto">
          <a:xfrm>
            <a:off x="2362200" y="5181601"/>
            <a:ext cx="533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83389" y="724911"/>
            <a:ext cx="12025222" cy="584775"/>
          </a:xfrm>
          <a:prstGeom prst="rect">
            <a:avLst/>
          </a:prstGeom>
          <a:solidFill>
            <a:srgbClr val="FFE79B"/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hãy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xếp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hành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vi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bạo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lực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gia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đình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dưới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vào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thức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tương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ứng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SVNVanilla Daisy Pro" panose="00000500000000000000" pitchFamily="2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9701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2950"/>
              </p:ext>
            </p:extLst>
          </p:nvPr>
        </p:nvGraphicFramePr>
        <p:xfrm>
          <a:off x="102102" y="2120063"/>
          <a:ext cx="11425333" cy="4205783"/>
        </p:xfrm>
        <a:graphic>
          <a:graphicData uri="http://schemas.openxmlformats.org/drawingml/2006/table">
            <a:tbl>
              <a:tblPr/>
              <a:tblGrid>
                <a:gridCol w="1103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3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18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38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F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Hình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thức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bạo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lực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gia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đình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VN-Very Berry" panose="000005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F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Hành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vi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F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5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E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Bạo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lực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thể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chất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VN-Vanilla Daisy Pro" panose="000005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E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E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Bạo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lực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về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tinh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thấn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VN-Vanilla Daisy Pro" panose="000005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5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Bạo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lực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về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tình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dục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VN-Vanilla Daisy Pro" panose="000005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5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6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Bạo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lực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về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kinh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tế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VN-Vanilla Daisy Pro" panose="000005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6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6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AutoShape 3"/>
          <p:cNvSpPr>
            <a:spLocks noChangeArrowheads="1"/>
          </p:cNvSpPr>
          <p:nvPr/>
        </p:nvSpPr>
        <p:spPr bwMode="gray">
          <a:xfrm>
            <a:off x="2930884" y="425"/>
            <a:ext cx="5378450" cy="5746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PHIẾU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TẬP NHÓM ĐÔI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860747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6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5"/>
          <p:cNvSpPr txBox="1">
            <a:spLocks noChangeArrowheads="1"/>
          </p:cNvSpPr>
          <p:nvPr/>
        </p:nvSpPr>
        <p:spPr bwMode="auto">
          <a:xfrm>
            <a:off x="2362200" y="5181601"/>
            <a:ext cx="533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83389" y="724911"/>
            <a:ext cx="12025222" cy="584775"/>
          </a:xfrm>
          <a:prstGeom prst="rect">
            <a:avLst/>
          </a:prstGeom>
          <a:solidFill>
            <a:srgbClr val="FFE79B"/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xếp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vi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bạo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lực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gia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đình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dưới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vào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tương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ứng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SVNVanilla Daisy Pro" panose="00000500000000000000" pitchFamily="2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9701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992561"/>
              </p:ext>
            </p:extLst>
          </p:nvPr>
        </p:nvGraphicFramePr>
        <p:xfrm>
          <a:off x="345857" y="1459497"/>
          <a:ext cx="11500285" cy="4514392"/>
        </p:xfrm>
        <a:graphic>
          <a:graphicData uri="http://schemas.openxmlformats.org/drawingml/2006/table">
            <a:tbl>
              <a:tblPr/>
              <a:tblGrid>
                <a:gridCol w="1110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9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60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40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F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Hình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thức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bạo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lực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gia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đình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VN-Very Berry" panose="000005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F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Hành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ery Berry" panose="00000500000000000000" pitchFamily="2" charset="0"/>
                        </a:rPr>
                        <a:t> vi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F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5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E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Bạo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lực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thể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chất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VN-Vanilla Daisy Pro" panose="000005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E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a)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Mỗi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khi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làm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gì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sai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,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bạn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Y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lại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bị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bố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đánh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.</a:t>
                      </a:r>
                      <a:endParaRPr kumimoji="0" lang="vi-V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E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Bạo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lực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về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tinh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thấn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VN-Vanilla Daisy Pro" panose="000005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dirty="0">
                          <a:effectLst/>
                        </a:rPr>
                        <a:t>b) Chị X ngăn cản chồng cũ không được đến thăm con.</a:t>
                      </a:r>
                      <a:endParaRPr lang="en-US" dirty="0">
                        <a:effectLst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c) Đặt kì vọng quá lớn vào con trai, bố mẹ bạn C bắt con học quá nhiều, không có thời gian nghỉ ngơi, khiến bạn bị trầm cảm.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5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Bạo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lực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về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tình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dục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VN-Vanilla Daisy Pro" panose="000005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9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vi-VN" dirty="0">
                        <a:effectLst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5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6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Bạo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lực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về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kinh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VN-Vanilla Daisy Pro" panose="00000500000000000000" pitchFamily="2" charset="0"/>
                        </a:rPr>
                        <a:t>tế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VN-Vanilla Daisy Pro" panose="000005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6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d)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Mặc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dù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mới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14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tuổi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,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bạn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Q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đã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bị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bố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mẹ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bắt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làm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nhiều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việc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nặng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nhọc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,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quá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sức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e)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Mỗi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lần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tức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giận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,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ông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M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lại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đập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phá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đồ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đạc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trong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nhà</a:t>
                      </a:r>
                      <a:r>
                        <a:rPr lang="en-US" sz="2000" b="0" i="0" dirty="0">
                          <a:solidFill>
                            <a:srgbClr val="333333"/>
                          </a:solidFill>
                          <a:effectLst/>
                          <a:latin typeface="Roboto" panose="02000000000000000000" pitchFamily="2" charset="0"/>
                        </a:rPr>
                        <a:t>.</a:t>
                      </a:r>
                      <a:endParaRPr kumimoji="0" lang="vi-V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6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AutoShape 3"/>
          <p:cNvSpPr>
            <a:spLocks noChangeArrowheads="1"/>
          </p:cNvSpPr>
          <p:nvPr/>
        </p:nvSpPr>
        <p:spPr bwMode="gray">
          <a:xfrm>
            <a:off x="2930884" y="425"/>
            <a:ext cx="5378450" cy="5746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PHIẾU BÀI TẬP NHÓM ĐÔI</a:t>
            </a:r>
          </a:p>
        </p:txBody>
      </p:sp>
    </p:spTree>
    <p:extLst>
      <p:ext uri="{BB962C8B-B14F-4D97-AF65-F5344CB8AC3E}">
        <p14:creationId xmlns:p14="http://schemas.microsoft.com/office/powerpoint/2010/main" val="353274103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6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94565" y="-122521"/>
            <a:ext cx="9609001" cy="7914806"/>
            <a:chOff x="114868" y="-346472"/>
            <a:chExt cx="7805125" cy="7426902"/>
          </a:xfrm>
        </p:grpSpPr>
        <p:pic>
          <p:nvPicPr>
            <p:cNvPr id="6" name="Google Shape;154;p8"/>
            <p:cNvPicPr preferRelativeResize="0"/>
            <p:nvPr/>
          </p:nvPicPr>
          <p:blipFill rotWithShape="1">
            <a:blip r:embed="rId2">
              <a:alphaModFix/>
            </a:blip>
            <a:srcRect l="16992" t="-937" r="50159" b="17086"/>
            <a:stretch/>
          </p:blipFill>
          <p:spPr>
            <a:xfrm>
              <a:off x="114868" y="-346472"/>
              <a:ext cx="7805125" cy="69995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55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8240" y="4750073"/>
              <a:ext cx="2072846" cy="23303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Rectangle 7"/>
          <p:cNvSpPr/>
          <p:nvPr/>
        </p:nvSpPr>
        <p:spPr>
          <a:xfrm>
            <a:off x="952243" y="1595021"/>
            <a:ext cx="813179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vi-VN" sz="2800" b="1" i="0" dirty="0">
                <a:solidFill>
                  <a:srgbClr val="FF0000"/>
                </a:solidFill>
                <a:effectLst/>
                <a:latin typeface="#9Slide05 Brannboll Ny" panose="02000000000000000000" pitchFamily="2" charset="0"/>
              </a:rPr>
              <a:t>Em đồng tình hay không đồng tình với ý kiến nào dưới đây? Vì sao?</a:t>
            </a:r>
            <a:endParaRPr lang="vi-VN" sz="2800" b="0" i="0" dirty="0">
              <a:solidFill>
                <a:srgbClr val="FF0000"/>
              </a:solidFill>
              <a:effectLst/>
              <a:latin typeface="#9Slide05 Brannboll Ny" panose="02000000000000000000" pitchFamily="2" charset="0"/>
            </a:endParaRPr>
          </a:p>
          <a:p>
            <a:pPr algn="l"/>
            <a:r>
              <a:rPr lang="vi-VN" sz="2800" b="0" i="0" dirty="0">
                <a:solidFill>
                  <a:srgbClr val="333333"/>
                </a:solidFill>
                <a:effectLst/>
                <a:latin typeface="#9Slide05 Brannboll Ny" panose="02000000000000000000" pitchFamily="2" charset="0"/>
              </a:rPr>
              <a:t>a. Biết bố đang rất tức giận, bạn X vội vàng chạy sang nhà gàng xóm để đợi bố bình tình trở lại.</a:t>
            </a:r>
          </a:p>
          <a:p>
            <a:pPr algn="l"/>
            <a:r>
              <a:rPr lang="vi-VN" sz="2800" b="0" i="0" dirty="0">
                <a:solidFill>
                  <a:srgbClr val="333333"/>
                </a:solidFill>
                <a:effectLst/>
                <a:latin typeface="#9Slide05 Brannboll Ny" panose="02000000000000000000" pitchFamily="2" charset="0"/>
              </a:rPr>
              <a:t>b. Thường xuyên bị chồng hành hạ nhưng chị H vẫn nín nhịn vì sợ người ngoài chê cười.</a:t>
            </a:r>
          </a:p>
          <a:p>
            <a:pPr algn="l"/>
            <a:r>
              <a:rPr lang="vi-VN" sz="2800" b="0" i="0" dirty="0">
                <a:solidFill>
                  <a:srgbClr val="333333"/>
                </a:solidFill>
                <a:effectLst/>
                <a:latin typeface="#9Slide05 Brannboll Ny" panose="02000000000000000000" pitchFamily="2" charset="0"/>
              </a:rPr>
              <a:t>c. Bạn Q ghi lại số điện thoại của ông bà, thầy giá chủ nhiệm để gọi điện nhờ sự trợ giúp nếu không bị bạo hành gia đình.</a:t>
            </a:r>
          </a:p>
          <a:p>
            <a:pPr algn="l"/>
            <a:r>
              <a:rPr lang="vi-VN" sz="2800" b="0" i="0" dirty="0">
                <a:solidFill>
                  <a:srgbClr val="333333"/>
                </a:solidFill>
                <a:effectLst/>
                <a:latin typeface="#9Slide05 Brannboll Ny" panose="02000000000000000000" pitchFamily="2" charset="0"/>
              </a:rPr>
              <a:t>d. Chị T bị chồng coi thường vì không có sự việc làm và thu nhập ổn định nên chị đã cố gắng tự học và xin được việc làm ở một công ty.</a:t>
            </a:r>
          </a:p>
        </p:txBody>
      </p:sp>
      <p:pic>
        <p:nvPicPr>
          <p:cNvPr id="9" name="Shape 95"/>
          <p:cNvPicPr/>
          <p:nvPr/>
        </p:nvPicPr>
        <p:blipFill>
          <a:blip r:embed="rId4"/>
          <a:stretch/>
        </p:blipFill>
        <p:spPr>
          <a:xfrm>
            <a:off x="8755266" y="1040525"/>
            <a:ext cx="3436733" cy="2794357"/>
          </a:xfrm>
          <a:prstGeom prst="rect">
            <a:avLst/>
          </a:prstGeom>
        </p:spPr>
      </p:pic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2573626" y="57173"/>
            <a:ext cx="3743198" cy="7265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Vanilla Daisy Pro" panose="000005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Times New Roman" panose="02020603050405020304" pitchFamily="18" charset="0"/>
                <a:cs typeface="+mn-cs"/>
              </a:rPr>
              <a:t>Hoạt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Times New Roman" panose="02020603050405020304" pitchFamily="18" charset="0"/>
                <a:cs typeface="+mn-cs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Times New Roman" panose="02020603050405020304" pitchFamily="18" charset="0"/>
                <a:cs typeface="+mn-cs"/>
              </a:rPr>
              <a:t>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Marbelia Regular" panose="02000500000000000000" pitchFamily="2" charset="0"/>
                <a:ea typeface="Arial" panose="020B0604020202020204" pitchFamily="34" charset="0"/>
                <a:cs typeface="+mn-cs"/>
              </a:rPr>
              <a:t>Chia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Marbelia Regular" panose="02000500000000000000" pitchFamily="2" charset="0"/>
                <a:ea typeface="Arial" panose="020B0604020202020204" pitchFamily="34" charset="0"/>
                <a:cs typeface="+mn-cs"/>
              </a:rPr>
              <a:t>sẻ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7 Marbelia Regular" panose="02000500000000000000" pitchFamily="2" charset="0"/>
              <a:ea typeface="Arial" panose="020B060402020202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Vanilla Daisy Pro" panose="000005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</a:p>
        </p:txBody>
      </p:sp>
      <p:pic>
        <p:nvPicPr>
          <p:cNvPr id="12" name="Shape 1"/>
          <p:cNvPicPr/>
          <p:nvPr/>
        </p:nvPicPr>
        <p:blipFill>
          <a:blip r:embed="rId5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802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603503" y="0"/>
            <a:ext cx="6407150" cy="707886"/>
          </a:xfrm>
          <a:prstGeom prst="rect">
            <a:avLst/>
          </a:prstGeom>
          <a:solidFill>
            <a:srgbClr val="D3F652"/>
          </a:solidFill>
          <a:ln w="57150">
            <a:solidFill>
              <a:srgbClr val="FFC000"/>
            </a:solidFill>
          </a:ln>
        </p:spPr>
        <p:txBody>
          <a:bodyPr wrap="square">
            <a:spAutoFit/>
          </a:bodyPr>
          <a:lstStyle>
            <a:lvl1pPr eaLnBrk="0" hangingPunct="0"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FF"/>
                </a:solidFill>
                <a:latin typeface=".VnCentury Schoolbook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TRÒ CHƠI: ĐÓNG VAI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7" t="53352" r="11679"/>
          <a:stretch/>
        </p:blipFill>
        <p:spPr bwMode="auto">
          <a:xfrm>
            <a:off x="781077" y="3486791"/>
            <a:ext cx="9365886" cy="3199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AutoShape 7"/>
          <p:cNvSpPr>
            <a:spLocks noChangeArrowheads="1"/>
          </p:cNvSpPr>
          <p:nvPr/>
        </p:nvSpPr>
        <p:spPr bwMode="auto">
          <a:xfrm>
            <a:off x="107745" y="707886"/>
            <a:ext cx="5019794" cy="2865649"/>
          </a:xfrm>
          <a:prstGeom prst="cloudCallout">
            <a:avLst>
              <a:gd name="adj1" fmla="val -17685"/>
              <a:gd name="adj2" fmla="val 85880"/>
            </a:avLst>
          </a:prstGeom>
          <a:solidFill>
            <a:srgbClr val="FFCCFF"/>
          </a:solidFill>
          <a:ln w="9525">
            <a:solidFill>
              <a:sysClr val="windowText" lastClr="0000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AutoShape 7"/>
          <p:cNvSpPr>
            <a:spLocks noChangeArrowheads="1"/>
          </p:cNvSpPr>
          <p:nvPr/>
        </p:nvSpPr>
        <p:spPr bwMode="auto">
          <a:xfrm>
            <a:off x="4886601" y="700435"/>
            <a:ext cx="3588483" cy="2487734"/>
          </a:xfrm>
          <a:prstGeom prst="cloudCallout">
            <a:avLst>
              <a:gd name="adj1" fmla="val -17685"/>
              <a:gd name="adj2" fmla="val 85880"/>
            </a:avLst>
          </a:prstGeom>
          <a:solidFill>
            <a:srgbClr val="FFFF00"/>
          </a:solidFill>
          <a:ln w="9525">
            <a:solidFill>
              <a:sysClr val="windowText" lastClr="0000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5242801"/>
            <a:ext cx="2843880" cy="15696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5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33" t="24564" r="38580" b="26282"/>
          <a:stretch>
            <a:fillRect/>
          </a:stretch>
        </p:blipFill>
        <p:spPr bwMode="auto">
          <a:xfrm>
            <a:off x="4440763" y="2898428"/>
            <a:ext cx="2730500" cy="325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7993329" y="588931"/>
            <a:ext cx="4198671" cy="3939065"/>
          </a:xfrm>
          <a:prstGeom prst="cloudCallout">
            <a:avLst>
              <a:gd name="adj1" fmla="val -17685"/>
              <a:gd name="adj2" fmla="val 85880"/>
            </a:avLst>
          </a:prstGeom>
          <a:solidFill>
            <a:srgbClr val="9BBB59">
              <a:lumMod val="20000"/>
              <a:lumOff val="80000"/>
            </a:srgbClr>
          </a:solidFill>
          <a:ln w="9525">
            <a:solidFill>
              <a:sysClr val="windowText" lastClr="0000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5365284"/>
            <a:ext cx="28841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LUẬT CHƠI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ắm vai ở tình huống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9936" y="1105558"/>
            <a:ext cx="4176665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/>
              <a:t>a. Đang học ở trường phổ thông dân tộc nội trú tỉnh, chị H bị bố mẹ ép nghỉ học để lấy chồng.</a:t>
            </a:r>
          </a:p>
          <a:p>
            <a:r>
              <a:rPr lang="vi-VN" dirty="0"/>
              <a:t>b. Nhiều lần chứng kiến chú hàng xóm đánh con nhỏ, bạn B rất thương em bé nhưng chưa biết làm thế nào để giúp em.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IcielSanelma" pitchFamily="2" charset="0"/>
                <a:ea typeface="+mn-ea"/>
                <a:cs typeface="+mn-cs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5 IcielSanelma" pitchFamily="2" charset="0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25953" y="1470974"/>
            <a:ext cx="29022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  <a:ea typeface="+mn-ea"/>
                <a:cs typeface="Times New Roman" panose="02020603050405020304" pitchFamily="18" charset="0"/>
              </a:rPr>
              <a:t>Nếu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  <a:ea typeface="+mn-ea"/>
                <a:cs typeface="Times New Roman" panose="02020603050405020304" pitchFamily="18" charset="0"/>
              </a:rPr>
              <a:t> .............................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IcielSanelma" pitchFamily="2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534931" y="1131441"/>
            <a:ext cx="34017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/>
              <a:t>c. Bố mẹ li hôn. Bạn C sống cùng với bố và mẹ kế. Trước mặt bố, mẹ kế luôn ngọt ngào nhưng khi bố cừa đi khỏi nhà,...</a:t>
            </a:r>
          </a:p>
          <a:p>
            <a:r>
              <a:rPr lang="vi-VN" dirty="0"/>
              <a:t>d. Bạn T ở cùng với bác họ. Hằng ngày, bác bắt bạn phải thức khuya dậy sớm, lap động nặng nhọc. Vì vậy, đã 14 tuổi mà T còi cọc chỉ như đứa trẻ l</a:t>
            </a:r>
            <a:r>
              <a:rPr lang="en-US" dirty="0"/>
              <a:t>ê</a:t>
            </a:r>
            <a:r>
              <a:rPr lang="vi-VN" dirty="0"/>
              <a:t>n mười.</a:t>
            </a:r>
          </a:p>
        </p:txBody>
      </p:sp>
    </p:spTree>
    <p:extLst>
      <p:ext uri="{BB962C8B-B14F-4D97-AF65-F5344CB8AC3E}">
        <p14:creationId xmlns:p14="http://schemas.microsoft.com/office/powerpoint/2010/main" val="15198787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0" grpId="0" animBg="1"/>
      <p:bldP spid="31" grpId="0" animBg="1"/>
      <p:bldP spid="35" grpId="0" animBg="1"/>
      <p:bldP spid="17" grpId="0" animBg="1"/>
      <p:bldP spid="2" grpId="0"/>
      <p:bldP spid="16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200463042511690x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267201"/>
            <a:ext cx="1238251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4" descr="blumen-pflanzen0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5334001"/>
            <a:ext cx="1428751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5" descr="blumen-pflanzen0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869" y="5406321"/>
            <a:ext cx="1428751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 descr="blumen-pflanzen1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567899" y="4776789"/>
            <a:ext cx="22860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7" descr="blumen-pflanzen1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480332" y="5186631"/>
            <a:ext cx="22860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8" descr="blumen-pflanzen0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014" y="5669435"/>
            <a:ext cx="1428751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9" descr="WhitecornerFlow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567" y="530136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1" descr="200463042511690x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4724401"/>
            <a:ext cx="1238251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2" descr="200463042511690x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810001"/>
            <a:ext cx="1238251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3" descr="200463042511690x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114800"/>
            <a:ext cx="1219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14" descr="blumen-pflanzen0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374" y="5468139"/>
            <a:ext cx="1428751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Picture 15" descr="WhitecornerFlow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20" y="4910304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Picture 16" descr="blumen-pflanzen0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975" y="5449338"/>
            <a:ext cx="1428751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5" name="Picture 17" descr="Blue_rose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34" y="4899700"/>
            <a:ext cx="14192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6" name="Picture 18" descr="blumen-pflanzen0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433" y="5357065"/>
            <a:ext cx="1428751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8" name="Picture 20" descr="blumen-pflanzen0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070" y="5339112"/>
            <a:ext cx="1428751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9" name="Picture 21" descr="blumen-pflanzen0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1" y="5111750"/>
            <a:ext cx="1428751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0" name="Picture 22" descr="Blue_rose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575" y="5166400"/>
            <a:ext cx="1022351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1" name="Picture 23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267200"/>
            <a:ext cx="3048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2" name="Picture 2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224" y="4584343"/>
            <a:ext cx="666751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3" name="Picture 25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682075">
            <a:off x="1600200" y="4572000"/>
            <a:ext cx="60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4" name="Picture 26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962400"/>
            <a:ext cx="3048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5" name="Picture 27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733800"/>
            <a:ext cx="3048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6" name="Picture 28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37955">
            <a:off x="2825751" y="5270501"/>
            <a:ext cx="57626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7" name="Picture 29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682075">
            <a:off x="10048875" y="4987926"/>
            <a:ext cx="5334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8" name="Picture 30" descr="200463042511690x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3581400"/>
            <a:ext cx="1219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9" name="Picture 31" descr="200463042511690x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4038600"/>
            <a:ext cx="1219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30" name="Picture 32" descr="sun14[1]"/>
          <p:cNvPicPr>
            <a:picLocks noChangeAspect="1" noChangeArrowheads="1" noCrop="1"/>
          </p:cNvPicPr>
          <p:nvPr/>
        </p:nvPicPr>
        <p:blipFill>
          <a:blip r:embed="rId1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992" y="-42171"/>
            <a:ext cx="1295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31" name="WordArt 5"/>
          <p:cNvSpPr>
            <a:spLocks noChangeArrowheads="1" noChangeShapeType="1" noTextEdit="1"/>
          </p:cNvSpPr>
          <p:nvPr/>
        </p:nvSpPr>
        <p:spPr bwMode="auto">
          <a:xfrm>
            <a:off x="704851" y="491229"/>
            <a:ext cx="9144000" cy="2514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75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Trò chơi "Đối mặt"</a:t>
            </a:r>
            <a:endParaRPr kumimoji="0" lang="en-US" sz="3600" b="1" i="1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04161" name="Text Box 33"/>
          <p:cNvSpPr txBox="1">
            <a:spLocks noChangeArrowheads="1"/>
          </p:cNvSpPr>
          <p:nvPr/>
        </p:nvSpPr>
        <p:spPr bwMode="auto">
          <a:xfrm>
            <a:off x="1688027" y="3081213"/>
            <a:ext cx="7660556" cy="707886"/>
          </a:xfrm>
          <a:prstGeom prst="rect">
            <a:avLst/>
          </a:prstGeom>
          <a:solidFill>
            <a:srgbClr val="FFFF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 ca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dao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tục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ngữ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, châm ngôn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gia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5 Voyage" panose="02000000000000000000" pitchFamily="2" charset="0"/>
                <a:ea typeface="+mn-ea"/>
                <a:cs typeface="Arial" panose="020B0604020202020204" pitchFamily="34" charset="0"/>
              </a:rPr>
              <a:t>đình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#9Slide05 Voyage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-3228" y="4590868"/>
            <a:ext cx="6939056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30520" y="4603510"/>
            <a:ext cx="65697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LUẬT CHƠI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tham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gia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: 5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bạn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đứng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vòng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tròn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Lần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lượt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ca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dao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tục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ngữ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châm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ngôn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gia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đình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lặp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lượt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loại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76977" y="1623608"/>
            <a:ext cx="3853006" cy="4359018"/>
          </a:xfrm>
          <a:prstGeom prst="rect">
            <a:avLst/>
          </a:prstGeom>
        </p:spPr>
      </p:pic>
      <p:pic>
        <p:nvPicPr>
          <p:cNvPr id="37" name="图片 8" descr="6fc417983c9675ce1b60e983870aeb8a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045" y="4227936"/>
            <a:ext cx="1782022" cy="1357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图片 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198183" y="2543161"/>
            <a:ext cx="2113322" cy="211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541121"/>
      </p:ext>
    </p:extLst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04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1" grpId="0"/>
      <p:bldP spid="304161" grpId="0" animBg="1"/>
      <p:bldP spid="33" grpId="0" animBg="1"/>
      <p:bldP spid="34" grpId="0"/>
    </p:bldLst>
  </p:timing>
</p:sld>
</file>

<file path=ppt/theme/theme1.xml><?xml version="1.0" encoding="utf-8"?>
<a:theme xmlns:a="http://schemas.openxmlformats.org/drawingml/2006/main" name="1_Thiết kế: Thạch Trương Thảo (0987 039 863)">
  <a:themeElements>
    <a:clrScheme name="Thiết kế: Thạch Trương Thảo (0987 039 863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hiết kế: Thạch Trương Thảo (0987 039 863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hiết kế: Thạch Trương Thảo (0987 039 863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862</Words>
  <Application>Microsoft Office PowerPoint</Application>
  <PresentationFormat>Widescreen</PresentationFormat>
  <Paragraphs>127</Paragraphs>
  <Slides>11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34" baseType="lpstr">
      <vt:lpstr>Microsoft YaHei</vt:lpstr>
      <vt:lpstr>#9Slide05 Brannboll Ny</vt:lpstr>
      <vt:lpstr>#9Slide05 Fourth</vt:lpstr>
      <vt:lpstr>#9Slide05 IcielSanelma</vt:lpstr>
      <vt:lpstr>#9Slide05 SVNCookie</vt:lpstr>
      <vt:lpstr>#9Slide05 SVNVanilla Daisy Pro</vt:lpstr>
      <vt:lpstr>#9Slide05 Voyage</vt:lpstr>
      <vt:lpstr>#9Slide07 Marbelia Regular</vt:lpstr>
      <vt:lpstr>Arial</vt:lpstr>
      <vt:lpstr>Calibri</vt:lpstr>
      <vt:lpstr>Calibri Light</vt:lpstr>
      <vt:lpstr>Roboto</vt:lpstr>
      <vt:lpstr>SVN-Vanilla Daisy Pro</vt:lpstr>
      <vt:lpstr>SVN-Very Berry</vt:lpstr>
      <vt:lpstr>Tahoma</vt:lpstr>
      <vt:lpstr>Times New Roman</vt:lpstr>
      <vt:lpstr>Verdana</vt:lpstr>
      <vt:lpstr>Wingdings</vt:lpstr>
      <vt:lpstr>1_Thiết kế: Thạch Trương Thảo (0987 039 863)</vt:lpstr>
      <vt:lpstr>32_Office Theme</vt:lpstr>
      <vt:lpstr>2_Office Theme</vt:lpstr>
      <vt:lpstr>4_Office Theme</vt:lpstr>
      <vt:lpstr>5_Office Theme</vt:lpstr>
      <vt:lpstr>PowerPoint Presentation</vt:lpstr>
      <vt:lpstr>PowerPoint Presentation</vt:lpstr>
      <vt:lpstr>PowerPoint Presentation</vt:lpstr>
      <vt:lpstr>NỘI DUNG HẸN HÒ: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1</cp:revision>
  <dcterms:modified xsi:type="dcterms:W3CDTF">2024-02-26T11:00:01Z</dcterms:modified>
</cp:coreProperties>
</file>