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6.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7.xml" ContentType="application/vnd.openxmlformats-officedocument.theme+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slideLayouts/slideLayout594.xml" ContentType="application/vnd.openxmlformats-officedocument.presentationml.slideLayout+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slideLayouts/slideLayout598.xml" ContentType="application/vnd.openxmlformats-officedocument.presentationml.slideLayout+xml"/>
  <Override PartName="/ppt/slideLayouts/slideLayout599.xml" ContentType="application/vnd.openxmlformats-officedocument.presentationml.slideLayout+xml"/>
  <Override PartName="/ppt/slideLayouts/slideLayout600.xml" ContentType="application/vnd.openxmlformats-officedocument.presentationml.slideLayout+xml"/>
  <Override PartName="/ppt/slideLayouts/slideLayout601.xml" ContentType="application/vnd.openxmlformats-officedocument.presentationml.slideLayout+xml"/>
  <Override PartName="/ppt/slideLayouts/slideLayout602.xml" ContentType="application/vnd.openxmlformats-officedocument.presentationml.slideLayout+xml"/>
  <Override PartName="/ppt/slideLayouts/slideLayout603.xml" ContentType="application/vnd.openxmlformats-officedocument.presentationml.slideLayout+xml"/>
  <Override PartName="/ppt/slideLayouts/slideLayout604.xml" ContentType="application/vnd.openxmlformats-officedocument.presentationml.slideLayout+xml"/>
  <Override PartName="/ppt/slideLayouts/slideLayout605.xml" ContentType="application/vnd.openxmlformats-officedocument.presentationml.slideLayout+xml"/>
  <Override PartName="/ppt/slideLayouts/slideLayout606.xml" ContentType="application/vnd.openxmlformats-officedocument.presentationml.slideLayout+xml"/>
  <Override PartName="/ppt/slideLayouts/slideLayout607.xml" ContentType="application/vnd.openxmlformats-officedocument.presentationml.slideLayout+xml"/>
  <Override PartName="/ppt/slideLayouts/slideLayout608.xml" ContentType="application/vnd.openxmlformats-officedocument.presentationml.slideLayout+xml"/>
  <Override PartName="/ppt/slideLayouts/slideLayout609.xml" ContentType="application/vnd.openxmlformats-officedocument.presentationml.slideLayout+xml"/>
  <Override PartName="/ppt/slideLayouts/slideLayout610.xml" ContentType="application/vnd.openxmlformats-officedocument.presentationml.slideLayout+xml"/>
  <Override PartName="/ppt/slideLayouts/slideLayout611.xml" ContentType="application/vnd.openxmlformats-officedocument.presentationml.slideLayout+xml"/>
  <Override PartName="/ppt/slideLayouts/slideLayout612.xml" ContentType="application/vnd.openxmlformats-officedocument.presentationml.slideLayout+xml"/>
  <Override PartName="/ppt/slideLayouts/slideLayout613.xml" ContentType="application/vnd.openxmlformats-officedocument.presentationml.slideLayout+xml"/>
  <Override PartName="/ppt/slideLayouts/slideLayout614.xml" ContentType="application/vnd.openxmlformats-officedocument.presentationml.slideLayout+xml"/>
  <Override PartName="/ppt/slideLayouts/slideLayout615.xml" ContentType="application/vnd.openxmlformats-officedocument.presentationml.slideLayout+xml"/>
  <Override PartName="/ppt/slideLayouts/slideLayout616.xml" ContentType="application/vnd.openxmlformats-officedocument.presentationml.slideLayout+xml"/>
  <Override PartName="/ppt/slideLayouts/slideLayout617.xml" ContentType="application/vnd.openxmlformats-officedocument.presentationml.slideLayout+xml"/>
  <Override PartName="/ppt/slideLayouts/slideLayout618.xml" ContentType="application/vnd.openxmlformats-officedocument.presentationml.slideLayout+xml"/>
  <Override PartName="/ppt/slideLayouts/slideLayout619.xml" ContentType="application/vnd.openxmlformats-officedocument.presentationml.slideLayout+xml"/>
  <Override PartName="/ppt/slideLayouts/slideLayout620.xml" ContentType="application/vnd.openxmlformats-officedocument.presentationml.slideLayout+xml"/>
  <Override PartName="/ppt/slideLayouts/slideLayout621.xml" ContentType="application/vnd.openxmlformats-officedocument.presentationml.slideLayout+xml"/>
  <Override PartName="/ppt/slideLayouts/slideLayout622.xml" ContentType="application/vnd.openxmlformats-officedocument.presentationml.slideLayout+xml"/>
  <Override PartName="/ppt/slideLayouts/slideLayout623.xml" ContentType="application/vnd.openxmlformats-officedocument.presentationml.slideLayout+xml"/>
  <Override PartName="/ppt/slideLayouts/slideLayout624.xml" ContentType="application/vnd.openxmlformats-officedocument.presentationml.slideLayout+xml"/>
  <Override PartName="/ppt/slideLayouts/slideLayout625.xml" ContentType="application/vnd.openxmlformats-officedocument.presentationml.slideLayout+xml"/>
  <Override PartName="/ppt/slideLayouts/slideLayout626.xml" ContentType="application/vnd.openxmlformats-officedocument.presentationml.slideLayout+xml"/>
  <Override PartName="/ppt/slideLayouts/slideLayout627.xml" ContentType="application/vnd.openxmlformats-officedocument.presentationml.slideLayout+xml"/>
  <Override PartName="/ppt/slideLayouts/slideLayout628.xml" ContentType="application/vnd.openxmlformats-officedocument.presentationml.slideLayout+xml"/>
  <Override PartName="/ppt/slideLayouts/slideLayout629.xml" ContentType="application/vnd.openxmlformats-officedocument.presentationml.slideLayout+xml"/>
  <Override PartName="/ppt/slideLayouts/slideLayout630.xml" ContentType="application/vnd.openxmlformats-officedocument.presentationml.slideLayout+xml"/>
  <Override PartName="/ppt/slideLayouts/slideLayout631.xml" ContentType="application/vnd.openxmlformats-officedocument.presentationml.slideLayout+xml"/>
  <Override PartName="/ppt/slideLayouts/slideLayout632.xml" ContentType="application/vnd.openxmlformats-officedocument.presentationml.slideLayout+xml"/>
  <Override PartName="/ppt/slideLayouts/slideLayout633.xml" ContentType="application/vnd.openxmlformats-officedocument.presentationml.slideLayout+xml"/>
  <Override PartName="/ppt/slideLayouts/slideLayout634.xml" ContentType="application/vnd.openxmlformats-officedocument.presentationml.slideLayout+xml"/>
  <Override PartName="/ppt/slideLayouts/slideLayout635.xml" ContentType="application/vnd.openxmlformats-officedocument.presentationml.slideLayout+xml"/>
  <Override PartName="/ppt/slideLayouts/slideLayout636.xml" ContentType="application/vnd.openxmlformats-officedocument.presentationml.slideLayout+xml"/>
  <Override PartName="/ppt/slideLayouts/slideLayout637.xml" ContentType="application/vnd.openxmlformats-officedocument.presentationml.slideLayout+xml"/>
  <Override PartName="/ppt/slideLayouts/slideLayout638.xml" ContentType="application/vnd.openxmlformats-officedocument.presentationml.slideLayout+xml"/>
  <Override PartName="/ppt/slideLayouts/slideLayout639.xml" ContentType="application/vnd.openxmlformats-officedocument.presentationml.slideLayout+xml"/>
  <Override PartName="/ppt/slideLayouts/slideLayout640.xml" ContentType="application/vnd.openxmlformats-officedocument.presentationml.slideLayout+xml"/>
  <Override PartName="/ppt/slideLayouts/slideLayout641.xml" ContentType="application/vnd.openxmlformats-officedocument.presentationml.slideLayout+xml"/>
  <Override PartName="/ppt/slideLayouts/slideLayout642.xml" ContentType="application/vnd.openxmlformats-officedocument.presentationml.slideLayout+xml"/>
  <Override PartName="/ppt/slideLayouts/slideLayout643.xml" ContentType="application/vnd.openxmlformats-officedocument.presentationml.slideLayout+xml"/>
  <Override PartName="/ppt/slideLayouts/slideLayout644.xml" ContentType="application/vnd.openxmlformats-officedocument.presentationml.slideLayout+xml"/>
  <Override PartName="/ppt/slideLayouts/slideLayout645.xml" ContentType="application/vnd.openxmlformats-officedocument.presentationml.slideLayout+xml"/>
  <Override PartName="/ppt/slideLayouts/slideLayout646.xml" ContentType="application/vnd.openxmlformats-officedocument.presentationml.slideLayout+xml"/>
  <Override PartName="/ppt/slideLayouts/slideLayout647.xml" ContentType="application/vnd.openxmlformats-officedocument.presentationml.slideLayout+xml"/>
  <Override PartName="/ppt/slideLayouts/slideLayout648.xml" ContentType="application/vnd.openxmlformats-officedocument.presentationml.slideLayout+xml"/>
  <Override PartName="/ppt/slideLayouts/slideLayout649.xml" ContentType="application/vnd.openxmlformats-officedocument.presentationml.slideLayout+xml"/>
  <Override PartName="/ppt/slideLayouts/slideLayout650.xml" ContentType="application/vnd.openxmlformats-officedocument.presentationml.slideLayout+xml"/>
  <Override PartName="/ppt/slideLayouts/slideLayout651.xml" ContentType="application/vnd.openxmlformats-officedocument.presentationml.slideLayout+xml"/>
  <Override PartName="/ppt/slideLayouts/slideLayout652.xml" ContentType="application/vnd.openxmlformats-officedocument.presentationml.slideLayout+xml"/>
  <Override PartName="/ppt/slideLayouts/slideLayout653.xml" ContentType="application/vnd.openxmlformats-officedocument.presentationml.slideLayout+xml"/>
  <Override PartName="/ppt/slideLayouts/slideLayout654.xml" ContentType="application/vnd.openxmlformats-officedocument.presentationml.slideLayout+xml"/>
  <Override PartName="/ppt/slideLayouts/slideLayout655.xml" ContentType="application/vnd.openxmlformats-officedocument.presentationml.slideLayout+xml"/>
  <Override PartName="/ppt/slideLayouts/slideLayout656.xml" ContentType="application/vnd.openxmlformats-officedocument.presentationml.slideLayout+xml"/>
  <Override PartName="/ppt/slideLayouts/slideLayout657.xml" ContentType="application/vnd.openxmlformats-officedocument.presentationml.slideLayout+xml"/>
  <Override PartName="/ppt/slideLayouts/slideLayout658.xml" ContentType="application/vnd.openxmlformats-officedocument.presentationml.slideLayout+xml"/>
  <Override PartName="/ppt/slideLayouts/slideLayout659.xml" ContentType="application/vnd.openxmlformats-officedocument.presentationml.slideLayout+xml"/>
  <Override PartName="/ppt/slideLayouts/slideLayout660.xml" ContentType="application/vnd.openxmlformats-officedocument.presentationml.slideLayout+xml"/>
  <Override PartName="/ppt/slideLayouts/slideLayout661.xml" ContentType="application/vnd.openxmlformats-officedocument.presentationml.slideLayout+xml"/>
  <Override PartName="/ppt/slideLayouts/slideLayout662.xml" ContentType="application/vnd.openxmlformats-officedocument.presentationml.slideLayout+xml"/>
  <Override PartName="/ppt/slideLayouts/slideLayout663.xml" ContentType="application/vnd.openxmlformats-officedocument.presentationml.slideLayout+xml"/>
  <Override PartName="/ppt/slideLayouts/slideLayout664.xml" ContentType="application/vnd.openxmlformats-officedocument.presentationml.slideLayout+xml"/>
  <Override PartName="/ppt/slideLayouts/slideLayout665.xml" ContentType="application/vnd.openxmlformats-officedocument.presentationml.slideLayout+xml"/>
  <Override PartName="/ppt/slideLayouts/slideLayout666.xml" ContentType="application/vnd.openxmlformats-officedocument.presentationml.slideLayout+xml"/>
  <Override PartName="/ppt/slideLayouts/slideLayout667.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audio3.wav" ContentType="audio/wav"/>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6" r:id="rId4"/>
    <p:sldMasterId id="2147483700" r:id="rId5"/>
    <p:sldMasterId id="2147483725" r:id="rId6"/>
    <p:sldMasterId id="2147483750" r:id="rId7"/>
    <p:sldMasterId id="2147483765" r:id="rId8"/>
  </p:sldMasterIdLst>
  <p:notesMasterIdLst>
    <p:notesMasterId r:id="rId26"/>
  </p:notesMasterIdLst>
  <p:sldIdLst>
    <p:sldId id="1067" r:id="rId9"/>
    <p:sldId id="615" r:id="rId10"/>
    <p:sldId id="1075" r:id="rId11"/>
    <p:sldId id="425" r:id="rId12"/>
    <p:sldId id="1087" r:id="rId13"/>
    <p:sldId id="1085" r:id="rId14"/>
    <p:sldId id="274" r:id="rId15"/>
    <p:sldId id="1088" r:id="rId16"/>
    <p:sldId id="1089" r:id="rId17"/>
    <p:sldId id="1090" r:id="rId18"/>
    <p:sldId id="1091" r:id="rId19"/>
    <p:sldId id="1092" r:id="rId20"/>
    <p:sldId id="1093" r:id="rId21"/>
    <p:sldId id="1094" r:id="rId22"/>
    <p:sldId id="595" r:id="rId23"/>
    <p:sldId id="596" r:id="rId24"/>
    <p:sldId id="598"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AEB"/>
    <a:srgbClr val="FF9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660" y="48"/>
      </p:cViewPr>
      <p:guideLst>
        <p:guide orient="horz" pos="2160"/>
        <p:guide pos="3840"/>
      </p:guideLst>
    </p:cSldViewPr>
  </p:slideViewPr>
  <p:notesTextViewPr>
    <p:cViewPr>
      <p:scale>
        <a:sx n="1" d="1"/>
        <a:sy n="1" d="1"/>
      </p:scale>
      <p:origin x="0" y="0"/>
    </p:cViewPr>
  </p:notesTextViewPr>
  <p:sorterViewPr>
    <p:cViewPr>
      <p:scale>
        <a:sx n="39" d="100"/>
        <a:sy n="39"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3.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viewProps" Target="viewProps.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5CCB1C-B1A7-47D6-ABCF-E9A57E2770A8}" type="datetimeFigureOut">
              <a:rPr lang="en-US" smtClean="0"/>
              <a:t>26/02/2024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394A06-C263-464F-A53F-C4A0A8B7D892}" type="slidenum">
              <a:rPr lang="en-US" smtClean="0"/>
              <a:t>‹#›</a:t>
            </a:fld>
            <a:endParaRPr lang="en-US"/>
          </a:p>
        </p:txBody>
      </p:sp>
    </p:spTree>
    <p:extLst>
      <p:ext uri="{BB962C8B-B14F-4D97-AF65-F5344CB8AC3E}">
        <p14:creationId xmlns:p14="http://schemas.microsoft.com/office/powerpoint/2010/main" val="17574835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B0D5A3-8FF7-43EB-BEF3-AD3B47F71F94}" type="slidenum">
              <a:rPr lang="en-US" smtClean="0"/>
              <a:t>8</a:t>
            </a:fld>
            <a:endParaRPr lang="en-US"/>
          </a:p>
        </p:txBody>
      </p:sp>
    </p:spTree>
    <p:extLst>
      <p:ext uri="{BB962C8B-B14F-4D97-AF65-F5344CB8AC3E}">
        <p14:creationId xmlns:p14="http://schemas.microsoft.com/office/powerpoint/2010/main" val="35840932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B0D5A3-8FF7-43EB-BEF3-AD3B47F71F94}" type="slidenum">
              <a:rPr lang="en-US" smtClean="0"/>
              <a:t>9</a:t>
            </a:fld>
            <a:endParaRPr lang="en-US"/>
          </a:p>
        </p:txBody>
      </p:sp>
    </p:spTree>
    <p:extLst>
      <p:ext uri="{BB962C8B-B14F-4D97-AF65-F5344CB8AC3E}">
        <p14:creationId xmlns:p14="http://schemas.microsoft.com/office/powerpoint/2010/main" val="2415380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B0D5A3-8FF7-43EB-BEF3-AD3B47F71F94}" type="slidenum">
              <a:rPr lang="en-US" smtClean="0"/>
              <a:t>10</a:t>
            </a:fld>
            <a:endParaRPr lang="en-US"/>
          </a:p>
        </p:txBody>
      </p:sp>
    </p:spTree>
    <p:extLst>
      <p:ext uri="{BB962C8B-B14F-4D97-AF65-F5344CB8AC3E}">
        <p14:creationId xmlns:p14="http://schemas.microsoft.com/office/powerpoint/2010/main" val="11173230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B0D5A3-8FF7-43EB-BEF3-AD3B47F71F94}" type="slidenum">
              <a:rPr lang="en-US" smtClean="0"/>
              <a:t>11</a:t>
            </a:fld>
            <a:endParaRPr lang="en-US"/>
          </a:p>
        </p:txBody>
      </p:sp>
    </p:spTree>
    <p:extLst>
      <p:ext uri="{BB962C8B-B14F-4D97-AF65-F5344CB8AC3E}">
        <p14:creationId xmlns:p14="http://schemas.microsoft.com/office/powerpoint/2010/main" val="37801146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B0D5A3-8FF7-43EB-BEF3-AD3B47F71F94}" type="slidenum">
              <a:rPr lang="en-US" smtClean="0"/>
              <a:t>12</a:t>
            </a:fld>
            <a:endParaRPr lang="en-US"/>
          </a:p>
        </p:txBody>
      </p:sp>
    </p:spTree>
    <p:extLst>
      <p:ext uri="{BB962C8B-B14F-4D97-AF65-F5344CB8AC3E}">
        <p14:creationId xmlns:p14="http://schemas.microsoft.com/office/powerpoint/2010/main" val="36432237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B0D5A3-8FF7-43EB-BEF3-AD3B47F71F94}" type="slidenum">
              <a:rPr lang="en-US" smtClean="0"/>
              <a:t>13</a:t>
            </a:fld>
            <a:endParaRPr lang="en-US"/>
          </a:p>
        </p:txBody>
      </p:sp>
    </p:spTree>
    <p:extLst>
      <p:ext uri="{BB962C8B-B14F-4D97-AF65-F5344CB8AC3E}">
        <p14:creationId xmlns:p14="http://schemas.microsoft.com/office/powerpoint/2010/main" val="37462731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B0D5A3-8FF7-43EB-BEF3-AD3B47F71F94}" type="slidenum">
              <a:rPr lang="en-US" smtClean="0"/>
              <a:t>14</a:t>
            </a:fld>
            <a:endParaRPr lang="en-US"/>
          </a:p>
        </p:txBody>
      </p:sp>
    </p:spTree>
    <p:extLst>
      <p:ext uri="{BB962C8B-B14F-4D97-AF65-F5344CB8AC3E}">
        <p14:creationId xmlns:p14="http://schemas.microsoft.com/office/powerpoint/2010/main" val="24068404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8.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8.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8.xml"/></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8.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8.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8.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8.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8.xml"/></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8.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8.xml"/></Relationships>
</file>

<file path=ppt/slideLayouts/_rels/slideLayout26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8.xml"/></Relationships>
</file>

<file path=ppt/slideLayouts/_rels/slideLayout26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8.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8.xml"/></Relationships>
</file>

<file path=ppt/slideLayouts/_rels/slideLayout3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8.xml"/></Relationships>
</file>

<file path=ppt/slideLayouts/_rels/slideLayout3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8.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8.xml"/></Relationships>
</file>

<file path=ppt/slideLayouts/_rels/slideLayout47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8.xml"/></Relationships>
</file>

<file path=ppt/slideLayouts/_rels/slideLayout47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8.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8.xml"/></Relationships>
</file>

<file path=ppt/slideLayouts/_rels/slideLayout48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8.xml"/></Relationships>
</file>

<file path=ppt/slideLayouts/_rels/slideLayout48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8.xml"/></Relationships>
</file>

<file path=ppt/slideLayouts/_rels/slideLayout48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8.xml"/></Relationships>
</file>

<file path=ppt/slideLayouts/_rels/slideLayout48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8.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8.xml"/></Relationships>
</file>

<file path=ppt/slideLayouts/_rels/slideLayout48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8.xml"/></Relationships>
</file>

<file path=ppt/slideLayouts/_rels/slideLayout48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4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8.xml"/></Relationships>
</file>

<file path=ppt/slideLayouts/_rels/slideLayout54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8.xml"/></Relationships>
</file>

<file path=ppt/slideLayouts/_rels/slideLayout54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8.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0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8.xml"/></Relationships>
</file>

<file path=ppt/slideLayouts/_rels/slideLayout60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8.xml"/></Relationships>
</file>

<file path=ppt/slideLayouts/_rels/slideLayout6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8.xml"/></Relationships>
</file>

<file path=ppt/slideLayouts/_rels/slideLayout64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8.xml"/></Relationships>
</file>

<file path=ppt/slideLayouts/_rels/slideLayout64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8.xml"/></Relationships>
</file>

<file path=ppt/slideLayouts/_rels/slideLayout6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65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65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6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65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65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6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04290F15-967D-4EED-AF26-1512C2BF3FD9}" type="datetimeFigureOut">
              <a:rPr lang="en-US" smtClean="0"/>
              <a:t>26/02/2024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DDCC1F-733C-4156-ABF5-71B829042773}" type="slidenum">
              <a:rPr lang="en-US" smtClean="0"/>
              <a:t>‹#›</a:t>
            </a:fld>
            <a:endParaRPr lang="en-US"/>
          </a:p>
        </p:txBody>
      </p:sp>
    </p:spTree>
    <p:extLst>
      <p:ext uri="{BB962C8B-B14F-4D97-AF65-F5344CB8AC3E}">
        <p14:creationId xmlns:p14="http://schemas.microsoft.com/office/powerpoint/2010/main" val="42590578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4290F15-967D-4EED-AF26-1512C2BF3FD9}" type="datetimeFigureOut">
              <a:rPr lang="en-US" smtClean="0"/>
              <a:t>26/02/2024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DDCC1F-733C-4156-ABF5-71B829042773}" type="slidenum">
              <a:rPr lang="en-US" smtClean="0"/>
              <a:t>‹#›</a:t>
            </a:fld>
            <a:endParaRPr lang="en-US"/>
          </a:p>
        </p:txBody>
      </p:sp>
    </p:spTree>
    <p:extLst>
      <p:ext uri="{BB962C8B-B14F-4D97-AF65-F5344CB8AC3E}">
        <p14:creationId xmlns:p14="http://schemas.microsoft.com/office/powerpoint/2010/main" val="241924694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8069585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243491579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8597239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83289140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72518895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userDrawn="1">
  <p:cSld name="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0839928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594944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24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1"/>
            <a:ext cx="2743200" cy="365125"/>
          </a:xfrm>
          <a:prstGeom prst="rect">
            <a:avLst/>
          </a:prstGeom>
        </p:spPr>
        <p:txBody>
          <a:bodyPr/>
          <a:lstStyle/>
          <a:p>
            <a:pPr defTabSz="914377"/>
            <a:fld id="{32BF82D2-7A68-459D-A996-9BDDA2518FA4}" type="datetimeFigureOut">
              <a:rPr lang="zh-CN" altLang="en-US" sz="1867" smtClean="0">
                <a:solidFill>
                  <a:prstClr val="black">
                    <a:tint val="75000"/>
                  </a:prstClr>
                </a:solidFill>
              </a:rPr>
              <a:pPr defTabSz="914377"/>
              <a:t>2024/2/26</a:t>
            </a:fld>
            <a:endParaRPr lang="zh-CN" altLang="en-US" sz="1867">
              <a:solidFill>
                <a:prstClr val="black">
                  <a:tint val="75000"/>
                </a:prstClr>
              </a:solidFill>
            </a:endParaRPr>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pPr defTabSz="914377"/>
            <a:endParaRPr lang="zh-CN" altLang="en-US" sz="1867">
              <a:solidFill>
                <a:prstClr val="black">
                  <a:tint val="75000"/>
                </a:prstClr>
              </a:solidFill>
            </a:endParaRPr>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pPr defTabSz="914377"/>
            <a:fld id="{3E01EE5D-26FB-46D5-A381-ECFB35BF1D34}" type="slidenum">
              <a:rPr lang="zh-CN" altLang="en-US" sz="1867" smtClean="0">
                <a:solidFill>
                  <a:prstClr val="black">
                    <a:tint val="75000"/>
                  </a:prstClr>
                </a:solidFill>
              </a:rPr>
              <a:pPr defTabSz="914377"/>
              <a:t>‹#›</a:t>
            </a:fld>
            <a:endParaRPr lang="zh-CN" altLang="en-US" sz="1867">
              <a:solidFill>
                <a:prstClr val="black">
                  <a:tint val="75000"/>
                </a:prstClr>
              </a:solidFill>
            </a:endParaRPr>
          </a:p>
        </p:txBody>
      </p:sp>
    </p:spTree>
    <p:extLst>
      <p:ext uri="{BB962C8B-B14F-4D97-AF65-F5344CB8AC3E}">
        <p14:creationId xmlns:p14="http://schemas.microsoft.com/office/powerpoint/2010/main" val="266701562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userDrawn="1">
  <p:cSld name="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mn-cs"/>
              </a:defRPr>
            </a:lvl1pPr>
          </a:lstStyle>
          <a:p>
            <a:pPr defTabSz="914377">
              <a:defRPr/>
            </a:pPr>
            <a:fld id="{0C6303A0-9065-42AF-906A-DE1E800FE257}" type="datetimeFigureOut">
              <a:rPr lang="zh-CN" altLang="en-US" sz="1867" smtClean="0"/>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mn-cs"/>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mn-cs"/>
              </a:defRPr>
            </a:lvl1pPr>
          </a:lstStyle>
          <a:p>
            <a:pPr defTabSz="914377">
              <a:defRPr/>
            </a:pPr>
            <a:fld id="{2AD3D7CA-7BD8-4738-B6AB-718737AA462A}"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43537154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10008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4290F15-967D-4EED-AF26-1512C2BF3FD9}" type="datetimeFigureOut">
              <a:rPr lang="en-US" smtClean="0"/>
              <a:t>26/02/2024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DDCC1F-733C-4156-ABF5-71B829042773}" type="slidenum">
              <a:rPr lang="en-US" smtClean="0"/>
              <a:t>‹#›</a:t>
            </a:fld>
            <a:endParaRPr lang="en-US"/>
          </a:p>
        </p:txBody>
      </p:sp>
    </p:spTree>
    <p:extLst>
      <p:ext uri="{BB962C8B-B14F-4D97-AF65-F5344CB8AC3E}">
        <p14:creationId xmlns:p14="http://schemas.microsoft.com/office/powerpoint/2010/main" val="92954268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2"/>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072058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2"/>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325940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3ACFC516-0EBD-4852-9DFD-FFC809B16810}" type="datetimeFigureOut">
              <a:rPr lang="zh-CN" altLang="en-US" sz="1867" smtClean="0"/>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855DB59F-0B7A-4009-ADD8-CBB6E0E22669}"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111927867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75900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defRPr>
            </a:lvl1pPr>
          </a:lstStyle>
          <a:p>
            <a:pPr defTabSz="914377">
              <a:defRPr/>
            </a:pPr>
            <a:fld id="{233108B3-3C5F-434E-B7C6-124BB30C5988}" type="datetimeFigureOut">
              <a:rPr lang="zh-CN" altLang="en-US" sz="1867" smtClean="0"/>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0FCC38CE-CFED-41E2-93E2-A213294AFB8B}"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80409904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a:defRPr/>
            </a:pPr>
            <a:fld id="{DD22C65B-FAC9-421A-9391-569306C0644A}"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a:defRPr/>
            </a:pPr>
            <a:fld id="{BEBC0E72-BF06-4A19-B2CD-574FB1E7DA1E}" type="slidenum">
              <a:rPr lang="zh-CN" altLang="en-US"/>
              <a:pPr>
                <a:defRPr/>
              </a:pPr>
              <a:t>‹#›</a:t>
            </a:fld>
            <a:endParaRPr lang="zh-CN" altLang="en-US"/>
          </a:p>
        </p:txBody>
      </p:sp>
    </p:spTree>
    <p:extLst>
      <p:ext uri="{BB962C8B-B14F-4D97-AF65-F5344CB8AC3E}">
        <p14:creationId xmlns:p14="http://schemas.microsoft.com/office/powerpoint/2010/main" val="220005510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3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a:defRPr/>
            </a:pPr>
            <a:fld id="{60329089-014F-40B7-AF9F-C11F97BF94C2}"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a:defRPr/>
            </a:pPr>
            <a:fld id="{C06FD32C-10E6-4306-A8A9-F7761EEB30E2}" type="slidenum">
              <a:rPr lang="zh-CN" altLang="en-US"/>
              <a:pPr>
                <a:defRPr/>
              </a:pPr>
              <a:t>‹#›</a:t>
            </a:fld>
            <a:endParaRPr lang="zh-CN" altLang="en-US"/>
          </a:p>
        </p:txBody>
      </p:sp>
    </p:spTree>
    <p:extLst>
      <p:ext uri="{BB962C8B-B14F-4D97-AF65-F5344CB8AC3E}">
        <p14:creationId xmlns:p14="http://schemas.microsoft.com/office/powerpoint/2010/main" val="6294978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3824007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38188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16046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2E836-F117-4A63-AC0F-5F8D42DE10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35DDDD5-1CDB-4460-AB24-4BADD3F6CE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EE247C4-D6B7-4A9E-922A-191D3793D164}"/>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3CDB655E-5F8D-44F1-BA06-D2EDD1B38E60}"/>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37E9B112-609D-448D-BFFA-6ECD997B0411}"/>
              </a:ext>
            </a:extLst>
          </p:cNvPr>
          <p:cNvSpPr>
            <a:spLocks noGrp="1"/>
          </p:cNvSpPr>
          <p:nvPr>
            <p:ph type="sldNum" sz="quarter" idx="12"/>
          </p:nvPr>
        </p:nvSpPr>
        <p:spPr/>
        <p:txBody>
          <a:bodyPr/>
          <a:lstStyle/>
          <a:p>
            <a:fld id="{05CEC4EA-6FC5-4DE6-A89F-9BE9420BE9D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0377893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E14C4357-4527-4A6F-8FC0-A5E3D696D97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97569089"/>
      </p:ext>
    </p:extLst>
  </p:cSld>
  <p:clrMapOvr>
    <a:masterClrMapping/>
  </p:clrMapOvr>
  <p:transition>
    <p:randomBar dir="vert"/>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0FE2CF07-AA09-4F84-AF7C-19256C76E821}"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68495653"/>
      </p:ext>
    </p:extLst>
  </p:cSld>
  <p:clrMapOvr>
    <a:masterClrMapping/>
  </p:clrMapOvr>
  <p:transition>
    <p:randomBar dir="vert"/>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396516AC-313E-4608-9742-C335A814F6E1}"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91214768"/>
      </p:ext>
    </p:extLst>
  </p:cSld>
  <p:clrMapOvr>
    <a:masterClrMapping/>
  </p:clrMapOvr>
  <p:transition>
    <p:randomBar dir="vert"/>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5DF0C99E-C4F9-4DAB-AB94-365632577A06}"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72462150"/>
      </p:ext>
    </p:extLst>
  </p:cSld>
  <p:clrMapOvr>
    <a:masterClrMapping/>
  </p:clrMapOvr>
  <p:transition>
    <p:randomBar dir="vert"/>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5DDDF32A-0D3B-4C75-8DD7-AA48D6922FA1}"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17691879"/>
      </p:ext>
    </p:extLst>
  </p:cSld>
  <p:clrMapOvr>
    <a:masterClrMapping/>
  </p:clrMapOvr>
  <p:transition>
    <p:randomBar dir="vert"/>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1043E404-FC01-4AA8-BA2C-0B43F9F4654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71330820"/>
      </p:ext>
    </p:extLst>
  </p:cSld>
  <p:clrMapOvr>
    <a:masterClrMapping/>
  </p:clrMapOvr>
  <p:transition>
    <p:randomBar dir="vert"/>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4C82B273-D1F6-4A9F-B39B-4CB0975525D5}"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11070501"/>
      </p:ext>
    </p:extLst>
  </p:cSld>
  <p:clrMapOvr>
    <a:masterClrMapping/>
  </p:clrMapOvr>
  <p:transition>
    <p:randomBar dir="vert"/>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D172FB2E-4EC8-4834-B1D2-76071FCAAD5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15341716"/>
      </p:ext>
    </p:extLst>
  </p:cSld>
  <p:clrMapOvr>
    <a:masterClrMapping/>
  </p:clrMapOvr>
  <p:transition>
    <p:randomBar dir="vert"/>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F1ADDCB5-33A6-452D-A1F1-9622C8FF3C4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09154040"/>
      </p:ext>
    </p:extLst>
  </p:cSld>
  <p:clrMapOvr>
    <a:masterClrMapping/>
  </p:clrMapOvr>
  <p:transition>
    <p:randomBar dir="vert"/>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6F6D1EBA-6041-4BF5-8ECE-C912A55FA93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98330268"/>
      </p:ext>
    </p:extLst>
  </p:cSld>
  <p:clrMapOvr>
    <a:masterClrMapping/>
  </p:clrMapOvr>
  <p:transition>
    <p:randomBar dir="vert"/>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180A1-12DA-426C-AC44-2781155820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226B60-8ABC-4B61-9F57-B2E9C3872C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B2EF28-89B8-4530-8D8F-C034014A0523}"/>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BEB5488F-8264-44B9-B075-16B9338BC74D}"/>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E5B39AD0-DD47-442F-9082-854250B1E73A}"/>
              </a:ext>
            </a:extLst>
          </p:cNvPr>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49109838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5735837B-5167-4CAC-B53D-C2801750461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76452750"/>
      </p:ext>
    </p:extLst>
  </p:cSld>
  <p:clrMapOvr>
    <a:masterClrMapping/>
  </p:clrMapOvr>
  <p:transition>
    <p:randomBar dir="vert"/>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9C187384-1631-427A-8C6B-43ABBF2F17CC}"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33539279"/>
      </p:ext>
    </p:extLst>
  </p:cSld>
  <p:clrMapOvr>
    <a:masterClrMapping/>
  </p:clrMapOvr>
  <p:transition>
    <p:randomBar dir="vert"/>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87735780"/>
      </p:ext>
    </p:extLst>
  </p:cSld>
  <p:clrMapOvr>
    <a:masterClrMapping/>
  </p:clrMapOvr>
  <p:transition>
    <p:randomBar dir="vert"/>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7444082"/>
      </p:ext>
    </p:extLst>
  </p:cSld>
  <p:clrMapOvr>
    <a:masterClrMapping/>
  </p:clrMapOvr>
  <p:transition>
    <p:randomBar dir="vert"/>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5960988"/>
      </p:ext>
    </p:extLst>
  </p:cSld>
  <p:clrMapOvr>
    <a:masterClrMapping/>
  </p:clrMapOvr>
  <p:transition>
    <p:randomBar dir="vert"/>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76931"/>
      </p:ext>
    </p:extLst>
  </p:cSld>
  <p:clrMapOvr>
    <a:masterClrMapping/>
  </p:clrMapOvr>
  <p:transition>
    <p:randomBar dir="vert"/>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1633024"/>
      </p:ext>
    </p:extLst>
  </p:cSld>
  <p:clrMapOvr>
    <a:masterClrMapping/>
  </p:clrMapOvr>
  <p:transition>
    <p:randomBar dir="vert"/>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3662358"/>
      </p:ext>
    </p:extLst>
  </p:cSld>
  <p:clrMapOvr>
    <a:masterClrMapping/>
  </p:clrMapOvr>
  <p:transition>
    <p:randomBar dir="vert"/>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87008627"/>
      </p:ext>
    </p:extLst>
  </p:cSld>
  <p:clrMapOvr>
    <a:masterClrMapping/>
  </p:clrMapOvr>
  <p:transition>
    <p:randomBar dir="vert"/>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7841752"/>
      </p:ext>
    </p:extLst>
  </p:cSld>
  <p:clrMapOvr>
    <a:masterClrMapping/>
  </p:clrMapOvr>
  <p:transition>
    <p:randomBar dir="vert"/>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977E-BAEC-4A80-83F0-3A79213C1F2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115CB32-2984-45EE-BB6C-A921DF3B13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CE333C9-3F6C-4674-8749-AF6617E1C534}"/>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61C611B6-F542-414C-B36D-39B5A06037B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0999627F-3033-4432-8E23-02CB914E1313}"/>
              </a:ext>
            </a:extLst>
          </p:cNvPr>
          <p:cNvSpPr>
            <a:spLocks noGrp="1"/>
          </p:cNvSpPr>
          <p:nvPr>
            <p:ph type="sldNum" sz="quarter" idx="12"/>
          </p:nvPr>
        </p:nvSpPr>
        <p:spPr/>
        <p:txBody>
          <a:bodyPr/>
          <a:lstStyle/>
          <a:p>
            <a:fld id="{1F4A9CD3-C45F-429F-95A8-837E324DFBF4}"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024990610"/>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874492005"/>
      </p:ext>
    </p:extLst>
  </p:cSld>
  <p:clrMapOvr>
    <a:masterClrMapping/>
  </p:clrMapOvr>
  <p:transition>
    <p:randomBar dir="vert"/>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5122385"/>
      </p:ext>
    </p:extLst>
  </p:cSld>
  <p:clrMapOvr>
    <a:masterClrMapping/>
  </p:clrMapOvr>
  <p:transition>
    <p:randomBar dir="vert"/>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2950350"/>
      </p:ext>
    </p:extLst>
  </p:cSld>
  <p:clrMapOvr>
    <a:masterClrMapping/>
  </p:clrMapOvr>
  <p:transition>
    <p:randomBar dir="vert"/>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2489411"/>
      </p:ext>
    </p:extLst>
  </p:cSld>
  <p:clrMapOvr>
    <a:masterClrMapping/>
  </p:clrMapOvr>
  <p:transition>
    <p:randomBar dir="vert"/>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9131881"/>
      </p:ext>
    </p:extLst>
  </p:cSld>
  <p:clrMapOvr>
    <a:masterClrMapping/>
  </p:clrMapOvr>
  <p:transition>
    <p:randomBar dir="vert"/>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62528378"/>
      </p:ext>
    </p:extLst>
  </p:cSld>
  <p:clrMapOvr>
    <a:masterClrMapping/>
  </p:clrMapOvr>
  <p:transition>
    <p:randomBar dir="vert"/>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3556070"/>
      </p:ext>
    </p:extLst>
  </p:cSld>
  <p:clrMapOvr>
    <a:masterClrMapping/>
  </p:clrMapOvr>
  <p:transition>
    <p:randomBar dir="vert"/>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9783544"/>
      </p:ext>
    </p:extLst>
  </p:cSld>
  <p:clrMapOvr>
    <a:masterClrMapping/>
  </p:clrMapOvr>
  <p:transition>
    <p:randomBar dir="vert"/>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8613669"/>
      </p:ext>
    </p:extLst>
  </p:cSld>
  <p:clrMapOvr>
    <a:masterClrMapping/>
  </p:clrMapOvr>
  <p:transition>
    <p:randomBar dir="vert"/>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8726161"/>
      </p:ext>
    </p:extLst>
  </p:cSld>
  <p:clrMapOvr>
    <a:masterClrMapping/>
  </p:clrMapOvr>
  <p:transition>
    <p:randomBar dir="vert"/>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B1134-2C89-47E2-ADBD-3D567F66A8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9C5D22-2E5D-428E-922B-42C70B7BA6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47DCE5C-545B-4E06-A445-BA4A3900ACE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9CD5495-1FFE-4ABD-92F1-D7207B37433D}"/>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B6971984-370A-4E7F-8051-A5D8023BA70C}"/>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ADF68516-FC6A-4282-87DB-F7966F4E9858}"/>
              </a:ext>
            </a:extLst>
          </p:cNvPr>
          <p:cNvSpPr>
            <a:spLocks noGrp="1"/>
          </p:cNvSpPr>
          <p:nvPr>
            <p:ph type="sldNum" sz="quarter" idx="12"/>
          </p:nvPr>
        </p:nvSpPr>
        <p:spPr/>
        <p:txBody>
          <a:bodyPr/>
          <a:lstStyle/>
          <a:p>
            <a:fld id="{675D9ACE-5CFE-4AE7-B658-6CF8073D42FF}"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004784797"/>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4743757"/>
      </p:ext>
    </p:extLst>
  </p:cSld>
  <p:clrMapOvr>
    <a:masterClrMapping/>
  </p:clrMapOvr>
  <p:transition>
    <p:randomBar dir="vert"/>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606265"/>
      </p:ext>
    </p:extLst>
  </p:cSld>
  <p:clrMapOvr>
    <a:masterClrMapping/>
  </p:clrMapOvr>
  <p:transition>
    <p:randomBar dir="vert"/>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3711332"/>
      </p:ext>
    </p:extLst>
  </p:cSld>
  <p:clrMapOvr>
    <a:masterClrMapping/>
  </p:clrMapOvr>
  <p:transition>
    <p:randomBar dir="vert"/>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829510181"/>
      </p:ext>
    </p:extLst>
  </p:cSld>
  <p:clrMapOvr>
    <a:masterClrMapping/>
  </p:clrMapOvr>
  <p:transition>
    <p:randomBar dir="vert"/>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555409020"/>
      </p:ext>
    </p:extLst>
  </p:cSld>
  <p:clrMapOvr>
    <a:masterClrMapping/>
  </p:clrMapOvr>
  <p:transition>
    <p:randomBar dir="vert"/>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3406135490"/>
      </p:ext>
    </p:extLst>
  </p:cSld>
  <p:clrMapOvr>
    <a:masterClrMapping/>
  </p:clrMapOvr>
  <p:transition>
    <p:randomBar dir="vert"/>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210575687"/>
      </p:ext>
    </p:extLst>
  </p:cSld>
  <p:clrMapOvr>
    <a:masterClrMapping/>
  </p:clrMapOvr>
  <p:transition>
    <p:randomBar dir="vert"/>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352205274"/>
      </p:ext>
    </p:extLst>
  </p:cSld>
  <p:clrMapOvr>
    <a:masterClrMapping/>
  </p:clrMapOvr>
  <p:transition>
    <p:randomBar dir="vert"/>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138666102"/>
      </p:ext>
    </p:extLst>
  </p:cSld>
  <p:clrMapOvr>
    <a:masterClrMapping/>
  </p:clrMapOvr>
  <p:transition>
    <p:randomBar dir="vert"/>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userDrawn="1">
  <p:cSld name="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4022636394"/>
      </p:ext>
    </p:extLst>
  </p:cSld>
  <p:clrMapOvr>
    <a:masterClrMapping/>
  </p:clrMapOvr>
  <p:transition>
    <p:randomBar dir="vert"/>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7FF43-F6B6-4F9E-AA90-5789C55C655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91E5EB1-82C7-4664-BD2D-497464FD1A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9CE5624-2A51-4948-AC3D-153D42058F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09ED164-9C2D-4EB6-B0AD-17C508ADAE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0144964-CD5F-4E78-90DB-C981DB2B3CD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BDBCCED-49EE-42D1-9B59-4AA315A1D33C}"/>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3F68084A-01A0-4D6B-8C6C-7E7868B29D2E}"/>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8D96E189-85E6-4005-A45C-0FEF735AA9FD}"/>
              </a:ext>
            </a:extLst>
          </p:cNvPr>
          <p:cNvSpPr>
            <a:spLocks noGrp="1"/>
          </p:cNvSpPr>
          <p:nvPr>
            <p:ph type="sldNum" sz="quarter" idx="12"/>
          </p:nvPr>
        </p:nvSpPr>
        <p:spPr/>
        <p:txBody>
          <a:bodyPr/>
          <a:lstStyle/>
          <a:p>
            <a:fld id="{343B58A8-918D-487E-A68E-E1147EC4186D}"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210517498"/>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6284761"/>
      </p:ext>
    </p:extLst>
  </p:cSld>
  <p:clrMapOvr>
    <a:masterClrMapping/>
  </p:clrMapOvr>
  <p:transition>
    <p:randomBar dir="vert"/>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userDrawn="1">
  <p:cSld name="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2317993073"/>
      </p:ext>
    </p:extLst>
  </p:cSld>
  <p:clrMapOvr>
    <a:masterClrMapping/>
  </p:clrMapOvr>
  <p:transition>
    <p:randomBar dir="vert"/>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3328075"/>
      </p:ext>
    </p:extLst>
  </p:cSld>
  <p:clrMapOvr>
    <a:masterClrMapping/>
  </p:clrMapOvr>
  <p:transition>
    <p:randomBar dir="vert"/>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userDrawn="1">
  <p:cSld name="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792184474"/>
      </p:ext>
    </p:extLst>
  </p:cSld>
  <p:clrMapOvr>
    <a:masterClrMapping/>
  </p:clrMapOvr>
  <p:transition>
    <p:randomBar dir="vert"/>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9407262"/>
      </p:ext>
    </p:extLst>
  </p:cSld>
  <p:clrMapOvr>
    <a:masterClrMapping/>
  </p:clrMapOvr>
  <p:transition>
    <p:randomBar dir="vert"/>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userDrawn="1">
  <p:cSld name="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3291961562"/>
      </p:ext>
    </p:extLst>
  </p:cSld>
  <p:clrMapOvr>
    <a:masterClrMapping/>
  </p:clrMapOvr>
  <p:transition>
    <p:randomBar dir="vert"/>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5753609"/>
      </p:ext>
    </p:extLst>
  </p:cSld>
  <p:clrMapOvr>
    <a:masterClrMapping/>
  </p:clrMapOvr>
  <p:transition>
    <p:randomBar dir="vert"/>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userDrawn="1">
  <p:cSld name="1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1126038394"/>
      </p:ext>
    </p:extLst>
  </p:cSld>
  <p:clrMapOvr>
    <a:masterClrMapping/>
  </p:clrMapOvr>
  <p:transition>
    <p:randomBar dir="vert"/>
  </p:transition>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5352538"/>
      </p:ext>
    </p:extLst>
  </p:cSld>
  <p:clrMapOvr>
    <a:masterClrMapping/>
  </p:clrMapOvr>
  <p:transition>
    <p:randomBar dir="vert"/>
  </p:transition>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1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9259196"/>
      </p:ext>
    </p:extLst>
  </p:cSld>
  <p:clrMapOvr>
    <a:masterClrMapping/>
  </p:clrMapOvr>
  <p:transition>
    <p:randomBar dir="vert"/>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CD912-3180-4FF4-9FD2-83F58EFC7F8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1B440E1-0A5A-4D65-BB15-2504A1B03590}"/>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4A36212F-0EDE-49C8-A895-7D927172028A}"/>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A3D58708-3F55-4574-AB81-02D9C9791B81}"/>
              </a:ext>
            </a:extLst>
          </p:cNvPr>
          <p:cNvSpPr>
            <a:spLocks noGrp="1"/>
          </p:cNvSpPr>
          <p:nvPr>
            <p:ph type="sldNum" sz="quarter" idx="12"/>
          </p:nvPr>
        </p:nvSpPr>
        <p:spPr/>
        <p:txBody>
          <a:bodyPr/>
          <a:lstStyle/>
          <a:p>
            <a:fld id="{BC9B6E0E-12E8-4F60-AA4C-2D244E5456EC}"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7758649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13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267977951"/>
      </p:ext>
    </p:extLst>
  </p:cSld>
  <p:clrMapOvr>
    <a:masterClrMapping/>
  </p:clrMapOvr>
  <p:transition>
    <p:randomBar dir="vert"/>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14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822810544"/>
      </p:ext>
    </p:extLst>
  </p:cSld>
  <p:clrMapOvr>
    <a:masterClrMapping/>
  </p:clrMapOvr>
  <p:transition>
    <p:randomBar dir="vert"/>
  </p:transition>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15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26260197"/>
      </p:ext>
    </p:extLst>
  </p:cSld>
  <p:clrMapOvr>
    <a:masterClrMapping/>
  </p:clrMapOvr>
  <p:transition>
    <p:randomBar dir="vert"/>
  </p:transition>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16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850558222"/>
      </p:ext>
    </p:extLst>
  </p:cSld>
  <p:clrMapOvr>
    <a:masterClrMapping/>
  </p:clrMapOvr>
  <p:transition>
    <p:randomBar dir="vert"/>
  </p:transition>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1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744232257"/>
      </p:ext>
    </p:extLst>
  </p:cSld>
  <p:clrMapOvr>
    <a:masterClrMapping/>
  </p:clrMapOvr>
  <p:transition>
    <p:randomBar dir="vert"/>
  </p:transition>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18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770809682"/>
      </p:ext>
    </p:extLst>
  </p:cSld>
  <p:clrMapOvr>
    <a:masterClrMapping/>
  </p:clrMapOvr>
  <p:transition>
    <p:randomBar dir="vert"/>
  </p:transition>
</p:sldLayout>
</file>

<file path=ppt/slideLayouts/slideLayout176.xml><?xml version="1.0" encoding="utf-8"?>
<p:sldLayout xmlns:a="http://schemas.openxmlformats.org/drawingml/2006/main" xmlns:r="http://schemas.openxmlformats.org/officeDocument/2006/relationships" xmlns:p="http://schemas.openxmlformats.org/presentationml/2006/main" userDrawn="1">
  <p:cSld name="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1250416616"/>
      </p:ext>
    </p:extLst>
  </p:cSld>
  <p:clrMapOvr>
    <a:masterClrMapping/>
  </p:clrMapOvr>
  <p:transition>
    <p:randomBar dir="vert"/>
  </p:transition>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2400843"/>
      </p:ext>
    </p:extLst>
  </p:cSld>
  <p:clrMapOvr>
    <a:masterClrMapping/>
  </p:clrMapOvr>
  <p:transition>
    <p:randomBar dir="vert"/>
  </p:transition>
</p:sldLayout>
</file>

<file path=ppt/slideLayouts/slideLayout178.xml><?xml version="1.0" encoding="utf-8"?>
<p:sldLayout xmlns:a="http://schemas.openxmlformats.org/drawingml/2006/main" xmlns:r="http://schemas.openxmlformats.org/officeDocument/2006/relationships" xmlns:p="http://schemas.openxmlformats.org/presentationml/2006/main" userDrawn="1">
  <p:cSld name="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1310617939"/>
      </p:ext>
    </p:extLst>
  </p:cSld>
  <p:clrMapOvr>
    <a:masterClrMapping/>
  </p:clrMapOvr>
  <p:transition>
    <p:randomBar dir="vert"/>
  </p:transition>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6185222"/>
      </p:ext>
    </p:extLst>
  </p:cSld>
  <p:clrMapOvr>
    <a:masterClrMapping/>
  </p:clrMapOvr>
  <p:transition>
    <p:randomBar dir="vert"/>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F3DD58-9276-410C-AF6C-7D5D1EBFD590}"/>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4AF32367-9DC6-460C-AB8E-A7891D7256F3}"/>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066418EF-E8B5-4976-B327-89696CF5A604}"/>
              </a:ext>
            </a:extLst>
          </p:cNvPr>
          <p:cNvSpPr>
            <a:spLocks noGrp="1"/>
          </p:cNvSpPr>
          <p:nvPr>
            <p:ph type="sldNum" sz="quarter" idx="12"/>
          </p:nvPr>
        </p:nvSpPr>
        <p:spPr/>
        <p:txBody>
          <a:bodyPr/>
          <a:lstStyle/>
          <a:p>
            <a:fld id="{236E7B28-9747-4E84-B604-46E657738A9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882380074"/>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userDrawn="1">
  <p:cSld name="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3100458918"/>
      </p:ext>
    </p:extLst>
  </p:cSld>
  <p:clrMapOvr>
    <a:masterClrMapping/>
  </p:clrMapOvr>
  <p:transition>
    <p:randomBar dir="vert"/>
  </p:transition>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52994917"/>
      </p:ext>
    </p:extLst>
  </p:cSld>
  <p:clrMapOvr>
    <a:masterClrMapping/>
  </p:clrMapOvr>
  <p:transition>
    <p:randomBar dir="vert"/>
  </p:transition>
</p:sldLayout>
</file>

<file path=ppt/slideLayouts/slideLayout182.xml><?xml version="1.0" encoding="utf-8"?>
<p:sldLayout xmlns:a="http://schemas.openxmlformats.org/drawingml/2006/main" xmlns:r="http://schemas.openxmlformats.org/officeDocument/2006/relationships" xmlns:p="http://schemas.openxmlformats.org/presentationml/2006/main" userDrawn="1">
  <p:cSld name="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1002913989"/>
      </p:ext>
    </p:extLst>
  </p:cSld>
  <p:clrMapOvr>
    <a:masterClrMapping/>
  </p:clrMapOvr>
  <p:transition>
    <p:randomBar dir="vert"/>
  </p:transition>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3759205"/>
      </p:ext>
    </p:extLst>
  </p:cSld>
  <p:clrMapOvr>
    <a:masterClrMapping/>
  </p:clrMapOvr>
  <p:transition>
    <p:randomBar dir="vert"/>
  </p:transition>
</p:sldLayout>
</file>

<file path=ppt/slideLayouts/slideLayout184.xml><?xml version="1.0" encoding="utf-8"?>
<p:sldLayout xmlns:a="http://schemas.openxmlformats.org/drawingml/2006/main" xmlns:r="http://schemas.openxmlformats.org/officeDocument/2006/relationships" xmlns:p="http://schemas.openxmlformats.org/presentationml/2006/main" userDrawn="1">
  <p:cSld name="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3241702554"/>
      </p:ext>
    </p:extLst>
  </p:cSld>
  <p:clrMapOvr>
    <a:masterClrMapping/>
  </p:clrMapOvr>
  <p:transition>
    <p:randomBar dir="vert"/>
  </p:transition>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1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94764128"/>
      </p:ext>
    </p:extLst>
  </p:cSld>
  <p:clrMapOvr>
    <a:masterClrMapping/>
  </p:clrMapOvr>
  <p:transition>
    <p:randomBar dir="vert"/>
  </p:transition>
</p:sldLayout>
</file>

<file path=ppt/slideLayouts/slideLayout186.xml><?xml version="1.0" encoding="utf-8"?>
<p:sldLayout xmlns:a="http://schemas.openxmlformats.org/drawingml/2006/main" xmlns:r="http://schemas.openxmlformats.org/officeDocument/2006/relationships" xmlns:p="http://schemas.openxmlformats.org/presentationml/2006/main" userDrawn="1">
  <p:cSld name="24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1"/>
            <a:ext cx="2743200" cy="365125"/>
          </a:xfrm>
          <a:prstGeom prst="rect">
            <a:avLst/>
          </a:prstGeom>
        </p:spPr>
        <p:txBody>
          <a:bodyPr/>
          <a:lstStyle/>
          <a:p>
            <a:pPr defTabSz="914377"/>
            <a:fld id="{32BF82D2-7A68-459D-A996-9BDDA2518FA4}" type="datetimeFigureOut">
              <a:rPr lang="zh-CN" altLang="en-US" sz="1867" smtClean="0">
                <a:solidFill>
                  <a:prstClr val="black">
                    <a:tint val="75000"/>
                  </a:prstClr>
                </a:solidFill>
                <a:cs typeface="Arial" panose="020B0604020202020204" pitchFamily="34" charset="0"/>
              </a:rPr>
              <a:pPr defTabSz="914377"/>
              <a:t>2024/2/26</a:t>
            </a:fld>
            <a:endParaRPr lang="zh-CN" altLang="en-US" sz="1867">
              <a:solidFill>
                <a:prstClr val="black">
                  <a:tint val="75000"/>
                </a:prstClr>
              </a:solidFill>
              <a:cs typeface="Arial" panose="020B0604020202020204" pitchFamily="34" charset="0"/>
            </a:endParaRPr>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pPr defTabSz="914377"/>
            <a:endParaRPr lang="zh-CN" altLang="en-US" sz="1867">
              <a:solidFill>
                <a:prstClr val="black">
                  <a:tint val="75000"/>
                </a:prstClr>
              </a:solidFill>
              <a:cs typeface="Arial" panose="020B0604020202020204" pitchFamily="34" charset="0"/>
            </a:endParaRPr>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pPr defTabSz="914377"/>
            <a:fld id="{3E01EE5D-26FB-46D5-A381-ECFB35BF1D34}" type="slidenum">
              <a:rPr lang="zh-CN" altLang="en-US" sz="1867" smtClean="0">
                <a:solidFill>
                  <a:prstClr val="black">
                    <a:tint val="75000"/>
                  </a:prstClr>
                </a:solidFill>
                <a:cs typeface="Arial" panose="020B0604020202020204" pitchFamily="34" charset="0"/>
              </a:rPr>
              <a:pPr defTabSz="914377"/>
              <a:t>‹#›</a:t>
            </a:fld>
            <a:endParaRPr lang="zh-CN" altLang="en-US" sz="1867">
              <a:solidFill>
                <a:prstClr val="black">
                  <a:tint val="75000"/>
                </a:prstClr>
              </a:solidFill>
              <a:cs typeface="Arial" panose="020B0604020202020204" pitchFamily="34" charset="0"/>
            </a:endParaRPr>
          </a:p>
        </p:txBody>
      </p:sp>
    </p:spTree>
    <p:extLst>
      <p:ext uri="{BB962C8B-B14F-4D97-AF65-F5344CB8AC3E}">
        <p14:creationId xmlns:p14="http://schemas.microsoft.com/office/powerpoint/2010/main" val="543879514"/>
      </p:ext>
    </p:extLst>
  </p:cSld>
  <p:clrMapOvr>
    <a:masterClrMapping/>
  </p:clrMapOvr>
  <p:transition>
    <p:randomBar dir="vert"/>
  </p:transition>
</p:sldLayout>
</file>

<file path=ppt/slideLayouts/slideLayout187.xml><?xml version="1.0" encoding="utf-8"?>
<p:sldLayout xmlns:a="http://schemas.openxmlformats.org/drawingml/2006/main" xmlns:r="http://schemas.openxmlformats.org/officeDocument/2006/relationships" xmlns:p="http://schemas.openxmlformats.org/presentationml/2006/main" userDrawn="1">
  <p:cSld name="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mn-cs"/>
              </a:defRPr>
            </a:lvl1pPr>
          </a:lstStyle>
          <a:p>
            <a:pPr defTabSz="914377">
              <a:defRPr/>
            </a:pPr>
            <a:fld id="{0C6303A0-9065-42AF-906A-DE1E800FE257}" type="datetimeFigureOut">
              <a:rPr lang="zh-CN" altLang="en-US" sz="1867" smtClean="0"/>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mn-cs"/>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mn-cs"/>
              </a:defRPr>
            </a:lvl1pPr>
          </a:lstStyle>
          <a:p>
            <a:pPr defTabSz="914377">
              <a:defRPr/>
            </a:pPr>
            <a:fld id="{2AD3D7CA-7BD8-4738-B6AB-718737AA462A}"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232993136"/>
      </p:ext>
    </p:extLst>
  </p:cSld>
  <p:clrMapOvr>
    <a:masterClrMapping/>
  </p:clrMapOvr>
  <p:transition>
    <p:randomBar dir="vert"/>
  </p:transition>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5775937"/>
      </p:ext>
    </p:extLst>
  </p:cSld>
  <p:clrMapOvr>
    <a:masterClrMapping/>
  </p:clrMapOvr>
  <p:transition>
    <p:randomBar dir="vert"/>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2"/>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2233701"/>
      </p:ext>
    </p:extLst>
  </p:cSld>
  <p:clrMapOvr>
    <a:masterClrMapping/>
  </p:clrMapOvr>
  <p:transition>
    <p:randomBar dir="vert"/>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BA44A-5ED3-4475-AED9-C9EA2B899B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D259986-40EC-43F4-B9A3-BA9464C323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25F9401-3A32-4777-80C5-2970CC1065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687432-0049-40BB-8096-0E3F713538DC}"/>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B48DB4A5-8C20-463C-9636-D42B52BE0664}"/>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69B6976F-B1E2-4994-8F41-545902D69D2F}"/>
              </a:ext>
            </a:extLst>
          </p:cNvPr>
          <p:cNvSpPr>
            <a:spLocks noGrp="1"/>
          </p:cNvSpPr>
          <p:nvPr>
            <p:ph type="sldNum" sz="quarter" idx="12"/>
          </p:nvPr>
        </p:nvSpPr>
        <p:spPr/>
        <p:txBody>
          <a:bodyPr/>
          <a:lstStyle/>
          <a:p>
            <a:fld id="{C34BCE46-A05B-4D33-91D8-6AE2484A13E9}"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081821935"/>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2"/>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5400626"/>
      </p:ext>
    </p:extLst>
  </p:cSld>
  <p:clrMapOvr>
    <a:masterClrMapping/>
  </p:clrMapOvr>
  <p:transition>
    <p:randomBar dir="vert"/>
  </p:transition>
</p:sldLayout>
</file>

<file path=ppt/slideLayouts/slideLayout191.xml><?xml version="1.0" encoding="utf-8"?>
<p:sldLayout xmlns:a="http://schemas.openxmlformats.org/drawingml/2006/main" xmlns:r="http://schemas.openxmlformats.org/officeDocument/2006/relationships" xmlns:p="http://schemas.openxmlformats.org/presentationml/2006/main" userDrawn="1">
  <p:cSld name="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3ACFC516-0EBD-4852-9DFD-FFC809B16810}" type="datetimeFigureOut">
              <a:rPr lang="zh-CN" altLang="en-US" sz="1867" smtClean="0"/>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855DB59F-0B7A-4009-ADD8-CBB6E0E22669}"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202438558"/>
      </p:ext>
    </p:extLst>
  </p:cSld>
  <p:clrMapOvr>
    <a:masterClrMapping/>
  </p:clrMapOvr>
  <p:transition>
    <p:randomBar dir="vert"/>
  </p:transition>
</p:sldLayout>
</file>

<file path=ppt/slideLayouts/slideLayout192.xml><?xml version="1.0" encoding="utf-8"?>
<p:sldLayout xmlns:a="http://schemas.openxmlformats.org/drawingml/2006/main" xmlns:r="http://schemas.openxmlformats.org/officeDocument/2006/relationships" xmlns:p="http://schemas.openxmlformats.org/presentationml/2006/main" userDrawn="1">
  <p:cSld name="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2386915688"/>
      </p:ext>
    </p:extLst>
  </p:cSld>
  <p:clrMapOvr>
    <a:masterClrMapping/>
  </p:clrMapOvr>
  <p:transition>
    <p:randomBar dir="vert"/>
  </p:transition>
</p:sldLayout>
</file>

<file path=ppt/slideLayouts/slideLayout19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8567474"/>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94.xml><?xml version="1.0" encoding="utf-8"?>
<p:sldLayout xmlns:a="http://schemas.openxmlformats.org/drawingml/2006/main" xmlns:r="http://schemas.openxmlformats.org/officeDocument/2006/relationships" xmlns:p="http://schemas.openxmlformats.org/presentationml/2006/main" userDrawn="1">
  <p:cSld name="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defRPr>
            </a:lvl1pPr>
          </a:lstStyle>
          <a:p>
            <a:pPr defTabSz="914377">
              <a:defRPr/>
            </a:pPr>
            <a:fld id="{233108B3-3C5F-434E-B7C6-124BB30C5988}" type="datetimeFigureOut">
              <a:rPr lang="zh-CN" altLang="en-US" sz="1867" smtClean="0">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0FCC38CE-CFED-41E2-93E2-A213294AFB8B}"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3601274868"/>
      </p:ext>
    </p:extLst>
  </p:cSld>
  <p:clrMapOvr>
    <a:masterClrMapping/>
  </p:clrMapOvr>
  <p:transition>
    <p:randomBar dir="vert"/>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6323796"/>
      </p:ext>
    </p:extLst>
  </p:cSld>
  <p:clrMapOvr>
    <a:masterClrMapping/>
  </p:clrMapOvr>
  <p:transition>
    <p:randomBar dir="vert"/>
  </p:transition>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0" y="1"/>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9704233"/>
      </p:ext>
    </p:extLst>
  </p:cSld>
  <p:clrMapOvr>
    <a:masterClrMapping/>
  </p:clrMapOvr>
  <p:transition>
    <p:randomBar dir="vert"/>
  </p:transition>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8799369"/>
      </p:ext>
    </p:extLst>
  </p:cSld>
  <p:clrMapOvr>
    <a:masterClrMapping/>
  </p:clrMapOvr>
  <p:transition>
    <p:randomBar dir="vert"/>
  </p:transition>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7281551"/>
      </p:ext>
    </p:extLst>
  </p:cSld>
  <p:clrMapOvr>
    <a:masterClrMapping/>
  </p:clrMapOvr>
  <p:transition>
    <p:randomBar dir="vert"/>
  </p:transition>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0" y="1"/>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24652452"/>
      </p:ext>
    </p:extLst>
  </p:cSld>
  <p:clrMapOvr>
    <a:masterClrMapping/>
  </p:clrMapOvr>
  <p:transition>
    <p:randomBa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4290F15-967D-4EED-AF26-1512C2BF3FD9}" type="datetimeFigureOut">
              <a:rPr lang="en-US" smtClean="0"/>
              <a:t>26/02/2024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DDCC1F-733C-4156-ABF5-71B829042773}" type="slidenum">
              <a:rPr lang="en-US" smtClean="0"/>
              <a:t>‹#›</a:t>
            </a:fld>
            <a:endParaRPr lang="en-US"/>
          </a:p>
        </p:txBody>
      </p:sp>
    </p:spTree>
    <p:extLst>
      <p:ext uri="{BB962C8B-B14F-4D97-AF65-F5344CB8AC3E}">
        <p14:creationId xmlns:p14="http://schemas.microsoft.com/office/powerpoint/2010/main" val="12175887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D0E99-C51D-4E04-AA44-5410D8C718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F0FA9D7-92C5-4932-8BD7-C9983459F3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25A2976-D5BB-4A41-9312-155E4E5378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815652-DFC4-444D-879B-2A6372F464CB}"/>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DCE3DCA6-62AA-4911-9858-06FA49089EDE}"/>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5F147248-5AEE-47AB-9F7F-FAB2F396AC58}"/>
              </a:ext>
            </a:extLst>
          </p:cNvPr>
          <p:cNvSpPr>
            <a:spLocks noGrp="1"/>
          </p:cNvSpPr>
          <p:nvPr>
            <p:ph type="sldNum" sz="quarter" idx="12"/>
          </p:nvPr>
        </p:nvSpPr>
        <p:spPr/>
        <p:txBody>
          <a:bodyPr/>
          <a:lstStyle/>
          <a:p>
            <a:fld id="{FC5C8A20-F7A3-41F1-BDEB-FDFA73989A6D}"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820628386"/>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2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0173758"/>
      </p:ext>
    </p:extLst>
  </p:cSld>
  <p:clrMapOvr>
    <a:masterClrMapping/>
  </p:clrMapOvr>
  <p:transition>
    <p:randomBar dir="vert"/>
  </p:transition>
</p:sldLayout>
</file>

<file path=ppt/slideLayouts/slideLayout201.xml><?xml version="1.0" encoding="utf-8"?>
<p:sldLayout xmlns:a="http://schemas.openxmlformats.org/drawingml/2006/main" xmlns:r="http://schemas.openxmlformats.org/officeDocument/2006/relationships" xmlns:p="http://schemas.openxmlformats.org/presentationml/2006/main" userDrawn="1">
  <p:cSld name="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DD22C65B-FAC9-421A-9391-569306C0644A}" type="datetimeFigureOut">
              <a:rPr lang="zh-CN" altLang="en-US">
                <a:cs typeface="Arial" panose="020B0604020202020204" pitchFamily="34" charset="0"/>
              </a:rPr>
              <a:pPr defTabSz="914400">
                <a:defRPr/>
              </a:pPr>
              <a:t>2024/2/26</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BEBC0E72-BF06-4A19-B2CD-574FB1E7DA1E}"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82530662"/>
      </p:ext>
    </p:extLst>
  </p:cSld>
  <p:clrMapOvr>
    <a:masterClrMapping/>
  </p:clrMapOvr>
  <p:transition>
    <p:randomBar dir="vert"/>
  </p:transition>
</p:sldLayout>
</file>

<file path=ppt/slideLayouts/slideLayout202.xml><?xml version="1.0" encoding="utf-8"?>
<p:sldLayout xmlns:a="http://schemas.openxmlformats.org/drawingml/2006/main" xmlns:r="http://schemas.openxmlformats.org/officeDocument/2006/relationships" xmlns:p="http://schemas.openxmlformats.org/presentationml/2006/main" userDrawn="1">
  <p:cSld name="3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60329089-014F-40B7-AF9F-C11F97BF94C2}" type="datetimeFigureOut">
              <a:rPr lang="zh-CN" altLang="en-US">
                <a:cs typeface="Arial" panose="020B0604020202020204" pitchFamily="34" charset="0"/>
              </a:rPr>
              <a:pPr defTabSz="914400">
                <a:defRPr/>
              </a:pPr>
              <a:t>2024/2/26</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C06FD32C-10E6-4306-A8A9-F7761EEB30E2}"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888849914"/>
      </p:ext>
    </p:extLst>
  </p:cSld>
  <p:clrMapOvr>
    <a:masterClrMapping/>
  </p:clrMapOvr>
  <p:transition>
    <p:randomBar dir="vert"/>
  </p:transition>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175654"/>
      </p:ext>
    </p:extLst>
  </p:cSld>
  <p:clrMapOvr>
    <a:masterClrMapping/>
  </p:clrMapOvr>
  <p:transition>
    <p:randomBar dir="vert"/>
  </p:transition>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26983387"/>
      </p:ext>
    </p:extLst>
  </p:cSld>
  <p:clrMapOvr>
    <a:masterClrMapping/>
  </p:clrMapOvr>
  <p:transition>
    <p:randomBar dir="vert"/>
  </p:transition>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2960957"/>
      </p:ext>
    </p:extLst>
  </p:cSld>
  <p:clrMapOvr>
    <a:masterClrMapping/>
  </p:clrMapOvr>
  <p:transition>
    <p:randomBar dir="vert"/>
  </p:transition>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9485123"/>
      </p:ext>
    </p:extLst>
  </p:cSld>
  <p:clrMapOvr>
    <a:masterClrMapping/>
  </p:clrMapOvr>
  <p:transition>
    <p:randomBar dir="vert"/>
  </p:transition>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8868513"/>
      </p:ext>
    </p:extLst>
  </p:cSld>
  <p:clrMapOvr>
    <a:masterClrMapping/>
  </p:clrMapOvr>
  <p:transition>
    <p:randomBar dir="vert"/>
  </p:transition>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3592915"/>
      </p:ext>
    </p:extLst>
  </p:cSld>
  <p:clrMapOvr>
    <a:masterClrMapping/>
  </p:clrMapOvr>
  <p:transition>
    <p:randomBar dir="vert"/>
  </p:transition>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2814122"/>
      </p:ext>
    </p:extLst>
  </p:cSld>
  <p:clrMapOvr>
    <a:masterClrMapping/>
  </p:clrMapOvr>
  <p:transition>
    <p:randomBar dir="vert"/>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108B5-811A-4196-9CD7-0B5BCC4B2EA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1A6677E-F470-4938-B1A5-FB308A3110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485A05-ACA6-4C3B-8A27-82D89B1D5498}"/>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3E6EF5E8-962A-42AD-A420-FE011F14DA5B}"/>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70A104B0-F5E9-4C99-9EFA-E97BC759BAFD}"/>
              </a:ext>
            </a:extLst>
          </p:cNvPr>
          <p:cNvSpPr>
            <a:spLocks noGrp="1"/>
          </p:cNvSpPr>
          <p:nvPr>
            <p:ph type="sldNum" sz="quarter" idx="12"/>
          </p:nvPr>
        </p:nvSpPr>
        <p:spPr/>
        <p:txBody>
          <a:bodyPr/>
          <a:lstStyle/>
          <a:p>
            <a:fld id="{4CA50655-6099-49A5-A5B3-294E30F1778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739926331"/>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9274258"/>
      </p:ext>
    </p:extLst>
  </p:cSld>
  <p:clrMapOvr>
    <a:masterClrMapping/>
  </p:clrMapOvr>
  <p:transition>
    <p:randomBar dir="vert"/>
  </p:transition>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1248688"/>
      </p:ext>
    </p:extLst>
  </p:cSld>
  <p:clrMapOvr>
    <a:masterClrMapping/>
  </p:clrMapOvr>
  <p:transition>
    <p:randomBar dir="vert"/>
  </p:transition>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0473520"/>
      </p:ext>
    </p:extLst>
  </p:cSld>
  <p:clrMapOvr>
    <a:masterClrMapping/>
  </p:clrMapOvr>
  <p:transition>
    <p:randomBar dir="vert"/>
  </p:transition>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0809311"/>
      </p:ext>
    </p:extLst>
  </p:cSld>
  <p:clrMapOvr>
    <a:masterClrMapping/>
  </p:clrMapOvr>
  <p:transition>
    <p:randomBar dir="vert"/>
  </p:transition>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0126847"/>
      </p:ext>
    </p:extLst>
  </p:cSld>
  <p:clrMapOvr>
    <a:masterClrMapping/>
  </p:clrMapOvr>
  <p:transition>
    <p:randomBar dir="vert"/>
  </p:transition>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2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591591743"/>
      </p:ext>
    </p:extLst>
  </p:cSld>
  <p:clrMapOvr>
    <a:masterClrMapping/>
  </p:clrMapOvr>
  <p:transition>
    <p:randomBar dir="vert"/>
  </p:transition>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2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822566"/>
      </p:ext>
    </p:extLst>
  </p:cSld>
  <p:clrMapOvr>
    <a:masterClrMapping/>
  </p:clrMapOvr>
  <p:transition>
    <p:randomBar dir="vert"/>
  </p:transition>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2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6557713"/>
      </p:ext>
    </p:extLst>
  </p:cSld>
  <p:clrMapOvr>
    <a:masterClrMapping/>
  </p:clrMapOvr>
  <p:transition>
    <p:randomBar dir="vert"/>
  </p:transition>
</p:sldLayout>
</file>

<file path=ppt/slideLayouts/slideLayout218.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2377846"/>
      </p:ext>
    </p:extLst>
  </p:cSld>
  <p:clrMapOvr>
    <a:masterClrMapping/>
  </p:clrMapOvr>
  <p:transition>
    <p:randomBar dir="vert"/>
  </p:transition>
</p:sldLayout>
</file>

<file path=ppt/slideLayouts/slideLayout219.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2412223"/>
      </p:ext>
    </p:extLst>
  </p:cSld>
  <p:clrMapOvr>
    <a:masterClrMapping/>
  </p:clrMapOvr>
  <p:transition>
    <p:randomBar dir="vert"/>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D943C10-B4B0-4CC7-83CA-1E90E32DAA7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18C8B11-D57D-4C8D-A4A3-53B0AC46BE6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05FE77-960F-4044-9C6F-685A5B7BCA63}"/>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4A85B594-C5C6-479C-91AF-9764975BF3B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F1FDE4F1-D15D-4E04-9E27-6010CE2A98BC}"/>
              </a:ext>
            </a:extLst>
          </p:cNvPr>
          <p:cNvSpPr>
            <a:spLocks noGrp="1"/>
          </p:cNvSpPr>
          <p:nvPr>
            <p:ph type="sldNum" sz="quarter" idx="12"/>
          </p:nvPr>
        </p:nvSpPr>
        <p:spPr/>
        <p:txBody>
          <a:bodyPr/>
          <a:lstStyle/>
          <a:p>
            <a:fld id="{D25CD138-390D-42D6-A3F9-214C2077893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667416881"/>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0313691"/>
      </p:ext>
    </p:extLst>
  </p:cSld>
  <p:clrMapOvr>
    <a:masterClrMapping/>
  </p:clrMapOvr>
  <p:transition>
    <p:randomBar dir="vert"/>
  </p:transition>
</p:sldLayout>
</file>

<file path=ppt/slideLayouts/slideLayout221.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4589490"/>
      </p:ext>
    </p:extLst>
  </p:cSld>
  <p:clrMapOvr>
    <a:masterClrMapping/>
  </p:clrMapOvr>
  <p:transition>
    <p:randomBar dir="vert"/>
  </p:transition>
</p:sldLayout>
</file>

<file path=ppt/slideLayouts/slideLayout222.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6964248"/>
      </p:ext>
    </p:extLst>
  </p:cSld>
  <p:clrMapOvr>
    <a:masterClrMapping/>
  </p:clrMapOvr>
  <p:transition>
    <p:randomBar dir="vert"/>
  </p:transition>
</p:sldLayout>
</file>

<file path=ppt/slideLayouts/slideLayout223.xml><?xml version="1.0" encoding="utf-8"?>
<p:sldLayout xmlns:a="http://schemas.openxmlformats.org/drawingml/2006/main" xmlns:r="http://schemas.openxmlformats.org/officeDocument/2006/relationships" xmlns:p="http://schemas.openxmlformats.org/presentationml/2006/main" userDrawn="1">
  <p:cSld name="1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0865999"/>
      </p:ext>
    </p:extLst>
  </p:cSld>
  <p:clrMapOvr>
    <a:masterClrMapping/>
  </p:clrMapOvr>
  <p:transition>
    <p:randomBar dir="vert"/>
  </p:transition>
</p:sldLayout>
</file>

<file path=ppt/slideLayouts/slideLayout224.xml><?xml version="1.0" encoding="utf-8"?>
<p:sldLayout xmlns:a="http://schemas.openxmlformats.org/drawingml/2006/main" xmlns:r="http://schemas.openxmlformats.org/officeDocument/2006/relationships" xmlns:p="http://schemas.openxmlformats.org/presentationml/2006/main" userDrawn="1">
  <p:cSld name="2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2106162"/>
      </p:ext>
    </p:extLst>
  </p:cSld>
  <p:clrMapOvr>
    <a:masterClrMapping/>
  </p:clrMapOvr>
  <p:transition>
    <p:randomBar dir="vert"/>
  </p:transition>
</p:sldLayout>
</file>

<file path=ppt/slideLayouts/slideLayout225.xml><?xml version="1.0" encoding="utf-8"?>
<p:sldLayout xmlns:a="http://schemas.openxmlformats.org/drawingml/2006/main" xmlns:r="http://schemas.openxmlformats.org/officeDocument/2006/relationships" xmlns:p="http://schemas.openxmlformats.org/presentationml/2006/main" userDrawn="1">
  <p:cSld name="2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2878007"/>
      </p:ext>
    </p:extLst>
  </p:cSld>
  <p:clrMapOvr>
    <a:masterClrMapping/>
  </p:clrMapOvr>
  <p:transition>
    <p:randomBar dir="vert"/>
  </p:transition>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preserve="1" userDrawn="1">
  <p:cSld name="3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2319558"/>
      </p:ext>
    </p:extLst>
  </p:cSld>
  <p:clrMapOvr>
    <a:masterClrMapping/>
  </p:clrMapOvr>
  <p:transition>
    <p:randomBar dir="vert"/>
  </p:transition>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3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127008852"/>
      </p:ext>
    </p:extLst>
  </p:cSld>
  <p:clrMapOvr>
    <a:masterClrMapping/>
  </p:clrMapOvr>
  <p:transition>
    <p:randomBar dir="vert"/>
  </p:transition>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33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138415965"/>
      </p:ext>
    </p:extLst>
  </p:cSld>
  <p:clrMapOvr>
    <a:masterClrMapping/>
  </p:clrMapOvr>
  <p:transition>
    <p:randomBar dir="vert"/>
  </p:transition>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3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3270252725"/>
      </p:ext>
    </p:extLst>
  </p:cSld>
  <p:clrMapOvr>
    <a:masterClrMapping/>
  </p:clrMapOvr>
  <p:transition>
    <p:randomBar dir="vert"/>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E14C4357-4527-4A6F-8FC0-A5E3D696D97B}"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816972711"/>
      </p:ext>
    </p:extLst>
  </p:cSld>
  <p:clrMapOvr>
    <a:masterClrMapping/>
  </p:clrMapOvr>
  <p:transition>
    <p:randomBar dir="vert"/>
  </p:transition>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35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347573565"/>
      </p:ext>
    </p:extLst>
  </p:cSld>
  <p:clrMapOvr>
    <a:masterClrMapping/>
  </p:clrMapOvr>
  <p:transition>
    <p:randomBar dir="vert"/>
  </p:transition>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3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780735521"/>
      </p:ext>
    </p:extLst>
  </p:cSld>
  <p:clrMapOvr>
    <a:masterClrMapping/>
  </p:clrMapOvr>
  <p:transition>
    <p:randomBar dir="vert"/>
  </p:transition>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37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524216954"/>
      </p:ext>
    </p:extLst>
  </p:cSld>
  <p:clrMapOvr>
    <a:masterClrMapping/>
  </p:clrMapOvr>
  <p:transition>
    <p:randomBar dir="vert"/>
  </p:transition>
</p:sldLayout>
</file>

<file path=ppt/slideLayouts/slideLayout233.xml><?xml version="1.0" encoding="utf-8"?>
<p:sldLayout xmlns:a="http://schemas.openxmlformats.org/drawingml/2006/main" xmlns:r="http://schemas.openxmlformats.org/officeDocument/2006/relationships" xmlns:p="http://schemas.openxmlformats.org/presentationml/2006/main" userDrawn="1">
  <p:cSld name="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2809277723"/>
      </p:ext>
    </p:extLst>
  </p:cSld>
  <p:clrMapOvr>
    <a:masterClrMapping/>
  </p:clrMapOvr>
  <p:transition>
    <p:randomBar dir="vert"/>
  </p:transition>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1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9751288"/>
      </p:ext>
    </p:extLst>
  </p:cSld>
  <p:clrMapOvr>
    <a:masterClrMapping/>
  </p:clrMapOvr>
  <p:transition>
    <p:randomBar dir="vert"/>
  </p:transition>
</p:sldLayout>
</file>

<file path=ppt/slideLayouts/slideLayout235.xml><?xml version="1.0" encoding="utf-8"?>
<p:sldLayout xmlns:a="http://schemas.openxmlformats.org/drawingml/2006/main" xmlns:r="http://schemas.openxmlformats.org/officeDocument/2006/relationships" xmlns:p="http://schemas.openxmlformats.org/presentationml/2006/main" userDrawn="1">
  <p:cSld name="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3575213235"/>
      </p:ext>
    </p:extLst>
  </p:cSld>
  <p:clrMapOvr>
    <a:masterClrMapping/>
  </p:clrMapOvr>
  <p:transition>
    <p:randomBar dir="vert"/>
  </p:transition>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1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8866533"/>
      </p:ext>
    </p:extLst>
  </p:cSld>
  <p:clrMapOvr>
    <a:masterClrMapping/>
  </p:clrMapOvr>
  <p:transition>
    <p:randomBar dir="vert"/>
  </p:transition>
</p:sldLayout>
</file>

<file path=ppt/slideLayouts/slideLayout237.xml><?xml version="1.0" encoding="utf-8"?>
<p:sldLayout xmlns:a="http://schemas.openxmlformats.org/drawingml/2006/main" xmlns:r="http://schemas.openxmlformats.org/officeDocument/2006/relationships" xmlns:p="http://schemas.openxmlformats.org/presentationml/2006/main" userDrawn="1">
  <p:cSld name="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933782071"/>
      </p:ext>
    </p:extLst>
  </p:cSld>
  <p:clrMapOvr>
    <a:masterClrMapping/>
  </p:clrMapOvr>
  <p:transition>
    <p:randomBar dir="vert"/>
  </p:transition>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1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0991082"/>
      </p:ext>
    </p:extLst>
  </p:cSld>
  <p:clrMapOvr>
    <a:masterClrMapping/>
  </p:clrMapOvr>
  <p:transition>
    <p:randomBar dir="vert"/>
  </p:transition>
</p:sldLayout>
</file>

<file path=ppt/slideLayouts/slideLayout239.xml><?xml version="1.0" encoding="utf-8"?>
<p:sldLayout xmlns:a="http://schemas.openxmlformats.org/drawingml/2006/main" xmlns:r="http://schemas.openxmlformats.org/officeDocument/2006/relationships" xmlns:p="http://schemas.openxmlformats.org/presentationml/2006/main" userDrawn="1">
  <p:cSld name="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1142683308"/>
      </p:ext>
    </p:extLst>
  </p:cSld>
  <p:clrMapOvr>
    <a:masterClrMapping/>
  </p:clrMapOvr>
  <p:transition>
    <p:randomBar dir="vert"/>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0FE2CF07-AA09-4F84-AF7C-19256C76E821}"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693047553"/>
      </p:ext>
    </p:extLst>
  </p:cSld>
  <p:clrMapOvr>
    <a:masterClrMapping/>
  </p:clrMapOvr>
  <p:transition>
    <p:randomBar dir="vert"/>
  </p:transition>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1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329596"/>
      </p:ext>
    </p:extLst>
  </p:cSld>
  <p:clrMapOvr>
    <a:masterClrMapping/>
  </p:clrMapOvr>
  <p:transition>
    <p:randomBar dir="vert"/>
  </p:transition>
</p:sldLayout>
</file>

<file path=ppt/slideLayouts/slideLayout241.xml><?xml version="1.0" encoding="utf-8"?>
<p:sldLayout xmlns:a="http://schemas.openxmlformats.org/drawingml/2006/main" xmlns:r="http://schemas.openxmlformats.org/officeDocument/2006/relationships" xmlns:p="http://schemas.openxmlformats.org/presentationml/2006/main" userDrawn="1">
  <p:cSld name="4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2165291898"/>
      </p:ext>
    </p:extLst>
  </p:cSld>
  <p:clrMapOvr>
    <a:masterClrMapping/>
  </p:clrMapOvr>
  <p:transition>
    <p:randomBar dir="vert"/>
  </p:transition>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1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3367736"/>
      </p:ext>
    </p:extLst>
  </p:cSld>
  <p:clrMapOvr>
    <a:masterClrMapping/>
  </p:clrMapOvr>
  <p:transition>
    <p:randomBar dir="vert"/>
  </p:transition>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preserve="1" userDrawn="1">
  <p:cSld name="4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9154504"/>
      </p:ext>
    </p:extLst>
  </p:cSld>
  <p:clrMapOvr>
    <a:masterClrMapping/>
  </p:clrMapOvr>
  <p:transition>
    <p:randomBar dir="vert"/>
  </p:transition>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4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659302699"/>
      </p:ext>
    </p:extLst>
  </p:cSld>
  <p:clrMapOvr>
    <a:masterClrMapping/>
  </p:clrMapOvr>
  <p:transition>
    <p:randomBar dir="vert"/>
  </p:transition>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4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97693887"/>
      </p:ext>
    </p:extLst>
  </p:cSld>
  <p:clrMapOvr>
    <a:masterClrMapping/>
  </p:clrMapOvr>
  <p:transition>
    <p:randomBar dir="vert"/>
  </p:transition>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46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1411021210"/>
      </p:ext>
    </p:extLst>
  </p:cSld>
  <p:clrMapOvr>
    <a:masterClrMapping/>
  </p:clrMapOvr>
  <p:transition>
    <p:randomBar dir="vert"/>
  </p:transition>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47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506576625"/>
      </p:ext>
    </p:extLst>
  </p:cSld>
  <p:clrMapOvr>
    <a:masterClrMapping/>
  </p:clrMapOvr>
  <p:transition>
    <p:randomBar dir="vert"/>
  </p:transition>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4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181748970"/>
      </p:ext>
    </p:extLst>
  </p:cSld>
  <p:clrMapOvr>
    <a:masterClrMapping/>
  </p:clrMapOvr>
  <p:transition>
    <p:randomBar dir="vert"/>
  </p:transition>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49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898201250"/>
      </p:ext>
    </p:extLst>
  </p:cSld>
  <p:clrMapOvr>
    <a:masterClrMapping/>
  </p:clrMapOvr>
  <p:transition>
    <p:randomBar dir="vert"/>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396516AC-313E-4608-9742-C335A814F6E1}"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99992205"/>
      </p:ext>
    </p:extLst>
  </p:cSld>
  <p:clrMapOvr>
    <a:masterClrMapping/>
  </p:clrMapOvr>
  <p:transition>
    <p:randomBar dir="vert"/>
  </p:transition>
</p:sldLayout>
</file>

<file path=ppt/slideLayouts/slideLayout250.xml><?xml version="1.0" encoding="utf-8"?>
<p:sldLayout xmlns:a="http://schemas.openxmlformats.org/drawingml/2006/main" xmlns:r="http://schemas.openxmlformats.org/officeDocument/2006/relationships" xmlns:p="http://schemas.openxmlformats.org/presentationml/2006/main" userDrawn="1">
  <p:cSld name="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3579398291"/>
      </p:ext>
    </p:extLst>
  </p:cSld>
  <p:clrMapOvr>
    <a:masterClrMapping/>
  </p:clrMapOvr>
  <p:transition>
    <p:randomBar dir="vert"/>
  </p:transition>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1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1186022"/>
      </p:ext>
    </p:extLst>
  </p:cSld>
  <p:clrMapOvr>
    <a:masterClrMapping/>
  </p:clrMapOvr>
  <p:transition>
    <p:randomBar dir="vert"/>
  </p:transition>
</p:sldLayout>
</file>

<file path=ppt/slideLayouts/slideLayout252.xml><?xml version="1.0" encoding="utf-8"?>
<p:sldLayout xmlns:a="http://schemas.openxmlformats.org/drawingml/2006/main" xmlns:r="http://schemas.openxmlformats.org/officeDocument/2006/relationships" xmlns:p="http://schemas.openxmlformats.org/presentationml/2006/main" userDrawn="1">
  <p:cSld name="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913411507"/>
      </p:ext>
    </p:extLst>
  </p:cSld>
  <p:clrMapOvr>
    <a:masterClrMapping/>
  </p:clrMapOvr>
  <p:transition>
    <p:randomBar dir="vert"/>
  </p:transition>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1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7697775"/>
      </p:ext>
    </p:extLst>
  </p:cSld>
  <p:clrMapOvr>
    <a:masterClrMapping/>
  </p:clrMapOvr>
  <p:transition>
    <p:randomBar dir="vert"/>
  </p:transition>
</p:sldLayout>
</file>

<file path=ppt/slideLayouts/slideLayout254.xml><?xml version="1.0" encoding="utf-8"?>
<p:sldLayout xmlns:a="http://schemas.openxmlformats.org/drawingml/2006/main" xmlns:r="http://schemas.openxmlformats.org/officeDocument/2006/relationships" xmlns:p="http://schemas.openxmlformats.org/presentationml/2006/main" userDrawn="1">
  <p:cSld name="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2896894792"/>
      </p:ext>
    </p:extLst>
  </p:cSld>
  <p:clrMapOvr>
    <a:masterClrMapping/>
  </p:clrMapOvr>
  <p:transition>
    <p:randomBar dir="vert"/>
  </p:transition>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1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5586665"/>
      </p:ext>
    </p:extLst>
  </p:cSld>
  <p:clrMapOvr>
    <a:masterClrMapping/>
  </p:clrMapOvr>
  <p:transition>
    <p:randomBar dir="vert"/>
  </p:transition>
</p:sldLayout>
</file>

<file path=ppt/slideLayouts/slideLayout256.xml><?xml version="1.0" encoding="utf-8"?>
<p:sldLayout xmlns:a="http://schemas.openxmlformats.org/drawingml/2006/main" xmlns:r="http://schemas.openxmlformats.org/officeDocument/2006/relationships" xmlns:p="http://schemas.openxmlformats.org/presentationml/2006/main" userDrawn="1">
  <p:cSld name="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2927389435"/>
      </p:ext>
    </p:extLst>
  </p:cSld>
  <p:clrMapOvr>
    <a:masterClrMapping/>
  </p:clrMapOvr>
  <p:transition>
    <p:randomBar dir="vert"/>
  </p:transition>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1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2818727"/>
      </p:ext>
    </p:extLst>
  </p:cSld>
  <p:clrMapOvr>
    <a:masterClrMapping/>
  </p:clrMapOvr>
  <p:transition>
    <p:randomBar dir="vert"/>
  </p:transition>
</p:sldLayout>
</file>

<file path=ppt/slideLayouts/slideLayout258.xml><?xml version="1.0" encoding="utf-8"?>
<p:sldLayout xmlns:a="http://schemas.openxmlformats.org/drawingml/2006/main" xmlns:r="http://schemas.openxmlformats.org/officeDocument/2006/relationships" xmlns:p="http://schemas.openxmlformats.org/presentationml/2006/main" userDrawn="1">
  <p:cSld name="5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3604952262"/>
      </p:ext>
    </p:extLst>
  </p:cSld>
  <p:clrMapOvr>
    <a:masterClrMapping/>
  </p:clrMapOvr>
  <p:transition>
    <p:randomBar dir="vert"/>
  </p:transition>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2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5770358"/>
      </p:ext>
    </p:extLst>
  </p:cSld>
  <p:clrMapOvr>
    <a:masterClrMapping/>
  </p:clrMapOvr>
  <p:transition>
    <p:randomBar dir="vert"/>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5DF0C99E-C4F9-4DAB-AB94-365632577A06}"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762607264"/>
      </p:ext>
    </p:extLst>
  </p:cSld>
  <p:clrMapOvr>
    <a:masterClrMapping/>
  </p:clrMapOvr>
  <p:transition>
    <p:randomBar dir="vert"/>
  </p:transition>
</p:sldLayout>
</file>

<file path=ppt/slideLayouts/slideLayout260.xml><?xml version="1.0" encoding="utf-8"?>
<p:sldLayout xmlns:a="http://schemas.openxmlformats.org/drawingml/2006/main" xmlns:r="http://schemas.openxmlformats.org/officeDocument/2006/relationships" xmlns:p="http://schemas.openxmlformats.org/presentationml/2006/main" userDrawn="1">
  <p:cSld name="55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1"/>
            <a:ext cx="2743200" cy="365125"/>
          </a:xfrm>
          <a:prstGeom prst="rect">
            <a:avLst/>
          </a:prstGeom>
        </p:spPr>
        <p:txBody>
          <a:bodyPr/>
          <a:lstStyle/>
          <a:p>
            <a:pPr defTabSz="914377"/>
            <a:fld id="{32BF82D2-7A68-459D-A996-9BDDA2518FA4}" type="datetimeFigureOut">
              <a:rPr lang="zh-CN" altLang="en-US" sz="1867" smtClean="0">
                <a:solidFill>
                  <a:prstClr val="black">
                    <a:tint val="75000"/>
                  </a:prstClr>
                </a:solidFill>
                <a:cs typeface="Arial" panose="020B0604020202020204" pitchFamily="34" charset="0"/>
              </a:rPr>
              <a:pPr defTabSz="914377"/>
              <a:t>2024/2/26</a:t>
            </a:fld>
            <a:endParaRPr lang="zh-CN" altLang="en-US" sz="1867">
              <a:solidFill>
                <a:prstClr val="black">
                  <a:tint val="75000"/>
                </a:prstClr>
              </a:solidFill>
              <a:cs typeface="Arial" panose="020B0604020202020204" pitchFamily="34" charset="0"/>
            </a:endParaRPr>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pPr defTabSz="914377"/>
            <a:endParaRPr lang="zh-CN" altLang="en-US" sz="1867">
              <a:solidFill>
                <a:prstClr val="black">
                  <a:tint val="75000"/>
                </a:prstClr>
              </a:solidFill>
              <a:cs typeface="Arial" panose="020B0604020202020204" pitchFamily="34" charset="0"/>
            </a:endParaRPr>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pPr defTabSz="914377"/>
            <a:fld id="{3E01EE5D-26FB-46D5-A381-ECFB35BF1D34}" type="slidenum">
              <a:rPr lang="zh-CN" altLang="en-US" sz="1867" smtClean="0">
                <a:solidFill>
                  <a:prstClr val="black">
                    <a:tint val="75000"/>
                  </a:prstClr>
                </a:solidFill>
                <a:cs typeface="Arial" panose="020B0604020202020204" pitchFamily="34" charset="0"/>
              </a:rPr>
              <a:pPr defTabSz="914377"/>
              <a:t>‹#›</a:t>
            </a:fld>
            <a:endParaRPr lang="zh-CN" altLang="en-US" sz="1867">
              <a:solidFill>
                <a:prstClr val="black">
                  <a:tint val="75000"/>
                </a:prstClr>
              </a:solidFill>
              <a:cs typeface="Arial" panose="020B0604020202020204" pitchFamily="34" charset="0"/>
            </a:endParaRPr>
          </a:p>
        </p:txBody>
      </p:sp>
    </p:spTree>
    <p:extLst>
      <p:ext uri="{BB962C8B-B14F-4D97-AF65-F5344CB8AC3E}">
        <p14:creationId xmlns:p14="http://schemas.microsoft.com/office/powerpoint/2010/main" val="2509642356"/>
      </p:ext>
    </p:extLst>
  </p:cSld>
  <p:clrMapOvr>
    <a:masterClrMapping/>
  </p:clrMapOvr>
  <p:transition>
    <p:randomBar dir="vert"/>
  </p:transition>
</p:sldLayout>
</file>

<file path=ppt/slideLayouts/slideLayout261.xml><?xml version="1.0" encoding="utf-8"?>
<p:sldLayout xmlns:a="http://schemas.openxmlformats.org/drawingml/2006/main" xmlns:r="http://schemas.openxmlformats.org/officeDocument/2006/relationships" xmlns:p="http://schemas.openxmlformats.org/presentationml/2006/main" userDrawn="1">
  <p:cSld name="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mn-cs"/>
              </a:defRPr>
            </a:lvl1pPr>
          </a:lstStyle>
          <a:p>
            <a:pPr defTabSz="914377">
              <a:defRPr/>
            </a:pPr>
            <a:fld id="{0C6303A0-9065-42AF-906A-DE1E800FE257}" type="datetimeFigureOut">
              <a:rPr lang="zh-CN" altLang="en-US" sz="1867" smtClean="0"/>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mn-cs"/>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mn-cs"/>
              </a:defRPr>
            </a:lvl1pPr>
          </a:lstStyle>
          <a:p>
            <a:pPr defTabSz="914377">
              <a:defRPr/>
            </a:pPr>
            <a:fld id="{2AD3D7CA-7BD8-4738-B6AB-718737AA462A}"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383943574"/>
      </p:ext>
    </p:extLst>
  </p:cSld>
  <p:clrMapOvr>
    <a:masterClrMapping/>
  </p:clrMapOvr>
  <p:transition>
    <p:randomBar dir="vert"/>
  </p:transition>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06220711"/>
      </p:ext>
    </p:extLst>
  </p:cSld>
  <p:clrMapOvr>
    <a:masterClrMapping/>
  </p:clrMapOvr>
  <p:transition>
    <p:randomBar dir="vert"/>
  </p:transition>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5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2"/>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6999930"/>
      </p:ext>
    </p:extLst>
  </p:cSld>
  <p:clrMapOvr>
    <a:masterClrMapping/>
  </p:clrMapOvr>
  <p:transition>
    <p:randomBar dir="vert"/>
  </p:transition>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4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2"/>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48225412"/>
      </p:ext>
    </p:extLst>
  </p:cSld>
  <p:clrMapOvr>
    <a:masterClrMapping/>
  </p:clrMapOvr>
  <p:transition>
    <p:randomBar dir="vert"/>
  </p:transition>
</p:sldLayout>
</file>

<file path=ppt/slideLayouts/slideLayout265.xml><?xml version="1.0" encoding="utf-8"?>
<p:sldLayout xmlns:a="http://schemas.openxmlformats.org/drawingml/2006/main" xmlns:r="http://schemas.openxmlformats.org/officeDocument/2006/relationships" xmlns:p="http://schemas.openxmlformats.org/presentationml/2006/main" userDrawn="1">
  <p:cSld name="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3ACFC516-0EBD-4852-9DFD-FFC809B16810}" type="datetimeFigureOut">
              <a:rPr lang="zh-CN" altLang="en-US" sz="1867" smtClean="0"/>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855DB59F-0B7A-4009-ADD8-CBB6E0E22669}"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1406120645"/>
      </p:ext>
    </p:extLst>
  </p:cSld>
  <p:clrMapOvr>
    <a:masterClrMapping/>
  </p:clrMapOvr>
  <p:transition>
    <p:randomBar dir="vert"/>
  </p:transition>
</p:sldLayout>
</file>

<file path=ppt/slideLayouts/slideLayout266.xml><?xml version="1.0" encoding="utf-8"?>
<p:sldLayout xmlns:a="http://schemas.openxmlformats.org/drawingml/2006/main" xmlns:r="http://schemas.openxmlformats.org/officeDocument/2006/relationships" xmlns:p="http://schemas.openxmlformats.org/presentationml/2006/main" userDrawn="1">
  <p:cSld name="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4046738252"/>
      </p:ext>
    </p:extLst>
  </p:cSld>
  <p:clrMapOvr>
    <a:masterClrMapping/>
  </p:clrMapOvr>
  <p:transition>
    <p:randomBar dir="vert"/>
  </p:transition>
</p:sldLayout>
</file>

<file path=ppt/slideLayouts/slideLayout267.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42718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268.xml><?xml version="1.0" encoding="utf-8"?>
<p:sldLayout xmlns:a="http://schemas.openxmlformats.org/drawingml/2006/main" xmlns:r="http://schemas.openxmlformats.org/officeDocument/2006/relationships" xmlns:p="http://schemas.openxmlformats.org/presentationml/2006/main" userDrawn="1">
  <p:cSld name="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defRPr>
            </a:lvl1pPr>
          </a:lstStyle>
          <a:p>
            <a:pPr defTabSz="914377">
              <a:defRPr/>
            </a:pPr>
            <a:fld id="{233108B3-3C5F-434E-B7C6-124BB30C5988}" type="datetimeFigureOut">
              <a:rPr lang="zh-CN" altLang="en-US" sz="1867" smtClean="0">
                <a:cs typeface="Arial" panose="020B0604020202020204" pitchFamily="34" charset="0"/>
              </a:rPr>
              <a:pPr defTabSz="914377">
                <a:defRPr/>
              </a:pPr>
              <a:t>2024/2/26</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0FCC38CE-CFED-41E2-93E2-A213294AFB8B}"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199443488"/>
      </p:ext>
    </p:extLst>
  </p:cSld>
  <p:clrMapOvr>
    <a:masterClrMapping/>
  </p:clrMapOvr>
  <p:transition>
    <p:randomBar dir="vert"/>
  </p:transition>
</p:sldLayout>
</file>

<file path=ppt/slideLayouts/slideLayout269.xml><?xml version="1.0" encoding="utf-8"?>
<p:sldLayout xmlns:a="http://schemas.openxmlformats.org/drawingml/2006/main" xmlns:r="http://schemas.openxmlformats.org/officeDocument/2006/relationships" xmlns:p="http://schemas.openxmlformats.org/presentationml/2006/main" userDrawn="1">
  <p:cSld name="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cs typeface="Arial" panose="020B0604020202020204" pitchFamily="34" charset="0"/>
              </a:rPr>
              <a:pPr>
                <a:defRPr/>
              </a:pPr>
              <a:t>2024/2/26</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cs typeface="Arial" panose="020B0604020202020204" pitchFamily="34" charset="0"/>
              </a:rPr>
              <a:pPr>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3832391965"/>
      </p:ext>
    </p:extLst>
  </p:cSld>
  <p:clrMapOvr>
    <a:masterClrMapping/>
  </p:clrMapOvr>
  <p:transition>
    <p:randomBar dir="vert"/>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5DDDF32A-0D3B-4C75-8DD7-AA48D6922FA1}"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204724199"/>
      </p:ext>
    </p:extLst>
  </p:cSld>
  <p:clrMapOvr>
    <a:masterClrMapping/>
  </p:clrMapOvr>
  <p:transition>
    <p:randomBar dir="vert"/>
  </p:transition>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2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40358899"/>
      </p:ext>
    </p:extLst>
  </p:cSld>
  <p:clrMapOvr>
    <a:masterClrMapping/>
  </p:clrMapOvr>
  <p:transition>
    <p:randomBar dir="vert"/>
  </p:transition>
</p:sldLayout>
</file>

<file path=ppt/slideLayouts/slideLayout271.xml><?xml version="1.0" encoding="utf-8"?>
<p:sldLayout xmlns:a="http://schemas.openxmlformats.org/drawingml/2006/main" xmlns:r="http://schemas.openxmlformats.org/officeDocument/2006/relationships" xmlns:p="http://schemas.openxmlformats.org/presentationml/2006/main" userDrawn="1">
  <p:cSld name="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cs typeface="Arial" panose="020B0604020202020204" pitchFamily="34" charset="0"/>
              </a:rPr>
              <a:pPr>
                <a:defRPr/>
              </a:pPr>
              <a:t>2024/2/26</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cs typeface="Arial" panose="020B0604020202020204" pitchFamily="34" charset="0"/>
              </a:rPr>
              <a:pPr>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2806100110"/>
      </p:ext>
    </p:extLst>
  </p:cSld>
  <p:clrMapOvr>
    <a:masterClrMapping/>
  </p:clrMapOvr>
  <p:transition>
    <p:randomBar dir="vert"/>
  </p:transition>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2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9460213"/>
      </p:ext>
    </p:extLst>
  </p:cSld>
  <p:clrMapOvr>
    <a:masterClrMapping/>
  </p:clrMapOvr>
  <p:transition>
    <p:randomBar dir="vert"/>
  </p:transition>
</p:sldLayout>
</file>

<file path=ppt/slideLayouts/slideLayout273.xml><?xml version="1.0" encoding="utf-8"?>
<p:sldLayout xmlns:a="http://schemas.openxmlformats.org/drawingml/2006/main" xmlns:r="http://schemas.openxmlformats.org/officeDocument/2006/relationships" xmlns:p="http://schemas.openxmlformats.org/presentationml/2006/main" userDrawn="1">
  <p:cSld name="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cs typeface="Arial" panose="020B0604020202020204" pitchFamily="34" charset="0"/>
              </a:rPr>
              <a:pPr>
                <a:defRPr/>
              </a:pPr>
              <a:t>2024/2/26</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cs typeface="Arial" panose="020B0604020202020204" pitchFamily="34" charset="0"/>
              </a:rPr>
              <a:pPr>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4036432615"/>
      </p:ext>
    </p:extLst>
  </p:cSld>
  <p:clrMapOvr>
    <a:masterClrMapping/>
  </p:clrMapOvr>
  <p:transition>
    <p:randomBar dir="vert"/>
  </p:transition>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2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8151483"/>
      </p:ext>
    </p:extLst>
  </p:cSld>
  <p:clrMapOvr>
    <a:masterClrMapping/>
  </p:clrMapOvr>
  <p:transition>
    <p:randomBar dir="vert"/>
  </p:transition>
</p:sldLayout>
</file>

<file path=ppt/slideLayouts/slideLayout275.xml><?xml version="1.0" encoding="utf-8"?>
<p:sldLayout xmlns:a="http://schemas.openxmlformats.org/drawingml/2006/main" xmlns:r="http://schemas.openxmlformats.org/officeDocument/2006/relationships" xmlns:p="http://schemas.openxmlformats.org/presentationml/2006/main" userDrawn="1">
  <p:cSld name="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cs typeface="Arial" panose="020B0604020202020204" pitchFamily="34" charset="0"/>
              </a:rPr>
              <a:pPr>
                <a:defRPr/>
              </a:pPr>
              <a:t>2024/2/26</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cs typeface="Arial" panose="020B0604020202020204" pitchFamily="34" charset="0"/>
              </a:rPr>
              <a:pPr>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324054380"/>
      </p:ext>
    </p:extLst>
  </p:cSld>
  <p:clrMapOvr>
    <a:masterClrMapping/>
  </p:clrMapOvr>
  <p:transition>
    <p:randomBar dir="vert"/>
  </p:transition>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2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5909549"/>
      </p:ext>
    </p:extLst>
  </p:cSld>
  <p:clrMapOvr>
    <a:masterClrMapping/>
  </p:clrMapOvr>
  <p:transition>
    <p:randomBar dir="vert"/>
  </p:transition>
</p:sldLayout>
</file>

<file path=ppt/slideLayouts/slideLayout277.xml><?xml version="1.0" encoding="utf-8"?>
<p:sldLayout xmlns:a="http://schemas.openxmlformats.org/drawingml/2006/main" xmlns:r="http://schemas.openxmlformats.org/officeDocument/2006/relationships" xmlns:p="http://schemas.openxmlformats.org/presentationml/2006/main" userDrawn="1">
  <p:cSld name="6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cs typeface="Arial" panose="020B0604020202020204" pitchFamily="34" charset="0"/>
              </a:rPr>
              <a:pPr>
                <a:defRPr/>
              </a:pPr>
              <a:t>2024/2/26</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cs typeface="Arial" panose="020B0604020202020204" pitchFamily="34" charset="0"/>
              </a:rPr>
              <a:pPr>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2638313885"/>
      </p:ext>
    </p:extLst>
  </p:cSld>
  <p:clrMapOvr>
    <a:masterClrMapping/>
  </p:clrMapOvr>
  <p:transition>
    <p:randomBar dir="vert"/>
  </p:transition>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2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37948997"/>
      </p:ext>
    </p:extLst>
  </p:cSld>
  <p:clrMapOvr>
    <a:masterClrMapping/>
  </p:clrMapOvr>
  <p:transition>
    <p:randomBar dir="vert"/>
  </p:transition>
</p:sldLayout>
</file>

<file path=ppt/slideLayouts/slideLayout279.xml><?xml version="1.0" encoding="utf-8"?>
<p:sldLayout xmlns:a="http://schemas.openxmlformats.org/drawingml/2006/main" xmlns:r="http://schemas.openxmlformats.org/officeDocument/2006/relationships" xmlns:p="http://schemas.openxmlformats.org/presentationml/2006/main" showMasterSp="0" preserve="1" userDrawn="1">
  <p:cSld name="6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8716237"/>
      </p:ext>
    </p:extLst>
  </p:cSld>
  <p:clrMapOvr>
    <a:masterClrMapping/>
  </p:clrMapOvr>
  <p:transition>
    <p:randomBar dir="vert"/>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1043E404-FC01-4AA8-BA2C-0B43F9F46548}"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227178265"/>
      </p:ext>
    </p:extLst>
  </p:cSld>
  <p:clrMapOvr>
    <a:masterClrMapping/>
  </p:clrMapOvr>
  <p:transition>
    <p:randomBar dir="vert"/>
  </p:transition>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6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0"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0" y="4005264"/>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690252231"/>
      </p:ext>
    </p:extLst>
  </p:cSld>
  <p:clrMapOvr>
    <a:masterClrMapping/>
  </p:clrMapOvr>
  <p:transition>
    <p:randomBar dir="vert"/>
  </p:transition>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67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1"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210740232"/>
      </p:ext>
    </p:extLst>
  </p:cSld>
  <p:clrMapOvr>
    <a:masterClrMapping/>
  </p:clrMapOvr>
  <p:transition>
    <p:randomBar dir="vert"/>
  </p:transition>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68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0"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4"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2312303286"/>
      </p:ext>
    </p:extLst>
  </p:cSld>
  <p:clrMapOvr>
    <a:masterClrMapping/>
  </p:clrMapOvr>
  <p:transition>
    <p:randomBar dir="vert"/>
  </p:transition>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69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7" y="1882720"/>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966818176"/>
      </p:ext>
    </p:extLst>
  </p:cSld>
  <p:clrMapOvr>
    <a:masterClrMapping/>
  </p:clrMapOvr>
  <p:transition>
    <p:randomBar dir="vert"/>
  </p:transition>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7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35377089"/>
      </p:ext>
    </p:extLst>
  </p:cSld>
  <p:clrMapOvr>
    <a:masterClrMapping/>
  </p:clrMapOvr>
  <p:transition>
    <p:randomBar dir="vert"/>
  </p:transition>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7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4"/>
            <a:ext cx="4869098"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937295287"/>
      </p:ext>
    </p:extLst>
  </p:cSld>
  <p:clrMapOvr>
    <a:masterClrMapping/>
  </p:clrMapOvr>
  <p:transition>
    <p:randomBar dir="vert"/>
  </p:transition>
</p:sldLayout>
</file>

<file path=ppt/slideLayouts/slideLayout286.xml><?xml version="1.0" encoding="utf-8"?>
<p:sldLayout xmlns:a="http://schemas.openxmlformats.org/drawingml/2006/main" xmlns:r="http://schemas.openxmlformats.org/officeDocument/2006/relationships" xmlns:p="http://schemas.openxmlformats.org/presentationml/2006/main" userDrawn="1">
  <p:cSld name="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2024/2/26</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4080596303"/>
      </p:ext>
    </p:extLst>
  </p:cSld>
  <p:clrMapOvr>
    <a:masterClrMapping/>
  </p:clrMapOvr>
  <p:transition>
    <p:randomBar dir="vert"/>
  </p:transition>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2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4096495"/>
      </p:ext>
    </p:extLst>
  </p:cSld>
  <p:clrMapOvr>
    <a:masterClrMapping/>
  </p:clrMapOvr>
  <p:transition>
    <p:randomBar dir="vert"/>
  </p:transition>
</p:sldLayout>
</file>

<file path=ppt/slideLayouts/slideLayout288.xml><?xml version="1.0" encoding="utf-8"?>
<p:sldLayout xmlns:a="http://schemas.openxmlformats.org/drawingml/2006/main" xmlns:r="http://schemas.openxmlformats.org/officeDocument/2006/relationships" xmlns:p="http://schemas.openxmlformats.org/presentationml/2006/main" userDrawn="1">
  <p:cSld name="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2024/2/26</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1398656680"/>
      </p:ext>
    </p:extLst>
  </p:cSld>
  <p:clrMapOvr>
    <a:masterClrMapping/>
  </p:clrMapOvr>
  <p:transition>
    <p:randomBar dir="vert"/>
  </p:transition>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2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7444672"/>
      </p:ext>
    </p:extLst>
  </p:cSld>
  <p:clrMapOvr>
    <a:masterClrMapping/>
  </p:clrMapOvr>
  <p:transition>
    <p:randomBar dir="vert"/>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4C82B273-D1F6-4A9F-B39B-4CB0975525D5}"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66623027"/>
      </p:ext>
    </p:extLst>
  </p:cSld>
  <p:clrMapOvr>
    <a:masterClrMapping/>
  </p:clrMapOvr>
  <p:transition>
    <p:randomBar dir="vert"/>
  </p:transition>
</p:sldLayout>
</file>

<file path=ppt/slideLayouts/slideLayout290.xml><?xml version="1.0" encoding="utf-8"?>
<p:sldLayout xmlns:a="http://schemas.openxmlformats.org/drawingml/2006/main" xmlns:r="http://schemas.openxmlformats.org/officeDocument/2006/relationships" xmlns:p="http://schemas.openxmlformats.org/presentationml/2006/main" userDrawn="1">
  <p:cSld name="7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2024/2/26</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1379734170"/>
      </p:ext>
    </p:extLst>
  </p:cSld>
  <p:clrMapOvr>
    <a:masterClrMapping/>
  </p:clrMapOvr>
  <p:transition>
    <p:randomBar dir="vert"/>
  </p:transition>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2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1746544"/>
      </p:ext>
    </p:extLst>
  </p:cSld>
  <p:clrMapOvr>
    <a:masterClrMapping/>
  </p:clrMapOvr>
  <p:transition>
    <p:randomBar dir="vert"/>
  </p:transition>
</p:sldLayout>
</file>

<file path=ppt/slideLayouts/slideLayout292.xml><?xml version="1.0" encoding="utf-8"?>
<p:sldLayout xmlns:a="http://schemas.openxmlformats.org/drawingml/2006/main" xmlns:r="http://schemas.openxmlformats.org/officeDocument/2006/relationships" xmlns:p="http://schemas.openxmlformats.org/presentationml/2006/main" userDrawn="1">
  <p:cSld name="7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2024/2/26</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3987481933"/>
      </p:ext>
    </p:extLst>
  </p:cSld>
  <p:clrMapOvr>
    <a:masterClrMapping/>
  </p:clrMapOvr>
  <p:transition>
    <p:randomBar dir="vert"/>
  </p:transition>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2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1913868"/>
      </p:ext>
    </p:extLst>
  </p:cSld>
  <p:clrMapOvr>
    <a:masterClrMapping/>
  </p:clrMapOvr>
  <p:transition>
    <p:randomBar dir="vert"/>
  </p:transition>
</p:sldLayout>
</file>

<file path=ppt/slideLayouts/slideLayout294.xml><?xml version="1.0" encoding="utf-8"?>
<p:sldLayout xmlns:a="http://schemas.openxmlformats.org/drawingml/2006/main" xmlns:r="http://schemas.openxmlformats.org/officeDocument/2006/relationships" xmlns:p="http://schemas.openxmlformats.org/presentationml/2006/main" userDrawn="1">
  <p:cSld name="7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2024/2/26</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4201161291"/>
      </p:ext>
    </p:extLst>
  </p:cSld>
  <p:clrMapOvr>
    <a:masterClrMapping/>
  </p:clrMapOvr>
  <p:transition>
    <p:randomBar dir="vert"/>
  </p:transition>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3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6325439"/>
      </p:ext>
    </p:extLst>
  </p:cSld>
  <p:clrMapOvr>
    <a:masterClrMapping/>
  </p:clrMapOvr>
  <p:transition>
    <p:randomBar dir="vert"/>
  </p:transition>
</p:sldLayout>
</file>

<file path=ppt/slideLayouts/slideLayout296.xml><?xml version="1.0" encoding="utf-8"?>
<p:sldLayout xmlns:a="http://schemas.openxmlformats.org/drawingml/2006/main" xmlns:r="http://schemas.openxmlformats.org/officeDocument/2006/relationships" xmlns:p="http://schemas.openxmlformats.org/presentationml/2006/main" showMasterSp="0" preserve="1" userDrawn="1">
  <p:cSld name="77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0722523"/>
      </p:ext>
    </p:extLst>
  </p:cSld>
  <p:clrMapOvr>
    <a:masterClrMapping/>
  </p:clrMapOvr>
  <p:transition>
    <p:randomBar dir="vert"/>
  </p:transition>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7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0"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0" y="4005264"/>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652944335"/>
      </p:ext>
    </p:extLst>
  </p:cSld>
  <p:clrMapOvr>
    <a:masterClrMapping/>
  </p:clrMapOvr>
  <p:transition>
    <p:randomBar dir="vert"/>
  </p:transition>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userDrawn="1">
  <p:cSld name="79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1"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387748556"/>
      </p:ext>
    </p:extLst>
  </p:cSld>
  <p:clrMapOvr>
    <a:masterClrMapping/>
  </p:clrMapOvr>
  <p:transition>
    <p:randomBar dir="vert"/>
  </p:transition>
</p:sldLayout>
</file>

<file path=ppt/slideLayouts/slideLayout299.xml><?xml version="1.0" encoding="utf-8"?>
<p:sldLayout xmlns:a="http://schemas.openxmlformats.org/drawingml/2006/main" xmlns:r="http://schemas.openxmlformats.org/officeDocument/2006/relationships" xmlns:p="http://schemas.openxmlformats.org/presentationml/2006/main" preserve="1" userDrawn="1">
  <p:cSld name="80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0"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4"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3576983288"/>
      </p:ext>
    </p:extLst>
  </p:cSld>
  <p:clrMapOvr>
    <a:masterClrMapping/>
  </p:clrMapOvr>
  <p:transition>
    <p:randomBa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4290F15-967D-4EED-AF26-1512C2BF3FD9}" type="datetimeFigureOut">
              <a:rPr lang="en-US" smtClean="0"/>
              <a:t>26/02/2024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DDCC1F-733C-4156-ABF5-71B829042773}" type="slidenum">
              <a:rPr lang="en-US" smtClean="0"/>
              <a:t>‹#›</a:t>
            </a:fld>
            <a:endParaRPr lang="en-US"/>
          </a:p>
        </p:txBody>
      </p:sp>
    </p:spTree>
    <p:extLst>
      <p:ext uri="{BB962C8B-B14F-4D97-AF65-F5344CB8AC3E}">
        <p14:creationId xmlns:p14="http://schemas.microsoft.com/office/powerpoint/2010/main" val="24843562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D172FB2E-4EC8-4834-B1D2-76071FCAAD50}"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223248076"/>
      </p:ext>
    </p:extLst>
  </p:cSld>
  <p:clrMapOvr>
    <a:masterClrMapping/>
  </p:clrMapOvr>
  <p:transition>
    <p:randomBar dir="vert"/>
  </p:transition>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userDrawn="1">
  <p:cSld name="81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7" y="1882720"/>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442546936"/>
      </p:ext>
    </p:extLst>
  </p:cSld>
  <p:clrMapOvr>
    <a:masterClrMapping/>
  </p:clrMapOvr>
  <p:transition>
    <p:randomBar dir="vert"/>
  </p:transition>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8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199147406"/>
      </p:ext>
    </p:extLst>
  </p:cSld>
  <p:clrMapOvr>
    <a:masterClrMapping/>
  </p:clrMapOvr>
  <p:transition>
    <p:randomBar dir="vert"/>
  </p:transition>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83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4"/>
            <a:ext cx="4869098"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184041446"/>
      </p:ext>
    </p:extLst>
  </p:cSld>
  <p:clrMapOvr>
    <a:masterClrMapping/>
  </p:clrMapOvr>
  <p:transition>
    <p:randomBar dir="vert"/>
  </p:transition>
</p:sldLayout>
</file>

<file path=ppt/slideLayouts/slideLayout303.xml><?xml version="1.0" encoding="utf-8"?>
<p:sldLayout xmlns:a="http://schemas.openxmlformats.org/drawingml/2006/main" xmlns:r="http://schemas.openxmlformats.org/officeDocument/2006/relationships" xmlns:p="http://schemas.openxmlformats.org/presentationml/2006/main" userDrawn="1">
  <p:cSld name="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2024/2/26</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1940121802"/>
      </p:ext>
    </p:extLst>
  </p:cSld>
  <p:clrMapOvr>
    <a:masterClrMapping/>
  </p:clrMapOvr>
  <p:transition>
    <p:randomBar dir="vert"/>
  </p:transition>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3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6137644"/>
      </p:ext>
    </p:extLst>
  </p:cSld>
  <p:clrMapOvr>
    <a:masterClrMapping/>
  </p:clrMapOvr>
  <p:transition>
    <p:randomBar dir="vert"/>
  </p:transition>
</p:sldLayout>
</file>

<file path=ppt/slideLayouts/slideLayout305.xml><?xml version="1.0" encoding="utf-8"?>
<p:sldLayout xmlns:a="http://schemas.openxmlformats.org/drawingml/2006/main" xmlns:r="http://schemas.openxmlformats.org/officeDocument/2006/relationships" xmlns:p="http://schemas.openxmlformats.org/presentationml/2006/main" userDrawn="1">
  <p:cSld name="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2024/2/26</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1039391581"/>
      </p:ext>
    </p:extLst>
  </p:cSld>
  <p:clrMapOvr>
    <a:masterClrMapping/>
  </p:clrMapOvr>
  <p:transition>
    <p:randomBar dir="vert"/>
  </p:transition>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userDrawn="1">
  <p:cSld name="3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02623748"/>
      </p:ext>
    </p:extLst>
  </p:cSld>
  <p:clrMapOvr>
    <a:masterClrMapping/>
  </p:clrMapOvr>
  <p:transition>
    <p:randomBar dir="vert"/>
  </p:transition>
</p:sldLayout>
</file>

<file path=ppt/slideLayouts/slideLayout307.xml><?xml version="1.0" encoding="utf-8"?>
<p:sldLayout xmlns:a="http://schemas.openxmlformats.org/drawingml/2006/main" xmlns:r="http://schemas.openxmlformats.org/officeDocument/2006/relationships" xmlns:p="http://schemas.openxmlformats.org/presentationml/2006/main" userDrawn="1">
  <p:cSld name="8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2024/2/26</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291707068"/>
      </p:ext>
    </p:extLst>
  </p:cSld>
  <p:clrMapOvr>
    <a:masterClrMapping/>
  </p:clrMapOvr>
  <p:transition>
    <p:randomBar dir="vert"/>
  </p:transition>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userDrawn="1">
  <p:cSld name="3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3533588"/>
      </p:ext>
    </p:extLst>
  </p:cSld>
  <p:clrMapOvr>
    <a:masterClrMapping/>
  </p:clrMapOvr>
  <p:transition>
    <p:randomBar dir="vert"/>
  </p:transition>
</p:sldLayout>
</file>

<file path=ppt/slideLayouts/slideLayout309.xml><?xml version="1.0" encoding="utf-8"?>
<p:sldLayout xmlns:a="http://schemas.openxmlformats.org/drawingml/2006/main" xmlns:r="http://schemas.openxmlformats.org/officeDocument/2006/relationships" xmlns:p="http://schemas.openxmlformats.org/presentationml/2006/main" userDrawn="1">
  <p:cSld name="8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2024/2/26</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2290494872"/>
      </p:ext>
    </p:extLst>
  </p:cSld>
  <p:clrMapOvr>
    <a:masterClrMapping/>
  </p:clrMapOvr>
  <p:transition>
    <p:randomBar dir="vert"/>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F1ADDCB5-33A6-452D-A1F1-9622C8FF3C40}"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416562031"/>
      </p:ext>
    </p:extLst>
  </p:cSld>
  <p:clrMapOvr>
    <a:masterClrMapping/>
  </p:clrMapOvr>
  <p:transition>
    <p:randomBar dir="vert"/>
  </p:transition>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userDrawn="1">
  <p:cSld name="3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3647361"/>
      </p:ext>
    </p:extLst>
  </p:cSld>
  <p:clrMapOvr>
    <a:masterClrMapping/>
  </p:clrMapOvr>
  <p:transition>
    <p:randomBar dir="vert"/>
  </p:transition>
</p:sldLayout>
</file>

<file path=ppt/slideLayouts/slideLayout311.xml><?xml version="1.0" encoding="utf-8"?>
<p:sldLayout xmlns:a="http://schemas.openxmlformats.org/drawingml/2006/main" xmlns:r="http://schemas.openxmlformats.org/officeDocument/2006/relationships" xmlns:p="http://schemas.openxmlformats.org/presentationml/2006/main" userDrawn="1">
  <p:cSld name="8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2024/2/26</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861114666"/>
      </p:ext>
    </p:extLst>
  </p:cSld>
  <p:clrMapOvr>
    <a:masterClrMapping/>
  </p:clrMapOvr>
  <p:transition>
    <p:randomBar dir="vert"/>
  </p:transition>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userDrawn="1">
  <p:cSld name="3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6711273"/>
      </p:ext>
    </p:extLst>
  </p:cSld>
  <p:clrMapOvr>
    <a:masterClrMapping/>
  </p:clrMapOvr>
  <p:transition>
    <p:randomBar dir="vert"/>
  </p:transition>
</p:sldLayout>
</file>

<file path=ppt/slideLayouts/slideLayout313.xml><?xml version="1.0" encoding="utf-8"?>
<p:sldLayout xmlns:a="http://schemas.openxmlformats.org/drawingml/2006/main" xmlns:r="http://schemas.openxmlformats.org/officeDocument/2006/relationships" xmlns:p="http://schemas.openxmlformats.org/presentationml/2006/main" userDrawn="1">
  <p:cSld name="89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0"/>
            <a:ext cx="2743200" cy="365125"/>
          </a:xfrm>
          <a:prstGeom prst="rect">
            <a:avLst/>
          </a:prstGeom>
        </p:spPr>
        <p:txBody>
          <a:bodyPr/>
          <a:lstStyle/>
          <a:p>
            <a:pPr defTabSz="914400"/>
            <a:fld id="{32BF82D2-7A68-459D-A996-9BDDA2518FA4}" type="datetimeFigureOut">
              <a:rPr lang="zh-CN" altLang="en-US" smtClean="0">
                <a:solidFill>
                  <a:prstClr val="black">
                    <a:tint val="75000"/>
                  </a:prstClr>
                </a:solidFill>
                <a:cs typeface="Arial" panose="020B0604020202020204" pitchFamily="34" charset="0"/>
              </a:rPr>
              <a:pPr defTabSz="914400"/>
              <a:t>2024/2/26</a:t>
            </a:fld>
            <a:endParaRPr lang="zh-CN" altLang="en-US">
              <a:solidFill>
                <a:prstClr val="black">
                  <a:tint val="75000"/>
                </a:prstClr>
              </a:solidFill>
              <a:cs typeface="Arial" panose="020B0604020202020204" pitchFamily="34" charset="0"/>
            </a:endParaRPr>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pPr defTabSz="914400"/>
            <a:endParaRPr lang="zh-CN" altLang="en-US">
              <a:solidFill>
                <a:prstClr val="black">
                  <a:tint val="75000"/>
                </a:prstClr>
              </a:solidFill>
              <a:cs typeface="Arial" panose="020B0604020202020204" pitchFamily="34" charset="0"/>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pPr defTabSz="914400"/>
            <a:fld id="{3E01EE5D-26FB-46D5-A381-ECFB35BF1D34}" type="slidenum">
              <a:rPr lang="zh-CN" altLang="en-US" smtClean="0">
                <a:solidFill>
                  <a:prstClr val="black">
                    <a:tint val="75000"/>
                  </a:prstClr>
                </a:solidFill>
                <a:cs typeface="Arial" panose="020B0604020202020204" pitchFamily="34" charset="0"/>
              </a:rPr>
              <a:pPr defTabSz="914400"/>
              <a:t>‹#›</a:t>
            </a:fld>
            <a:endParaRPr lang="zh-CN" altLang="en-US">
              <a:solidFill>
                <a:prstClr val="black">
                  <a:tint val="75000"/>
                </a:prstClr>
              </a:solidFill>
              <a:cs typeface="Arial" panose="020B0604020202020204" pitchFamily="34" charset="0"/>
            </a:endParaRPr>
          </a:p>
        </p:txBody>
      </p:sp>
    </p:spTree>
    <p:extLst>
      <p:ext uri="{BB962C8B-B14F-4D97-AF65-F5344CB8AC3E}">
        <p14:creationId xmlns:p14="http://schemas.microsoft.com/office/powerpoint/2010/main" val="3852685177"/>
      </p:ext>
    </p:extLst>
  </p:cSld>
  <p:clrMapOvr>
    <a:masterClrMapping/>
  </p:clrMapOvr>
  <p:transition>
    <p:randomBar dir="vert"/>
  </p:transition>
</p:sldLayout>
</file>

<file path=ppt/slideLayouts/slideLayout314.xml><?xml version="1.0" encoding="utf-8"?>
<p:sldLayout xmlns:a="http://schemas.openxmlformats.org/drawingml/2006/main" xmlns:r="http://schemas.openxmlformats.org/officeDocument/2006/relationships" xmlns:p="http://schemas.openxmlformats.org/presentationml/2006/main" userDrawn="1">
  <p:cSld name="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a:solidFill>
                  <a:prstClr val="black">
                    <a:tint val="75000"/>
                  </a:prstClr>
                </a:solidFill>
                <a:cs typeface="+mn-cs"/>
              </a:defRPr>
            </a:lvl1pPr>
          </a:lstStyle>
          <a:p>
            <a:pPr defTabSz="914400">
              <a:defRPr/>
            </a:pPr>
            <a:fld id="{0C6303A0-9065-42AF-906A-DE1E800FE257}" type="datetimeFigureOut">
              <a:rPr lang="zh-CN" altLang="en-US"/>
              <a:pPr defTabSz="914400">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cs typeface="+mn-cs"/>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cs typeface="+mn-cs"/>
              </a:defRPr>
            </a:lvl1pPr>
          </a:lstStyle>
          <a:p>
            <a:pPr defTabSz="914400">
              <a:defRPr/>
            </a:pPr>
            <a:fld id="{2AD3D7CA-7BD8-4738-B6AB-718737AA462A}" type="slidenum">
              <a:rPr lang="zh-CN" altLang="en-US"/>
              <a:pPr defTabSz="914400">
                <a:defRPr/>
              </a:pPr>
              <a:t>‹#›</a:t>
            </a:fld>
            <a:endParaRPr lang="zh-CN" altLang="en-US"/>
          </a:p>
        </p:txBody>
      </p:sp>
    </p:spTree>
    <p:extLst>
      <p:ext uri="{BB962C8B-B14F-4D97-AF65-F5344CB8AC3E}">
        <p14:creationId xmlns:p14="http://schemas.microsoft.com/office/powerpoint/2010/main" val="1267774082"/>
      </p:ext>
    </p:extLst>
  </p:cSld>
  <p:clrMapOvr>
    <a:masterClrMapping/>
  </p:clrMapOvr>
  <p:transition>
    <p:randomBar dir="vert"/>
  </p:transition>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95738463"/>
      </p:ext>
    </p:extLst>
  </p:cSld>
  <p:clrMapOvr>
    <a:masterClrMapping/>
  </p:clrMapOvr>
  <p:transition>
    <p:randomBar dir="vert"/>
  </p:transition>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7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0" y="1"/>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1927725"/>
      </p:ext>
    </p:extLst>
  </p:cSld>
  <p:clrMapOvr>
    <a:masterClrMapping/>
  </p:clrMapOvr>
  <p:transition>
    <p:randomBar dir="vert"/>
  </p:transition>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5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5805442"/>
      </p:ext>
    </p:extLst>
  </p:cSld>
  <p:clrMapOvr>
    <a:masterClrMapping/>
  </p:clrMapOvr>
  <p:transition>
    <p:randomBar dir="vert"/>
  </p:transition>
</p:sldLayout>
</file>

<file path=ppt/slideLayouts/slideLayout318.xml><?xml version="1.0" encoding="utf-8"?>
<p:sldLayout xmlns:a="http://schemas.openxmlformats.org/drawingml/2006/main" xmlns:r="http://schemas.openxmlformats.org/officeDocument/2006/relationships" xmlns:p="http://schemas.openxmlformats.org/presentationml/2006/main" userDrawn="1">
  <p:cSld name="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400">
              <a:defRPr/>
            </a:pPr>
            <a:fld id="{3ACFC516-0EBD-4852-9DFD-FFC809B16810}" type="datetimeFigureOut">
              <a:rPr lang="zh-CN" altLang="en-US"/>
              <a:pPr defTabSz="914400">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400">
              <a:defRPr/>
            </a:pPr>
            <a:fld id="{855DB59F-0B7A-4009-ADD8-CBB6E0E22669}" type="slidenum">
              <a:rPr lang="zh-CN" altLang="en-US"/>
              <a:pPr defTabSz="914400">
                <a:defRPr/>
              </a:pPr>
              <a:t>‹#›</a:t>
            </a:fld>
            <a:endParaRPr lang="zh-CN" altLang="en-US"/>
          </a:p>
        </p:txBody>
      </p:sp>
    </p:spTree>
    <p:extLst>
      <p:ext uri="{BB962C8B-B14F-4D97-AF65-F5344CB8AC3E}">
        <p14:creationId xmlns:p14="http://schemas.microsoft.com/office/powerpoint/2010/main" val="2439686896"/>
      </p:ext>
    </p:extLst>
  </p:cSld>
  <p:clrMapOvr>
    <a:masterClrMapping/>
  </p:clrMapOvr>
  <p:transition>
    <p:randomBar dir="vert"/>
  </p:transition>
</p:sldLayout>
</file>

<file path=ppt/slideLayouts/slideLayout319.xml><?xml version="1.0" encoding="utf-8"?>
<p:sldLayout xmlns:a="http://schemas.openxmlformats.org/drawingml/2006/main" xmlns:r="http://schemas.openxmlformats.org/officeDocument/2006/relationships" xmlns:p="http://schemas.openxmlformats.org/presentationml/2006/main" userDrawn="1">
  <p:cSld name="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2024/2/26</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3590398418"/>
      </p:ext>
    </p:extLst>
  </p:cSld>
  <p:clrMapOvr>
    <a:masterClrMapping/>
  </p:clrMapOvr>
  <p:transition>
    <p:randomBar dir="vert"/>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6F6D1EBA-6041-4BF5-8ECE-C912A55FA93E}"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511269768"/>
      </p:ext>
    </p:extLst>
  </p:cSld>
  <p:clrMapOvr>
    <a:masterClrMapping/>
  </p:clrMapOvr>
  <p:transition>
    <p:randomBar dir="vert"/>
  </p:transition>
</p:sldLayout>
</file>

<file path=ppt/slideLayouts/slideLayout320.xml><?xml version="1.0" encoding="utf-8"?>
<p:sldLayout xmlns:a="http://schemas.openxmlformats.org/drawingml/2006/main" xmlns:r="http://schemas.openxmlformats.org/officeDocument/2006/relationships" xmlns:p="http://schemas.openxmlformats.org/presentationml/2006/main" userDrawn="1">
  <p:cSld name="8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969096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21.xml><?xml version="1.0" encoding="utf-8"?>
<p:sldLayout xmlns:a="http://schemas.openxmlformats.org/drawingml/2006/main" xmlns:r="http://schemas.openxmlformats.org/officeDocument/2006/relationships" xmlns:p="http://schemas.openxmlformats.org/presentationml/2006/main" userDrawn="1">
  <p:cSld name="9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a:solidFill>
                  <a:prstClr val="black">
                    <a:tint val="75000"/>
                  </a:prstClr>
                </a:solidFill>
              </a:defRPr>
            </a:lvl1pPr>
          </a:lstStyle>
          <a:p>
            <a:pPr defTabSz="914400">
              <a:defRPr/>
            </a:pPr>
            <a:fld id="{233108B3-3C5F-434E-B7C6-124BB30C5988}" type="datetimeFigureOut">
              <a:rPr lang="zh-CN" altLang="en-US">
                <a:cs typeface="Arial" panose="020B0604020202020204" pitchFamily="34" charset="0"/>
              </a:rPr>
              <a:pPr defTabSz="914400">
                <a:defRPr/>
              </a:pPr>
              <a:t>2024/2/26</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0FCC38CE-CFED-41E2-93E2-A213294AFB8B}"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1141852704"/>
      </p:ext>
    </p:extLst>
  </p:cSld>
  <p:clrMapOvr>
    <a:masterClrMapping/>
  </p:clrMapOvr>
  <p:transition>
    <p:randomBar dir="vert"/>
  </p:transition>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3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8085014"/>
      </p:ext>
    </p:extLst>
  </p:cSld>
  <p:clrMapOvr>
    <a:masterClrMapping/>
  </p:clrMapOvr>
  <p:transition>
    <p:randomBar dir="vert"/>
  </p:transition>
</p:sldLayout>
</file>

<file path=ppt/slideLayouts/slideLayout323.xml><?xml version="1.0" encoding="utf-8"?>
<p:sldLayout xmlns:a="http://schemas.openxmlformats.org/drawingml/2006/main" xmlns:r="http://schemas.openxmlformats.org/officeDocument/2006/relationships" xmlns:p="http://schemas.openxmlformats.org/presentationml/2006/main" userDrawn="1">
  <p:cSld name="9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id="{32DA043D-39A3-4437-8A68-D8ABB9645D5B}"/>
              </a:ext>
            </a:extLst>
          </p:cNvPr>
          <p:cNvSpPr>
            <a:spLocks noGrp="1"/>
          </p:cNvSpPr>
          <p:nvPr>
            <p:ph type="dt" sz="half" idx="10"/>
          </p:nvPr>
        </p:nvSpPr>
        <p:spPr>
          <a:xfrm>
            <a:off x="7205133" y="6041362"/>
            <a:ext cx="911939" cy="365125"/>
          </a:xfrm>
          <a:prstGeom prst="rect">
            <a:avLst/>
          </a:prstGeom>
        </p:spPr>
        <p:txBody>
          <a:bodyPr/>
          <a:lstStyle>
            <a:lvl1pPr>
              <a:defRPr/>
            </a:lvl1pPr>
          </a:lstStyle>
          <a:p>
            <a:pPr defTabSz="914400"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2024/2/26</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id="{6139AD28-9736-4858-A52B-9152D3F05EAC}"/>
              </a:ext>
            </a:extLst>
          </p:cNvPr>
          <p:cNvSpPr>
            <a:spLocks noGrp="1"/>
          </p:cNvSpPr>
          <p:nvPr>
            <p:ph type="ftr" sz="quarter" idx="11"/>
          </p:nvPr>
        </p:nvSpPr>
        <p:spPr>
          <a:xfrm>
            <a:off x="677334" y="6041362"/>
            <a:ext cx="6297612" cy="365125"/>
          </a:xfrm>
          <a:prstGeom prst="rect">
            <a:avLst/>
          </a:prstGeom>
        </p:spPr>
        <p:txBody>
          <a:bodyPr/>
          <a:lstStyle>
            <a:lvl1pPr>
              <a:defRPr/>
            </a:lvl1pPr>
          </a:lstStyle>
          <a:p>
            <a:pPr defTabSz="914400"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id="{5D814785-11A4-4636-9CF4-C38FD20D9094}"/>
              </a:ext>
            </a:extLst>
          </p:cNvPr>
          <p:cNvSpPr>
            <a:spLocks noGrp="1"/>
          </p:cNvSpPr>
          <p:nvPr>
            <p:ph type="sldNum" sz="quarter" idx="12"/>
          </p:nvPr>
        </p:nvSpPr>
        <p:spPr>
          <a:xfrm>
            <a:off x="8590663" y="6041362"/>
            <a:ext cx="683339" cy="365125"/>
          </a:xfrm>
          <a:prstGeom prst="rect">
            <a:avLst/>
          </a:prstGeom>
        </p:spPr>
        <p:txBody>
          <a:bodyPr/>
          <a:lstStyle>
            <a:lvl1pPr>
              <a:defRPr/>
            </a:lvl1pPr>
          </a:lstStyle>
          <a:p>
            <a:pPr defTabSz="914400"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9842344"/>
      </p:ext>
    </p:extLst>
  </p:cSld>
  <p:clrMapOvr>
    <a:masterClrMapping/>
  </p:clrMapOvr>
  <p:transition spd="slow" advTm="3000">
    <p:random/>
  </p:transition>
</p:sldLayout>
</file>

<file path=ppt/slideLayouts/slideLayout324.xml><?xml version="1.0" encoding="utf-8"?>
<p:sldLayout xmlns:a="http://schemas.openxmlformats.org/drawingml/2006/main" xmlns:r="http://schemas.openxmlformats.org/officeDocument/2006/relationships" xmlns:p="http://schemas.openxmlformats.org/presentationml/2006/main" userDrawn="1">
  <p:cSld name="2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5746970"/>
      </p:ext>
    </p:extLst>
  </p:cSld>
  <p:clrMapOvr>
    <a:masterClrMapping/>
  </p:clrMapOvr>
  <p:transition>
    <p:randomBar dir="vert"/>
  </p:transition>
</p:sldLayout>
</file>

<file path=ppt/slideLayouts/slideLayout325.xml><?xml version="1.0" encoding="utf-8"?>
<p:sldLayout xmlns:a="http://schemas.openxmlformats.org/drawingml/2006/main" xmlns:r="http://schemas.openxmlformats.org/officeDocument/2006/relationships" xmlns:p="http://schemas.openxmlformats.org/presentationml/2006/main" userDrawn="1">
  <p:cSld name="2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6782233"/>
      </p:ext>
    </p:extLst>
  </p:cSld>
  <p:clrMapOvr>
    <a:masterClrMapping/>
  </p:clrMapOvr>
  <p:transition>
    <p:randomBar dir="vert"/>
  </p:transition>
</p:sldLayout>
</file>

<file path=ppt/slideLayouts/slideLayout326.xml><?xml version="1.0" encoding="utf-8"?>
<p:sldLayout xmlns:a="http://schemas.openxmlformats.org/drawingml/2006/main" xmlns:r="http://schemas.openxmlformats.org/officeDocument/2006/relationships" xmlns:p="http://schemas.openxmlformats.org/presentationml/2006/main" userDrawn="1">
  <p:cSld name="2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35746100"/>
      </p:ext>
    </p:extLst>
  </p:cSld>
  <p:clrMapOvr>
    <a:masterClrMapping/>
  </p:clrMapOvr>
  <p:transition>
    <p:randomBar dir="vert"/>
  </p:transition>
</p:sldLayout>
</file>

<file path=ppt/slideLayouts/slideLayout327.xml><?xml version="1.0" encoding="utf-8"?>
<p:sldLayout xmlns:a="http://schemas.openxmlformats.org/drawingml/2006/main" xmlns:r="http://schemas.openxmlformats.org/officeDocument/2006/relationships" xmlns:p="http://schemas.openxmlformats.org/presentationml/2006/main" userDrawn="1">
  <p:cSld name="2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7312174"/>
      </p:ext>
    </p:extLst>
  </p:cSld>
  <p:clrMapOvr>
    <a:masterClrMapping/>
  </p:clrMapOvr>
  <p:transition>
    <p:randomBar dir="vert"/>
  </p:transition>
</p:sldLayout>
</file>

<file path=ppt/slideLayouts/slideLayout328.xml><?xml version="1.0" encoding="utf-8"?>
<p:sldLayout xmlns:a="http://schemas.openxmlformats.org/drawingml/2006/main" xmlns:r="http://schemas.openxmlformats.org/officeDocument/2006/relationships" xmlns:p="http://schemas.openxmlformats.org/presentationml/2006/main" userDrawn="1">
  <p:cSld name="2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4089036"/>
      </p:ext>
    </p:extLst>
  </p:cSld>
  <p:clrMapOvr>
    <a:masterClrMapping/>
  </p:clrMapOvr>
  <p:transition>
    <p:randomBar dir="vert"/>
  </p:transition>
</p:sldLayout>
</file>

<file path=ppt/slideLayouts/slideLayout329.xml><?xml version="1.0" encoding="utf-8"?>
<p:sldLayout xmlns:a="http://schemas.openxmlformats.org/drawingml/2006/main" xmlns:r="http://schemas.openxmlformats.org/officeDocument/2006/relationships" xmlns:p="http://schemas.openxmlformats.org/presentationml/2006/main" userDrawn="1">
  <p:cSld name="2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13643900"/>
      </p:ext>
    </p:extLst>
  </p:cSld>
  <p:clrMapOvr>
    <a:masterClrMapping/>
  </p:clrMapOvr>
  <p:transition>
    <p:randomBar dir="vert"/>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5735837B-5167-4CAC-B53D-C2801750461D}"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402866344"/>
      </p:ext>
    </p:extLst>
  </p:cSld>
  <p:clrMapOvr>
    <a:masterClrMapping/>
  </p:clrMapOvr>
  <p:transition>
    <p:randomBar dir="vert"/>
  </p:transition>
</p:sldLayout>
</file>

<file path=ppt/slideLayouts/slideLayout330.xml><?xml version="1.0" encoding="utf-8"?>
<p:sldLayout xmlns:a="http://schemas.openxmlformats.org/drawingml/2006/main" xmlns:r="http://schemas.openxmlformats.org/officeDocument/2006/relationships" xmlns:p="http://schemas.openxmlformats.org/presentationml/2006/main" userDrawn="1">
  <p:cSld name="2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61579282"/>
      </p:ext>
    </p:extLst>
  </p:cSld>
  <p:clrMapOvr>
    <a:masterClrMapping/>
  </p:clrMapOvr>
  <p:transition>
    <p:randomBar dir="vert"/>
  </p:transition>
</p:sldLayout>
</file>

<file path=ppt/slideLayouts/slideLayout331.xml><?xml version="1.0" encoding="utf-8"?>
<p:sldLayout xmlns:a="http://schemas.openxmlformats.org/drawingml/2006/main" xmlns:r="http://schemas.openxmlformats.org/officeDocument/2006/relationships" xmlns:p="http://schemas.openxmlformats.org/presentationml/2006/main" userDrawn="1">
  <p:cSld name="2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1815163"/>
      </p:ext>
    </p:extLst>
  </p:cSld>
  <p:clrMapOvr>
    <a:masterClrMapping/>
  </p:clrMapOvr>
  <p:transition>
    <p:randomBar dir="vert"/>
  </p:transition>
</p:sldLayout>
</file>

<file path=ppt/slideLayouts/slideLayout332.xml><?xml version="1.0" encoding="utf-8"?>
<p:sldLayout xmlns:a="http://schemas.openxmlformats.org/drawingml/2006/main" xmlns:r="http://schemas.openxmlformats.org/officeDocument/2006/relationships" xmlns:p="http://schemas.openxmlformats.org/presentationml/2006/main" userDrawn="1">
  <p:cSld name="10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id="{32DA043D-39A3-4437-8A68-D8ABB9645D5B}"/>
              </a:ext>
            </a:extLst>
          </p:cNvPr>
          <p:cNvSpPr>
            <a:spLocks noGrp="1"/>
          </p:cNvSpPr>
          <p:nvPr>
            <p:ph type="dt" sz="half" idx="10"/>
          </p:nvPr>
        </p:nvSpPr>
        <p:spPr>
          <a:xfrm>
            <a:off x="7205133" y="6041362"/>
            <a:ext cx="911939" cy="365125"/>
          </a:xfrm>
          <a:prstGeom prst="rect">
            <a:avLst/>
          </a:prstGeom>
        </p:spPr>
        <p:txBody>
          <a:bodyPr/>
          <a:lstStyle>
            <a:lvl1pPr>
              <a:defRPr/>
            </a:lvl1pPr>
          </a:lstStyle>
          <a:p>
            <a:pPr defTabSz="914400"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2024/2/26</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id="{6139AD28-9736-4858-A52B-9152D3F05EAC}"/>
              </a:ext>
            </a:extLst>
          </p:cNvPr>
          <p:cNvSpPr>
            <a:spLocks noGrp="1"/>
          </p:cNvSpPr>
          <p:nvPr>
            <p:ph type="ftr" sz="quarter" idx="11"/>
          </p:nvPr>
        </p:nvSpPr>
        <p:spPr>
          <a:xfrm>
            <a:off x="677334" y="6041362"/>
            <a:ext cx="6297612" cy="365125"/>
          </a:xfrm>
          <a:prstGeom prst="rect">
            <a:avLst/>
          </a:prstGeom>
        </p:spPr>
        <p:txBody>
          <a:bodyPr/>
          <a:lstStyle>
            <a:lvl1pPr>
              <a:defRPr/>
            </a:lvl1pPr>
          </a:lstStyle>
          <a:p>
            <a:pPr defTabSz="914400"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id="{5D814785-11A4-4636-9CF4-C38FD20D9094}"/>
              </a:ext>
            </a:extLst>
          </p:cNvPr>
          <p:cNvSpPr>
            <a:spLocks noGrp="1"/>
          </p:cNvSpPr>
          <p:nvPr>
            <p:ph type="sldNum" sz="quarter" idx="12"/>
          </p:nvPr>
        </p:nvSpPr>
        <p:spPr>
          <a:xfrm>
            <a:off x="8590663" y="6041362"/>
            <a:ext cx="683339" cy="365125"/>
          </a:xfrm>
          <a:prstGeom prst="rect">
            <a:avLst/>
          </a:prstGeom>
        </p:spPr>
        <p:txBody>
          <a:bodyPr/>
          <a:lstStyle>
            <a:lvl1pPr>
              <a:defRPr/>
            </a:lvl1pPr>
          </a:lstStyle>
          <a:p>
            <a:pPr defTabSz="914400"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96817326"/>
      </p:ext>
    </p:extLst>
  </p:cSld>
  <p:clrMapOvr>
    <a:masterClrMapping/>
  </p:clrMapOvr>
  <p:transition spd="slow" advTm="3000">
    <p:random/>
  </p:transition>
</p:sldLayout>
</file>

<file path=ppt/slideLayouts/slideLayout333.xml><?xml version="1.0" encoding="utf-8"?>
<p:sldLayout xmlns:a="http://schemas.openxmlformats.org/drawingml/2006/main" xmlns:r="http://schemas.openxmlformats.org/officeDocument/2006/relationships" xmlns:p="http://schemas.openxmlformats.org/presentationml/2006/main" userDrawn="1">
  <p:cSld name="3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45637823"/>
      </p:ext>
    </p:extLst>
  </p:cSld>
  <p:clrMapOvr>
    <a:masterClrMapping/>
  </p:clrMapOvr>
  <p:transition>
    <p:randomBar dir="vert"/>
  </p:transition>
</p:sldLayout>
</file>

<file path=ppt/slideLayouts/slideLayout334.xml><?xml version="1.0" encoding="utf-8"?>
<p:sldLayout xmlns:a="http://schemas.openxmlformats.org/drawingml/2006/main" xmlns:r="http://schemas.openxmlformats.org/officeDocument/2006/relationships" xmlns:p="http://schemas.openxmlformats.org/presentationml/2006/main" userDrawn="1">
  <p:cSld name="3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2606032"/>
      </p:ext>
    </p:extLst>
  </p:cSld>
  <p:clrMapOvr>
    <a:masterClrMapping/>
  </p:clrMapOvr>
  <p:transition>
    <p:randomBar dir="vert"/>
  </p:transition>
</p:sldLayout>
</file>

<file path=ppt/slideLayouts/slideLayout335.xml><?xml version="1.0" encoding="utf-8"?>
<p:sldLayout xmlns:a="http://schemas.openxmlformats.org/drawingml/2006/main" xmlns:r="http://schemas.openxmlformats.org/officeDocument/2006/relationships" xmlns:p="http://schemas.openxmlformats.org/presentationml/2006/main" userDrawn="1">
  <p:cSld name="3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0839115"/>
      </p:ext>
    </p:extLst>
  </p:cSld>
  <p:clrMapOvr>
    <a:masterClrMapping/>
  </p:clrMapOvr>
  <p:transition>
    <p:randomBar dir="vert"/>
  </p:transition>
</p:sldLayout>
</file>

<file path=ppt/slideLayouts/slideLayout336.xml><?xml version="1.0" encoding="utf-8"?>
<p:sldLayout xmlns:a="http://schemas.openxmlformats.org/drawingml/2006/main" xmlns:r="http://schemas.openxmlformats.org/officeDocument/2006/relationships" xmlns:p="http://schemas.openxmlformats.org/presentationml/2006/main" userDrawn="1">
  <p:cSld name="3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9463692"/>
      </p:ext>
    </p:extLst>
  </p:cSld>
  <p:clrMapOvr>
    <a:masterClrMapping/>
  </p:clrMapOvr>
  <p:transition>
    <p:randomBar dir="vert"/>
  </p:transition>
</p:sldLayout>
</file>

<file path=ppt/slideLayouts/slideLayout337.xml><?xml version="1.0" encoding="utf-8"?>
<p:sldLayout xmlns:a="http://schemas.openxmlformats.org/drawingml/2006/main" xmlns:r="http://schemas.openxmlformats.org/officeDocument/2006/relationships" xmlns:p="http://schemas.openxmlformats.org/presentationml/2006/main" userDrawn="1">
  <p:cSld name="3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182487"/>
      </p:ext>
    </p:extLst>
  </p:cSld>
  <p:clrMapOvr>
    <a:masterClrMapping/>
  </p:clrMapOvr>
  <p:transition>
    <p:randomBar dir="vert"/>
  </p:transition>
</p:sldLayout>
</file>

<file path=ppt/slideLayouts/slideLayout338.xml><?xml version="1.0" encoding="utf-8"?>
<p:sldLayout xmlns:a="http://schemas.openxmlformats.org/drawingml/2006/main" xmlns:r="http://schemas.openxmlformats.org/officeDocument/2006/relationships" xmlns:p="http://schemas.openxmlformats.org/presentationml/2006/main" userDrawn="1">
  <p:cSld name="3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77335887"/>
      </p:ext>
    </p:extLst>
  </p:cSld>
  <p:clrMapOvr>
    <a:masterClrMapping/>
  </p:clrMapOvr>
  <p:transition>
    <p:randomBar dir="vert"/>
  </p:transition>
</p:sldLayout>
</file>

<file path=ppt/slideLayouts/slideLayout339.xml><?xml version="1.0" encoding="utf-8"?>
<p:sldLayout xmlns:a="http://schemas.openxmlformats.org/drawingml/2006/main" xmlns:r="http://schemas.openxmlformats.org/officeDocument/2006/relationships" xmlns:p="http://schemas.openxmlformats.org/presentationml/2006/main" userDrawn="1">
  <p:cSld name="3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6664049"/>
      </p:ext>
    </p:extLst>
  </p:cSld>
  <p:clrMapOvr>
    <a:masterClrMapping/>
  </p:clrMapOvr>
  <p:transition>
    <p:randomBar dir="vert"/>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9C187384-1631-427A-8C6B-43ABBF2F17CC}"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783048153"/>
      </p:ext>
    </p:extLst>
  </p:cSld>
  <p:clrMapOvr>
    <a:masterClrMapping/>
  </p:clrMapOvr>
  <p:transition>
    <p:randomBar dir="vert"/>
  </p:transition>
</p:sldLayout>
</file>

<file path=ppt/slideLayouts/slideLayout340.xml><?xml version="1.0" encoding="utf-8"?>
<p:sldLayout xmlns:a="http://schemas.openxmlformats.org/drawingml/2006/main" xmlns:r="http://schemas.openxmlformats.org/officeDocument/2006/relationships" xmlns:p="http://schemas.openxmlformats.org/presentationml/2006/main" userDrawn="1">
  <p:cSld name="3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2285559"/>
      </p:ext>
    </p:extLst>
  </p:cSld>
  <p:clrMapOvr>
    <a:masterClrMapping/>
  </p:clrMapOvr>
  <p:transition>
    <p:randomBar dir="vert"/>
  </p:transition>
</p:sldLayout>
</file>

<file path=ppt/slideLayouts/slideLayout341.xml><?xml version="1.0" encoding="utf-8"?>
<p:sldLayout xmlns:a="http://schemas.openxmlformats.org/drawingml/2006/main" xmlns:r="http://schemas.openxmlformats.org/officeDocument/2006/relationships" xmlns:p="http://schemas.openxmlformats.org/presentationml/2006/main" userDrawn="1">
  <p:cSld name="9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defTabSz="914400" eaLnBrk="0" fontAlgn="base" hangingPunct="0">
              <a:spcBef>
                <a:spcPct val="0"/>
              </a:spcBef>
              <a:spcAft>
                <a:spcPct val="0"/>
              </a:spcAft>
              <a:defRPr/>
            </a:pPr>
            <a:fld id="{39ADED8E-4E0B-498D-B715-B157A890E4DE}" type="datetimeFigureOut">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2024/2/26</a:t>
            </a:fld>
            <a:endParaRPr lang="zh-CN" altLang="en-US">
              <a:latin typeface="Arial" panose="020B0604020202020204" pitchFamily="34" charset="0"/>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endParaRPr lang="zh-CN" altLang="en-US">
              <a:latin typeface="Arial" panose="020B0604020202020204" pitchFamily="34" charset="0"/>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fld id="{18634F15-13D2-4C0D-99FD-67E8D2F909DD}" type="slidenum">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48175150"/>
      </p:ext>
    </p:extLst>
  </p:cSld>
  <p:clrMapOvr>
    <a:masterClrMapping/>
  </p:clrMapOvr>
  <p:transition>
    <p:randomBar dir="vert"/>
  </p:transition>
</p:sldLayout>
</file>

<file path=ppt/slideLayouts/slideLayout342.xml><?xml version="1.0" encoding="utf-8"?>
<p:sldLayout xmlns:a="http://schemas.openxmlformats.org/drawingml/2006/main" xmlns:r="http://schemas.openxmlformats.org/officeDocument/2006/relationships" xmlns:p="http://schemas.openxmlformats.org/presentationml/2006/main" userDrawn="1">
  <p:cSld name="6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9931401"/>
      </p:ext>
    </p:extLst>
  </p:cSld>
  <p:clrMapOvr>
    <a:masterClrMapping/>
  </p:clrMapOvr>
  <p:transition spd="slow" advClick="0" advTm="4000">
    <p:comb/>
  </p:transition>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6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815246"/>
      </p:ext>
    </p:extLst>
  </p:cSld>
  <p:clrMapOvr>
    <a:masterClrMapping/>
  </p:clrMapOvr>
  <p:transition>
    <p:randomBar dir="vert"/>
  </p:transition>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11_标题和内容">
    <p:spTree>
      <p:nvGrpSpPr>
        <p:cNvPr id="1" name=""/>
        <p:cNvGrpSpPr/>
        <p:nvPr/>
      </p:nvGrpSpPr>
      <p:grpSpPr>
        <a:xfrm>
          <a:off x="0" y="0"/>
          <a:ext cx="0" cy="0"/>
          <a:chOff x="0" y="0"/>
          <a:chExt cx="0" cy="0"/>
        </a:xfrm>
      </p:grpSpPr>
      <p:sp>
        <p:nvSpPr>
          <p:cNvPr id="7" name="菱形 6"/>
          <p:cNvSpPr/>
          <p:nvPr userDrawn="1"/>
        </p:nvSpPr>
        <p:spPr>
          <a:xfrm>
            <a:off x="127000" y="137026"/>
            <a:ext cx="540000" cy="5400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a:solidFill>
                <a:prstClr val="white"/>
              </a:solidFill>
            </a:endParaRPr>
          </a:p>
        </p:txBody>
      </p:sp>
      <p:sp>
        <p:nvSpPr>
          <p:cNvPr id="3" name="菱形 2"/>
          <p:cNvSpPr/>
          <p:nvPr userDrawn="1"/>
        </p:nvSpPr>
        <p:spPr>
          <a:xfrm>
            <a:off x="190500" y="137026"/>
            <a:ext cx="540000" cy="54000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a:solidFill>
                <a:prstClr val="white"/>
              </a:solidFill>
            </a:endParaRPr>
          </a:p>
        </p:txBody>
      </p:sp>
    </p:spTree>
    <p:extLst>
      <p:ext uri="{BB962C8B-B14F-4D97-AF65-F5344CB8AC3E}">
        <p14:creationId xmlns:p14="http://schemas.microsoft.com/office/powerpoint/2010/main" val="2614384364"/>
      </p:ext>
    </p:extLst>
  </p:cSld>
  <p:clrMapOvr>
    <a:masterClrMapping/>
  </p:clrMapOvr>
  <p:transition>
    <p:randomBar dir="vert"/>
  </p:transition>
</p:sldLayout>
</file>

<file path=ppt/slideLayouts/slideLayout345.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21294787"/>
      </p:ext>
    </p:extLst>
  </p:cSld>
  <p:clrMapOvr>
    <a:masterClrMapping/>
  </p:clrMapOvr>
  <p:transition>
    <p:randomBar dir="vert"/>
  </p:transition>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3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3285149"/>
      </p:ext>
    </p:extLst>
  </p:cSld>
  <p:clrMapOvr>
    <a:masterClrMapping/>
  </p:clrMapOvr>
  <p:transition>
    <p:randomBar dir="vert"/>
  </p:transition>
</p:sldLayout>
</file>

<file path=ppt/slideLayouts/slideLayout347.xml><?xml version="1.0" encoding="utf-8"?>
<p:sldLayout xmlns:a="http://schemas.openxmlformats.org/drawingml/2006/main" xmlns:r="http://schemas.openxmlformats.org/officeDocument/2006/relationships" xmlns:p="http://schemas.openxmlformats.org/presentationml/2006/main" userDrawn="1">
  <p:cSld name="12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id="{32DA043D-39A3-4437-8A68-D8ABB9645D5B}"/>
              </a:ext>
            </a:extLst>
          </p:cNvPr>
          <p:cNvSpPr>
            <a:spLocks noGrp="1"/>
          </p:cNvSpPr>
          <p:nvPr>
            <p:ph type="dt" sz="half" idx="10"/>
          </p:nvPr>
        </p:nvSpPr>
        <p:spPr>
          <a:xfrm>
            <a:off x="7205133" y="6041362"/>
            <a:ext cx="911939" cy="365125"/>
          </a:xfrm>
          <a:prstGeom prst="rect">
            <a:avLst/>
          </a:prstGeom>
        </p:spPr>
        <p:txBody>
          <a:bodyPr/>
          <a:lstStyle>
            <a:lvl1pPr>
              <a:defRPr/>
            </a:lvl1pPr>
          </a:lstStyle>
          <a:p>
            <a:pPr defTabSz="914400"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2024/2/26</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id="{6139AD28-9736-4858-A52B-9152D3F05EAC}"/>
              </a:ext>
            </a:extLst>
          </p:cNvPr>
          <p:cNvSpPr>
            <a:spLocks noGrp="1"/>
          </p:cNvSpPr>
          <p:nvPr>
            <p:ph type="ftr" sz="quarter" idx="11"/>
          </p:nvPr>
        </p:nvSpPr>
        <p:spPr>
          <a:xfrm>
            <a:off x="677334" y="6041362"/>
            <a:ext cx="6297612" cy="365125"/>
          </a:xfrm>
          <a:prstGeom prst="rect">
            <a:avLst/>
          </a:prstGeom>
        </p:spPr>
        <p:txBody>
          <a:bodyPr/>
          <a:lstStyle>
            <a:lvl1pPr>
              <a:defRPr/>
            </a:lvl1pPr>
          </a:lstStyle>
          <a:p>
            <a:pPr defTabSz="914400"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id="{5D814785-11A4-4636-9CF4-C38FD20D9094}"/>
              </a:ext>
            </a:extLst>
          </p:cNvPr>
          <p:cNvSpPr>
            <a:spLocks noGrp="1"/>
          </p:cNvSpPr>
          <p:nvPr>
            <p:ph type="sldNum" sz="quarter" idx="12"/>
          </p:nvPr>
        </p:nvSpPr>
        <p:spPr>
          <a:xfrm>
            <a:off x="8590663" y="6041362"/>
            <a:ext cx="683339" cy="365125"/>
          </a:xfrm>
          <a:prstGeom prst="rect">
            <a:avLst/>
          </a:prstGeom>
        </p:spPr>
        <p:txBody>
          <a:bodyPr/>
          <a:lstStyle>
            <a:lvl1pPr>
              <a:defRPr/>
            </a:lvl1pPr>
          </a:lstStyle>
          <a:p>
            <a:pPr defTabSz="914400"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27244269"/>
      </p:ext>
    </p:extLst>
  </p:cSld>
  <p:clrMapOvr>
    <a:masterClrMapping/>
  </p:clrMapOvr>
  <p:transition spd="slow" advTm="3000">
    <p:random/>
  </p:transition>
</p:sldLayout>
</file>

<file path=ppt/slideLayouts/slideLayout348.xml><?xml version="1.0" encoding="utf-8"?>
<p:sldLayout xmlns:a="http://schemas.openxmlformats.org/drawingml/2006/main" xmlns:r="http://schemas.openxmlformats.org/officeDocument/2006/relationships" xmlns:p="http://schemas.openxmlformats.org/presentationml/2006/main" userDrawn="1">
  <p:cSld name="3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1796012"/>
      </p:ext>
    </p:extLst>
  </p:cSld>
  <p:clrMapOvr>
    <a:masterClrMapping/>
  </p:clrMapOvr>
  <p:transition>
    <p:randomBar dir="vert"/>
  </p:transition>
</p:sldLayout>
</file>

<file path=ppt/slideLayouts/slideLayout349.xml><?xml version="1.0" encoding="utf-8"?>
<p:sldLayout xmlns:a="http://schemas.openxmlformats.org/drawingml/2006/main" xmlns:r="http://schemas.openxmlformats.org/officeDocument/2006/relationships" xmlns:p="http://schemas.openxmlformats.org/presentationml/2006/main" userDrawn="1">
  <p:cSld name="3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5746538"/>
      </p:ext>
    </p:extLst>
  </p:cSld>
  <p:clrMapOvr>
    <a:masterClrMapping/>
  </p:clrMapOvr>
  <p:transition>
    <p:randomBar dir="vert"/>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1644358"/>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userDrawn="1">
  <p:cSld name="4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3950515"/>
      </p:ext>
    </p:extLst>
  </p:cSld>
  <p:clrMapOvr>
    <a:masterClrMapping/>
  </p:clrMapOvr>
  <p:transition>
    <p:randomBar dir="vert"/>
  </p:transition>
</p:sldLayout>
</file>

<file path=ppt/slideLayouts/slideLayout351.xml><?xml version="1.0" encoding="utf-8"?>
<p:sldLayout xmlns:a="http://schemas.openxmlformats.org/drawingml/2006/main" xmlns:r="http://schemas.openxmlformats.org/officeDocument/2006/relationships" xmlns:p="http://schemas.openxmlformats.org/presentationml/2006/main" userDrawn="1">
  <p:cSld name="4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14493769"/>
      </p:ext>
    </p:extLst>
  </p:cSld>
  <p:clrMapOvr>
    <a:masterClrMapping/>
  </p:clrMapOvr>
  <p:transition>
    <p:randomBar dir="vert"/>
  </p:transition>
</p:sldLayout>
</file>

<file path=ppt/slideLayouts/slideLayout352.xml><?xml version="1.0" encoding="utf-8"?>
<p:sldLayout xmlns:a="http://schemas.openxmlformats.org/drawingml/2006/main" xmlns:r="http://schemas.openxmlformats.org/officeDocument/2006/relationships" xmlns:p="http://schemas.openxmlformats.org/presentationml/2006/main" userDrawn="1">
  <p:cSld name="4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2490703"/>
      </p:ext>
    </p:extLst>
  </p:cSld>
  <p:clrMapOvr>
    <a:masterClrMapping/>
  </p:clrMapOvr>
  <p:transition>
    <p:randomBar dir="vert"/>
  </p:transition>
</p:sldLayout>
</file>

<file path=ppt/slideLayouts/slideLayout353.xml><?xml version="1.0" encoding="utf-8"?>
<p:sldLayout xmlns:a="http://schemas.openxmlformats.org/drawingml/2006/main" xmlns:r="http://schemas.openxmlformats.org/officeDocument/2006/relationships" xmlns:p="http://schemas.openxmlformats.org/presentationml/2006/main" userDrawn="1">
  <p:cSld name="4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5520561"/>
      </p:ext>
    </p:extLst>
  </p:cSld>
  <p:clrMapOvr>
    <a:masterClrMapping/>
  </p:clrMapOvr>
  <p:transition>
    <p:randomBar dir="vert"/>
  </p:transition>
</p:sldLayout>
</file>

<file path=ppt/slideLayouts/slideLayout354.xml><?xml version="1.0" encoding="utf-8"?>
<p:sldLayout xmlns:a="http://schemas.openxmlformats.org/drawingml/2006/main" xmlns:r="http://schemas.openxmlformats.org/officeDocument/2006/relationships" xmlns:p="http://schemas.openxmlformats.org/presentationml/2006/main" userDrawn="1">
  <p:cSld name="4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5516393"/>
      </p:ext>
    </p:extLst>
  </p:cSld>
  <p:clrMapOvr>
    <a:masterClrMapping/>
  </p:clrMapOvr>
  <p:transition>
    <p:randomBar dir="vert"/>
  </p:transition>
</p:sldLayout>
</file>

<file path=ppt/slideLayouts/slideLayout355.xml><?xml version="1.0" encoding="utf-8"?>
<p:sldLayout xmlns:a="http://schemas.openxmlformats.org/drawingml/2006/main" xmlns:r="http://schemas.openxmlformats.org/officeDocument/2006/relationships" xmlns:p="http://schemas.openxmlformats.org/presentationml/2006/main" userDrawn="1">
  <p:cSld name="4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9671873"/>
      </p:ext>
    </p:extLst>
  </p:cSld>
  <p:clrMapOvr>
    <a:masterClrMapping/>
  </p:clrMapOvr>
  <p:transition>
    <p:randomBar dir="vert"/>
  </p:transition>
</p:sldLayout>
</file>

<file path=ppt/slideLayouts/slideLayout356.xml><?xml version="1.0" encoding="utf-8"?>
<p:sldLayout xmlns:a="http://schemas.openxmlformats.org/drawingml/2006/main" xmlns:r="http://schemas.openxmlformats.org/officeDocument/2006/relationships" xmlns:p="http://schemas.openxmlformats.org/presentationml/2006/main" userDrawn="1">
  <p:cSld name="13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id="{32DA043D-39A3-4437-8A68-D8ABB9645D5B}"/>
              </a:ext>
            </a:extLst>
          </p:cNvPr>
          <p:cNvSpPr>
            <a:spLocks noGrp="1"/>
          </p:cNvSpPr>
          <p:nvPr>
            <p:ph type="dt" sz="half" idx="10"/>
          </p:nvPr>
        </p:nvSpPr>
        <p:spPr>
          <a:xfrm>
            <a:off x="7205133" y="6041362"/>
            <a:ext cx="911939" cy="365125"/>
          </a:xfrm>
          <a:prstGeom prst="rect">
            <a:avLst/>
          </a:prstGeom>
        </p:spPr>
        <p:txBody>
          <a:bodyPr/>
          <a:lstStyle>
            <a:lvl1pPr>
              <a:defRPr/>
            </a:lvl1pPr>
          </a:lstStyle>
          <a:p>
            <a:pPr defTabSz="914400"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2024/2/26</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id="{6139AD28-9736-4858-A52B-9152D3F05EAC}"/>
              </a:ext>
            </a:extLst>
          </p:cNvPr>
          <p:cNvSpPr>
            <a:spLocks noGrp="1"/>
          </p:cNvSpPr>
          <p:nvPr>
            <p:ph type="ftr" sz="quarter" idx="11"/>
          </p:nvPr>
        </p:nvSpPr>
        <p:spPr>
          <a:xfrm>
            <a:off x="677334" y="6041362"/>
            <a:ext cx="6297612" cy="365125"/>
          </a:xfrm>
          <a:prstGeom prst="rect">
            <a:avLst/>
          </a:prstGeom>
        </p:spPr>
        <p:txBody>
          <a:bodyPr/>
          <a:lstStyle>
            <a:lvl1pPr>
              <a:defRPr/>
            </a:lvl1pPr>
          </a:lstStyle>
          <a:p>
            <a:pPr defTabSz="914400"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id="{5D814785-11A4-4636-9CF4-C38FD20D9094}"/>
              </a:ext>
            </a:extLst>
          </p:cNvPr>
          <p:cNvSpPr>
            <a:spLocks noGrp="1"/>
          </p:cNvSpPr>
          <p:nvPr>
            <p:ph type="sldNum" sz="quarter" idx="12"/>
          </p:nvPr>
        </p:nvSpPr>
        <p:spPr>
          <a:xfrm>
            <a:off x="8590663" y="6041362"/>
            <a:ext cx="683339" cy="365125"/>
          </a:xfrm>
          <a:prstGeom prst="rect">
            <a:avLst/>
          </a:prstGeom>
        </p:spPr>
        <p:txBody>
          <a:bodyPr/>
          <a:lstStyle>
            <a:lvl1pPr>
              <a:defRPr/>
            </a:lvl1pPr>
          </a:lstStyle>
          <a:p>
            <a:pPr defTabSz="914400"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34836369"/>
      </p:ext>
    </p:extLst>
  </p:cSld>
  <p:clrMapOvr>
    <a:masterClrMapping/>
  </p:clrMapOvr>
  <p:transition spd="slow" advTm="3000">
    <p:random/>
  </p:transition>
</p:sldLayout>
</file>

<file path=ppt/slideLayouts/slideLayout357.xml><?xml version="1.0" encoding="utf-8"?>
<p:sldLayout xmlns:a="http://schemas.openxmlformats.org/drawingml/2006/main" xmlns:r="http://schemas.openxmlformats.org/officeDocument/2006/relationships" xmlns:p="http://schemas.openxmlformats.org/presentationml/2006/main" userDrawn="1">
  <p:cSld name="4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45841108"/>
      </p:ext>
    </p:extLst>
  </p:cSld>
  <p:clrMapOvr>
    <a:masterClrMapping/>
  </p:clrMapOvr>
  <p:transition>
    <p:randomBar dir="vert"/>
  </p:transition>
</p:sldLayout>
</file>

<file path=ppt/slideLayouts/slideLayout358.xml><?xml version="1.0" encoding="utf-8"?>
<p:sldLayout xmlns:a="http://schemas.openxmlformats.org/drawingml/2006/main" xmlns:r="http://schemas.openxmlformats.org/officeDocument/2006/relationships" xmlns:p="http://schemas.openxmlformats.org/presentationml/2006/main" userDrawn="1">
  <p:cSld name="4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0414015"/>
      </p:ext>
    </p:extLst>
  </p:cSld>
  <p:clrMapOvr>
    <a:masterClrMapping/>
  </p:clrMapOvr>
  <p:transition>
    <p:randomBar dir="vert"/>
  </p:transition>
</p:sldLayout>
</file>

<file path=ppt/slideLayouts/slideLayout359.xml><?xml version="1.0" encoding="utf-8"?>
<p:sldLayout xmlns:a="http://schemas.openxmlformats.org/drawingml/2006/main" xmlns:r="http://schemas.openxmlformats.org/officeDocument/2006/relationships" xmlns:p="http://schemas.openxmlformats.org/presentationml/2006/main" userDrawn="1">
  <p:cSld name="4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9294651"/>
      </p:ext>
    </p:extLst>
  </p:cSld>
  <p:clrMapOvr>
    <a:masterClrMapping/>
  </p:clrMapOvr>
  <p:transition>
    <p:randomBar dir="vert"/>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2" y="2130429"/>
            <a:ext cx="10363200" cy="1470025"/>
          </a:xfrm>
        </p:spPr>
        <p:txBody>
          <a:bodyPr/>
          <a:lstStyle/>
          <a:p>
            <a:r>
              <a:rPr lang="en-US"/>
              <a:t>Click to edit Master title style</a:t>
            </a:r>
          </a:p>
        </p:txBody>
      </p:sp>
      <p:sp>
        <p:nvSpPr>
          <p:cNvPr id="3" name="Subtitle 2"/>
          <p:cNvSpPr>
            <a:spLocks noGrp="1"/>
          </p:cNvSpPr>
          <p:nvPr>
            <p:ph type="subTitle" idx="1"/>
          </p:nvPr>
        </p:nvSpPr>
        <p:spPr>
          <a:xfrm>
            <a:off x="1828802" y="3886200"/>
            <a:ext cx="8534400" cy="1752600"/>
          </a:xfrm>
        </p:spPr>
        <p:txBody>
          <a:bodyPr/>
          <a:lstStyle>
            <a:lvl1pPr marL="0" indent="0" algn="ctr">
              <a:buNone/>
              <a:defRPr>
                <a:solidFill>
                  <a:schemeClr val="tx1">
                    <a:tint val="75000"/>
                  </a:schemeClr>
                </a:solidFill>
              </a:defRPr>
            </a:lvl1pPr>
            <a:lvl2pPr marL="609463" indent="0" algn="ctr">
              <a:buNone/>
              <a:defRPr>
                <a:solidFill>
                  <a:schemeClr val="tx1">
                    <a:tint val="75000"/>
                  </a:schemeClr>
                </a:solidFill>
              </a:defRPr>
            </a:lvl2pPr>
            <a:lvl3pPr marL="1218926" indent="0" algn="ctr">
              <a:buNone/>
              <a:defRPr>
                <a:solidFill>
                  <a:schemeClr val="tx1">
                    <a:tint val="75000"/>
                  </a:schemeClr>
                </a:solidFill>
              </a:defRPr>
            </a:lvl3pPr>
            <a:lvl4pPr marL="1828388" indent="0" algn="ctr">
              <a:buNone/>
              <a:defRPr>
                <a:solidFill>
                  <a:schemeClr val="tx1">
                    <a:tint val="75000"/>
                  </a:schemeClr>
                </a:solidFill>
              </a:defRPr>
            </a:lvl4pPr>
            <a:lvl5pPr marL="2437851" indent="0" algn="ctr">
              <a:buNone/>
              <a:defRPr>
                <a:solidFill>
                  <a:schemeClr val="tx1">
                    <a:tint val="75000"/>
                  </a:schemeClr>
                </a:solidFill>
              </a:defRPr>
            </a:lvl5pPr>
            <a:lvl6pPr marL="3047314" indent="0" algn="ctr">
              <a:buNone/>
              <a:defRPr>
                <a:solidFill>
                  <a:schemeClr val="tx1">
                    <a:tint val="75000"/>
                  </a:schemeClr>
                </a:solidFill>
              </a:defRPr>
            </a:lvl6pPr>
            <a:lvl7pPr marL="3656777" indent="0" algn="ctr">
              <a:buNone/>
              <a:defRPr>
                <a:solidFill>
                  <a:schemeClr val="tx1">
                    <a:tint val="75000"/>
                  </a:schemeClr>
                </a:solidFill>
              </a:defRPr>
            </a:lvl7pPr>
            <a:lvl8pPr marL="4266240" indent="0" algn="ctr">
              <a:buNone/>
              <a:defRPr>
                <a:solidFill>
                  <a:schemeClr val="tx1">
                    <a:tint val="75000"/>
                  </a:schemeClr>
                </a:solidFill>
              </a:defRPr>
            </a:lvl8pPr>
            <a:lvl9pPr marL="487570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fld id="{406E9206-D2D6-4057-92D4-39C87A03E66D}"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812944731"/>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userDrawn="1">
  <p:cSld name="4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1585414"/>
      </p:ext>
    </p:extLst>
  </p:cSld>
  <p:clrMapOvr>
    <a:masterClrMapping/>
  </p:clrMapOvr>
  <p:transition>
    <p:randomBar dir="vert"/>
  </p:transition>
</p:sldLayout>
</file>

<file path=ppt/slideLayouts/slideLayout361.xml><?xml version="1.0" encoding="utf-8"?>
<p:sldLayout xmlns:a="http://schemas.openxmlformats.org/drawingml/2006/main" xmlns:r="http://schemas.openxmlformats.org/officeDocument/2006/relationships" xmlns:p="http://schemas.openxmlformats.org/presentationml/2006/main" userDrawn="1">
  <p:cSld name="5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0444738"/>
      </p:ext>
    </p:extLst>
  </p:cSld>
  <p:clrMapOvr>
    <a:masterClrMapping/>
  </p:clrMapOvr>
  <p:transition>
    <p:randomBar dir="vert"/>
  </p:transition>
</p:sldLayout>
</file>

<file path=ppt/slideLayouts/slideLayout362.xml><?xml version="1.0" encoding="utf-8"?>
<p:sldLayout xmlns:a="http://schemas.openxmlformats.org/drawingml/2006/main" xmlns:r="http://schemas.openxmlformats.org/officeDocument/2006/relationships" xmlns:p="http://schemas.openxmlformats.org/presentationml/2006/main" userDrawn="1">
  <p:cSld name="5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0711386"/>
      </p:ext>
    </p:extLst>
  </p:cSld>
  <p:clrMapOvr>
    <a:masterClrMapping/>
  </p:clrMapOvr>
  <p:transition>
    <p:randomBar dir="vert"/>
  </p:transition>
</p:sldLayout>
</file>

<file path=ppt/slideLayouts/slideLayout363.xml><?xml version="1.0" encoding="utf-8"?>
<p:sldLayout xmlns:a="http://schemas.openxmlformats.org/drawingml/2006/main" xmlns:r="http://schemas.openxmlformats.org/officeDocument/2006/relationships" xmlns:p="http://schemas.openxmlformats.org/presentationml/2006/main" userDrawn="1">
  <p:cSld name="5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4059093"/>
      </p:ext>
    </p:extLst>
  </p:cSld>
  <p:clrMapOvr>
    <a:masterClrMapping/>
  </p:clrMapOvr>
  <p:transition>
    <p:randomBar dir="vert"/>
  </p:transition>
</p:sldLayout>
</file>

<file path=ppt/slideLayouts/slideLayout364.xml><?xml version="1.0" encoding="utf-8"?>
<p:sldLayout xmlns:a="http://schemas.openxmlformats.org/drawingml/2006/main" xmlns:r="http://schemas.openxmlformats.org/officeDocument/2006/relationships" xmlns:p="http://schemas.openxmlformats.org/presentationml/2006/main" userDrawn="1">
  <p:cSld name="5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64204768"/>
      </p:ext>
    </p:extLst>
  </p:cSld>
  <p:clrMapOvr>
    <a:masterClrMapping/>
  </p:clrMapOvr>
  <p:transition>
    <p:randomBar dir="vert"/>
  </p:transition>
</p:sldLayout>
</file>

<file path=ppt/slideLayouts/slideLayout365.xml><?xml version="1.0" encoding="utf-8"?>
<p:sldLayout xmlns:a="http://schemas.openxmlformats.org/drawingml/2006/main" xmlns:r="http://schemas.openxmlformats.org/officeDocument/2006/relationships" xmlns:p="http://schemas.openxmlformats.org/presentationml/2006/main" userDrawn="1">
  <p:cSld name="9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defTabSz="914400" eaLnBrk="0" fontAlgn="base" hangingPunct="0">
              <a:spcBef>
                <a:spcPct val="0"/>
              </a:spcBef>
              <a:spcAft>
                <a:spcPct val="0"/>
              </a:spcAft>
              <a:defRPr/>
            </a:pPr>
            <a:fld id="{39ADED8E-4E0B-498D-B715-B157A890E4DE}" type="datetimeFigureOut">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2024/2/26</a:t>
            </a:fld>
            <a:endParaRPr lang="zh-CN" altLang="en-US">
              <a:latin typeface="Arial" panose="020B0604020202020204" pitchFamily="34" charset="0"/>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endParaRPr lang="zh-CN" altLang="en-US">
              <a:latin typeface="Arial" panose="020B0604020202020204" pitchFamily="34" charset="0"/>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fld id="{18634F15-13D2-4C0D-99FD-67E8D2F909DD}" type="slidenum">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5245681"/>
      </p:ext>
    </p:extLst>
  </p:cSld>
  <p:clrMapOvr>
    <a:masterClrMapping/>
  </p:clrMapOvr>
  <p:transition>
    <p:randomBar dir="vert"/>
  </p:transition>
</p:sldLayout>
</file>

<file path=ppt/slideLayouts/slideLayout366.xml><?xml version="1.0" encoding="utf-8"?>
<p:sldLayout xmlns:a="http://schemas.openxmlformats.org/drawingml/2006/main" xmlns:r="http://schemas.openxmlformats.org/officeDocument/2006/relationships" xmlns:p="http://schemas.openxmlformats.org/presentationml/2006/main" userDrawn="1">
  <p:cSld name="7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7021362"/>
      </p:ext>
    </p:extLst>
  </p:cSld>
  <p:clrMapOvr>
    <a:masterClrMapping/>
  </p:clrMapOvr>
  <p:transition spd="slow" advClick="0" advTm="4000">
    <p:comb/>
  </p:transition>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userDrawn="1">
  <p:cSld name="7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8121476"/>
      </p:ext>
    </p:extLst>
  </p:cSld>
  <p:clrMapOvr>
    <a:masterClrMapping/>
  </p:clrMapOvr>
  <p:transition>
    <p:randomBar dir="vert"/>
  </p:transition>
</p:sldLayout>
</file>

<file path=ppt/slideLayouts/slideLayout368.xml><?xml version="1.0" encoding="utf-8"?>
<p:sldLayout xmlns:a="http://schemas.openxmlformats.org/drawingml/2006/main" xmlns:r="http://schemas.openxmlformats.org/officeDocument/2006/relationships" xmlns:p="http://schemas.openxmlformats.org/presentationml/2006/main" preserve="1" userDrawn="1">
  <p:cSld name="14_标题和内容">
    <p:spTree>
      <p:nvGrpSpPr>
        <p:cNvPr id="1" name=""/>
        <p:cNvGrpSpPr/>
        <p:nvPr/>
      </p:nvGrpSpPr>
      <p:grpSpPr>
        <a:xfrm>
          <a:off x="0" y="0"/>
          <a:ext cx="0" cy="0"/>
          <a:chOff x="0" y="0"/>
          <a:chExt cx="0" cy="0"/>
        </a:xfrm>
      </p:grpSpPr>
      <p:sp>
        <p:nvSpPr>
          <p:cNvPr id="7" name="菱形 6"/>
          <p:cNvSpPr/>
          <p:nvPr userDrawn="1"/>
        </p:nvSpPr>
        <p:spPr>
          <a:xfrm>
            <a:off x="127000" y="137026"/>
            <a:ext cx="540000" cy="5400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a:solidFill>
                <a:prstClr val="white"/>
              </a:solidFill>
            </a:endParaRPr>
          </a:p>
        </p:txBody>
      </p:sp>
      <p:sp>
        <p:nvSpPr>
          <p:cNvPr id="3" name="菱形 2"/>
          <p:cNvSpPr/>
          <p:nvPr userDrawn="1"/>
        </p:nvSpPr>
        <p:spPr>
          <a:xfrm>
            <a:off x="190500" y="137026"/>
            <a:ext cx="540000" cy="54000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a:solidFill>
                <a:prstClr val="white"/>
              </a:solidFill>
            </a:endParaRPr>
          </a:p>
        </p:txBody>
      </p:sp>
    </p:spTree>
    <p:extLst>
      <p:ext uri="{BB962C8B-B14F-4D97-AF65-F5344CB8AC3E}">
        <p14:creationId xmlns:p14="http://schemas.microsoft.com/office/powerpoint/2010/main" val="1075333198"/>
      </p:ext>
    </p:extLst>
  </p:cSld>
  <p:clrMapOvr>
    <a:masterClrMapping/>
  </p:clrMapOvr>
  <p:transition>
    <p:randomBar dir="vert"/>
  </p:transition>
</p:sldLayout>
</file>

<file path=ppt/slideLayouts/slideLayout369.xml><?xml version="1.0" encoding="utf-8"?>
<p:sldLayout xmlns:a="http://schemas.openxmlformats.org/drawingml/2006/main" xmlns:r="http://schemas.openxmlformats.org/officeDocument/2006/relationships" xmlns:p="http://schemas.openxmlformats.org/presentationml/2006/main" preserve="1" userDrawn="1">
  <p:cSld name="3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6506133"/>
      </p:ext>
    </p:extLst>
  </p:cSld>
  <p:clrMapOvr>
    <a:masterClrMapping/>
  </p:clrMapOvr>
  <p:transition>
    <p:randomBar dir="vert"/>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C052E9E1-D97D-4C90-BB96-FA1ED58B786F}"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186546539"/>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userDrawn="1">
  <p:cSld name="15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id="{32DA043D-39A3-4437-8A68-D8ABB9645D5B}"/>
              </a:ext>
            </a:extLst>
          </p:cNvPr>
          <p:cNvSpPr>
            <a:spLocks noGrp="1"/>
          </p:cNvSpPr>
          <p:nvPr>
            <p:ph type="dt" sz="half" idx="10"/>
          </p:nvPr>
        </p:nvSpPr>
        <p:spPr>
          <a:xfrm>
            <a:off x="7205133" y="6041362"/>
            <a:ext cx="911939" cy="365125"/>
          </a:xfrm>
          <a:prstGeom prst="rect">
            <a:avLst/>
          </a:prstGeom>
        </p:spPr>
        <p:txBody>
          <a:bodyPr/>
          <a:lstStyle>
            <a:lvl1pPr>
              <a:defRPr/>
            </a:lvl1pPr>
          </a:lstStyle>
          <a:p>
            <a:pPr defTabSz="914400"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2024/2/26</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id="{6139AD28-9736-4858-A52B-9152D3F05EAC}"/>
              </a:ext>
            </a:extLst>
          </p:cNvPr>
          <p:cNvSpPr>
            <a:spLocks noGrp="1"/>
          </p:cNvSpPr>
          <p:nvPr>
            <p:ph type="ftr" sz="quarter" idx="11"/>
          </p:nvPr>
        </p:nvSpPr>
        <p:spPr>
          <a:xfrm>
            <a:off x="677334" y="6041362"/>
            <a:ext cx="6297612" cy="365125"/>
          </a:xfrm>
          <a:prstGeom prst="rect">
            <a:avLst/>
          </a:prstGeom>
        </p:spPr>
        <p:txBody>
          <a:bodyPr/>
          <a:lstStyle>
            <a:lvl1pPr>
              <a:defRPr/>
            </a:lvl1pPr>
          </a:lstStyle>
          <a:p>
            <a:pPr defTabSz="914400"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id="{5D814785-11A4-4636-9CF4-C38FD20D9094}"/>
              </a:ext>
            </a:extLst>
          </p:cNvPr>
          <p:cNvSpPr>
            <a:spLocks noGrp="1"/>
          </p:cNvSpPr>
          <p:nvPr>
            <p:ph type="sldNum" sz="quarter" idx="12"/>
          </p:nvPr>
        </p:nvSpPr>
        <p:spPr>
          <a:xfrm>
            <a:off x="8590663" y="6041362"/>
            <a:ext cx="683339" cy="365125"/>
          </a:xfrm>
          <a:prstGeom prst="rect">
            <a:avLst/>
          </a:prstGeom>
        </p:spPr>
        <p:txBody>
          <a:bodyPr/>
          <a:lstStyle>
            <a:lvl1pPr>
              <a:defRPr/>
            </a:lvl1pPr>
          </a:lstStyle>
          <a:p>
            <a:pPr defTabSz="914400"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3923812"/>
      </p:ext>
    </p:extLst>
  </p:cSld>
  <p:clrMapOvr>
    <a:masterClrMapping/>
  </p:clrMapOvr>
  <p:transition spd="slow" advTm="3000">
    <p:random/>
  </p:transition>
</p:sldLayout>
</file>

<file path=ppt/slideLayouts/slideLayout371.xml><?xml version="1.0" encoding="utf-8"?>
<p:sldLayout xmlns:a="http://schemas.openxmlformats.org/drawingml/2006/main" xmlns:r="http://schemas.openxmlformats.org/officeDocument/2006/relationships" xmlns:p="http://schemas.openxmlformats.org/presentationml/2006/main" userDrawn="1">
  <p:cSld name="5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7054242"/>
      </p:ext>
    </p:extLst>
  </p:cSld>
  <p:clrMapOvr>
    <a:masterClrMapping/>
  </p:clrMapOvr>
  <p:transition>
    <p:randomBar dir="vert"/>
  </p:transition>
</p:sldLayout>
</file>

<file path=ppt/slideLayouts/slideLayout372.xml><?xml version="1.0" encoding="utf-8"?>
<p:sldLayout xmlns:a="http://schemas.openxmlformats.org/drawingml/2006/main" xmlns:r="http://schemas.openxmlformats.org/officeDocument/2006/relationships" xmlns:p="http://schemas.openxmlformats.org/presentationml/2006/main" userDrawn="1">
  <p:cSld name="5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9916108"/>
      </p:ext>
    </p:extLst>
  </p:cSld>
  <p:clrMapOvr>
    <a:masterClrMapping/>
  </p:clrMapOvr>
  <p:transition>
    <p:randomBar dir="vert"/>
  </p:transition>
</p:sldLayout>
</file>

<file path=ppt/slideLayouts/slideLayout373.xml><?xml version="1.0" encoding="utf-8"?>
<p:sldLayout xmlns:a="http://schemas.openxmlformats.org/drawingml/2006/main" xmlns:r="http://schemas.openxmlformats.org/officeDocument/2006/relationships" xmlns:p="http://schemas.openxmlformats.org/presentationml/2006/main" userDrawn="1">
  <p:cSld name="5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4513084"/>
      </p:ext>
    </p:extLst>
  </p:cSld>
  <p:clrMapOvr>
    <a:masterClrMapping/>
  </p:clrMapOvr>
  <p:transition>
    <p:randomBar dir="vert"/>
  </p:transition>
</p:sldLayout>
</file>

<file path=ppt/slideLayouts/slideLayout374.xml><?xml version="1.0" encoding="utf-8"?>
<p:sldLayout xmlns:a="http://schemas.openxmlformats.org/drawingml/2006/main" xmlns:r="http://schemas.openxmlformats.org/officeDocument/2006/relationships" xmlns:p="http://schemas.openxmlformats.org/presentationml/2006/main" userDrawn="1">
  <p:cSld name="5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82806"/>
      </p:ext>
    </p:extLst>
  </p:cSld>
  <p:clrMapOvr>
    <a:masterClrMapping/>
  </p:clrMapOvr>
  <p:transition>
    <p:randomBar dir="vert"/>
  </p:transition>
</p:sldLayout>
</file>

<file path=ppt/slideLayouts/slideLayout375.xml><?xml version="1.0" encoding="utf-8"?>
<p:sldLayout xmlns:a="http://schemas.openxmlformats.org/drawingml/2006/main" xmlns:r="http://schemas.openxmlformats.org/officeDocument/2006/relationships" xmlns:p="http://schemas.openxmlformats.org/presentationml/2006/main" userDrawn="1">
  <p:cSld name="5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8566137"/>
      </p:ext>
    </p:extLst>
  </p:cSld>
  <p:clrMapOvr>
    <a:masterClrMapping/>
  </p:clrMapOvr>
  <p:transition>
    <p:randomBar dir="vert"/>
  </p:transition>
</p:sldLayout>
</file>

<file path=ppt/slideLayouts/slideLayout376.xml><?xml version="1.0" encoding="utf-8"?>
<p:sldLayout xmlns:a="http://schemas.openxmlformats.org/drawingml/2006/main" xmlns:r="http://schemas.openxmlformats.org/officeDocument/2006/relationships" xmlns:p="http://schemas.openxmlformats.org/presentationml/2006/main" userDrawn="1">
  <p:cSld name="5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1290316"/>
      </p:ext>
    </p:extLst>
  </p:cSld>
  <p:clrMapOvr>
    <a:masterClrMapping/>
  </p:clrMapOvr>
  <p:transition>
    <p:randomBar dir="vert"/>
  </p:transition>
</p:sldLayout>
</file>

<file path=ppt/slideLayouts/slideLayout377.xml><?xml version="1.0" encoding="utf-8"?>
<p:sldLayout xmlns:a="http://schemas.openxmlformats.org/drawingml/2006/main" xmlns:r="http://schemas.openxmlformats.org/officeDocument/2006/relationships" xmlns:p="http://schemas.openxmlformats.org/presentationml/2006/main" userDrawn="1">
  <p:cSld name="6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5973260"/>
      </p:ext>
    </p:extLst>
  </p:cSld>
  <p:clrMapOvr>
    <a:masterClrMapping/>
  </p:clrMapOvr>
  <p:transition>
    <p:randomBar dir="vert"/>
  </p:transition>
</p:sldLayout>
</file>

<file path=ppt/slideLayouts/slideLayout378.xml><?xml version="1.0" encoding="utf-8"?>
<p:sldLayout xmlns:a="http://schemas.openxmlformats.org/drawingml/2006/main" xmlns:r="http://schemas.openxmlformats.org/officeDocument/2006/relationships" xmlns:p="http://schemas.openxmlformats.org/presentationml/2006/main" userDrawn="1">
  <p:cSld name="6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724558"/>
      </p:ext>
    </p:extLst>
  </p:cSld>
  <p:clrMapOvr>
    <a:masterClrMapping/>
  </p:clrMapOvr>
  <p:transition>
    <p:randomBar dir="vert"/>
  </p:transition>
</p:sldLayout>
</file>

<file path=ppt/slideLayouts/slideLayout379.xml><?xml version="1.0" encoding="utf-8"?>
<p:sldLayout xmlns:a="http://schemas.openxmlformats.org/drawingml/2006/main" xmlns:r="http://schemas.openxmlformats.org/officeDocument/2006/relationships" xmlns:p="http://schemas.openxmlformats.org/presentationml/2006/main" userDrawn="1">
  <p:cSld name="16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id="{32DA043D-39A3-4437-8A68-D8ABB9645D5B}"/>
              </a:ext>
            </a:extLst>
          </p:cNvPr>
          <p:cNvSpPr>
            <a:spLocks noGrp="1"/>
          </p:cNvSpPr>
          <p:nvPr>
            <p:ph type="dt" sz="half" idx="10"/>
          </p:nvPr>
        </p:nvSpPr>
        <p:spPr>
          <a:xfrm>
            <a:off x="7205133" y="6041362"/>
            <a:ext cx="911939" cy="365125"/>
          </a:xfrm>
          <a:prstGeom prst="rect">
            <a:avLst/>
          </a:prstGeom>
        </p:spPr>
        <p:txBody>
          <a:bodyPr/>
          <a:lstStyle>
            <a:lvl1pPr>
              <a:defRPr/>
            </a:lvl1pPr>
          </a:lstStyle>
          <a:p>
            <a:pPr defTabSz="914400"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2024/2/26</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id="{6139AD28-9736-4858-A52B-9152D3F05EAC}"/>
              </a:ext>
            </a:extLst>
          </p:cNvPr>
          <p:cNvSpPr>
            <a:spLocks noGrp="1"/>
          </p:cNvSpPr>
          <p:nvPr>
            <p:ph type="ftr" sz="quarter" idx="11"/>
          </p:nvPr>
        </p:nvSpPr>
        <p:spPr>
          <a:xfrm>
            <a:off x="677334" y="6041362"/>
            <a:ext cx="6297612" cy="365125"/>
          </a:xfrm>
          <a:prstGeom prst="rect">
            <a:avLst/>
          </a:prstGeom>
        </p:spPr>
        <p:txBody>
          <a:bodyPr/>
          <a:lstStyle>
            <a:lvl1pPr>
              <a:defRPr/>
            </a:lvl1pPr>
          </a:lstStyle>
          <a:p>
            <a:pPr defTabSz="914400"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id="{5D814785-11A4-4636-9CF4-C38FD20D9094}"/>
              </a:ext>
            </a:extLst>
          </p:cNvPr>
          <p:cNvSpPr>
            <a:spLocks noGrp="1"/>
          </p:cNvSpPr>
          <p:nvPr>
            <p:ph type="sldNum" sz="quarter" idx="12"/>
          </p:nvPr>
        </p:nvSpPr>
        <p:spPr>
          <a:xfrm>
            <a:off x="8590663" y="6041362"/>
            <a:ext cx="683339" cy="365125"/>
          </a:xfrm>
          <a:prstGeom prst="rect">
            <a:avLst/>
          </a:prstGeom>
        </p:spPr>
        <p:txBody>
          <a:bodyPr/>
          <a:lstStyle>
            <a:lvl1pPr>
              <a:defRPr/>
            </a:lvl1pPr>
          </a:lstStyle>
          <a:p>
            <a:pPr defTabSz="914400"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4434086"/>
      </p:ext>
    </p:extLst>
  </p:cSld>
  <p:clrMapOvr>
    <a:masterClrMapping/>
  </p:clrMapOvr>
  <p:transition spd="slow" advTm="3000">
    <p:random/>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6" y="4406902"/>
            <a:ext cx="10363200" cy="1362075"/>
          </a:xfrm>
        </p:spPr>
        <p:txBody>
          <a:bodyPr anchor="t"/>
          <a:lstStyle>
            <a:lvl1pPr algn="l">
              <a:defRPr sz="5399" b="1" cap="all"/>
            </a:lvl1pPr>
          </a:lstStyle>
          <a:p>
            <a:r>
              <a:rPr lang="en-US"/>
              <a:t>Click to edit Master title style</a:t>
            </a:r>
          </a:p>
        </p:txBody>
      </p:sp>
      <p:sp>
        <p:nvSpPr>
          <p:cNvPr id="3" name="Text Placeholder 2"/>
          <p:cNvSpPr>
            <a:spLocks noGrp="1"/>
          </p:cNvSpPr>
          <p:nvPr>
            <p:ph type="body" idx="1"/>
          </p:nvPr>
        </p:nvSpPr>
        <p:spPr>
          <a:xfrm>
            <a:off x="963086" y="2906714"/>
            <a:ext cx="10363200" cy="1500187"/>
          </a:xfrm>
        </p:spPr>
        <p:txBody>
          <a:bodyPr anchor="b"/>
          <a:lstStyle>
            <a:lvl1pPr marL="0" indent="0">
              <a:buNone/>
              <a:defRPr sz="2699">
                <a:solidFill>
                  <a:schemeClr val="tx1">
                    <a:tint val="75000"/>
                  </a:schemeClr>
                </a:solidFill>
              </a:defRPr>
            </a:lvl1pPr>
            <a:lvl2pPr marL="609463" indent="0">
              <a:buNone/>
              <a:defRPr sz="2400">
                <a:solidFill>
                  <a:schemeClr val="tx1">
                    <a:tint val="75000"/>
                  </a:schemeClr>
                </a:solidFill>
              </a:defRPr>
            </a:lvl2pPr>
            <a:lvl3pPr marL="1218926" indent="0">
              <a:buNone/>
              <a:defRPr sz="2200">
                <a:solidFill>
                  <a:schemeClr val="tx1">
                    <a:tint val="75000"/>
                  </a:schemeClr>
                </a:solidFill>
              </a:defRPr>
            </a:lvl3pPr>
            <a:lvl4pPr marL="1828388" indent="0">
              <a:buNone/>
              <a:defRPr sz="1900">
                <a:solidFill>
                  <a:schemeClr val="tx1">
                    <a:tint val="75000"/>
                  </a:schemeClr>
                </a:solidFill>
              </a:defRPr>
            </a:lvl4pPr>
            <a:lvl5pPr marL="2437851" indent="0">
              <a:buNone/>
              <a:defRPr sz="1900">
                <a:solidFill>
                  <a:schemeClr val="tx1">
                    <a:tint val="75000"/>
                  </a:schemeClr>
                </a:solidFill>
              </a:defRPr>
            </a:lvl5pPr>
            <a:lvl6pPr marL="3047314" indent="0">
              <a:buNone/>
              <a:defRPr sz="1900">
                <a:solidFill>
                  <a:schemeClr val="tx1">
                    <a:tint val="75000"/>
                  </a:schemeClr>
                </a:solidFill>
              </a:defRPr>
            </a:lvl6pPr>
            <a:lvl7pPr marL="3656777" indent="0">
              <a:buNone/>
              <a:defRPr sz="1900">
                <a:solidFill>
                  <a:schemeClr val="tx1">
                    <a:tint val="75000"/>
                  </a:schemeClr>
                </a:solidFill>
              </a:defRPr>
            </a:lvl7pPr>
            <a:lvl8pPr marL="4266240" indent="0">
              <a:buNone/>
              <a:defRPr sz="1900">
                <a:solidFill>
                  <a:schemeClr val="tx1">
                    <a:tint val="75000"/>
                  </a:schemeClr>
                </a:solidFill>
              </a:defRPr>
            </a:lvl8pPr>
            <a:lvl9pPr marL="4875703"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814779EE-1E16-4CC5-A459-C716090F6017}"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037403426"/>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userDrawn="1">
  <p:cSld name="6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7304888"/>
      </p:ext>
    </p:extLst>
  </p:cSld>
  <p:clrMapOvr>
    <a:masterClrMapping/>
  </p:clrMapOvr>
  <p:transition>
    <p:randomBar dir="vert"/>
  </p:transition>
</p:sldLayout>
</file>

<file path=ppt/slideLayouts/slideLayout381.xml><?xml version="1.0" encoding="utf-8"?>
<p:sldLayout xmlns:a="http://schemas.openxmlformats.org/drawingml/2006/main" xmlns:r="http://schemas.openxmlformats.org/officeDocument/2006/relationships" xmlns:p="http://schemas.openxmlformats.org/presentationml/2006/main" userDrawn="1">
  <p:cSld name="6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9015984"/>
      </p:ext>
    </p:extLst>
  </p:cSld>
  <p:clrMapOvr>
    <a:masterClrMapping/>
  </p:clrMapOvr>
  <p:transition>
    <p:randomBar dir="vert"/>
  </p:transition>
</p:sldLayout>
</file>

<file path=ppt/slideLayouts/slideLayout382.xml><?xml version="1.0" encoding="utf-8"?>
<p:sldLayout xmlns:a="http://schemas.openxmlformats.org/drawingml/2006/main" xmlns:r="http://schemas.openxmlformats.org/officeDocument/2006/relationships" xmlns:p="http://schemas.openxmlformats.org/presentationml/2006/main" userDrawn="1">
  <p:cSld name="6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3592957"/>
      </p:ext>
    </p:extLst>
  </p:cSld>
  <p:clrMapOvr>
    <a:masterClrMapping/>
  </p:clrMapOvr>
  <p:transition>
    <p:randomBar dir="vert"/>
  </p:transition>
</p:sldLayout>
</file>

<file path=ppt/slideLayouts/slideLayout383.xml><?xml version="1.0" encoding="utf-8"?>
<p:sldLayout xmlns:a="http://schemas.openxmlformats.org/drawingml/2006/main" xmlns:r="http://schemas.openxmlformats.org/officeDocument/2006/relationships" xmlns:p="http://schemas.openxmlformats.org/presentationml/2006/main" userDrawn="1">
  <p:cSld name="6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3482796"/>
      </p:ext>
    </p:extLst>
  </p:cSld>
  <p:clrMapOvr>
    <a:masterClrMapping/>
  </p:clrMapOvr>
  <p:transition>
    <p:randomBar dir="vert"/>
  </p:transition>
</p:sldLayout>
</file>

<file path=ppt/slideLayouts/slideLayout384.xml><?xml version="1.0" encoding="utf-8"?>
<p:sldLayout xmlns:a="http://schemas.openxmlformats.org/drawingml/2006/main" xmlns:r="http://schemas.openxmlformats.org/officeDocument/2006/relationships" xmlns:p="http://schemas.openxmlformats.org/presentationml/2006/main" userDrawn="1">
  <p:cSld name="6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1202492"/>
      </p:ext>
    </p:extLst>
  </p:cSld>
  <p:clrMapOvr>
    <a:masterClrMapping/>
  </p:clrMapOvr>
  <p:transition>
    <p:randomBar dir="vert"/>
  </p:transition>
</p:sldLayout>
</file>

<file path=ppt/slideLayouts/slideLayout385.xml><?xml version="1.0" encoding="utf-8"?>
<p:sldLayout xmlns:a="http://schemas.openxmlformats.org/drawingml/2006/main" xmlns:r="http://schemas.openxmlformats.org/officeDocument/2006/relationships" xmlns:p="http://schemas.openxmlformats.org/presentationml/2006/main" userDrawn="1">
  <p:cSld name="6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8743774"/>
      </p:ext>
    </p:extLst>
  </p:cSld>
  <p:clrMapOvr>
    <a:masterClrMapping/>
  </p:clrMapOvr>
  <p:transition>
    <p:randomBar dir="vert"/>
  </p:transition>
</p:sldLayout>
</file>

<file path=ppt/slideLayouts/slideLayout386.xml><?xml version="1.0" encoding="utf-8"?>
<p:sldLayout xmlns:a="http://schemas.openxmlformats.org/drawingml/2006/main" xmlns:r="http://schemas.openxmlformats.org/officeDocument/2006/relationships" xmlns:p="http://schemas.openxmlformats.org/presentationml/2006/main" userDrawn="1">
  <p:cSld name="6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66555223"/>
      </p:ext>
    </p:extLst>
  </p:cSld>
  <p:clrMapOvr>
    <a:masterClrMapping/>
  </p:clrMapOvr>
  <p:transition>
    <p:randomBar dir="vert"/>
  </p:transition>
</p:sldLayout>
</file>

<file path=ppt/slideLayouts/slideLayout387.xml><?xml version="1.0" encoding="utf-8"?>
<p:sldLayout xmlns:a="http://schemas.openxmlformats.org/drawingml/2006/main" xmlns:r="http://schemas.openxmlformats.org/officeDocument/2006/relationships" xmlns:p="http://schemas.openxmlformats.org/presentationml/2006/main" userDrawn="1">
  <p:cSld name="6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7962929"/>
      </p:ext>
    </p:extLst>
  </p:cSld>
  <p:clrMapOvr>
    <a:masterClrMapping/>
  </p:clrMapOvr>
  <p:transition>
    <p:randomBar dir="vert"/>
  </p:transition>
</p:sldLayout>
</file>

<file path=ppt/slideLayouts/slideLayout388.xml><?xml version="1.0" encoding="utf-8"?>
<p:sldLayout xmlns:a="http://schemas.openxmlformats.org/drawingml/2006/main" xmlns:r="http://schemas.openxmlformats.org/officeDocument/2006/relationships" xmlns:p="http://schemas.openxmlformats.org/presentationml/2006/main" userDrawn="1">
  <p:cSld name="9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defTabSz="914400" eaLnBrk="0" fontAlgn="base" hangingPunct="0">
              <a:spcBef>
                <a:spcPct val="0"/>
              </a:spcBef>
              <a:spcAft>
                <a:spcPct val="0"/>
              </a:spcAft>
              <a:defRPr/>
            </a:pPr>
            <a:fld id="{39ADED8E-4E0B-498D-B715-B157A890E4DE}" type="datetimeFigureOut">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2024/2/26</a:t>
            </a:fld>
            <a:endParaRPr lang="zh-CN" altLang="en-US">
              <a:latin typeface="Arial" panose="020B0604020202020204" pitchFamily="34" charset="0"/>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endParaRPr lang="zh-CN" altLang="en-US">
              <a:latin typeface="Arial" panose="020B0604020202020204" pitchFamily="34" charset="0"/>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fld id="{18634F15-13D2-4C0D-99FD-67E8D2F909DD}" type="slidenum">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4434995"/>
      </p:ext>
    </p:extLst>
  </p:cSld>
  <p:clrMapOvr>
    <a:masterClrMapping/>
  </p:clrMapOvr>
  <p:transition>
    <p:randomBar dir="vert"/>
  </p:transition>
</p:sldLayout>
</file>

<file path=ppt/slideLayouts/slideLayout389.xml><?xml version="1.0" encoding="utf-8"?>
<p:sldLayout xmlns:a="http://schemas.openxmlformats.org/drawingml/2006/main" xmlns:r="http://schemas.openxmlformats.org/officeDocument/2006/relationships" xmlns:p="http://schemas.openxmlformats.org/presentationml/2006/main" userDrawn="1">
  <p:cSld name="8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4461197"/>
      </p:ext>
    </p:extLst>
  </p:cSld>
  <p:clrMapOvr>
    <a:masterClrMapping/>
  </p:clrMapOvr>
  <p:transition spd="slow" advClick="0" advTm="4000">
    <p:comb/>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2" y="1600202"/>
            <a:ext cx="5384800" cy="4525963"/>
          </a:xfrm>
        </p:spPr>
        <p:txBody>
          <a:bodyPr/>
          <a:lstStyle>
            <a:lvl1pPr>
              <a:defRPr sz="3799"/>
            </a:lvl1pPr>
            <a:lvl2pPr>
              <a:defRPr sz="3199"/>
            </a:lvl2pPr>
            <a:lvl3pPr>
              <a:defRPr sz="2699"/>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1" y="1600202"/>
            <a:ext cx="5384800" cy="4525963"/>
          </a:xfrm>
        </p:spPr>
        <p:txBody>
          <a:bodyPr/>
          <a:lstStyle>
            <a:lvl1pPr>
              <a:defRPr sz="3799"/>
            </a:lvl1pPr>
            <a:lvl2pPr>
              <a:defRPr sz="3199"/>
            </a:lvl2pPr>
            <a:lvl3pPr>
              <a:defRPr sz="2699"/>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fld id="{A3311C9F-D64E-4824-A709-CF61DE4E0BDD}"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437723492"/>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8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5357465"/>
      </p:ext>
    </p:extLst>
  </p:cSld>
  <p:clrMapOvr>
    <a:masterClrMapping/>
  </p:clrMapOvr>
  <p:transition>
    <p:randomBar dir="vert"/>
  </p:transition>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17_标题和内容">
    <p:spTree>
      <p:nvGrpSpPr>
        <p:cNvPr id="1" name=""/>
        <p:cNvGrpSpPr/>
        <p:nvPr/>
      </p:nvGrpSpPr>
      <p:grpSpPr>
        <a:xfrm>
          <a:off x="0" y="0"/>
          <a:ext cx="0" cy="0"/>
          <a:chOff x="0" y="0"/>
          <a:chExt cx="0" cy="0"/>
        </a:xfrm>
      </p:grpSpPr>
      <p:sp>
        <p:nvSpPr>
          <p:cNvPr id="7" name="菱形 6"/>
          <p:cNvSpPr/>
          <p:nvPr userDrawn="1"/>
        </p:nvSpPr>
        <p:spPr>
          <a:xfrm>
            <a:off x="127000" y="137026"/>
            <a:ext cx="540000" cy="5400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a:solidFill>
                <a:prstClr val="white"/>
              </a:solidFill>
            </a:endParaRPr>
          </a:p>
        </p:txBody>
      </p:sp>
      <p:sp>
        <p:nvSpPr>
          <p:cNvPr id="3" name="菱形 2"/>
          <p:cNvSpPr/>
          <p:nvPr userDrawn="1"/>
        </p:nvSpPr>
        <p:spPr>
          <a:xfrm>
            <a:off x="190500" y="137026"/>
            <a:ext cx="540000" cy="54000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a:solidFill>
                <a:prstClr val="white"/>
              </a:solidFill>
            </a:endParaRPr>
          </a:p>
        </p:txBody>
      </p:sp>
    </p:spTree>
    <p:extLst>
      <p:ext uri="{BB962C8B-B14F-4D97-AF65-F5344CB8AC3E}">
        <p14:creationId xmlns:p14="http://schemas.microsoft.com/office/powerpoint/2010/main" val="529569228"/>
      </p:ext>
    </p:extLst>
  </p:cSld>
  <p:clrMapOvr>
    <a:masterClrMapping/>
  </p:clrMapOvr>
  <p:transition>
    <p:randomBar dir="vert"/>
  </p:transition>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3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8142997"/>
      </p:ext>
    </p:extLst>
  </p:cSld>
  <p:clrMapOvr>
    <a:masterClrMapping/>
  </p:clrMapOvr>
  <p:transition>
    <p:randomBar dir="vert"/>
  </p:transition>
</p:sldLayout>
</file>

<file path=ppt/slideLayouts/slideLayout393.xml><?xml version="1.0" encoding="utf-8"?>
<p:sldLayout xmlns:a="http://schemas.openxmlformats.org/drawingml/2006/main" xmlns:r="http://schemas.openxmlformats.org/officeDocument/2006/relationships" xmlns:p="http://schemas.openxmlformats.org/presentationml/2006/main" userDrawn="1">
  <p:cSld name="18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id="{32DA043D-39A3-4437-8A68-D8ABB9645D5B}"/>
              </a:ext>
            </a:extLst>
          </p:cNvPr>
          <p:cNvSpPr>
            <a:spLocks noGrp="1"/>
          </p:cNvSpPr>
          <p:nvPr>
            <p:ph type="dt" sz="half" idx="10"/>
          </p:nvPr>
        </p:nvSpPr>
        <p:spPr>
          <a:xfrm>
            <a:off x="7205133" y="6041362"/>
            <a:ext cx="911939" cy="365125"/>
          </a:xfrm>
          <a:prstGeom prst="rect">
            <a:avLst/>
          </a:prstGeom>
        </p:spPr>
        <p:txBody>
          <a:bodyPr/>
          <a:lstStyle>
            <a:lvl1pPr>
              <a:defRPr/>
            </a:lvl1pPr>
          </a:lstStyle>
          <a:p>
            <a:pPr defTabSz="914400"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2024/2/26</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id="{6139AD28-9736-4858-A52B-9152D3F05EAC}"/>
              </a:ext>
            </a:extLst>
          </p:cNvPr>
          <p:cNvSpPr>
            <a:spLocks noGrp="1"/>
          </p:cNvSpPr>
          <p:nvPr>
            <p:ph type="ftr" sz="quarter" idx="11"/>
          </p:nvPr>
        </p:nvSpPr>
        <p:spPr>
          <a:xfrm>
            <a:off x="677334" y="6041362"/>
            <a:ext cx="6297612" cy="365125"/>
          </a:xfrm>
          <a:prstGeom prst="rect">
            <a:avLst/>
          </a:prstGeom>
        </p:spPr>
        <p:txBody>
          <a:bodyPr/>
          <a:lstStyle>
            <a:lvl1pPr>
              <a:defRPr/>
            </a:lvl1pPr>
          </a:lstStyle>
          <a:p>
            <a:pPr defTabSz="914400"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id="{5D814785-11A4-4636-9CF4-C38FD20D9094}"/>
              </a:ext>
            </a:extLst>
          </p:cNvPr>
          <p:cNvSpPr>
            <a:spLocks noGrp="1"/>
          </p:cNvSpPr>
          <p:nvPr>
            <p:ph type="sldNum" sz="quarter" idx="12"/>
          </p:nvPr>
        </p:nvSpPr>
        <p:spPr>
          <a:xfrm>
            <a:off x="8590663" y="6041362"/>
            <a:ext cx="683339" cy="365125"/>
          </a:xfrm>
          <a:prstGeom prst="rect">
            <a:avLst/>
          </a:prstGeom>
        </p:spPr>
        <p:txBody>
          <a:bodyPr/>
          <a:lstStyle>
            <a:lvl1pPr>
              <a:defRPr/>
            </a:lvl1pPr>
          </a:lstStyle>
          <a:p>
            <a:pPr defTabSz="914400"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08451418"/>
      </p:ext>
    </p:extLst>
  </p:cSld>
  <p:clrMapOvr>
    <a:masterClrMapping/>
  </p:clrMapOvr>
  <p:transition spd="slow" advTm="3000">
    <p:random/>
  </p:transition>
</p:sldLayout>
</file>

<file path=ppt/slideLayouts/slideLayout394.xml><?xml version="1.0" encoding="utf-8"?>
<p:sldLayout xmlns:a="http://schemas.openxmlformats.org/drawingml/2006/main" xmlns:r="http://schemas.openxmlformats.org/officeDocument/2006/relationships" xmlns:p="http://schemas.openxmlformats.org/presentationml/2006/main" userDrawn="1">
  <p:cSld name="7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5716207"/>
      </p:ext>
    </p:extLst>
  </p:cSld>
  <p:clrMapOvr>
    <a:masterClrMapping/>
  </p:clrMapOvr>
  <p:transition>
    <p:randomBar dir="vert"/>
  </p:transition>
</p:sldLayout>
</file>

<file path=ppt/slideLayouts/slideLayout395.xml><?xml version="1.0" encoding="utf-8"?>
<p:sldLayout xmlns:a="http://schemas.openxmlformats.org/drawingml/2006/main" xmlns:r="http://schemas.openxmlformats.org/officeDocument/2006/relationships" xmlns:p="http://schemas.openxmlformats.org/presentationml/2006/main" userDrawn="1">
  <p:cSld name="7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3571668"/>
      </p:ext>
    </p:extLst>
  </p:cSld>
  <p:clrMapOvr>
    <a:masterClrMapping/>
  </p:clrMapOvr>
  <p:transition>
    <p:randomBar dir="vert"/>
  </p:transition>
</p:sldLayout>
</file>

<file path=ppt/slideLayouts/slideLayout396.xml><?xml version="1.0" encoding="utf-8"?>
<p:sldLayout xmlns:a="http://schemas.openxmlformats.org/drawingml/2006/main" xmlns:r="http://schemas.openxmlformats.org/officeDocument/2006/relationships" xmlns:p="http://schemas.openxmlformats.org/presentationml/2006/main" userDrawn="1">
  <p:cSld name="7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9711806"/>
      </p:ext>
    </p:extLst>
  </p:cSld>
  <p:clrMapOvr>
    <a:masterClrMapping/>
  </p:clrMapOvr>
  <p:transition>
    <p:randomBar dir="vert"/>
  </p:transition>
</p:sldLayout>
</file>

<file path=ppt/slideLayouts/slideLayout397.xml><?xml version="1.0" encoding="utf-8"?>
<p:sldLayout xmlns:a="http://schemas.openxmlformats.org/drawingml/2006/main" xmlns:r="http://schemas.openxmlformats.org/officeDocument/2006/relationships" xmlns:p="http://schemas.openxmlformats.org/presentationml/2006/main" userDrawn="1">
  <p:cSld name="7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8659211"/>
      </p:ext>
    </p:extLst>
  </p:cSld>
  <p:clrMapOvr>
    <a:masterClrMapping/>
  </p:clrMapOvr>
  <p:transition>
    <p:randomBar dir="vert"/>
  </p:transition>
</p:sldLayout>
</file>

<file path=ppt/slideLayouts/slideLayout398.xml><?xml version="1.0" encoding="utf-8"?>
<p:sldLayout xmlns:a="http://schemas.openxmlformats.org/drawingml/2006/main" xmlns:r="http://schemas.openxmlformats.org/officeDocument/2006/relationships" xmlns:p="http://schemas.openxmlformats.org/presentationml/2006/main" userDrawn="1">
  <p:cSld name="7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8061214"/>
      </p:ext>
    </p:extLst>
  </p:cSld>
  <p:clrMapOvr>
    <a:masterClrMapping/>
  </p:clrMapOvr>
  <p:transition>
    <p:randomBar dir="vert"/>
  </p:transition>
</p:sldLayout>
</file>

<file path=ppt/slideLayouts/slideLayout399.xml><?xml version="1.0" encoding="utf-8"?>
<p:sldLayout xmlns:a="http://schemas.openxmlformats.org/drawingml/2006/main" xmlns:r="http://schemas.openxmlformats.org/officeDocument/2006/relationships" xmlns:p="http://schemas.openxmlformats.org/presentationml/2006/main" userDrawn="1">
  <p:cSld name="7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935033"/>
      </p:ext>
    </p:extLst>
  </p:cSld>
  <p:clrMapOvr>
    <a:masterClrMapping/>
  </p:clrMapOvr>
  <p:transition>
    <p:randomBar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4290F15-967D-4EED-AF26-1512C2BF3FD9}" type="datetimeFigureOut">
              <a:rPr lang="en-US" smtClean="0"/>
              <a:t>26/02/2024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DDCC1F-733C-4156-ABF5-71B829042773}" type="slidenum">
              <a:rPr lang="en-US" smtClean="0"/>
              <a:t>‹#›</a:t>
            </a:fld>
            <a:endParaRPr lang="en-US"/>
          </a:p>
        </p:txBody>
      </p:sp>
    </p:spTree>
    <p:extLst>
      <p:ext uri="{BB962C8B-B14F-4D97-AF65-F5344CB8AC3E}">
        <p14:creationId xmlns:p14="http://schemas.microsoft.com/office/powerpoint/2010/main" val="181127544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4"/>
            <a:ext cx="5386917" cy="639763"/>
          </a:xfrm>
        </p:spPr>
        <p:txBody>
          <a:bodyPr anchor="b"/>
          <a:lstStyle>
            <a:lvl1pPr marL="0" indent="0">
              <a:buNone/>
              <a:defRPr sz="3199" b="1"/>
            </a:lvl1pPr>
            <a:lvl2pPr marL="609463" indent="0">
              <a:buNone/>
              <a:defRPr sz="2699" b="1"/>
            </a:lvl2pPr>
            <a:lvl3pPr marL="1218926" indent="0">
              <a:buNone/>
              <a:defRPr sz="2400" b="1"/>
            </a:lvl3pPr>
            <a:lvl4pPr marL="1828388" indent="0">
              <a:buNone/>
              <a:defRPr sz="2200" b="1"/>
            </a:lvl4pPr>
            <a:lvl5pPr marL="2437851" indent="0">
              <a:buNone/>
              <a:defRPr sz="2200" b="1"/>
            </a:lvl5pPr>
            <a:lvl6pPr marL="3047314" indent="0">
              <a:buNone/>
              <a:defRPr sz="2200" b="1"/>
            </a:lvl6pPr>
            <a:lvl7pPr marL="3656777" indent="0">
              <a:buNone/>
              <a:defRPr sz="2200" b="1"/>
            </a:lvl7pPr>
            <a:lvl8pPr marL="4266240" indent="0">
              <a:buNone/>
              <a:defRPr sz="2200" b="1"/>
            </a:lvl8pPr>
            <a:lvl9pPr marL="4875703" indent="0">
              <a:buNone/>
              <a:defRPr sz="2200" b="1"/>
            </a:lvl9pPr>
          </a:lstStyle>
          <a:p>
            <a:pPr lvl="0"/>
            <a:r>
              <a:rPr lang="en-US"/>
              <a:t>Click to edit Master text styles</a:t>
            </a:r>
          </a:p>
        </p:txBody>
      </p:sp>
      <p:sp>
        <p:nvSpPr>
          <p:cNvPr id="4" name="Content Placeholder 3"/>
          <p:cNvSpPr>
            <a:spLocks noGrp="1"/>
          </p:cNvSpPr>
          <p:nvPr>
            <p:ph sz="half" idx="2"/>
          </p:nvPr>
        </p:nvSpPr>
        <p:spPr>
          <a:xfrm>
            <a:off x="609601" y="2174877"/>
            <a:ext cx="5386917" cy="3951288"/>
          </a:xfrm>
        </p:spPr>
        <p:txBody>
          <a:bodyPr/>
          <a:lstStyle>
            <a:lvl1pPr>
              <a:defRPr sz="3199"/>
            </a:lvl1pPr>
            <a:lvl2pPr>
              <a:defRPr sz="2699"/>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3" y="1535114"/>
            <a:ext cx="5389033" cy="639763"/>
          </a:xfrm>
        </p:spPr>
        <p:txBody>
          <a:bodyPr anchor="b"/>
          <a:lstStyle>
            <a:lvl1pPr marL="0" indent="0">
              <a:buNone/>
              <a:defRPr sz="3199" b="1"/>
            </a:lvl1pPr>
            <a:lvl2pPr marL="609463" indent="0">
              <a:buNone/>
              <a:defRPr sz="2699" b="1"/>
            </a:lvl2pPr>
            <a:lvl3pPr marL="1218926" indent="0">
              <a:buNone/>
              <a:defRPr sz="2400" b="1"/>
            </a:lvl3pPr>
            <a:lvl4pPr marL="1828388" indent="0">
              <a:buNone/>
              <a:defRPr sz="2200" b="1"/>
            </a:lvl4pPr>
            <a:lvl5pPr marL="2437851" indent="0">
              <a:buNone/>
              <a:defRPr sz="2200" b="1"/>
            </a:lvl5pPr>
            <a:lvl6pPr marL="3047314" indent="0">
              <a:buNone/>
              <a:defRPr sz="2200" b="1"/>
            </a:lvl6pPr>
            <a:lvl7pPr marL="3656777" indent="0">
              <a:buNone/>
              <a:defRPr sz="2200" b="1"/>
            </a:lvl7pPr>
            <a:lvl8pPr marL="4266240" indent="0">
              <a:buNone/>
              <a:defRPr sz="2200" b="1"/>
            </a:lvl8pPr>
            <a:lvl9pPr marL="4875703" indent="0">
              <a:buNone/>
              <a:defRPr sz="2200" b="1"/>
            </a:lvl9pPr>
          </a:lstStyle>
          <a:p>
            <a:pPr lvl="0"/>
            <a:r>
              <a:rPr lang="en-US"/>
              <a:t>Click to edit Master text styles</a:t>
            </a:r>
          </a:p>
        </p:txBody>
      </p:sp>
      <p:sp>
        <p:nvSpPr>
          <p:cNvPr id="6" name="Content Placeholder 5"/>
          <p:cNvSpPr>
            <a:spLocks noGrp="1"/>
          </p:cNvSpPr>
          <p:nvPr>
            <p:ph sz="quarter" idx="4"/>
          </p:nvPr>
        </p:nvSpPr>
        <p:spPr>
          <a:xfrm>
            <a:off x="6193373" y="2174877"/>
            <a:ext cx="5389033" cy="3951288"/>
          </a:xfrm>
        </p:spPr>
        <p:txBody>
          <a:bodyPr/>
          <a:lstStyle>
            <a:lvl1pPr>
              <a:defRPr sz="3199"/>
            </a:lvl1pPr>
            <a:lvl2pPr>
              <a:defRPr sz="2699"/>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fld id="{0A4318BD-B3C6-4D4B-B871-C29490A2E55A}"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223326276"/>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userDrawn="1">
  <p:cSld name="7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8975304"/>
      </p:ext>
    </p:extLst>
  </p:cSld>
  <p:clrMapOvr>
    <a:masterClrMapping/>
  </p:clrMapOvr>
  <p:transition>
    <p:randomBar dir="vert"/>
  </p:transition>
</p:sldLayout>
</file>

<file path=ppt/slideLayouts/slideLayout401.xml><?xml version="1.0" encoding="utf-8"?>
<p:sldLayout xmlns:a="http://schemas.openxmlformats.org/drawingml/2006/main" xmlns:r="http://schemas.openxmlformats.org/officeDocument/2006/relationships" xmlns:p="http://schemas.openxmlformats.org/presentationml/2006/main" userDrawn="1">
  <p:cSld name="7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5121140"/>
      </p:ext>
    </p:extLst>
  </p:cSld>
  <p:clrMapOvr>
    <a:masterClrMapping/>
  </p:clrMapOvr>
  <p:transition>
    <p:randomBar dir="vert"/>
  </p:transition>
</p:sldLayout>
</file>

<file path=ppt/slideLayouts/slideLayout402.xml><?xml version="1.0" encoding="utf-8"?>
<p:sldLayout xmlns:a="http://schemas.openxmlformats.org/drawingml/2006/main" xmlns:r="http://schemas.openxmlformats.org/officeDocument/2006/relationships" xmlns:p="http://schemas.openxmlformats.org/presentationml/2006/main" userDrawn="1">
  <p:cSld name="19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id="{32DA043D-39A3-4437-8A68-D8ABB9645D5B}"/>
              </a:ext>
            </a:extLst>
          </p:cNvPr>
          <p:cNvSpPr>
            <a:spLocks noGrp="1"/>
          </p:cNvSpPr>
          <p:nvPr>
            <p:ph type="dt" sz="half" idx="10"/>
          </p:nvPr>
        </p:nvSpPr>
        <p:spPr>
          <a:xfrm>
            <a:off x="7205133" y="6041362"/>
            <a:ext cx="911939" cy="365125"/>
          </a:xfrm>
          <a:prstGeom prst="rect">
            <a:avLst/>
          </a:prstGeom>
        </p:spPr>
        <p:txBody>
          <a:bodyPr/>
          <a:lstStyle>
            <a:lvl1pPr>
              <a:defRPr/>
            </a:lvl1pPr>
          </a:lstStyle>
          <a:p>
            <a:pPr defTabSz="914400"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2024/2/26</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id="{6139AD28-9736-4858-A52B-9152D3F05EAC}"/>
              </a:ext>
            </a:extLst>
          </p:cNvPr>
          <p:cNvSpPr>
            <a:spLocks noGrp="1"/>
          </p:cNvSpPr>
          <p:nvPr>
            <p:ph type="ftr" sz="quarter" idx="11"/>
          </p:nvPr>
        </p:nvSpPr>
        <p:spPr>
          <a:xfrm>
            <a:off x="677334" y="6041362"/>
            <a:ext cx="6297612" cy="365125"/>
          </a:xfrm>
          <a:prstGeom prst="rect">
            <a:avLst/>
          </a:prstGeom>
        </p:spPr>
        <p:txBody>
          <a:bodyPr/>
          <a:lstStyle>
            <a:lvl1pPr>
              <a:defRPr/>
            </a:lvl1pPr>
          </a:lstStyle>
          <a:p>
            <a:pPr defTabSz="914400"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id="{5D814785-11A4-4636-9CF4-C38FD20D9094}"/>
              </a:ext>
            </a:extLst>
          </p:cNvPr>
          <p:cNvSpPr>
            <a:spLocks noGrp="1"/>
          </p:cNvSpPr>
          <p:nvPr>
            <p:ph type="sldNum" sz="quarter" idx="12"/>
          </p:nvPr>
        </p:nvSpPr>
        <p:spPr>
          <a:xfrm>
            <a:off x="8590663" y="6041362"/>
            <a:ext cx="683339" cy="365125"/>
          </a:xfrm>
          <a:prstGeom prst="rect">
            <a:avLst/>
          </a:prstGeom>
        </p:spPr>
        <p:txBody>
          <a:bodyPr/>
          <a:lstStyle>
            <a:lvl1pPr>
              <a:defRPr/>
            </a:lvl1pPr>
          </a:lstStyle>
          <a:p>
            <a:pPr defTabSz="914400"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3534680"/>
      </p:ext>
    </p:extLst>
  </p:cSld>
  <p:clrMapOvr>
    <a:masterClrMapping/>
  </p:clrMapOvr>
  <p:transition spd="slow" advTm="3000">
    <p:random/>
  </p:transition>
</p:sldLayout>
</file>

<file path=ppt/slideLayouts/slideLayout403.xml><?xml version="1.0" encoding="utf-8"?>
<p:sldLayout xmlns:a="http://schemas.openxmlformats.org/drawingml/2006/main" xmlns:r="http://schemas.openxmlformats.org/officeDocument/2006/relationships" xmlns:p="http://schemas.openxmlformats.org/presentationml/2006/main" userDrawn="1">
  <p:cSld name="7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59172435"/>
      </p:ext>
    </p:extLst>
  </p:cSld>
  <p:clrMapOvr>
    <a:masterClrMapping/>
  </p:clrMapOvr>
  <p:transition>
    <p:randomBar dir="vert"/>
  </p:transition>
</p:sldLayout>
</file>

<file path=ppt/slideLayouts/slideLayout404.xml><?xml version="1.0" encoding="utf-8"?>
<p:sldLayout xmlns:a="http://schemas.openxmlformats.org/drawingml/2006/main" xmlns:r="http://schemas.openxmlformats.org/officeDocument/2006/relationships" xmlns:p="http://schemas.openxmlformats.org/presentationml/2006/main" userDrawn="1">
  <p:cSld name="7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3047371"/>
      </p:ext>
    </p:extLst>
  </p:cSld>
  <p:clrMapOvr>
    <a:masterClrMapping/>
  </p:clrMapOvr>
  <p:transition>
    <p:randomBar dir="vert"/>
  </p:transition>
</p:sldLayout>
</file>

<file path=ppt/slideLayouts/slideLayout405.xml><?xml version="1.0" encoding="utf-8"?>
<p:sldLayout xmlns:a="http://schemas.openxmlformats.org/drawingml/2006/main" xmlns:r="http://schemas.openxmlformats.org/officeDocument/2006/relationships" xmlns:p="http://schemas.openxmlformats.org/presentationml/2006/main" userDrawn="1">
  <p:cSld name="8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7512035"/>
      </p:ext>
    </p:extLst>
  </p:cSld>
  <p:clrMapOvr>
    <a:masterClrMapping/>
  </p:clrMapOvr>
  <p:transition>
    <p:randomBar dir="vert"/>
  </p:transition>
</p:sldLayout>
</file>

<file path=ppt/slideLayouts/slideLayout406.xml><?xml version="1.0" encoding="utf-8"?>
<p:sldLayout xmlns:a="http://schemas.openxmlformats.org/drawingml/2006/main" xmlns:r="http://schemas.openxmlformats.org/officeDocument/2006/relationships" xmlns:p="http://schemas.openxmlformats.org/presentationml/2006/main" userDrawn="1">
  <p:cSld name="8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4567005"/>
      </p:ext>
    </p:extLst>
  </p:cSld>
  <p:clrMapOvr>
    <a:masterClrMapping/>
  </p:clrMapOvr>
  <p:transition>
    <p:randomBar dir="vert"/>
  </p:transition>
</p:sldLayout>
</file>

<file path=ppt/slideLayouts/slideLayout407.xml><?xml version="1.0" encoding="utf-8"?>
<p:sldLayout xmlns:a="http://schemas.openxmlformats.org/drawingml/2006/main" xmlns:r="http://schemas.openxmlformats.org/officeDocument/2006/relationships" xmlns:p="http://schemas.openxmlformats.org/presentationml/2006/main" userDrawn="1">
  <p:cSld name="8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9162351"/>
      </p:ext>
    </p:extLst>
  </p:cSld>
  <p:clrMapOvr>
    <a:masterClrMapping/>
  </p:clrMapOvr>
  <p:transition>
    <p:randomBar dir="vert"/>
  </p:transition>
</p:sldLayout>
</file>

<file path=ppt/slideLayouts/slideLayout408.xml><?xml version="1.0" encoding="utf-8"?>
<p:sldLayout xmlns:a="http://schemas.openxmlformats.org/drawingml/2006/main" xmlns:r="http://schemas.openxmlformats.org/officeDocument/2006/relationships" xmlns:p="http://schemas.openxmlformats.org/presentationml/2006/main" userDrawn="1">
  <p:cSld name="8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8291213"/>
      </p:ext>
    </p:extLst>
  </p:cSld>
  <p:clrMapOvr>
    <a:masterClrMapping/>
  </p:clrMapOvr>
  <p:transition>
    <p:randomBar dir="vert"/>
  </p:transition>
</p:sldLayout>
</file>

<file path=ppt/slideLayouts/slideLayout409.xml><?xml version="1.0" encoding="utf-8"?>
<p:sldLayout xmlns:a="http://schemas.openxmlformats.org/drawingml/2006/main" xmlns:r="http://schemas.openxmlformats.org/officeDocument/2006/relationships" xmlns:p="http://schemas.openxmlformats.org/presentationml/2006/main" userDrawn="1">
  <p:cSld name="8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96282819"/>
      </p:ext>
    </p:extLst>
  </p:cSld>
  <p:clrMapOvr>
    <a:masterClrMapping/>
  </p:clrMapOvr>
  <p:transition>
    <p:randomBar dir="vert"/>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fld id="{E14CAFC4-799C-4CDE-B92B-8C262F06CF3E}"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548212542"/>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userDrawn="1">
  <p:cSld name="8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721896"/>
      </p:ext>
    </p:extLst>
  </p:cSld>
  <p:clrMapOvr>
    <a:masterClrMapping/>
  </p:clrMapOvr>
  <p:transition>
    <p:randomBar dir="vert"/>
  </p:transition>
</p:sldLayout>
</file>

<file path=ppt/slideLayouts/slideLayout411.xml><?xml version="1.0" encoding="utf-8"?>
<p:sldLayout xmlns:a="http://schemas.openxmlformats.org/drawingml/2006/main" xmlns:r="http://schemas.openxmlformats.org/officeDocument/2006/relationships" xmlns:p="http://schemas.openxmlformats.org/presentationml/2006/main" userDrawn="1">
  <p:cSld name="9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defTabSz="914400" eaLnBrk="0" fontAlgn="base" hangingPunct="0">
              <a:spcBef>
                <a:spcPct val="0"/>
              </a:spcBef>
              <a:spcAft>
                <a:spcPct val="0"/>
              </a:spcAft>
              <a:defRPr/>
            </a:pPr>
            <a:fld id="{39ADED8E-4E0B-498D-B715-B157A890E4DE}" type="datetimeFigureOut">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2024/2/26</a:t>
            </a:fld>
            <a:endParaRPr lang="zh-CN" altLang="en-US">
              <a:latin typeface="Arial" panose="020B0604020202020204" pitchFamily="34" charset="0"/>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endParaRPr lang="zh-CN" altLang="en-US">
              <a:latin typeface="Arial" panose="020B0604020202020204" pitchFamily="34" charset="0"/>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fld id="{18634F15-13D2-4C0D-99FD-67E8D2F909DD}" type="slidenum">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5447874"/>
      </p:ext>
    </p:extLst>
  </p:cSld>
  <p:clrMapOvr>
    <a:masterClrMapping/>
  </p:clrMapOvr>
  <p:transition>
    <p:randomBar dir="vert"/>
  </p:transition>
</p:sldLayout>
</file>

<file path=ppt/slideLayouts/slideLayout412.xml><?xml version="1.0" encoding="utf-8"?>
<p:sldLayout xmlns:a="http://schemas.openxmlformats.org/drawingml/2006/main" xmlns:r="http://schemas.openxmlformats.org/officeDocument/2006/relationships" xmlns:p="http://schemas.openxmlformats.org/presentationml/2006/main" userDrawn="1">
  <p:cSld name="9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087311"/>
      </p:ext>
    </p:extLst>
  </p:cSld>
  <p:clrMapOvr>
    <a:masterClrMapping/>
  </p:clrMapOvr>
  <p:transition spd="slow" advClick="0" advTm="4000">
    <p:comb/>
  </p:transition>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9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8153944"/>
      </p:ext>
    </p:extLst>
  </p:cSld>
  <p:clrMapOvr>
    <a:masterClrMapping/>
  </p:clrMapOvr>
  <p:transition>
    <p:randomBar dir="vert"/>
  </p:transition>
</p:sldLayout>
</file>

<file path=ppt/slideLayouts/slideLayout414.xml><?xml version="1.0" encoding="utf-8"?>
<p:sldLayout xmlns:a="http://schemas.openxmlformats.org/drawingml/2006/main" xmlns:r="http://schemas.openxmlformats.org/officeDocument/2006/relationships" xmlns:p="http://schemas.openxmlformats.org/presentationml/2006/main" preserve="1" userDrawn="1">
  <p:cSld name="20_标题和内容">
    <p:spTree>
      <p:nvGrpSpPr>
        <p:cNvPr id="1" name=""/>
        <p:cNvGrpSpPr/>
        <p:nvPr/>
      </p:nvGrpSpPr>
      <p:grpSpPr>
        <a:xfrm>
          <a:off x="0" y="0"/>
          <a:ext cx="0" cy="0"/>
          <a:chOff x="0" y="0"/>
          <a:chExt cx="0" cy="0"/>
        </a:xfrm>
      </p:grpSpPr>
      <p:sp>
        <p:nvSpPr>
          <p:cNvPr id="7" name="菱形 6"/>
          <p:cNvSpPr/>
          <p:nvPr userDrawn="1"/>
        </p:nvSpPr>
        <p:spPr>
          <a:xfrm>
            <a:off x="127000" y="137026"/>
            <a:ext cx="540000" cy="5400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a:solidFill>
                <a:prstClr val="white"/>
              </a:solidFill>
            </a:endParaRPr>
          </a:p>
        </p:txBody>
      </p:sp>
      <p:sp>
        <p:nvSpPr>
          <p:cNvPr id="3" name="菱形 2"/>
          <p:cNvSpPr/>
          <p:nvPr userDrawn="1"/>
        </p:nvSpPr>
        <p:spPr>
          <a:xfrm>
            <a:off x="190500" y="137026"/>
            <a:ext cx="540000" cy="54000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a:solidFill>
                <a:prstClr val="white"/>
              </a:solidFill>
            </a:endParaRPr>
          </a:p>
        </p:txBody>
      </p:sp>
    </p:spTree>
    <p:extLst>
      <p:ext uri="{BB962C8B-B14F-4D97-AF65-F5344CB8AC3E}">
        <p14:creationId xmlns:p14="http://schemas.microsoft.com/office/powerpoint/2010/main" val="2753255899"/>
      </p:ext>
    </p:extLst>
  </p:cSld>
  <p:clrMapOvr>
    <a:masterClrMapping/>
  </p:clrMapOvr>
  <p:transition>
    <p:randomBar dir="vert"/>
  </p:transition>
</p:sldLayout>
</file>

<file path=ppt/slideLayouts/slideLayout415.xml><?xml version="1.0" encoding="utf-8"?>
<p:sldLayout xmlns:a="http://schemas.openxmlformats.org/drawingml/2006/main" xmlns:r="http://schemas.openxmlformats.org/officeDocument/2006/relationships" xmlns:p="http://schemas.openxmlformats.org/presentationml/2006/main" userDrawn="1">
  <p:cSld name="9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defTabSz="914400" eaLnBrk="0" fontAlgn="base" hangingPunct="0">
              <a:spcBef>
                <a:spcPct val="0"/>
              </a:spcBef>
              <a:spcAft>
                <a:spcPct val="0"/>
              </a:spcAft>
              <a:defRPr/>
            </a:pPr>
            <a:fld id="{39ADED8E-4E0B-498D-B715-B157A890E4DE}" type="datetimeFigureOut">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2024/2/26</a:t>
            </a:fld>
            <a:endParaRPr lang="zh-CN" altLang="en-US">
              <a:latin typeface="Arial" panose="020B0604020202020204" pitchFamily="34" charset="0"/>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endParaRPr lang="zh-CN" altLang="en-US">
              <a:latin typeface="Arial" panose="020B0604020202020204" pitchFamily="34" charset="0"/>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fld id="{18634F15-13D2-4C0D-99FD-67E8D2F909DD}" type="slidenum">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49905177"/>
      </p:ext>
    </p:extLst>
  </p:cSld>
  <p:clrMapOvr>
    <a:masterClrMapping/>
  </p:clrMapOvr>
  <p:transition>
    <p:randomBar dir="vert"/>
  </p:transition>
</p:sldLayout>
</file>

<file path=ppt/slideLayouts/slideLayout416.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2667872"/>
      </p:ext>
    </p:extLst>
  </p:cSld>
  <p:clrMapOvr>
    <a:masterClrMapping/>
  </p:clrMapOvr>
  <p:transition>
    <p:randomBar dir="vert"/>
  </p:transition>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3288745"/>
      </p:ext>
    </p:extLst>
  </p:cSld>
  <p:clrMapOvr>
    <a:masterClrMapping/>
  </p:clrMapOvr>
  <p:transition>
    <p:randomBar dir="vert"/>
  </p:transition>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0093396"/>
      </p:ext>
    </p:extLst>
  </p:cSld>
  <p:clrMapOvr>
    <a:masterClrMapping/>
  </p:clrMapOvr>
  <p:transition>
    <p:randomBar dir="vert"/>
  </p:transition>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525422170"/>
      </p:ext>
    </p:extLst>
  </p:cSld>
  <p:clrMapOvr>
    <a:masterClrMapping/>
  </p:clrMapOvr>
  <p:transition>
    <p:randomBar dir="vert"/>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圆角矩形 4"/>
          <p:cNvSpPr/>
          <p:nvPr userDrawn="1"/>
        </p:nvSpPr>
        <p:spPr>
          <a:xfrm>
            <a:off x="1139634" y="1031258"/>
            <a:ext cx="9912734" cy="4289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6" name="圆角矩形 5"/>
          <p:cNvSpPr/>
          <p:nvPr userDrawn="1"/>
        </p:nvSpPr>
        <p:spPr>
          <a:xfrm>
            <a:off x="5900057" y="6451899"/>
            <a:ext cx="391889" cy="2201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7" name="日期占位符 6"/>
          <p:cNvSpPr>
            <a:spLocks noGrp="1"/>
          </p:cNvSpPr>
          <p:nvPr>
            <p:ph type="dt" sz="half" idx="10"/>
          </p:nvPr>
        </p:nvSpPr>
        <p:spPr/>
        <p:txBody>
          <a:bodyPr/>
          <a:lstStyle/>
          <a:p>
            <a:pPr>
              <a:defRPr/>
            </a:pPr>
            <a:fld id="{3E729073-8FFE-4F18-B513-07581FC6638E}"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9" name="灯片编号占位符 8"/>
          <p:cNvSpPr>
            <a:spLocks noGrp="1"/>
          </p:cNvSpPr>
          <p:nvPr>
            <p:ph type="sldNum" sz="quarter" idx="12"/>
          </p:nvPr>
        </p:nvSpPr>
        <p:spPr>
          <a:xfrm>
            <a:off x="4673601" y="6396227"/>
            <a:ext cx="2844800" cy="365125"/>
          </a:xfrm>
        </p:spPr>
        <p:txBody>
          <a:bodyPr/>
          <a:lstStyle>
            <a:lvl1pPr algn="ctr">
              <a:defRPr>
                <a:latin typeface="ITC Avant Garde Std Bk" panose="020B0502020202020204" pitchFamily="34" charset="0"/>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37531348"/>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3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1913530"/>
      </p:ext>
    </p:extLst>
  </p:cSld>
  <p:clrMapOvr>
    <a:masterClrMapping/>
  </p:clrMapOvr>
  <p:transition>
    <p:randomBar dir="vert"/>
  </p:transition>
</p:sldLayout>
</file>

<file path=ppt/slideLayouts/slideLayout421.xml><?xml version="1.0" encoding="utf-8"?>
<p:sldLayout xmlns:a="http://schemas.openxmlformats.org/drawingml/2006/main" xmlns:r="http://schemas.openxmlformats.org/officeDocument/2006/relationships" xmlns:p="http://schemas.openxmlformats.org/presentationml/2006/main" preserve="1" userDrawn="1">
  <p:cSld name="8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7523411"/>
      </p:ext>
    </p:extLst>
  </p:cSld>
  <p:clrMapOvr>
    <a:masterClrMapping/>
  </p:clrMapOvr>
  <p:transition>
    <p:randomBar dir="vert"/>
  </p:transition>
</p:sldLayout>
</file>

<file path=ppt/slideLayouts/slideLayout422.xml><?xml version="1.0" encoding="utf-8"?>
<p:sldLayout xmlns:a="http://schemas.openxmlformats.org/drawingml/2006/main" xmlns:r="http://schemas.openxmlformats.org/officeDocument/2006/relationships" xmlns:p="http://schemas.openxmlformats.org/presentationml/2006/main" preserve="1" userDrawn="1">
  <p:cSld name="8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77049999"/>
      </p:ext>
    </p:extLst>
  </p:cSld>
  <p:clrMapOvr>
    <a:masterClrMapping/>
  </p:clrMapOvr>
  <p:transition>
    <p:randomBar dir="vert"/>
  </p:transition>
</p:sldLayout>
</file>

<file path=ppt/slideLayouts/slideLayout423.xml><?xml version="1.0" encoding="utf-8"?>
<p:sldLayout xmlns:a="http://schemas.openxmlformats.org/drawingml/2006/main" xmlns:r="http://schemas.openxmlformats.org/officeDocument/2006/relationships" xmlns:p="http://schemas.openxmlformats.org/presentationml/2006/main" preserve="1" userDrawn="1">
  <p:cSld name="8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3942750"/>
      </p:ext>
    </p:extLst>
  </p:cSld>
  <p:clrMapOvr>
    <a:masterClrMapping/>
  </p:clrMapOvr>
  <p:transition>
    <p:randomBar dir="vert"/>
  </p:transition>
</p:sldLayout>
</file>

<file path=ppt/slideLayouts/slideLayout424.xml><?xml version="1.0" encoding="utf-8"?>
<p:sldLayout xmlns:a="http://schemas.openxmlformats.org/drawingml/2006/main" xmlns:r="http://schemas.openxmlformats.org/officeDocument/2006/relationships" xmlns:p="http://schemas.openxmlformats.org/presentationml/2006/main" preserve="1" userDrawn="1">
  <p:cSld name="3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4142676"/>
      </p:ext>
    </p:extLst>
  </p:cSld>
  <p:clrMapOvr>
    <a:masterClrMapping/>
  </p:clrMapOvr>
  <p:transition>
    <p:randomBar dir="vert"/>
  </p:transition>
</p:sldLayout>
</file>

<file path=ppt/slideLayouts/slideLayout425.xml><?xml version="1.0" encoding="utf-8"?>
<p:sldLayout xmlns:a="http://schemas.openxmlformats.org/drawingml/2006/main" xmlns:r="http://schemas.openxmlformats.org/officeDocument/2006/relationships" xmlns:p="http://schemas.openxmlformats.org/presentationml/2006/main" preserve="1" userDrawn="1">
  <p:cSld name="3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41149"/>
      </p:ext>
    </p:extLst>
  </p:cSld>
  <p:clrMapOvr>
    <a:masterClrMapping/>
  </p:clrMapOvr>
  <p:transition>
    <p:randomBar dir="vert"/>
  </p:transition>
</p:sldLayout>
</file>

<file path=ppt/slideLayouts/slideLayout426.xml><?xml version="1.0" encoding="utf-8"?>
<p:sldLayout xmlns:a="http://schemas.openxmlformats.org/drawingml/2006/main" xmlns:r="http://schemas.openxmlformats.org/officeDocument/2006/relationships" xmlns:p="http://schemas.openxmlformats.org/presentationml/2006/main" preserve="1" userDrawn="1">
  <p:cSld name="3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4645420"/>
      </p:ext>
    </p:extLst>
  </p:cSld>
  <p:clrMapOvr>
    <a:masterClrMapping/>
  </p:clrMapOvr>
  <p:transition>
    <p:randomBar dir="vert"/>
  </p:transition>
</p:sldLayout>
</file>

<file path=ppt/slideLayouts/slideLayout427.xml><?xml version="1.0" encoding="utf-8"?>
<p:sldLayout xmlns:a="http://schemas.openxmlformats.org/drawingml/2006/main" xmlns:r="http://schemas.openxmlformats.org/officeDocument/2006/relationships" xmlns:p="http://schemas.openxmlformats.org/presentationml/2006/main" preserve="1" userDrawn="1">
  <p:cSld name="3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0485065"/>
      </p:ext>
    </p:extLst>
  </p:cSld>
  <p:clrMapOvr>
    <a:masterClrMapping/>
  </p:clrMapOvr>
  <p:transition>
    <p:randomBar dir="vert"/>
  </p:transition>
</p:sldLayout>
</file>

<file path=ppt/slideLayouts/slideLayout428.xml><?xml version="1.0" encoding="utf-8"?>
<p:sldLayout xmlns:a="http://schemas.openxmlformats.org/drawingml/2006/main" xmlns:r="http://schemas.openxmlformats.org/officeDocument/2006/relationships" xmlns:p="http://schemas.openxmlformats.org/presentationml/2006/main" userDrawn="1">
  <p:cSld name="8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1237048"/>
      </p:ext>
    </p:extLst>
  </p:cSld>
  <p:clrMapOvr>
    <a:masterClrMapping/>
  </p:clrMapOvr>
  <p:transition>
    <p:randomBar dir="vert"/>
  </p:transition>
</p:sldLayout>
</file>

<file path=ppt/slideLayouts/slideLayout429.xml><?xml version="1.0" encoding="utf-8"?>
<p:sldLayout xmlns:a="http://schemas.openxmlformats.org/drawingml/2006/main" xmlns:r="http://schemas.openxmlformats.org/officeDocument/2006/relationships" xmlns:p="http://schemas.openxmlformats.org/presentationml/2006/main" userDrawn="1">
  <p:cSld name="9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9858702"/>
      </p:ext>
    </p:extLst>
  </p:cSld>
  <p:clrMapOvr>
    <a:masterClrMapping/>
  </p:clrMapOvr>
  <p:transition>
    <p:randomBar dir="vert"/>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770803327"/>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userDrawn="1">
  <p:cSld name="9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19863"/>
      </p:ext>
    </p:extLst>
  </p:cSld>
  <p:clrMapOvr>
    <a:masterClrMapping/>
  </p:clrMapOvr>
  <p:transition>
    <p:randomBar dir="vert"/>
  </p:transition>
</p:sldLayout>
</file>

<file path=ppt/slideLayouts/slideLayout431.xml><?xml version="1.0" encoding="utf-8"?>
<p:sldLayout xmlns:a="http://schemas.openxmlformats.org/drawingml/2006/main" xmlns:r="http://schemas.openxmlformats.org/officeDocument/2006/relationships" xmlns:p="http://schemas.openxmlformats.org/presentationml/2006/main" userDrawn="1">
  <p:cSld name="9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6628740"/>
      </p:ext>
    </p:extLst>
  </p:cSld>
  <p:clrMapOvr>
    <a:masterClrMapping/>
  </p:clrMapOvr>
  <p:transition>
    <p:randomBar dir="vert"/>
  </p:transition>
</p:sldLayout>
</file>

<file path=ppt/slideLayouts/slideLayout432.xml><?xml version="1.0" encoding="utf-8"?>
<p:sldLayout xmlns:a="http://schemas.openxmlformats.org/drawingml/2006/main" xmlns:r="http://schemas.openxmlformats.org/officeDocument/2006/relationships" xmlns:p="http://schemas.openxmlformats.org/presentationml/2006/main" userDrawn="1">
  <p:cSld name="9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2716631"/>
      </p:ext>
    </p:extLst>
  </p:cSld>
  <p:clrMapOvr>
    <a:masterClrMapping/>
  </p:clrMapOvr>
  <p:transition>
    <p:randomBar dir="vert"/>
  </p:transition>
</p:sldLayout>
</file>

<file path=ppt/slideLayouts/slideLayout433.xml><?xml version="1.0" encoding="utf-8"?>
<p:sldLayout xmlns:a="http://schemas.openxmlformats.org/drawingml/2006/main" xmlns:r="http://schemas.openxmlformats.org/officeDocument/2006/relationships" xmlns:p="http://schemas.openxmlformats.org/presentationml/2006/main" userDrawn="1">
  <p:cSld name="9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0217940"/>
      </p:ext>
    </p:extLst>
  </p:cSld>
  <p:clrMapOvr>
    <a:masterClrMapping/>
  </p:clrMapOvr>
  <p:transition>
    <p:randomBar dir="vert"/>
  </p:transition>
</p:sldLayout>
</file>

<file path=ppt/slideLayouts/slideLayout434.xml><?xml version="1.0" encoding="utf-8"?>
<p:sldLayout xmlns:a="http://schemas.openxmlformats.org/drawingml/2006/main" xmlns:r="http://schemas.openxmlformats.org/officeDocument/2006/relationships" xmlns:p="http://schemas.openxmlformats.org/presentationml/2006/main" userDrawn="1">
  <p:cSld name="9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9132964"/>
      </p:ext>
    </p:extLst>
  </p:cSld>
  <p:clrMapOvr>
    <a:masterClrMapping/>
  </p:clrMapOvr>
  <p:transition>
    <p:randomBar dir="vert"/>
  </p:transition>
</p:sldLayout>
</file>

<file path=ppt/slideLayouts/slideLayout435.xml><?xml version="1.0" encoding="utf-8"?>
<p:sldLayout xmlns:a="http://schemas.openxmlformats.org/drawingml/2006/main" xmlns:r="http://schemas.openxmlformats.org/officeDocument/2006/relationships" xmlns:p="http://schemas.openxmlformats.org/presentationml/2006/main" userDrawn="1">
  <p:cSld name="9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4428874"/>
      </p:ext>
    </p:extLst>
  </p:cSld>
  <p:clrMapOvr>
    <a:masterClrMapping/>
  </p:clrMapOvr>
  <p:transition>
    <p:randomBar dir="vert"/>
  </p:transition>
</p:sldLayout>
</file>

<file path=ppt/slideLayouts/slideLayout436.xml><?xml version="1.0" encoding="utf-8"?>
<p:sldLayout xmlns:a="http://schemas.openxmlformats.org/drawingml/2006/main" xmlns:r="http://schemas.openxmlformats.org/officeDocument/2006/relationships" xmlns:p="http://schemas.openxmlformats.org/presentationml/2006/main" showMasterSp="0" preserve="1" userDrawn="1">
  <p:cSld name="99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2087983"/>
      </p:ext>
    </p:extLst>
  </p:cSld>
  <p:clrMapOvr>
    <a:masterClrMapping/>
  </p:clrMapOvr>
  <p:transition>
    <p:randomBar dir="vert"/>
  </p:transition>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10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118471342"/>
      </p:ext>
    </p:extLst>
  </p:cSld>
  <p:clrMapOvr>
    <a:masterClrMapping/>
  </p:clrMapOvr>
  <p:transition>
    <p:randomBar dir="vert"/>
  </p:transition>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101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456228782"/>
      </p:ext>
    </p:extLst>
  </p:cSld>
  <p:clrMapOvr>
    <a:masterClrMapping/>
  </p:clrMapOvr>
  <p:transition>
    <p:randomBar dir="vert"/>
  </p:transition>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102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3533303518"/>
      </p:ext>
    </p:extLst>
  </p:cSld>
  <p:clrMapOvr>
    <a:masterClrMapping/>
  </p:clrMapOvr>
  <p:transition>
    <p:randomBar dir="vert"/>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1"/>
          </a:xfrm>
        </p:spPr>
        <p:txBody>
          <a:bodyPr anchor="b"/>
          <a:lstStyle>
            <a:lvl1pPr algn="l">
              <a:defRPr sz="2699" b="1"/>
            </a:lvl1pPr>
          </a:lstStyle>
          <a:p>
            <a:r>
              <a:rPr lang="en-US"/>
              <a:t>Click to edit Master title style</a:t>
            </a:r>
          </a:p>
        </p:txBody>
      </p:sp>
      <p:sp>
        <p:nvSpPr>
          <p:cNvPr id="3" name="Content Placeholder 2"/>
          <p:cNvSpPr>
            <a:spLocks noGrp="1"/>
          </p:cNvSpPr>
          <p:nvPr>
            <p:ph idx="1"/>
          </p:nvPr>
        </p:nvSpPr>
        <p:spPr>
          <a:xfrm>
            <a:off x="4766734" y="273054"/>
            <a:ext cx="6815667" cy="5853113"/>
          </a:xfrm>
        </p:spPr>
        <p:txBody>
          <a:bodyPr/>
          <a:lstStyle>
            <a:lvl1pPr>
              <a:defRPr sz="4299"/>
            </a:lvl1pPr>
            <a:lvl2pPr>
              <a:defRPr sz="3799"/>
            </a:lvl2pPr>
            <a:lvl3pPr>
              <a:defRPr sz="3199"/>
            </a:lvl3pPr>
            <a:lvl4pPr>
              <a:defRPr sz="2699"/>
            </a:lvl4pPr>
            <a:lvl5pPr>
              <a:defRPr sz="2699"/>
            </a:lvl5pPr>
            <a:lvl6pPr>
              <a:defRPr sz="2699"/>
            </a:lvl6pPr>
            <a:lvl7pPr>
              <a:defRPr sz="2699"/>
            </a:lvl7pPr>
            <a:lvl8pPr>
              <a:defRPr sz="2699"/>
            </a:lvl8pPr>
            <a:lvl9pPr>
              <a:defRPr sz="26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5"/>
            <a:ext cx="4011084" cy="4691063"/>
          </a:xfrm>
        </p:spPr>
        <p:txBody>
          <a:bodyPr/>
          <a:lstStyle>
            <a:lvl1pPr marL="0" indent="0">
              <a:buNone/>
              <a:defRPr sz="1900"/>
            </a:lvl1pPr>
            <a:lvl2pPr marL="609463" indent="0">
              <a:buNone/>
              <a:defRPr sz="1600"/>
            </a:lvl2pPr>
            <a:lvl3pPr marL="1218926" indent="0">
              <a:buNone/>
              <a:defRPr sz="1400"/>
            </a:lvl3pPr>
            <a:lvl4pPr marL="1828388" indent="0">
              <a:buNone/>
              <a:defRPr sz="1200"/>
            </a:lvl4pPr>
            <a:lvl5pPr marL="2437851" indent="0">
              <a:buNone/>
              <a:defRPr sz="1200"/>
            </a:lvl5pPr>
            <a:lvl6pPr marL="3047314" indent="0">
              <a:buNone/>
              <a:defRPr sz="1200"/>
            </a:lvl6pPr>
            <a:lvl7pPr marL="3656777" indent="0">
              <a:buNone/>
              <a:defRPr sz="1200"/>
            </a:lvl7pPr>
            <a:lvl8pPr marL="4266240" indent="0">
              <a:buNone/>
              <a:defRPr sz="1200"/>
            </a:lvl8pPr>
            <a:lvl9pPr marL="4875703"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43C7FCF6-76BD-4495-B08F-4C059D2BA31F}"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849379291"/>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10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072369180"/>
      </p:ext>
    </p:extLst>
  </p:cSld>
  <p:clrMapOvr>
    <a:masterClrMapping/>
  </p:clrMapOvr>
  <p:transition>
    <p:randomBar dir="vert"/>
  </p:transition>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10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4173347053"/>
      </p:ext>
    </p:extLst>
  </p:cSld>
  <p:clrMapOvr>
    <a:masterClrMapping/>
  </p:clrMapOvr>
  <p:transition>
    <p:randomBar dir="vert"/>
  </p:transition>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105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127365594"/>
      </p:ext>
    </p:extLst>
  </p:cSld>
  <p:clrMapOvr>
    <a:masterClrMapping/>
  </p:clrMapOvr>
  <p:transition>
    <p:randomBar dir="vert"/>
  </p:transition>
</p:sldLayout>
</file>

<file path=ppt/slideLayouts/slideLayout443.xml><?xml version="1.0" encoding="utf-8"?>
<p:sldLayout xmlns:a="http://schemas.openxmlformats.org/drawingml/2006/main" xmlns:r="http://schemas.openxmlformats.org/officeDocument/2006/relationships" xmlns:p="http://schemas.openxmlformats.org/presentationml/2006/main" userDrawn="1">
  <p:cSld name="10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000704875"/>
      </p:ext>
    </p:extLst>
  </p:cSld>
  <p:clrMapOvr>
    <a:masterClrMapping/>
  </p:clrMapOvr>
  <p:transition>
    <p:randomBar dir="vert"/>
  </p:transition>
</p:sldLayout>
</file>

<file path=ppt/slideLayouts/slideLayout444.xml><?xml version="1.0" encoding="utf-8"?>
<p:sldLayout xmlns:a="http://schemas.openxmlformats.org/drawingml/2006/main" xmlns:r="http://schemas.openxmlformats.org/officeDocument/2006/relationships" xmlns:p="http://schemas.openxmlformats.org/presentationml/2006/main" preserve="1" userDrawn="1">
  <p:cSld name="4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0862993"/>
      </p:ext>
    </p:extLst>
  </p:cSld>
  <p:clrMapOvr>
    <a:masterClrMapping/>
  </p:clrMapOvr>
  <p:transition>
    <p:randomBar dir="vert"/>
  </p:transition>
</p:sldLayout>
</file>

<file path=ppt/slideLayouts/slideLayout445.xml><?xml version="1.0" encoding="utf-8"?>
<p:sldLayout xmlns:a="http://schemas.openxmlformats.org/drawingml/2006/main" xmlns:r="http://schemas.openxmlformats.org/officeDocument/2006/relationships" xmlns:p="http://schemas.openxmlformats.org/presentationml/2006/main" userDrawn="1">
  <p:cSld name="10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1714308463"/>
      </p:ext>
    </p:extLst>
  </p:cSld>
  <p:clrMapOvr>
    <a:masterClrMapping/>
  </p:clrMapOvr>
  <p:transition>
    <p:randomBar dir="vert"/>
  </p:transition>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userDrawn="1">
  <p:cSld name="4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43812"/>
      </p:ext>
    </p:extLst>
  </p:cSld>
  <p:clrMapOvr>
    <a:masterClrMapping/>
  </p:clrMapOvr>
  <p:transition>
    <p:randomBar dir="vert"/>
  </p:transition>
</p:sldLayout>
</file>

<file path=ppt/slideLayouts/slideLayout447.xml><?xml version="1.0" encoding="utf-8"?>
<p:sldLayout xmlns:a="http://schemas.openxmlformats.org/drawingml/2006/main" xmlns:r="http://schemas.openxmlformats.org/officeDocument/2006/relationships" xmlns:p="http://schemas.openxmlformats.org/presentationml/2006/main" userDrawn="1">
  <p:cSld name="10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853172409"/>
      </p:ext>
    </p:extLst>
  </p:cSld>
  <p:clrMapOvr>
    <a:masterClrMapping/>
  </p:clrMapOvr>
  <p:transition>
    <p:randomBar dir="vert"/>
  </p:transition>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4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2437535"/>
      </p:ext>
    </p:extLst>
  </p:cSld>
  <p:clrMapOvr>
    <a:masterClrMapping/>
  </p:clrMapOvr>
  <p:transition>
    <p:randomBar dir="vert"/>
  </p:transition>
</p:sldLayout>
</file>

<file path=ppt/slideLayouts/slideLayout449.xml><?xml version="1.0" encoding="utf-8"?>
<p:sldLayout xmlns:a="http://schemas.openxmlformats.org/drawingml/2006/main" xmlns:r="http://schemas.openxmlformats.org/officeDocument/2006/relationships" xmlns:p="http://schemas.openxmlformats.org/presentationml/2006/main" userDrawn="1">
  <p:cSld name="10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221436715"/>
      </p:ext>
    </p:extLst>
  </p:cSld>
  <p:clrMapOvr>
    <a:masterClrMapping/>
  </p:clrMapOvr>
  <p:transition>
    <p:randomBar dir="vert"/>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2"/>
            <a:ext cx="7315200" cy="566739"/>
          </a:xfrm>
        </p:spPr>
        <p:txBody>
          <a:bodyPr anchor="b"/>
          <a:lstStyle>
            <a:lvl1pPr algn="l">
              <a:defRPr sz="2699" b="1"/>
            </a:lvl1pPr>
          </a:lstStyle>
          <a:p>
            <a:r>
              <a:rPr lang="en-US"/>
              <a:t>Click to edit Master title style</a:t>
            </a:r>
          </a:p>
        </p:txBody>
      </p:sp>
      <p:sp>
        <p:nvSpPr>
          <p:cNvPr id="3" name="Picture Placeholder 2"/>
          <p:cNvSpPr>
            <a:spLocks noGrp="1"/>
          </p:cNvSpPr>
          <p:nvPr>
            <p:ph type="pic" idx="1"/>
          </p:nvPr>
        </p:nvSpPr>
        <p:spPr>
          <a:xfrm>
            <a:off x="2389717" y="612777"/>
            <a:ext cx="7315200" cy="4114800"/>
          </a:xfrm>
        </p:spPr>
        <p:txBody>
          <a:bodyPr/>
          <a:lstStyle>
            <a:lvl1pPr marL="0" indent="0">
              <a:buNone/>
              <a:defRPr sz="4299"/>
            </a:lvl1pPr>
            <a:lvl2pPr marL="609463" indent="0">
              <a:buNone/>
              <a:defRPr sz="3799"/>
            </a:lvl2pPr>
            <a:lvl3pPr marL="1218926" indent="0">
              <a:buNone/>
              <a:defRPr sz="3199"/>
            </a:lvl3pPr>
            <a:lvl4pPr marL="1828388" indent="0">
              <a:buNone/>
              <a:defRPr sz="2699"/>
            </a:lvl4pPr>
            <a:lvl5pPr marL="2437851" indent="0">
              <a:buNone/>
              <a:defRPr sz="2699"/>
            </a:lvl5pPr>
            <a:lvl6pPr marL="3047314" indent="0">
              <a:buNone/>
              <a:defRPr sz="2699"/>
            </a:lvl6pPr>
            <a:lvl7pPr marL="3656777" indent="0">
              <a:buNone/>
              <a:defRPr sz="2699"/>
            </a:lvl7pPr>
            <a:lvl8pPr marL="4266240" indent="0">
              <a:buNone/>
              <a:defRPr sz="2699"/>
            </a:lvl8pPr>
            <a:lvl9pPr marL="4875703" indent="0">
              <a:buNone/>
              <a:defRPr sz="2699"/>
            </a:lvl9pPr>
          </a:lstStyle>
          <a:p>
            <a:endParaRPr lang="en-US" dirty="0"/>
          </a:p>
        </p:txBody>
      </p:sp>
      <p:sp>
        <p:nvSpPr>
          <p:cNvPr id="4" name="Text Placeholder 3"/>
          <p:cNvSpPr>
            <a:spLocks noGrp="1"/>
          </p:cNvSpPr>
          <p:nvPr>
            <p:ph type="body" sz="half" idx="2"/>
          </p:nvPr>
        </p:nvSpPr>
        <p:spPr>
          <a:xfrm>
            <a:off x="2389717" y="5367341"/>
            <a:ext cx="7315200" cy="804863"/>
          </a:xfrm>
        </p:spPr>
        <p:txBody>
          <a:bodyPr/>
          <a:lstStyle>
            <a:lvl1pPr marL="0" indent="0">
              <a:buNone/>
              <a:defRPr sz="1900"/>
            </a:lvl1pPr>
            <a:lvl2pPr marL="609463" indent="0">
              <a:buNone/>
              <a:defRPr sz="1600"/>
            </a:lvl2pPr>
            <a:lvl3pPr marL="1218926" indent="0">
              <a:buNone/>
              <a:defRPr sz="1400"/>
            </a:lvl3pPr>
            <a:lvl4pPr marL="1828388" indent="0">
              <a:buNone/>
              <a:defRPr sz="1200"/>
            </a:lvl4pPr>
            <a:lvl5pPr marL="2437851" indent="0">
              <a:buNone/>
              <a:defRPr sz="1200"/>
            </a:lvl5pPr>
            <a:lvl6pPr marL="3047314" indent="0">
              <a:buNone/>
              <a:defRPr sz="1200"/>
            </a:lvl6pPr>
            <a:lvl7pPr marL="3656777" indent="0">
              <a:buNone/>
              <a:defRPr sz="1200"/>
            </a:lvl7pPr>
            <a:lvl8pPr marL="4266240" indent="0">
              <a:buNone/>
              <a:defRPr sz="1200"/>
            </a:lvl8pPr>
            <a:lvl9pPr marL="4875703"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E257577C-F53D-4BB9-9408-EB84DEB3CD80}"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924667614"/>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4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1296350"/>
      </p:ext>
    </p:extLst>
  </p:cSld>
  <p:clrMapOvr>
    <a:masterClrMapping/>
  </p:clrMapOvr>
  <p:transition>
    <p:randomBar dir="vert"/>
  </p:transition>
</p:sldLayout>
</file>

<file path=ppt/slideLayouts/slideLayout451.xml><?xml version="1.0" encoding="utf-8"?>
<p:sldLayout xmlns:a="http://schemas.openxmlformats.org/drawingml/2006/main" xmlns:r="http://schemas.openxmlformats.org/officeDocument/2006/relationships" xmlns:p="http://schemas.openxmlformats.org/presentationml/2006/main" userDrawn="1">
  <p:cSld name="1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4257092827"/>
      </p:ext>
    </p:extLst>
  </p:cSld>
  <p:clrMapOvr>
    <a:masterClrMapping/>
  </p:clrMapOvr>
  <p:transition>
    <p:randomBar dir="vert"/>
  </p:transition>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4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1037114"/>
      </p:ext>
    </p:extLst>
  </p:cSld>
  <p:clrMapOvr>
    <a:masterClrMapping/>
  </p:clrMapOvr>
  <p:transition>
    <p:randomBar dir="vert"/>
  </p:transition>
</p:sldLayout>
</file>

<file path=ppt/slideLayouts/slideLayout453.xml><?xml version="1.0" encoding="utf-8"?>
<p:sldLayout xmlns:a="http://schemas.openxmlformats.org/drawingml/2006/main" xmlns:r="http://schemas.openxmlformats.org/officeDocument/2006/relationships" xmlns:p="http://schemas.openxmlformats.org/presentationml/2006/main" showMasterSp="0" preserve="1" userDrawn="1">
  <p:cSld name="11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2910107"/>
      </p:ext>
    </p:extLst>
  </p:cSld>
  <p:clrMapOvr>
    <a:masterClrMapping/>
  </p:clrMapOvr>
  <p:transition>
    <p:randomBar dir="vert"/>
  </p:transition>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11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829612780"/>
      </p:ext>
    </p:extLst>
  </p:cSld>
  <p:clrMapOvr>
    <a:masterClrMapping/>
  </p:clrMapOvr>
  <p:transition>
    <p:randomBar dir="vert"/>
  </p:transition>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userDrawn="1">
  <p:cSld name="113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566810642"/>
      </p:ext>
    </p:extLst>
  </p:cSld>
  <p:clrMapOvr>
    <a:masterClrMapping/>
  </p:clrMapOvr>
  <p:transition>
    <p:randomBar dir="vert"/>
  </p:transition>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11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2328018752"/>
      </p:ext>
    </p:extLst>
  </p:cSld>
  <p:clrMapOvr>
    <a:masterClrMapping/>
  </p:clrMapOvr>
  <p:transition>
    <p:randomBar dir="vert"/>
  </p:transition>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115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377062535"/>
      </p:ext>
    </p:extLst>
  </p:cSld>
  <p:clrMapOvr>
    <a:masterClrMapping/>
  </p:clrMapOvr>
  <p:transition>
    <p:randomBar dir="vert"/>
  </p:transition>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11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048741119"/>
      </p:ext>
    </p:extLst>
  </p:cSld>
  <p:clrMapOvr>
    <a:masterClrMapping/>
  </p:clrMapOvr>
  <p:transition>
    <p:randomBar dir="vert"/>
  </p:transition>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117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037905082"/>
      </p:ext>
    </p:extLst>
  </p:cSld>
  <p:clrMapOvr>
    <a:masterClrMapping/>
  </p:clrMapOvr>
  <p:transition>
    <p:randomBar dir="vert"/>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77D58058-BD14-4845-947D-4A9B79A00D09}"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904541124"/>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userDrawn="1">
  <p:cSld name="11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1759223667"/>
      </p:ext>
    </p:extLst>
  </p:cSld>
  <p:clrMapOvr>
    <a:masterClrMapping/>
  </p:clrMapOvr>
  <p:transition>
    <p:randomBar dir="vert"/>
  </p:transition>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4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96057291"/>
      </p:ext>
    </p:extLst>
  </p:cSld>
  <p:clrMapOvr>
    <a:masterClrMapping/>
  </p:clrMapOvr>
  <p:transition>
    <p:randomBar dir="vert"/>
  </p:transition>
</p:sldLayout>
</file>

<file path=ppt/slideLayouts/slideLayout462.xml><?xml version="1.0" encoding="utf-8"?>
<p:sldLayout xmlns:a="http://schemas.openxmlformats.org/drawingml/2006/main" xmlns:r="http://schemas.openxmlformats.org/officeDocument/2006/relationships" xmlns:p="http://schemas.openxmlformats.org/presentationml/2006/main" userDrawn="1">
  <p:cSld name="1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448090586"/>
      </p:ext>
    </p:extLst>
  </p:cSld>
  <p:clrMapOvr>
    <a:masterClrMapping/>
  </p:clrMapOvr>
  <p:transition>
    <p:randomBar dir="vert"/>
  </p:transition>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4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52729"/>
      </p:ext>
    </p:extLst>
  </p:cSld>
  <p:clrMapOvr>
    <a:masterClrMapping/>
  </p:clrMapOvr>
  <p:transition>
    <p:randomBar dir="vert"/>
  </p:transition>
</p:sldLayout>
</file>

<file path=ppt/slideLayouts/slideLayout464.xml><?xml version="1.0" encoding="utf-8"?>
<p:sldLayout xmlns:a="http://schemas.openxmlformats.org/drawingml/2006/main" xmlns:r="http://schemas.openxmlformats.org/officeDocument/2006/relationships" xmlns:p="http://schemas.openxmlformats.org/presentationml/2006/main" userDrawn="1">
  <p:cSld name="1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460212680"/>
      </p:ext>
    </p:extLst>
  </p:cSld>
  <p:clrMapOvr>
    <a:masterClrMapping/>
  </p:clrMapOvr>
  <p:transition>
    <p:randomBar dir="vert"/>
  </p:transition>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4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0544586"/>
      </p:ext>
    </p:extLst>
  </p:cSld>
  <p:clrMapOvr>
    <a:masterClrMapping/>
  </p:clrMapOvr>
  <p:transition>
    <p:randomBar dir="vert"/>
  </p:transition>
</p:sldLayout>
</file>

<file path=ppt/slideLayouts/slideLayout466.xml><?xml version="1.0" encoding="utf-8"?>
<p:sldLayout xmlns:a="http://schemas.openxmlformats.org/drawingml/2006/main" xmlns:r="http://schemas.openxmlformats.org/officeDocument/2006/relationships" xmlns:p="http://schemas.openxmlformats.org/presentationml/2006/main" userDrawn="1">
  <p:cSld name="1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1579719967"/>
      </p:ext>
    </p:extLst>
  </p:cSld>
  <p:clrMapOvr>
    <a:masterClrMapping/>
  </p:clrMapOvr>
  <p:transition>
    <p:randomBar dir="vert"/>
  </p:transition>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4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0571331"/>
      </p:ext>
    </p:extLst>
  </p:cSld>
  <p:clrMapOvr>
    <a:masterClrMapping/>
  </p:clrMapOvr>
  <p:transition>
    <p:randomBar dir="vert"/>
  </p:transition>
</p:sldLayout>
</file>

<file path=ppt/slideLayouts/slideLayout468.xml><?xml version="1.0" encoding="utf-8"?>
<p:sldLayout xmlns:a="http://schemas.openxmlformats.org/drawingml/2006/main" xmlns:r="http://schemas.openxmlformats.org/officeDocument/2006/relationships" xmlns:p="http://schemas.openxmlformats.org/presentationml/2006/main" userDrawn="1">
  <p:cSld name="1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1029746154"/>
      </p:ext>
    </p:extLst>
  </p:cSld>
  <p:clrMapOvr>
    <a:masterClrMapping/>
  </p:clrMapOvr>
  <p:transition>
    <p:randomBar dir="vert"/>
  </p:transition>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4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6782343"/>
      </p:ext>
    </p:extLst>
  </p:cSld>
  <p:clrMapOvr>
    <a:masterClrMapping/>
  </p:clrMapOvr>
  <p:transition>
    <p:randomBar dir="vert"/>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2"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18ECB469-C949-4E3F-B0CB-0C15DA7B7F92}"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092481702"/>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userDrawn="1">
  <p:cSld name="123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1"/>
            <a:ext cx="2743200" cy="365125"/>
          </a:xfrm>
          <a:prstGeom prst="rect">
            <a:avLst/>
          </a:prstGeom>
        </p:spPr>
        <p:txBody>
          <a:bodyPr/>
          <a:lstStyle/>
          <a:p>
            <a:pPr defTabSz="914377"/>
            <a:fld id="{32BF82D2-7A68-459D-A996-9BDDA2518FA4}" type="datetimeFigureOut">
              <a:rPr lang="zh-CN" altLang="en-US" sz="1867" smtClean="0">
                <a:solidFill>
                  <a:prstClr val="black">
                    <a:tint val="75000"/>
                  </a:prstClr>
                </a:solidFill>
              </a:rPr>
              <a:pPr defTabSz="914377"/>
              <a:t>2024/2/26</a:t>
            </a:fld>
            <a:endParaRPr lang="zh-CN" altLang="en-US" sz="1867">
              <a:solidFill>
                <a:prstClr val="black">
                  <a:tint val="75000"/>
                </a:prstClr>
              </a:solidFill>
            </a:endParaRPr>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pPr defTabSz="914377"/>
            <a:endParaRPr lang="zh-CN" altLang="en-US" sz="1867">
              <a:solidFill>
                <a:prstClr val="black">
                  <a:tint val="75000"/>
                </a:prstClr>
              </a:solidFill>
            </a:endParaRPr>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pPr defTabSz="914377"/>
            <a:fld id="{3E01EE5D-26FB-46D5-A381-ECFB35BF1D34}" type="slidenum">
              <a:rPr lang="zh-CN" altLang="en-US" sz="1867" smtClean="0">
                <a:solidFill>
                  <a:prstClr val="black">
                    <a:tint val="75000"/>
                  </a:prstClr>
                </a:solidFill>
              </a:rPr>
              <a:pPr defTabSz="914377"/>
              <a:t>‹#›</a:t>
            </a:fld>
            <a:endParaRPr lang="zh-CN" altLang="en-US" sz="1867">
              <a:solidFill>
                <a:prstClr val="black">
                  <a:tint val="75000"/>
                </a:prstClr>
              </a:solidFill>
            </a:endParaRPr>
          </a:p>
        </p:txBody>
      </p:sp>
    </p:spTree>
    <p:extLst>
      <p:ext uri="{BB962C8B-B14F-4D97-AF65-F5344CB8AC3E}">
        <p14:creationId xmlns:p14="http://schemas.microsoft.com/office/powerpoint/2010/main" val="556670603"/>
      </p:ext>
    </p:extLst>
  </p:cSld>
  <p:clrMapOvr>
    <a:masterClrMapping/>
  </p:clrMapOvr>
  <p:transition>
    <p:randomBar dir="vert"/>
  </p:transition>
</p:sldLayout>
</file>

<file path=ppt/slideLayouts/slideLayout471.xml><?xml version="1.0" encoding="utf-8"?>
<p:sldLayout xmlns:a="http://schemas.openxmlformats.org/drawingml/2006/main" xmlns:r="http://schemas.openxmlformats.org/officeDocument/2006/relationships" xmlns:p="http://schemas.openxmlformats.org/presentationml/2006/main" userDrawn="1">
  <p:cSld name="1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mn-cs"/>
              </a:defRPr>
            </a:lvl1pPr>
          </a:lstStyle>
          <a:p>
            <a:pPr defTabSz="914377">
              <a:defRPr/>
            </a:pPr>
            <a:fld id="{0C6303A0-9065-42AF-906A-DE1E800FE257}" type="datetimeFigureOut">
              <a:rPr lang="zh-CN" altLang="en-US" sz="1867" smtClean="0"/>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mn-cs"/>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mn-cs"/>
              </a:defRPr>
            </a:lvl1pPr>
          </a:lstStyle>
          <a:p>
            <a:pPr defTabSz="914377">
              <a:defRPr/>
            </a:pPr>
            <a:fld id="{2AD3D7CA-7BD8-4738-B6AB-718737AA462A}"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935354287"/>
      </p:ext>
    </p:extLst>
  </p:cSld>
  <p:clrMapOvr>
    <a:masterClrMapping/>
  </p:clrMapOvr>
  <p:transition>
    <p:randomBar dir="vert"/>
  </p:transition>
</p:sldLayout>
</file>

<file path=ppt/slideLayouts/slideLayout472.xml><?xml version="1.0" encoding="utf-8"?>
<p:sldLayout xmlns:a="http://schemas.openxmlformats.org/drawingml/2006/main" xmlns:r="http://schemas.openxmlformats.org/officeDocument/2006/relationships" xmlns:p="http://schemas.openxmlformats.org/presentationml/2006/main" preserve="1" userDrawn="1">
  <p:cSld name="10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3623303"/>
      </p:ext>
    </p:extLst>
  </p:cSld>
  <p:clrMapOvr>
    <a:masterClrMapping/>
  </p:clrMapOvr>
  <p:transition>
    <p:randomBar dir="vert"/>
  </p:transition>
</p:sldLayout>
</file>

<file path=ppt/slideLayouts/slideLayout473.xml><?xml version="1.0" encoding="utf-8"?>
<p:sldLayout xmlns:a="http://schemas.openxmlformats.org/drawingml/2006/main" xmlns:r="http://schemas.openxmlformats.org/officeDocument/2006/relationships" xmlns:p="http://schemas.openxmlformats.org/presentationml/2006/main" preserve="1" userDrawn="1">
  <p:cSld name="21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2"/>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7902355"/>
      </p:ext>
    </p:extLst>
  </p:cSld>
  <p:clrMapOvr>
    <a:masterClrMapping/>
  </p:clrMapOvr>
  <p:transition>
    <p:randomBar dir="vert"/>
  </p:transition>
</p:sldLayout>
</file>

<file path=ppt/slideLayouts/slideLayout474.xml><?xml version="1.0" encoding="utf-8"?>
<p:sldLayout xmlns:a="http://schemas.openxmlformats.org/drawingml/2006/main" xmlns:r="http://schemas.openxmlformats.org/officeDocument/2006/relationships" xmlns:p="http://schemas.openxmlformats.org/presentationml/2006/main" preserve="1" userDrawn="1">
  <p:cSld name="10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2"/>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7326105"/>
      </p:ext>
    </p:extLst>
  </p:cSld>
  <p:clrMapOvr>
    <a:masterClrMapping/>
  </p:clrMapOvr>
  <p:transition>
    <p:randomBar dir="vert"/>
  </p:transition>
</p:sldLayout>
</file>

<file path=ppt/slideLayouts/slideLayout475.xml><?xml version="1.0" encoding="utf-8"?>
<p:sldLayout xmlns:a="http://schemas.openxmlformats.org/drawingml/2006/main" xmlns:r="http://schemas.openxmlformats.org/officeDocument/2006/relationships" xmlns:p="http://schemas.openxmlformats.org/presentationml/2006/main" userDrawn="1">
  <p:cSld name="1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3ACFC516-0EBD-4852-9DFD-FFC809B16810}" type="datetimeFigureOut">
              <a:rPr lang="zh-CN" altLang="en-US" sz="1867" smtClean="0"/>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855DB59F-0B7A-4009-ADD8-CBB6E0E22669}"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526637808"/>
      </p:ext>
    </p:extLst>
  </p:cSld>
  <p:clrMapOvr>
    <a:masterClrMapping/>
  </p:clrMapOvr>
  <p:transition>
    <p:randomBar dir="vert"/>
  </p:transition>
</p:sldLayout>
</file>

<file path=ppt/slideLayouts/slideLayout476.xml><?xml version="1.0" encoding="utf-8"?>
<p:sldLayout xmlns:a="http://schemas.openxmlformats.org/drawingml/2006/main" xmlns:r="http://schemas.openxmlformats.org/officeDocument/2006/relationships" xmlns:p="http://schemas.openxmlformats.org/presentationml/2006/main" userDrawn="1">
  <p:cSld name="1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486544573"/>
      </p:ext>
    </p:extLst>
  </p:cSld>
  <p:clrMapOvr>
    <a:masterClrMapping/>
  </p:clrMapOvr>
  <p:transition>
    <p:randomBar dir="vert"/>
  </p:transition>
</p:sldLayout>
</file>

<file path=ppt/slideLayouts/slideLayout477.xml><?xml version="1.0" encoding="utf-8"?>
<p:sldLayout xmlns:a="http://schemas.openxmlformats.org/drawingml/2006/main" xmlns:r="http://schemas.openxmlformats.org/officeDocument/2006/relationships" xmlns:p="http://schemas.openxmlformats.org/presentationml/2006/main" userDrawn="1">
  <p:cSld name="2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778033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78.xml><?xml version="1.0" encoding="utf-8"?>
<p:sldLayout xmlns:a="http://schemas.openxmlformats.org/drawingml/2006/main" xmlns:r="http://schemas.openxmlformats.org/officeDocument/2006/relationships" xmlns:p="http://schemas.openxmlformats.org/presentationml/2006/main" userDrawn="1">
  <p:cSld name="1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defRPr>
            </a:lvl1pPr>
          </a:lstStyle>
          <a:p>
            <a:pPr defTabSz="914377">
              <a:defRPr/>
            </a:pPr>
            <a:fld id="{233108B3-3C5F-434E-B7C6-124BB30C5988}" type="datetimeFigureOut">
              <a:rPr lang="zh-CN" altLang="en-US" sz="1867" smtClean="0"/>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0FCC38CE-CFED-41E2-93E2-A213294AFB8B}"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032705203"/>
      </p:ext>
    </p:extLst>
  </p:cSld>
  <p:clrMapOvr>
    <a:masterClrMapping/>
  </p:clrMapOvr>
  <p:transition>
    <p:randomBar dir="vert"/>
  </p:transition>
</p:sldLayout>
</file>

<file path=ppt/slideLayouts/slideLayout479.xml><?xml version="1.0" encoding="utf-8"?>
<p:sldLayout xmlns:a="http://schemas.openxmlformats.org/drawingml/2006/main" xmlns:r="http://schemas.openxmlformats.org/officeDocument/2006/relationships" xmlns:p="http://schemas.openxmlformats.org/presentationml/2006/main" preserve="1" userDrawn="1">
  <p:cSld name="11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3196007"/>
      </p:ext>
    </p:extLst>
  </p:cSld>
  <p:clrMapOvr>
    <a:masterClrMapping/>
  </p:clrMapOvr>
  <p:transition>
    <p:randomBar dir="vert"/>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8749863"/>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preserve="1" userDrawn="1">
  <p:cSld name="23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0" y="1"/>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2245947"/>
      </p:ext>
    </p:extLst>
  </p:cSld>
  <p:clrMapOvr>
    <a:masterClrMapping/>
  </p:clrMapOvr>
  <p:transition>
    <p:randomBar dir="vert"/>
  </p:transition>
</p:sldLayout>
</file>

<file path=ppt/slideLayouts/slideLayout481.xml><?xml version="1.0" encoding="utf-8"?>
<p:sldLayout xmlns:a="http://schemas.openxmlformats.org/drawingml/2006/main" xmlns:r="http://schemas.openxmlformats.org/officeDocument/2006/relationships" xmlns:p="http://schemas.openxmlformats.org/presentationml/2006/main" preserve="1" userDrawn="1">
  <p:cSld name="11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43994776"/>
      </p:ext>
    </p:extLst>
  </p:cSld>
  <p:clrMapOvr>
    <a:masterClrMapping/>
  </p:clrMapOvr>
  <p:transition>
    <p:randomBar dir="vert"/>
  </p:transition>
</p:sldLayout>
</file>

<file path=ppt/slideLayouts/slideLayout482.xml><?xml version="1.0" encoding="utf-8"?>
<p:sldLayout xmlns:a="http://schemas.openxmlformats.org/drawingml/2006/main" xmlns:r="http://schemas.openxmlformats.org/officeDocument/2006/relationships" xmlns:p="http://schemas.openxmlformats.org/presentationml/2006/main" preserve="1" userDrawn="1">
  <p:cSld name="12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13655024"/>
      </p:ext>
    </p:extLst>
  </p:cSld>
  <p:clrMapOvr>
    <a:masterClrMapping/>
  </p:clrMapOvr>
  <p:transition>
    <p:randomBar dir="vert"/>
  </p:transition>
</p:sldLayout>
</file>

<file path=ppt/slideLayouts/slideLayout483.xml><?xml version="1.0" encoding="utf-8"?>
<p:sldLayout xmlns:a="http://schemas.openxmlformats.org/drawingml/2006/main" xmlns:r="http://schemas.openxmlformats.org/officeDocument/2006/relationships" xmlns:p="http://schemas.openxmlformats.org/presentationml/2006/main" preserve="1" userDrawn="1">
  <p:cSld name="2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0" y="1"/>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4297305"/>
      </p:ext>
    </p:extLst>
  </p:cSld>
  <p:clrMapOvr>
    <a:masterClrMapping/>
  </p:clrMapOvr>
  <p:transition>
    <p:randomBar dir="vert"/>
  </p:transition>
</p:sldLayout>
</file>

<file path=ppt/slideLayouts/slideLayout484.xml><?xml version="1.0" encoding="utf-8"?>
<p:sldLayout xmlns:a="http://schemas.openxmlformats.org/drawingml/2006/main" xmlns:r="http://schemas.openxmlformats.org/officeDocument/2006/relationships" xmlns:p="http://schemas.openxmlformats.org/presentationml/2006/main" preserve="1" userDrawn="1">
  <p:cSld name="12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5576638"/>
      </p:ext>
    </p:extLst>
  </p:cSld>
  <p:clrMapOvr>
    <a:masterClrMapping/>
  </p:clrMapOvr>
  <p:transition>
    <p:randomBar dir="vert"/>
  </p:transition>
</p:sldLayout>
</file>

<file path=ppt/slideLayouts/slideLayout485.xml><?xml version="1.0" encoding="utf-8"?>
<p:sldLayout xmlns:a="http://schemas.openxmlformats.org/drawingml/2006/main" xmlns:r="http://schemas.openxmlformats.org/officeDocument/2006/relationships" xmlns:p="http://schemas.openxmlformats.org/presentationml/2006/main" userDrawn="1">
  <p:cSld name="1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DD22C65B-FAC9-421A-9391-569306C0644A}" type="datetimeFigureOut">
              <a:rPr lang="zh-CN" altLang="en-US"/>
              <a:pPr defTabSz="914400">
                <a:defRPr/>
              </a:pPr>
              <a:t>2024/2/26</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BEBC0E72-BF06-4A19-B2CD-574FB1E7DA1E}" type="slidenum">
              <a:rPr lang="zh-CN" altLang="en-US"/>
              <a:pPr defTabSz="914400">
                <a:defRPr/>
              </a:pPr>
              <a:t>‹#›</a:t>
            </a:fld>
            <a:endParaRPr lang="zh-CN" altLang="en-US"/>
          </a:p>
        </p:txBody>
      </p:sp>
    </p:spTree>
    <p:extLst>
      <p:ext uri="{BB962C8B-B14F-4D97-AF65-F5344CB8AC3E}">
        <p14:creationId xmlns:p14="http://schemas.microsoft.com/office/powerpoint/2010/main" val="857743530"/>
      </p:ext>
    </p:extLst>
  </p:cSld>
  <p:clrMapOvr>
    <a:masterClrMapping/>
  </p:clrMapOvr>
  <p:transition>
    <p:randomBar dir="vert"/>
  </p:transition>
</p:sldLayout>
</file>

<file path=ppt/slideLayouts/slideLayout486.xml><?xml version="1.0" encoding="utf-8"?>
<p:sldLayout xmlns:a="http://schemas.openxmlformats.org/drawingml/2006/main" xmlns:r="http://schemas.openxmlformats.org/officeDocument/2006/relationships" xmlns:p="http://schemas.openxmlformats.org/presentationml/2006/main" userDrawn="1">
  <p:cSld name="1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60329089-014F-40B7-AF9F-C11F97BF94C2}" type="datetimeFigureOut">
              <a:rPr lang="zh-CN" altLang="en-US"/>
              <a:pPr defTabSz="914400">
                <a:defRPr/>
              </a:pPr>
              <a:t>2024/2/26</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C06FD32C-10E6-4306-A8A9-F7761EEB30E2}" type="slidenum">
              <a:rPr lang="zh-CN" altLang="en-US"/>
              <a:pPr defTabSz="914400">
                <a:defRPr/>
              </a:pPr>
              <a:t>‹#›</a:t>
            </a:fld>
            <a:endParaRPr lang="zh-CN" altLang="en-US"/>
          </a:p>
        </p:txBody>
      </p:sp>
    </p:spTree>
    <p:extLst>
      <p:ext uri="{BB962C8B-B14F-4D97-AF65-F5344CB8AC3E}">
        <p14:creationId xmlns:p14="http://schemas.microsoft.com/office/powerpoint/2010/main" val="1548632688"/>
      </p:ext>
    </p:extLst>
  </p:cSld>
  <p:clrMapOvr>
    <a:masterClrMapping/>
  </p:clrMapOvr>
  <p:transition>
    <p:randomBar dir="vert"/>
  </p:transition>
</p:sldLayout>
</file>

<file path=ppt/slideLayouts/slideLayout487.xml><?xml version="1.0" encoding="utf-8"?>
<p:sldLayout xmlns:a="http://schemas.openxmlformats.org/drawingml/2006/main" xmlns:r="http://schemas.openxmlformats.org/officeDocument/2006/relationships" xmlns:p="http://schemas.openxmlformats.org/presentationml/2006/main" preserve="1" userDrawn="1">
  <p:cSld name="1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7181211"/>
      </p:ext>
    </p:extLst>
  </p:cSld>
  <p:clrMapOvr>
    <a:masterClrMapping/>
  </p:clrMapOvr>
  <p:transition>
    <p:randomBar dir="vert"/>
  </p:transition>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userDrawn="1">
  <p:cSld name="25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1306412"/>
      </p:ext>
    </p:extLst>
  </p:cSld>
  <p:clrMapOvr>
    <a:masterClrMapping/>
  </p:clrMapOvr>
  <p:transition>
    <p:randomBar dir="vert"/>
  </p:transition>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1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7697344"/>
      </p:ext>
    </p:extLst>
  </p:cSld>
  <p:clrMapOvr>
    <a:masterClrMapping/>
  </p:clrMapOvr>
  <p:transition>
    <p:randomBar dir="vert"/>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dk2"/>
        </a:solidFill>
        <a:effectLst/>
      </p:bgPr>
    </p:bg>
    <p:spTree>
      <p:nvGrpSpPr>
        <p:cNvPr id="1" name="Shape 8"/>
        <p:cNvGrpSpPr/>
        <p:nvPr/>
      </p:nvGrpSpPr>
      <p:grpSpPr>
        <a:xfrm>
          <a:off x="0" y="0"/>
          <a:ext cx="0" cy="0"/>
          <a:chOff x="0" y="0"/>
          <a:chExt cx="0" cy="0"/>
        </a:xfrm>
      </p:grpSpPr>
      <p:sp>
        <p:nvSpPr>
          <p:cNvPr id="9" name="Google Shape;9;p2"/>
          <p:cNvSpPr/>
          <p:nvPr/>
        </p:nvSpPr>
        <p:spPr>
          <a:xfrm>
            <a:off x="902735" y="3257103"/>
            <a:ext cx="413151" cy="343787"/>
          </a:xfrm>
          <a:custGeom>
            <a:avLst/>
            <a:gdLst/>
            <a:ahLst/>
            <a:cxnLst/>
            <a:rect l="l" t="t" r="r" b="b"/>
            <a:pathLst>
              <a:path w="35678" h="29688" extrusionOk="0">
                <a:moveTo>
                  <a:pt x="15326" y="0"/>
                </a:moveTo>
                <a:cubicBezTo>
                  <a:pt x="8982" y="0"/>
                  <a:pt x="3839" y="5143"/>
                  <a:pt x="3839" y="11487"/>
                </a:cubicBezTo>
                <a:cubicBezTo>
                  <a:pt x="3839" y="12380"/>
                  <a:pt x="3951" y="13245"/>
                  <a:pt x="4144" y="14080"/>
                </a:cubicBezTo>
                <a:cubicBezTo>
                  <a:pt x="1657" y="15568"/>
                  <a:pt x="0" y="18299"/>
                  <a:pt x="50" y="21420"/>
                </a:cubicBezTo>
                <a:cubicBezTo>
                  <a:pt x="123" y="26049"/>
                  <a:pt x="4065" y="29688"/>
                  <a:pt x="8695" y="29688"/>
                </a:cubicBezTo>
                <a:lnTo>
                  <a:pt x="26031" y="29688"/>
                </a:lnTo>
                <a:cubicBezTo>
                  <a:pt x="31359" y="29688"/>
                  <a:pt x="35678" y="25369"/>
                  <a:pt x="35678" y="20040"/>
                </a:cubicBezTo>
                <a:cubicBezTo>
                  <a:pt x="35678" y="16380"/>
                  <a:pt x="33639" y="13195"/>
                  <a:pt x="30635" y="11561"/>
                </a:cubicBezTo>
                <a:cubicBezTo>
                  <a:pt x="30873" y="11033"/>
                  <a:pt x="31010" y="10449"/>
                  <a:pt x="31010" y="9833"/>
                </a:cubicBezTo>
                <a:cubicBezTo>
                  <a:pt x="31010" y="7514"/>
                  <a:pt x="29130" y="5636"/>
                  <a:pt x="26812" y="5636"/>
                </a:cubicBezTo>
                <a:cubicBezTo>
                  <a:pt x="26299" y="5636"/>
                  <a:pt x="25811" y="5731"/>
                  <a:pt x="25357" y="5899"/>
                </a:cubicBezTo>
                <a:cubicBezTo>
                  <a:pt x="23394" y="2382"/>
                  <a:pt x="19640" y="0"/>
                  <a:pt x="15326" y="0"/>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txBox="1">
            <a:spLocks noGrp="1"/>
          </p:cNvSpPr>
          <p:nvPr>
            <p:ph type="subTitle" idx="1"/>
          </p:nvPr>
        </p:nvSpPr>
        <p:spPr>
          <a:xfrm rot="-608">
            <a:off x="3860449" y="5023323"/>
            <a:ext cx="4522800" cy="5684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a:solidFill>
                  <a:schemeClr val="accent6"/>
                </a:solidFill>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
        <p:nvSpPr>
          <p:cNvPr id="11" name="Google Shape;11;p2"/>
          <p:cNvSpPr txBox="1">
            <a:spLocks noGrp="1"/>
          </p:cNvSpPr>
          <p:nvPr>
            <p:ph type="ctrTitle"/>
          </p:nvPr>
        </p:nvSpPr>
        <p:spPr>
          <a:xfrm>
            <a:off x="1216533" y="1177433"/>
            <a:ext cx="9762800" cy="3671600"/>
          </a:xfrm>
          <a:prstGeom prst="rect">
            <a:avLst/>
          </a:prstGeom>
        </p:spPr>
        <p:txBody>
          <a:bodyPr spcFirstLastPara="1" wrap="square" lIns="91425" tIns="91425" rIns="91425" bIns="91425" anchor="ctr" anchorCtr="0">
            <a:noAutofit/>
          </a:bodyPr>
          <a:lstStyle>
            <a:lvl1pPr lvl="0" algn="ctr" rtl="0">
              <a:lnSpc>
                <a:spcPct val="90000"/>
              </a:lnSpc>
              <a:spcBef>
                <a:spcPts val="0"/>
              </a:spcBef>
              <a:spcAft>
                <a:spcPts val="0"/>
              </a:spcAft>
              <a:buClr>
                <a:srgbClr val="191919"/>
              </a:buClr>
              <a:buSzPts val="5200"/>
              <a:buNone/>
              <a:defRPr sz="7466"/>
            </a:lvl1pPr>
            <a:lvl2pPr lvl="1" algn="ctr" rtl="0">
              <a:spcBef>
                <a:spcPts val="0"/>
              </a:spcBef>
              <a:spcAft>
                <a:spcPts val="0"/>
              </a:spcAft>
              <a:buClr>
                <a:srgbClr val="191919"/>
              </a:buClr>
              <a:buSzPts val="5200"/>
              <a:buNone/>
              <a:defRPr sz="6933">
                <a:solidFill>
                  <a:srgbClr val="191919"/>
                </a:solidFill>
              </a:defRPr>
            </a:lvl2pPr>
            <a:lvl3pPr lvl="2" algn="ctr" rtl="0">
              <a:spcBef>
                <a:spcPts val="0"/>
              </a:spcBef>
              <a:spcAft>
                <a:spcPts val="0"/>
              </a:spcAft>
              <a:buClr>
                <a:srgbClr val="191919"/>
              </a:buClr>
              <a:buSzPts val="5200"/>
              <a:buNone/>
              <a:defRPr sz="6933">
                <a:solidFill>
                  <a:srgbClr val="191919"/>
                </a:solidFill>
              </a:defRPr>
            </a:lvl3pPr>
            <a:lvl4pPr lvl="3" algn="ctr" rtl="0">
              <a:spcBef>
                <a:spcPts val="0"/>
              </a:spcBef>
              <a:spcAft>
                <a:spcPts val="0"/>
              </a:spcAft>
              <a:buClr>
                <a:srgbClr val="191919"/>
              </a:buClr>
              <a:buSzPts val="5200"/>
              <a:buNone/>
              <a:defRPr sz="6933">
                <a:solidFill>
                  <a:srgbClr val="191919"/>
                </a:solidFill>
              </a:defRPr>
            </a:lvl4pPr>
            <a:lvl5pPr lvl="4" algn="ctr" rtl="0">
              <a:spcBef>
                <a:spcPts val="0"/>
              </a:spcBef>
              <a:spcAft>
                <a:spcPts val="0"/>
              </a:spcAft>
              <a:buClr>
                <a:srgbClr val="191919"/>
              </a:buClr>
              <a:buSzPts val="5200"/>
              <a:buNone/>
              <a:defRPr sz="6933">
                <a:solidFill>
                  <a:srgbClr val="191919"/>
                </a:solidFill>
              </a:defRPr>
            </a:lvl5pPr>
            <a:lvl6pPr lvl="5" algn="ctr" rtl="0">
              <a:spcBef>
                <a:spcPts val="0"/>
              </a:spcBef>
              <a:spcAft>
                <a:spcPts val="0"/>
              </a:spcAft>
              <a:buClr>
                <a:srgbClr val="191919"/>
              </a:buClr>
              <a:buSzPts val="5200"/>
              <a:buNone/>
              <a:defRPr sz="6933">
                <a:solidFill>
                  <a:srgbClr val="191919"/>
                </a:solidFill>
              </a:defRPr>
            </a:lvl6pPr>
            <a:lvl7pPr lvl="6" algn="ctr" rtl="0">
              <a:spcBef>
                <a:spcPts val="0"/>
              </a:spcBef>
              <a:spcAft>
                <a:spcPts val="0"/>
              </a:spcAft>
              <a:buClr>
                <a:srgbClr val="191919"/>
              </a:buClr>
              <a:buSzPts val="5200"/>
              <a:buNone/>
              <a:defRPr sz="6933">
                <a:solidFill>
                  <a:srgbClr val="191919"/>
                </a:solidFill>
              </a:defRPr>
            </a:lvl7pPr>
            <a:lvl8pPr lvl="7" algn="ctr" rtl="0">
              <a:spcBef>
                <a:spcPts val="0"/>
              </a:spcBef>
              <a:spcAft>
                <a:spcPts val="0"/>
              </a:spcAft>
              <a:buClr>
                <a:srgbClr val="191919"/>
              </a:buClr>
              <a:buSzPts val="5200"/>
              <a:buNone/>
              <a:defRPr sz="6933">
                <a:solidFill>
                  <a:srgbClr val="191919"/>
                </a:solidFill>
              </a:defRPr>
            </a:lvl8pPr>
            <a:lvl9pPr lvl="8" algn="ctr" rtl="0">
              <a:spcBef>
                <a:spcPts val="0"/>
              </a:spcBef>
              <a:spcAft>
                <a:spcPts val="0"/>
              </a:spcAft>
              <a:buClr>
                <a:srgbClr val="191919"/>
              </a:buClr>
              <a:buSzPts val="5200"/>
              <a:buNone/>
              <a:defRPr sz="6933">
                <a:solidFill>
                  <a:srgbClr val="191919"/>
                </a:solidFill>
              </a:defRPr>
            </a:lvl9pPr>
          </a:lstStyle>
          <a:p>
            <a:endParaRPr/>
          </a:p>
        </p:txBody>
      </p:sp>
      <p:sp>
        <p:nvSpPr>
          <p:cNvPr id="12" name="Google Shape;12;p2"/>
          <p:cNvSpPr/>
          <p:nvPr/>
        </p:nvSpPr>
        <p:spPr>
          <a:xfrm>
            <a:off x="9458878" y="6175199"/>
            <a:ext cx="1061069" cy="478731"/>
          </a:xfrm>
          <a:custGeom>
            <a:avLst/>
            <a:gdLst/>
            <a:ahLst/>
            <a:cxnLst/>
            <a:rect l="l" t="t" r="r" b="b"/>
            <a:pathLst>
              <a:path w="52886" h="23861" extrusionOk="0">
                <a:moveTo>
                  <a:pt x="38513" y="1"/>
                </a:moveTo>
                <a:cubicBezTo>
                  <a:pt x="34875" y="1"/>
                  <a:pt x="31806" y="2424"/>
                  <a:pt x="30825" y="5743"/>
                </a:cubicBezTo>
                <a:cubicBezTo>
                  <a:pt x="30390" y="5415"/>
                  <a:pt x="29849" y="5219"/>
                  <a:pt x="29261" y="5219"/>
                </a:cubicBezTo>
                <a:cubicBezTo>
                  <a:pt x="27821" y="5219"/>
                  <a:pt x="26654" y="6386"/>
                  <a:pt x="26654" y="7826"/>
                </a:cubicBezTo>
                <a:cubicBezTo>
                  <a:pt x="26654" y="7838"/>
                  <a:pt x="26656" y="7851"/>
                  <a:pt x="26656" y="7864"/>
                </a:cubicBezTo>
                <a:cubicBezTo>
                  <a:pt x="26474" y="7881"/>
                  <a:pt x="26298" y="7911"/>
                  <a:pt x="26121" y="7939"/>
                </a:cubicBezTo>
                <a:cubicBezTo>
                  <a:pt x="24571" y="6801"/>
                  <a:pt x="22694" y="6087"/>
                  <a:pt x="20670" y="5982"/>
                </a:cubicBezTo>
                <a:cubicBezTo>
                  <a:pt x="20489" y="5973"/>
                  <a:pt x="20309" y="5968"/>
                  <a:pt x="20130" y="5968"/>
                </a:cubicBezTo>
                <a:cubicBezTo>
                  <a:pt x="15518" y="5968"/>
                  <a:pt x="11625" y="9041"/>
                  <a:pt x="10382" y="13251"/>
                </a:cubicBezTo>
                <a:cubicBezTo>
                  <a:pt x="9828" y="12835"/>
                  <a:pt x="9143" y="12585"/>
                  <a:pt x="8398" y="12585"/>
                </a:cubicBezTo>
                <a:cubicBezTo>
                  <a:pt x="6571" y="12585"/>
                  <a:pt x="5091" y="14065"/>
                  <a:pt x="5091" y="15892"/>
                </a:cubicBezTo>
                <a:cubicBezTo>
                  <a:pt x="5091" y="15908"/>
                  <a:pt x="5093" y="15924"/>
                  <a:pt x="5094" y="15940"/>
                </a:cubicBezTo>
                <a:cubicBezTo>
                  <a:pt x="5050" y="15944"/>
                  <a:pt x="5005" y="15948"/>
                  <a:pt x="4962" y="15953"/>
                </a:cubicBezTo>
                <a:cubicBezTo>
                  <a:pt x="0" y="16481"/>
                  <a:pt x="433" y="23860"/>
                  <a:pt x="5422" y="23860"/>
                </a:cubicBezTo>
                <a:lnTo>
                  <a:pt x="47573" y="23860"/>
                </a:lnTo>
                <a:cubicBezTo>
                  <a:pt x="50507" y="23860"/>
                  <a:pt x="52886" y="21482"/>
                  <a:pt x="52886" y="18548"/>
                </a:cubicBezTo>
                <a:cubicBezTo>
                  <a:pt x="52886" y="15777"/>
                  <a:pt x="50765" y="13505"/>
                  <a:pt x="48059" y="13259"/>
                </a:cubicBezTo>
                <a:cubicBezTo>
                  <a:pt x="48112" y="13069"/>
                  <a:pt x="48142" y="12870"/>
                  <a:pt x="48142" y="12662"/>
                </a:cubicBezTo>
                <a:cubicBezTo>
                  <a:pt x="48142" y="11513"/>
                  <a:pt x="47272" y="10566"/>
                  <a:pt x="46153" y="10445"/>
                </a:cubicBezTo>
                <a:cubicBezTo>
                  <a:pt x="46397" y="9680"/>
                  <a:pt x="46529" y="8864"/>
                  <a:pt x="46529" y="8017"/>
                </a:cubicBezTo>
                <a:cubicBezTo>
                  <a:pt x="46529" y="3590"/>
                  <a:pt x="42940" y="1"/>
                  <a:pt x="38513"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9547034" y="514123"/>
            <a:ext cx="2467228" cy="665923"/>
          </a:xfrm>
          <a:custGeom>
            <a:avLst/>
            <a:gdLst/>
            <a:ahLst/>
            <a:cxnLst/>
            <a:rect l="l" t="t" r="r" b="b"/>
            <a:pathLst>
              <a:path w="122972" h="33191" extrusionOk="0">
                <a:moveTo>
                  <a:pt x="19994" y="1"/>
                </a:moveTo>
                <a:cubicBezTo>
                  <a:pt x="13835" y="1"/>
                  <a:pt x="8843" y="4994"/>
                  <a:pt x="8843" y="11152"/>
                </a:cubicBezTo>
                <a:cubicBezTo>
                  <a:pt x="8843" y="12331"/>
                  <a:pt x="9027" y="13465"/>
                  <a:pt x="9365" y="14531"/>
                </a:cubicBezTo>
                <a:cubicBezTo>
                  <a:pt x="7811" y="14699"/>
                  <a:pt x="6599" y="16014"/>
                  <a:pt x="6599" y="17613"/>
                </a:cubicBezTo>
                <a:cubicBezTo>
                  <a:pt x="6599" y="17901"/>
                  <a:pt x="6642" y="18179"/>
                  <a:pt x="6715" y="18444"/>
                </a:cubicBezTo>
                <a:cubicBezTo>
                  <a:pt x="2951" y="18786"/>
                  <a:pt x="2" y="21947"/>
                  <a:pt x="0" y="25801"/>
                </a:cubicBezTo>
                <a:cubicBezTo>
                  <a:pt x="0" y="29882"/>
                  <a:pt x="3309" y="33190"/>
                  <a:pt x="7391" y="33190"/>
                </a:cubicBezTo>
                <a:lnTo>
                  <a:pt x="118561" y="33190"/>
                </a:lnTo>
                <a:cubicBezTo>
                  <a:pt x="120997" y="33190"/>
                  <a:pt x="122972" y="31215"/>
                  <a:pt x="122972" y="28779"/>
                </a:cubicBezTo>
                <a:cubicBezTo>
                  <a:pt x="122972" y="26343"/>
                  <a:pt x="120997" y="24369"/>
                  <a:pt x="118561" y="24369"/>
                </a:cubicBezTo>
                <a:lnTo>
                  <a:pt x="117486" y="24369"/>
                </a:lnTo>
                <a:cubicBezTo>
                  <a:pt x="117067" y="24369"/>
                  <a:pt x="116662" y="24431"/>
                  <a:pt x="116278" y="24540"/>
                </a:cubicBezTo>
                <a:cubicBezTo>
                  <a:pt x="115868" y="20603"/>
                  <a:pt x="112539" y="17533"/>
                  <a:pt x="108493" y="17533"/>
                </a:cubicBezTo>
                <a:cubicBezTo>
                  <a:pt x="106308" y="17533"/>
                  <a:pt x="104332" y="18429"/>
                  <a:pt x="102913" y="19872"/>
                </a:cubicBezTo>
                <a:cubicBezTo>
                  <a:pt x="102438" y="19724"/>
                  <a:pt x="101934" y="19645"/>
                  <a:pt x="101411" y="19645"/>
                </a:cubicBezTo>
                <a:cubicBezTo>
                  <a:pt x="99760" y="19645"/>
                  <a:pt x="98299" y="20442"/>
                  <a:pt x="97378" y="21668"/>
                </a:cubicBezTo>
                <a:cubicBezTo>
                  <a:pt x="96427" y="20922"/>
                  <a:pt x="95264" y="20435"/>
                  <a:pt x="93992" y="20319"/>
                </a:cubicBezTo>
                <a:cubicBezTo>
                  <a:pt x="94055" y="20088"/>
                  <a:pt x="94093" y="19846"/>
                  <a:pt x="94093" y="19594"/>
                </a:cubicBezTo>
                <a:cubicBezTo>
                  <a:pt x="94093" y="18197"/>
                  <a:pt x="93036" y="17050"/>
                  <a:pt x="91679" y="16903"/>
                </a:cubicBezTo>
                <a:cubicBezTo>
                  <a:pt x="92036" y="15777"/>
                  <a:pt x="92196" y="14564"/>
                  <a:pt x="92113" y="13301"/>
                </a:cubicBezTo>
                <a:cubicBezTo>
                  <a:pt x="91793" y="8424"/>
                  <a:pt x="87800" y="4486"/>
                  <a:pt x="82918" y="4234"/>
                </a:cubicBezTo>
                <a:cubicBezTo>
                  <a:pt x="82745" y="4225"/>
                  <a:pt x="82573" y="4220"/>
                  <a:pt x="82401" y="4220"/>
                </a:cubicBezTo>
                <a:cubicBezTo>
                  <a:pt x="77985" y="4220"/>
                  <a:pt x="74258" y="7163"/>
                  <a:pt x="73067" y="11193"/>
                </a:cubicBezTo>
                <a:cubicBezTo>
                  <a:pt x="72538" y="10795"/>
                  <a:pt x="71882" y="10556"/>
                  <a:pt x="71169" y="10556"/>
                </a:cubicBezTo>
                <a:cubicBezTo>
                  <a:pt x="69420" y="10556"/>
                  <a:pt x="68003" y="11973"/>
                  <a:pt x="68003" y="13722"/>
                </a:cubicBezTo>
                <a:cubicBezTo>
                  <a:pt x="68003" y="13736"/>
                  <a:pt x="68005" y="13752"/>
                  <a:pt x="68005" y="13767"/>
                </a:cubicBezTo>
                <a:cubicBezTo>
                  <a:pt x="67785" y="13788"/>
                  <a:pt x="67570" y="13825"/>
                  <a:pt x="67354" y="13860"/>
                </a:cubicBezTo>
                <a:cubicBezTo>
                  <a:pt x="65474" y="12477"/>
                  <a:pt x="63195" y="11612"/>
                  <a:pt x="60736" y="11484"/>
                </a:cubicBezTo>
                <a:cubicBezTo>
                  <a:pt x="60519" y="11473"/>
                  <a:pt x="60303" y="11467"/>
                  <a:pt x="60088" y="11467"/>
                </a:cubicBezTo>
                <a:cubicBezTo>
                  <a:pt x="58456" y="11467"/>
                  <a:pt x="56900" y="11787"/>
                  <a:pt x="55475" y="12361"/>
                </a:cubicBezTo>
                <a:cubicBezTo>
                  <a:pt x="52923" y="9853"/>
                  <a:pt x="49426" y="8303"/>
                  <a:pt x="45566" y="8303"/>
                </a:cubicBezTo>
                <a:cubicBezTo>
                  <a:pt x="45316" y="8303"/>
                  <a:pt x="45066" y="8310"/>
                  <a:pt x="44813" y="8323"/>
                </a:cubicBezTo>
                <a:cubicBezTo>
                  <a:pt x="41997" y="8468"/>
                  <a:pt x="39387" y="9460"/>
                  <a:pt x="37231" y="11045"/>
                </a:cubicBezTo>
                <a:cubicBezTo>
                  <a:pt x="36985" y="11004"/>
                  <a:pt x="36739" y="10963"/>
                  <a:pt x="36487" y="10938"/>
                </a:cubicBezTo>
                <a:cubicBezTo>
                  <a:pt x="36487" y="10921"/>
                  <a:pt x="36489" y="10903"/>
                  <a:pt x="36489" y="10885"/>
                </a:cubicBezTo>
                <a:cubicBezTo>
                  <a:pt x="36489" y="8883"/>
                  <a:pt x="34866" y="7259"/>
                  <a:pt x="32863" y="7259"/>
                </a:cubicBezTo>
                <a:cubicBezTo>
                  <a:pt x="32045" y="7259"/>
                  <a:pt x="31293" y="7533"/>
                  <a:pt x="30687" y="7989"/>
                </a:cubicBezTo>
                <a:cubicBezTo>
                  <a:pt x="29324" y="3371"/>
                  <a:pt x="25054" y="1"/>
                  <a:pt x="19994"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959992" y="238767"/>
            <a:ext cx="1573467" cy="686467"/>
          </a:xfrm>
          <a:custGeom>
            <a:avLst/>
            <a:gdLst/>
            <a:ahLst/>
            <a:cxnLst/>
            <a:rect l="l" t="t" r="r" b="b"/>
            <a:pathLst>
              <a:path w="78425" h="34215" extrusionOk="0">
                <a:moveTo>
                  <a:pt x="18079" y="0"/>
                </a:moveTo>
                <a:cubicBezTo>
                  <a:pt x="17728" y="0"/>
                  <a:pt x="17375" y="11"/>
                  <a:pt x="17020" y="35"/>
                </a:cubicBezTo>
                <a:cubicBezTo>
                  <a:pt x="9168" y="545"/>
                  <a:pt x="2807" y="6928"/>
                  <a:pt x="2317" y="14781"/>
                </a:cubicBezTo>
                <a:cubicBezTo>
                  <a:pt x="2021" y="19552"/>
                  <a:pt x="3844" y="23902"/>
                  <a:pt x="6935" y="26980"/>
                </a:cubicBezTo>
                <a:cubicBezTo>
                  <a:pt x="6413" y="26915"/>
                  <a:pt x="5883" y="26875"/>
                  <a:pt x="5343" y="26875"/>
                </a:cubicBezTo>
                <a:cubicBezTo>
                  <a:pt x="5130" y="26875"/>
                  <a:pt x="4919" y="26879"/>
                  <a:pt x="4708" y="26890"/>
                </a:cubicBezTo>
                <a:cubicBezTo>
                  <a:pt x="1" y="27121"/>
                  <a:pt x="264" y="34215"/>
                  <a:pt x="4978" y="34215"/>
                </a:cubicBezTo>
                <a:lnTo>
                  <a:pt x="70155" y="34215"/>
                </a:lnTo>
                <a:cubicBezTo>
                  <a:pt x="77821" y="34215"/>
                  <a:pt x="78425" y="22865"/>
                  <a:pt x="70795" y="22121"/>
                </a:cubicBezTo>
                <a:cubicBezTo>
                  <a:pt x="70719" y="22113"/>
                  <a:pt x="70641" y="22107"/>
                  <a:pt x="70565" y="22100"/>
                </a:cubicBezTo>
                <a:cubicBezTo>
                  <a:pt x="70573" y="21915"/>
                  <a:pt x="70579" y="21730"/>
                  <a:pt x="70579" y="21543"/>
                </a:cubicBezTo>
                <a:cubicBezTo>
                  <a:pt x="70579" y="14524"/>
                  <a:pt x="64889" y="8833"/>
                  <a:pt x="57870" y="8833"/>
                </a:cubicBezTo>
                <a:cubicBezTo>
                  <a:pt x="52490" y="8833"/>
                  <a:pt x="47894" y="12178"/>
                  <a:pt x="46039" y="16900"/>
                </a:cubicBezTo>
                <a:cubicBezTo>
                  <a:pt x="44580" y="15166"/>
                  <a:pt x="42397" y="14060"/>
                  <a:pt x="39953" y="14060"/>
                </a:cubicBezTo>
                <a:cubicBezTo>
                  <a:pt x="37486" y="14060"/>
                  <a:pt x="35281" y="15185"/>
                  <a:pt x="33822" y="16947"/>
                </a:cubicBezTo>
                <a:cubicBezTo>
                  <a:pt x="33850" y="16565"/>
                  <a:pt x="33869" y="16181"/>
                  <a:pt x="33869" y="15791"/>
                </a:cubicBezTo>
                <a:cubicBezTo>
                  <a:pt x="33869" y="7070"/>
                  <a:pt x="26800" y="0"/>
                  <a:pt x="18079" y="0"/>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406021" y="2476869"/>
            <a:ext cx="1518132" cy="591487"/>
          </a:xfrm>
          <a:custGeom>
            <a:avLst/>
            <a:gdLst/>
            <a:ahLst/>
            <a:cxnLst/>
            <a:rect l="l" t="t" r="r" b="b"/>
            <a:pathLst>
              <a:path w="75667" h="29481" extrusionOk="0">
                <a:moveTo>
                  <a:pt x="41734" y="1"/>
                </a:moveTo>
                <a:cubicBezTo>
                  <a:pt x="35124" y="1"/>
                  <a:pt x="29629" y="4758"/>
                  <a:pt x="28475" y="11035"/>
                </a:cubicBezTo>
                <a:cubicBezTo>
                  <a:pt x="28087" y="9925"/>
                  <a:pt x="27033" y="9129"/>
                  <a:pt x="25792" y="9129"/>
                </a:cubicBezTo>
                <a:cubicBezTo>
                  <a:pt x="25150" y="9129"/>
                  <a:pt x="24560" y="9343"/>
                  <a:pt x="24083" y="9701"/>
                </a:cubicBezTo>
                <a:cubicBezTo>
                  <a:pt x="23014" y="6078"/>
                  <a:pt x="19663" y="3432"/>
                  <a:pt x="15691" y="3432"/>
                </a:cubicBezTo>
                <a:cubicBezTo>
                  <a:pt x="10859" y="3432"/>
                  <a:pt x="6940" y="7350"/>
                  <a:pt x="6940" y="12184"/>
                </a:cubicBezTo>
                <a:cubicBezTo>
                  <a:pt x="6940" y="13108"/>
                  <a:pt x="7085" y="13999"/>
                  <a:pt x="7350" y="14836"/>
                </a:cubicBezTo>
                <a:cubicBezTo>
                  <a:pt x="6130" y="14967"/>
                  <a:pt x="5180" y="15999"/>
                  <a:pt x="5180" y="17255"/>
                </a:cubicBezTo>
                <a:cubicBezTo>
                  <a:pt x="5180" y="17481"/>
                  <a:pt x="5213" y="17699"/>
                  <a:pt x="5271" y="17907"/>
                </a:cubicBezTo>
                <a:cubicBezTo>
                  <a:pt x="2317" y="18175"/>
                  <a:pt x="1" y="20656"/>
                  <a:pt x="1" y="23680"/>
                </a:cubicBezTo>
                <a:cubicBezTo>
                  <a:pt x="1" y="26883"/>
                  <a:pt x="2598" y="29480"/>
                  <a:pt x="5801" y="29480"/>
                </a:cubicBezTo>
                <a:lnTo>
                  <a:pt x="70898" y="29480"/>
                </a:lnTo>
                <a:cubicBezTo>
                  <a:pt x="75286" y="29479"/>
                  <a:pt x="75667" y="22989"/>
                  <a:pt x="71303" y="22524"/>
                </a:cubicBezTo>
                <a:cubicBezTo>
                  <a:pt x="71264" y="22519"/>
                  <a:pt x="71225" y="22516"/>
                  <a:pt x="71186" y="22512"/>
                </a:cubicBezTo>
                <a:cubicBezTo>
                  <a:pt x="71187" y="22498"/>
                  <a:pt x="71189" y="22484"/>
                  <a:pt x="71189" y="22469"/>
                </a:cubicBezTo>
                <a:cubicBezTo>
                  <a:pt x="71189" y="20864"/>
                  <a:pt x="69886" y="19562"/>
                  <a:pt x="68280" y="19562"/>
                </a:cubicBezTo>
                <a:cubicBezTo>
                  <a:pt x="67625" y="19562"/>
                  <a:pt x="67022" y="19781"/>
                  <a:pt x="66536" y="20147"/>
                </a:cubicBezTo>
                <a:cubicBezTo>
                  <a:pt x="65442" y="16445"/>
                  <a:pt x="62017" y="13741"/>
                  <a:pt x="57961" y="13741"/>
                </a:cubicBezTo>
                <a:cubicBezTo>
                  <a:pt x="57803" y="13741"/>
                  <a:pt x="57645" y="13745"/>
                  <a:pt x="57485" y="13753"/>
                </a:cubicBezTo>
                <a:cubicBezTo>
                  <a:pt x="56692" y="13795"/>
                  <a:pt x="55928" y="13947"/>
                  <a:pt x="55201" y="14186"/>
                </a:cubicBezTo>
                <a:cubicBezTo>
                  <a:pt x="55213" y="13954"/>
                  <a:pt x="55219" y="13721"/>
                  <a:pt x="55219" y="13486"/>
                </a:cubicBezTo>
                <a:cubicBezTo>
                  <a:pt x="55219" y="6038"/>
                  <a:pt x="49181" y="1"/>
                  <a:pt x="41734"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3965700" y="5498821"/>
            <a:ext cx="1518136" cy="592843"/>
          </a:xfrm>
          <a:custGeom>
            <a:avLst/>
            <a:gdLst/>
            <a:ahLst/>
            <a:cxnLst/>
            <a:rect l="l" t="t" r="r" b="b"/>
            <a:pathLst>
              <a:path w="55766" h="21777" extrusionOk="0">
                <a:moveTo>
                  <a:pt x="21776" y="1"/>
                </a:moveTo>
                <a:cubicBezTo>
                  <a:pt x="16677" y="1"/>
                  <a:pt x="12544" y="4135"/>
                  <a:pt x="12544" y="9234"/>
                </a:cubicBezTo>
                <a:cubicBezTo>
                  <a:pt x="11523" y="9234"/>
                  <a:pt x="10627" y="9756"/>
                  <a:pt x="10101" y="10547"/>
                </a:cubicBezTo>
                <a:cubicBezTo>
                  <a:pt x="9042" y="9727"/>
                  <a:pt x="7715" y="9234"/>
                  <a:pt x="6272" y="9234"/>
                </a:cubicBezTo>
                <a:cubicBezTo>
                  <a:pt x="2808" y="9234"/>
                  <a:pt x="1" y="12042"/>
                  <a:pt x="1" y="15504"/>
                </a:cubicBezTo>
                <a:cubicBezTo>
                  <a:pt x="1" y="18968"/>
                  <a:pt x="2808" y="21776"/>
                  <a:pt x="6272" y="21776"/>
                </a:cubicBezTo>
                <a:lnTo>
                  <a:pt x="52406" y="21776"/>
                </a:lnTo>
                <a:cubicBezTo>
                  <a:pt x="54262" y="21776"/>
                  <a:pt x="55766" y="20272"/>
                  <a:pt x="55766" y="18417"/>
                </a:cubicBezTo>
                <a:cubicBezTo>
                  <a:pt x="55766" y="16699"/>
                  <a:pt x="54477" y="15286"/>
                  <a:pt x="52814" y="15084"/>
                </a:cubicBezTo>
                <a:cubicBezTo>
                  <a:pt x="53296" y="14109"/>
                  <a:pt x="53573" y="13016"/>
                  <a:pt x="53573" y="11856"/>
                </a:cubicBezTo>
                <a:cubicBezTo>
                  <a:pt x="53573" y="7823"/>
                  <a:pt x="50303" y="4553"/>
                  <a:pt x="46270" y="4553"/>
                </a:cubicBezTo>
                <a:cubicBezTo>
                  <a:pt x="43181" y="4553"/>
                  <a:pt x="40547" y="6474"/>
                  <a:pt x="39480" y="9184"/>
                </a:cubicBezTo>
                <a:cubicBezTo>
                  <a:pt x="38052" y="7968"/>
                  <a:pt x="36207" y="7230"/>
                  <a:pt x="34185" y="7230"/>
                </a:cubicBezTo>
                <a:cubicBezTo>
                  <a:pt x="33018" y="7230"/>
                  <a:pt x="31909" y="7480"/>
                  <a:pt x="30905" y="7921"/>
                </a:cubicBezTo>
                <a:cubicBezTo>
                  <a:pt x="30266" y="3446"/>
                  <a:pt x="26428" y="1"/>
                  <a:pt x="21776"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585430" y="5130415"/>
            <a:ext cx="1796511" cy="629527"/>
          </a:xfrm>
          <a:custGeom>
            <a:avLst/>
            <a:gdLst/>
            <a:ahLst/>
            <a:cxnLst/>
            <a:rect l="l" t="t" r="r" b="b"/>
            <a:pathLst>
              <a:path w="89542" h="31377" extrusionOk="0">
                <a:moveTo>
                  <a:pt x="43940" y="1"/>
                </a:moveTo>
                <a:cubicBezTo>
                  <a:pt x="43754" y="1"/>
                  <a:pt x="43567" y="6"/>
                  <a:pt x="43379" y="15"/>
                </a:cubicBezTo>
                <a:cubicBezTo>
                  <a:pt x="38092" y="289"/>
                  <a:pt x="33768" y="4553"/>
                  <a:pt x="33421" y="9836"/>
                </a:cubicBezTo>
                <a:cubicBezTo>
                  <a:pt x="33331" y="11202"/>
                  <a:pt x="33505" y="12517"/>
                  <a:pt x="33891" y="13736"/>
                </a:cubicBezTo>
                <a:cubicBezTo>
                  <a:pt x="32422" y="13894"/>
                  <a:pt x="31277" y="15139"/>
                  <a:pt x="31277" y="16650"/>
                </a:cubicBezTo>
                <a:cubicBezTo>
                  <a:pt x="31277" y="16923"/>
                  <a:pt x="31317" y="17186"/>
                  <a:pt x="31386" y="17436"/>
                </a:cubicBezTo>
                <a:cubicBezTo>
                  <a:pt x="30008" y="17561"/>
                  <a:pt x="28749" y="18090"/>
                  <a:pt x="27719" y="18897"/>
                </a:cubicBezTo>
                <a:cubicBezTo>
                  <a:pt x="26723" y="17570"/>
                  <a:pt x="25139" y="16706"/>
                  <a:pt x="23351" y="16706"/>
                </a:cubicBezTo>
                <a:cubicBezTo>
                  <a:pt x="22785" y="16706"/>
                  <a:pt x="22238" y="16792"/>
                  <a:pt x="21724" y="16953"/>
                </a:cubicBezTo>
                <a:cubicBezTo>
                  <a:pt x="20187" y="15388"/>
                  <a:pt x="18048" y="14419"/>
                  <a:pt x="15681" y="14419"/>
                </a:cubicBezTo>
                <a:cubicBezTo>
                  <a:pt x="11299" y="14419"/>
                  <a:pt x="7694" y="17744"/>
                  <a:pt x="7250" y="22008"/>
                </a:cubicBezTo>
                <a:cubicBezTo>
                  <a:pt x="6833" y="21889"/>
                  <a:pt x="6396" y="21822"/>
                  <a:pt x="5941" y="21822"/>
                </a:cubicBezTo>
                <a:lnTo>
                  <a:pt x="4778" y="21822"/>
                </a:lnTo>
                <a:cubicBezTo>
                  <a:pt x="2139" y="21822"/>
                  <a:pt x="0" y="23961"/>
                  <a:pt x="0" y="26600"/>
                </a:cubicBezTo>
                <a:cubicBezTo>
                  <a:pt x="0" y="29238"/>
                  <a:pt x="2139" y="31376"/>
                  <a:pt x="4778" y="31376"/>
                </a:cubicBezTo>
                <a:lnTo>
                  <a:pt x="87241" y="31376"/>
                </a:lnTo>
                <a:cubicBezTo>
                  <a:pt x="88511" y="31376"/>
                  <a:pt x="89541" y="30346"/>
                  <a:pt x="89541" y="29076"/>
                </a:cubicBezTo>
                <a:lnTo>
                  <a:pt x="89541" y="29033"/>
                </a:lnTo>
                <a:cubicBezTo>
                  <a:pt x="89541" y="27763"/>
                  <a:pt x="88511" y="26733"/>
                  <a:pt x="87241" y="26733"/>
                </a:cubicBezTo>
                <a:cubicBezTo>
                  <a:pt x="88432" y="25161"/>
                  <a:pt x="89077" y="23151"/>
                  <a:pt x="88881" y="20986"/>
                </a:cubicBezTo>
                <a:cubicBezTo>
                  <a:pt x="88513" y="16926"/>
                  <a:pt x="85287" y="13789"/>
                  <a:pt x="81220" y="13524"/>
                </a:cubicBezTo>
                <a:cubicBezTo>
                  <a:pt x="81036" y="13512"/>
                  <a:pt x="80853" y="13506"/>
                  <a:pt x="80671" y="13506"/>
                </a:cubicBezTo>
                <a:cubicBezTo>
                  <a:pt x="79099" y="13506"/>
                  <a:pt x="77631" y="13948"/>
                  <a:pt x="76380" y="14711"/>
                </a:cubicBezTo>
                <a:cubicBezTo>
                  <a:pt x="75656" y="9839"/>
                  <a:pt x="71468" y="6098"/>
                  <a:pt x="66395" y="6098"/>
                </a:cubicBezTo>
                <a:cubicBezTo>
                  <a:pt x="63623" y="6098"/>
                  <a:pt x="61114" y="7215"/>
                  <a:pt x="59288" y="9021"/>
                </a:cubicBezTo>
                <a:cubicBezTo>
                  <a:pt x="58783" y="7757"/>
                  <a:pt x="57549" y="6862"/>
                  <a:pt x="56105" y="6862"/>
                </a:cubicBezTo>
                <a:cubicBezTo>
                  <a:pt x="55332" y="6862"/>
                  <a:pt x="54622" y="7121"/>
                  <a:pt x="54048" y="7553"/>
                </a:cubicBezTo>
                <a:cubicBezTo>
                  <a:pt x="52759" y="3187"/>
                  <a:pt x="48723" y="1"/>
                  <a:pt x="43940"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1425453" y="6485331"/>
            <a:ext cx="921088" cy="527064"/>
          </a:xfrm>
          <a:custGeom>
            <a:avLst/>
            <a:gdLst/>
            <a:ahLst/>
            <a:cxnLst/>
            <a:rect l="l" t="t" r="r" b="b"/>
            <a:pathLst>
              <a:path w="45909" h="26270" extrusionOk="0">
                <a:moveTo>
                  <a:pt x="30083" y="1"/>
                </a:moveTo>
                <a:cubicBezTo>
                  <a:pt x="26157" y="1"/>
                  <a:pt x="22838" y="2567"/>
                  <a:pt x="21692" y="6112"/>
                </a:cubicBezTo>
                <a:cubicBezTo>
                  <a:pt x="21001" y="5544"/>
                  <a:pt x="20115" y="5202"/>
                  <a:pt x="19151" y="5202"/>
                </a:cubicBezTo>
                <a:cubicBezTo>
                  <a:pt x="17284" y="5202"/>
                  <a:pt x="15721" y="6481"/>
                  <a:pt x="15276" y="8209"/>
                </a:cubicBezTo>
                <a:cubicBezTo>
                  <a:pt x="13720" y="7176"/>
                  <a:pt x="11860" y="6567"/>
                  <a:pt x="9852" y="6567"/>
                </a:cubicBezTo>
                <a:cubicBezTo>
                  <a:pt x="4411" y="6567"/>
                  <a:pt x="1" y="10979"/>
                  <a:pt x="1" y="16419"/>
                </a:cubicBezTo>
                <a:cubicBezTo>
                  <a:pt x="1" y="21860"/>
                  <a:pt x="4411" y="26270"/>
                  <a:pt x="9852" y="26270"/>
                </a:cubicBezTo>
                <a:lnTo>
                  <a:pt x="40058" y="26270"/>
                </a:lnTo>
                <a:cubicBezTo>
                  <a:pt x="43289" y="26270"/>
                  <a:pt x="45907" y="23651"/>
                  <a:pt x="45907" y="20421"/>
                </a:cubicBezTo>
                <a:cubicBezTo>
                  <a:pt x="45908" y="17371"/>
                  <a:pt x="43573" y="14869"/>
                  <a:pt x="40594" y="14599"/>
                </a:cubicBezTo>
                <a:cubicBezTo>
                  <a:pt x="40652" y="14388"/>
                  <a:pt x="40685" y="14168"/>
                  <a:pt x="40685" y="13940"/>
                </a:cubicBezTo>
                <a:cubicBezTo>
                  <a:pt x="40685" y="12674"/>
                  <a:pt x="39727" y="11634"/>
                  <a:pt x="38496" y="11501"/>
                </a:cubicBezTo>
                <a:cubicBezTo>
                  <a:pt x="38764" y="10657"/>
                  <a:pt x="38909" y="9759"/>
                  <a:pt x="38909" y="8826"/>
                </a:cubicBezTo>
                <a:cubicBezTo>
                  <a:pt x="38909" y="3952"/>
                  <a:pt x="34958" y="1"/>
                  <a:pt x="30083"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10979330" y="3946815"/>
            <a:ext cx="1796511" cy="629527"/>
          </a:xfrm>
          <a:custGeom>
            <a:avLst/>
            <a:gdLst/>
            <a:ahLst/>
            <a:cxnLst/>
            <a:rect l="l" t="t" r="r" b="b"/>
            <a:pathLst>
              <a:path w="89542" h="31377" extrusionOk="0">
                <a:moveTo>
                  <a:pt x="43940" y="1"/>
                </a:moveTo>
                <a:cubicBezTo>
                  <a:pt x="43754" y="1"/>
                  <a:pt x="43567" y="6"/>
                  <a:pt x="43379" y="15"/>
                </a:cubicBezTo>
                <a:cubicBezTo>
                  <a:pt x="38092" y="289"/>
                  <a:pt x="33768" y="4553"/>
                  <a:pt x="33421" y="9836"/>
                </a:cubicBezTo>
                <a:cubicBezTo>
                  <a:pt x="33331" y="11202"/>
                  <a:pt x="33505" y="12517"/>
                  <a:pt x="33891" y="13736"/>
                </a:cubicBezTo>
                <a:cubicBezTo>
                  <a:pt x="32422" y="13894"/>
                  <a:pt x="31277" y="15139"/>
                  <a:pt x="31277" y="16650"/>
                </a:cubicBezTo>
                <a:cubicBezTo>
                  <a:pt x="31277" y="16923"/>
                  <a:pt x="31317" y="17186"/>
                  <a:pt x="31386" y="17436"/>
                </a:cubicBezTo>
                <a:cubicBezTo>
                  <a:pt x="30008" y="17561"/>
                  <a:pt x="28749" y="18090"/>
                  <a:pt x="27719" y="18897"/>
                </a:cubicBezTo>
                <a:cubicBezTo>
                  <a:pt x="26723" y="17570"/>
                  <a:pt x="25139" y="16706"/>
                  <a:pt x="23351" y="16706"/>
                </a:cubicBezTo>
                <a:cubicBezTo>
                  <a:pt x="22785" y="16706"/>
                  <a:pt x="22238" y="16792"/>
                  <a:pt x="21724" y="16953"/>
                </a:cubicBezTo>
                <a:cubicBezTo>
                  <a:pt x="20187" y="15388"/>
                  <a:pt x="18048" y="14419"/>
                  <a:pt x="15681" y="14419"/>
                </a:cubicBezTo>
                <a:cubicBezTo>
                  <a:pt x="11299" y="14419"/>
                  <a:pt x="7694" y="17744"/>
                  <a:pt x="7250" y="22008"/>
                </a:cubicBezTo>
                <a:cubicBezTo>
                  <a:pt x="6833" y="21889"/>
                  <a:pt x="6396" y="21822"/>
                  <a:pt x="5941" y="21822"/>
                </a:cubicBezTo>
                <a:lnTo>
                  <a:pt x="4778" y="21822"/>
                </a:lnTo>
                <a:cubicBezTo>
                  <a:pt x="2139" y="21822"/>
                  <a:pt x="0" y="23961"/>
                  <a:pt x="0" y="26600"/>
                </a:cubicBezTo>
                <a:cubicBezTo>
                  <a:pt x="0" y="29238"/>
                  <a:pt x="2139" y="31376"/>
                  <a:pt x="4778" y="31376"/>
                </a:cubicBezTo>
                <a:lnTo>
                  <a:pt x="87241" y="31376"/>
                </a:lnTo>
                <a:cubicBezTo>
                  <a:pt x="88511" y="31376"/>
                  <a:pt x="89541" y="30346"/>
                  <a:pt x="89541" y="29076"/>
                </a:cubicBezTo>
                <a:lnTo>
                  <a:pt x="89541" y="29033"/>
                </a:lnTo>
                <a:cubicBezTo>
                  <a:pt x="89541" y="27763"/>
                  <a:pt x="88511" y="26733"/>
                  <a:pt x="87241" y="26733"/>
                </a:cubicBezTo>
                <a:cubicBezTo>
                  <a:pt x="88432" y="25161"/>
                  <a:pt x="89077" y="23151"/>
                  <a:pt x="88881" y="20986"/>
                </a:cubicBezTo>
                <a:cubicBezTo>
                  <a:pt x="88513" y="16926"/>
                  <a:pt x="85287" y="13789"/>
                  <a:pt x="81220" y="13524"/>
                </a:cubicBezTo>
                <a:cubicBezTo>
                  <a:pt x="81036" y="13512"/>
                  <a:pt x="80853" y="13506"/>
                  <a:pt x="80671" y="13506"/>
                </a:cubicBezTo>
                <a:cubicBezTo>
                  <a:pt x="79099" y="13506"/>
                  <a:pt x="77631" y="13948"/>
                  <a:pt x="76380" y="14711"/>
                </a:cubicBezTo>
                <a:cubicBezTo>
                  <a:pt x="75656" y="9839"/>
                  <a:pt x="71468" y="6098"/>
                  <a:pt x="66395" y="6098"/>
                </a:cubicBezTo>
                <a:cubicBezTo>
                  <a:pt x="63623" y="6098"/>
                  <a:pt x="61114" y="7215"/>
                  <a:pt x="59288" y="9021"/>
                </a:cubicBezTo>
                <a:cubicBezTo>
                  <a:pt x="58783" y="7757"/>
                  <a:pt x="57549" y="6862"/>
                  <a:pt x="56105" y="6862"/>
                </a:cubicBezTo>
                <a:cubicBezTo>
                  <a:pt x="55332" y="6862"/>
                  <a:pt x="54622" y="7121"/>
                  <a:pt x="54048" y="7553"/>
                </a:cubicBezTo>
                <a:cubicBezTo>
                  <a:pt x="52759" y="3187"/>
                  <a:pt x="48723" y="1"/>
                  <a:pt x="43940"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 name="Google Shape;20;p2"/>
          <p:cNvGrpSpPr/>
          <p:nvPr/>
        </p:nvGrpSpPr>
        <p:grpSpPr>
          <a:xfrm>
            <a:off x="436767" y="-104767"/>
            <a:ext cx="11259445" cy="6455445"/>
            <a:chOff x="327575" y="-78575"/>
            <a:chExt cx="8444584" cy="4841584"/>
          </a:xfrm>
        </p:grpSpPr>
        <p:sp>
          <p:nvSpPr>
            <p:cNvPr id="21" name="Google Shape;21;p2"/>
            <p:cNvSpPr/>
            <p:nvPr/>
          </p:nvSpPr>
          <p:spPr>
            <a:xfrm rot="-941668">
              <a:off x="2310940" y="-59920"/>
              <a:ext cx="159993" cy="160041"/>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2"/>
            <p:cNvSpPr/>
            <p:nvPr/>
          </p:nvSpPr>
          <p:spPr>
            <a:xfrm rot="-941668">
              <a:off x="972140" y="3809455"/>
              <a:ext cx="159993" cy="160041"/>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rot="505306">
              <a:off x="5999303" y="371953"/>
              <a:ext cx="288221" cy="288293"/>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4;p2"/>
            <p:cNvSpPr/>
            <p:nvPr/>
          </p:nvSpPr>
          <p:spPr>
            <a:xfrm rot="505449">
              <a:off x="8350278" y="3561206"/>
              <a:ext cx="147446" cy="147512"/>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2"/>
            <p:cNvSpPr/>
            <p:nvPr/>
          </p:nvSpPr>
          <p:spPr>
            <a:xfrm rot="-1991404">
              <a:off x="8538273" y="453898"/>
              <a:ext cx="203333" cy="172210"/>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2"/>
            <p:cNvSpPr/>
            <p:nvPr/>
          </p:nvSpPr>
          <p:spPr>
            <a:xfrm rot="-4281277">
              <a:off x="339997" y="4553052"/>
              <a:ext cx="203332" cy="172204"/>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2"/>
            <p:cNvSpPr/>
            <p:nvPr/>
          </p:nvSpPr>
          <p:spPr>
            <a:xfrm rot="-1365066">
              <a:off x="7829520" y="4448604"/>
              <a:ext cx="203328" cy="172205"/>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2"/>
            <p:cNvSpPr/>
            <p:nvPr/>
          </p:nvSpPr>
          <p:spPr>
            <a:xfrm rot="-2138645">
              <a:off x="691922" y="623067"/>
              <a:ext cx="284875" cy="241269"/>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2"/>
            <p:cNvSpPr/>
            <p:nvPr/>
          </p:nvSpPr>
          <p:spPr>
            <a:xfrm rot="-4730207">
              <a:off x="618897" y="798676"/>
              <a:ext cx="190730" cy="161558"/>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814329322"/>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6500026"/>
      </p:ext>
    </p:extLst>
  </p:cSld>
  <p:clrMapOvr>
    <a:masterClrMapping/>
  </p:clrMapOvr>
  <p:transition>
    <p:randomBar dir="vert"/>
  </p:transition>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1893985"/>
      </p:ext>
    </p:extLst>
  </p:cSld>
  <p:clrMapOvr>
    <a:masterClrMapping/>
  </p:clrMapOvr>
  <p:transition>
    <p:randomBar dir="vert"/>
  </p:transition>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4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8943385"/>
      </p:ext>
    </p:extLst>
  </p:cSld>
  <p:clrMapOvr>
    <a:masterClrMapping/>
  </p:clrMapOvr>
  <p:transition>
    <p:randomBar dir="vert"/>
  </p:transition>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9569987"/>
      </p:ext>
    </p:extLst>
  </p:cSld>
  <p:clrMapOvr>
    <a:masterClrMapping/>
  </p:clrMapOvr>
  <p:transition>
    <p:randomBar dir="vert"/>
  </p:transition>
</p:sldLayout>
</file>

<file path=ppt/slideLayouts/slideLayout494.xml><?xml version="1.0" encoding="utf-8"?>
<p:sldLayout xmlns:a="http://schemas.openxmlformats.org/drawingml/2006/main" xmlns:r="http://schemas.openxmlformats.org/officeDocument/2006/relationships" xmlns:p="http://schemas.openxmlformats.org/presentationml/2006/main" preserve="1" userDrawn="1">
  <p:cSld name="4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7923740"/>
      </p:ext>
    </p:extLst>
  </p:cSld>
  <p:clrMapOvr>
    <a:masterClrMapping/>
  </p:clrMapOvr>
  <p:transition>
    <p:randomBar dir="vert"/>
  </p:transition>
</p:sldLayout>
</file>

<file path=ppt/slideLayouts/slideLayout495.xml><?xml version="1.0" encoding="utf-8"?>
<p:sldLayout xmlns:a="http://schemas.openxmlformats.org/drawingml/2006/main" xmlns:r="http://schemas.openxmlformats.org/officeDocument/2006/relationships" xmlns:p="http://schemas.openxmlformats.org/presentationml/2006/main" preserve="1" userDrawn="1">
  <p:cSld name="9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1996994"/>
      </p:ext>
    </p:extLst>
  </p:cSld>
  <p:clrMapOvr>
    <a:masterClrMapping/>
  </p:clrMapOvr>
  <p:transition>
    <p:randomBar dir="vert"/>
  </p:transition>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9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4145466"/>
      </p:ext>
    </p:extLst>
  </p:cSld>
  <p:clrMapOvr>
    <a:masterClrMapping/>
  </p:clrMapOvr>
  <p:transition>
    <p:randomBar dir="vert"/>
  </p:transition>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9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1951151"/>
      </p:ext>
    </p:extLst>
  </p:cSld>
  <p:clrMapOvr>
    <a:masterClrMapping/>
  </p:clrMapOvr>
  <p:transition>
    <p:randomBar dir="vert"/>
  </p:transition>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4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4038658"/>
      </p:ext>
    </p:extLst>
  </p:cSld>
  <p:clrMapOvr>
    <a:masterClrMapping/>
  </p:clrMapOvr>
  <p:transition>
    <p:randomBar dir="vert"/>
  </p:transition>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4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680705072"/>
      </p:ext>
    </p:extLst>
  </p:cSld>
  <p:clrMapOvr>
    <a:masterClrMapping/>
  </p:clrMapOvr>
  <p:transition>
    <p:randomBar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4290F15-967D-4EED-AF26-1512C2BF3FD9}" type="datetimeFigureOut">
              <a:rPr lang="en-US" smtClean="0"/>
              <a:t>26/02/2024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DDCC1F-733C-4156-ABF5-71B829042773}" type="slidenum">
              <a:rPr lang="en-US" smtClean="0"/>
              <a:t>‹#›</a:t>
            </a:fld>
            <a:endParaRPr lang="en-US"/>
          </a:p>
        </p:txBody>
      </p:sp>
    </p:spTree>
    <p:extLst>
      <p:ext uri="{BB962C8B-B14F-4D97-AF65-F5344CB8AC3E}">
        <p14:creationId xmlns:p14="http://schemas.microsoft.com/office/powerpoint/2010/main" val="250362842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0"/>
        <p:cNvGrpSpPr/>
        <p:nvPr/>
      </p:nvGrpSpPr>
      <p:grpSpPr>
        <a:xfrm>
          <a:off x="0" y="0"/>
          <a:ext cx="0" cy="0"/>
          <a:chOff x="0" y="0"/>
          <a:chExt cx="0" cy="0"/>
        </a:xfrm>
      </p:grpSpPr>
      <p:sp>
        <p:nvSpPr>
          <p:cNvPr id="31" name="Google Shape;31;p3"/>
          <p:cNvSpPr/>
          <p:nvPr/>
        </p:nvSpPr>
        <p:spPr>
          <a:xfrm>
            <a:off x="902735" y="3257103"/>
            <a:ext cx="413151" cy="343787"/>
          </a:xfrm>
          <a:custGeom>
            <a:avLst/>
            <a:gdLst/>
            <a:ahLst/>
            <a:cxnLst/>
            <a:rect l="l" t="t" r="r" b="b"/>
            <a:pathLst>
              <a:path w="35678" h="29688" extrusionOk="0">
                <a:moveTo>
                  <a:pt x="15326" y="0"/>
                </a:moveTo>
                <a:cubicBezTo>
                  <a:pt x="8982" y="0"/>
                  <a:pt x="3839" y="5143"/>
                  <a:pt x="3839" y="11487"/>
                </a:cubicBezTo>
                <a:cubicBezTo>
                  <a:pt x="3839" y="12380"/>
                  <a:pt x="3951" y="13245"/>
                  <a:pt x="4144" y="14080"/>
                </a:cubicBezTo>
                <a:cubicBezTo>
                  <a:pt x="1657" y="15568"/>
                  <a:pt x="0" y="18299"/>
                  <a:pt x="50" y="21420"/>
                </a:cubicBezTo>
                <a:cubicBezTo>
                  <a:pt x="123" y="26049"/>
                  <a:pt x="4065" y="29688"/>
                  <a:pt x="8695" y="29688"/>
                </a:cubicBezTo>
                <a:lnTo>
                  <a:pt x="26031" y="29688"/>
                </a:lnTo>
                <a:cubicBezTo>
                  <a:pt x="31359" y="29688"/>
                  <a:pt x="35678" y="25369"/>
                  <a:pt x="35678" y="20040"/>
                </a:cubicBezTo>
                <a:cubicBezTo>
                  <a:pt x="35678" y="16380"/>
                  <a:pt x="33639" y="13195"/>
                  <a:pt x="30635" y="11561"/>
                </a:cubicBezTo>
                <a:cubicBezTo>
                  <a:pt x="30873" y="11033"/>
                  <a:pt x="31010" y="10449"/>
                  <a:pt x="31010" y="9833"/>
                </a:cubicBezTo>
                <a:cubicBezTo>
                  <a:pt x="31010" y="7514"/>
                  <a:pt x="29130" y="5636"/>
                  <a:pt x="26812" y="5636"/>
                </a:cubicBezTo>
                <a:cubicBezTo>
                  <a:pt x="26299" y="5636"/>
                  <a:pt x="25811" y="5731"/>
                  <a:pt x="25357" y="5899"/>
                </a:cubicBezTo>
                <a:cubicBezTo>
                  <a:pt x="23394" y="2382"/>
                  <a:pt x="19640" y="0"/>
                  <a:pt x="15326" y="0"/>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 name="Google Shape;32;p3"/>
          <p:cNvSpPr txBox="1">
            <a:spLocks noGrp="1"/>
          </p:cNvSpPr>
          <p:nvPr>
            <p:ph type="title"/>
          </p:nvPr>
        </p:nvSpPr>
        <p:spPr>
          <a:xfrm>
            <a:off x="3189200" y="1885500"/>
            <a:ext cx="5813600" cy="2096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7466"/>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33" name="Google Shape;33;p3"/>
          <p:cNvSpPr txBox="1">
            <a:spLocks noGrp="1"/>
          </p:cNvSpPr>
          <p:nvPr>
            <p:ph type="title" idx="2" hasCustomPrompt="1"/>
          </p:nvPr>
        </p:nvSpPr>
        <p:spPr>
          <a:xfrm>
            <a:off x="1561052" y="3604313"/>
            <a:ext cx="2066800" cy="1631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6000"/>
              <a:buNone/>
              <a:defRPr sz="11333"/>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34" name="Google Shape;34;p3"/>
          <p:cNvSpPr txBox="1">
            <a:spLocks noGrp="1"/>
          </p:cNvSpPr>
          <p:nvPr>
            <p:ph type="subTitle" idx="1"/>
          </p:nvPr>
        </p:nvSpPr>
        <p:spPr>
          <a:xfrm rot="473">
            <a:off x="3189400" y="4403433"/>
            <a:ext cx="5813600" cy="5732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accent5"/>
                </a:solidFill>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5" name="Google Shape;35;p3"/>
          <p:cNvSpPr/>
          <p:nvPr/>
        </p:nvSpPr>
        <p:spPr>
          <a:xfrm>
            <a:off x="-406021" y="2476869"/>
            <a:ext cx="1518132" cy="591487"/>
          </a:xfrm>
          <a:custGeom>
            <a:avLst/>
            <a:gdLst/>
            <a:ahLst/>
            <a:cxnLst/>
            <a:rect l="l" t="t" r="r" b="b"/>
            <a:pathLst>
              <a:path w="75667" h="29481" extrusionOk="0">
                <a:moveTo>
                  <a:pt x="41734" y="1"/>
                </a:moveTo>
                <a:cubicBezTo>
                  <a:pt x="35124" y="1"/>
                  <a:pt x="29629" y="4758"/>
                  <a:pt x="28475" y="11035"/>
                </a:cubicBezTo>
                <a:cubicBezTo>
                  <a:pt x="28087" y="9925"/>
                  <a:pt x="27033" y="9129"/>
                  <a:pt x="25792" y="9129"/>
                </a:cubicBezTo>
                <a:cubicBezTo>
                  <a:pt x="25150" y="9129"/>
                  <a:pt x="24560" y="9343"/>
                  <a:pt x="24083" y="9701"/>
                </a:cubicBezTo>
                <a:cubicBezTo>
                  <a:pt x="23014" y="6078"/>
                  <a:pt x="19663" y="3432"/>
                  <a:pt x="15691" y="3432"/>
                </a:cubicBezTo>
                <a:cubicBezTo>
                  <a:pt x="10859" y="3432"/>
                  <a:pt x="6940" y="7350"/>
                  <a:pt x="6940" y="12184"/>
                </a:cubicBezTo>
                <a:cubicBezTo>
                  <a:pt x="6940" y="13108"/>
                  <a:pt x="7085" y="13999"/>
                  <a:pt x="7350" y="14836"/>
                </a:cubicBezTo>
                <a:cubicBezTo>
                  <a:pt x="6130" y="14967"/>
                  <a:pt x="5180" y="15999"/>
                  <a:pt x="5180" y="17255"/>
                </a:cubicBezTo>
                <a:cubicBezTo>
                  <a:pt x="5180" y="17481"/>
                  <a:pt x="5213" y="17699"/>
                  <a:pt x="5271" y="17907"/>
                </a:cubicBezTo>
                <a:cubicBezTo>
                  <a:pt x="2317" y="18175"/>
                  <a:pt x="1" y="20656"/>
                  <a:pt x="1" y="23680"/>
                </a:cubicBezTo>
                <a:cubicBezTo>
                  <a:pt x="1" y="26883"/>
                  <a:pt x="2598" y="29480"/>
                  <a:pt x="5801" y="29480"/>
                </a:cubicBezTo>
                <a:lnTo>
                  <a:pt x="70898" y="29480"/>
                </a:lnTo>
                <a:cubicBezTo>
                  <a:pt x="75286" y="29479"/>
                  <a:pt x="75667" y="22989"/>
                  <a:pt x="71303" y="22524"/>
                </a:cubicBezTo>
                <a:cubicBezTo>
                  <a:pt x="71264" y="22519"/>
                  <a:pt x="71225" y="22516"/>
                  <a:pt x="71186" y="22512"/>
                </a:cubicBezTo>
                <a:cubicBezTo>
                  <a:pt x="71187" y="22498"/>
                  <a:pt x="71189" y="22484"/>
                  <a:pt x="71189" y="22469"/>
                </a:cubicBezTo>
                <a:cubicBezTo>
                  <a:pt x="71189" y="20864"/>
                  <a:pt x="69886" y="19562"/>
                  <a:pt x="68280" y="19562"/>
                </a:cubicBezTo>
                <a:cubicBezTo>
                  <a:pt x="67625" y="19562"/>
                  <a:pt x="67022" y="19781"/>
                  <a:pt x="66536" y="20147"/>
                </a:cubicBezTo>
                <a:cubicBezTo>
                  <a:pt x="65442" y="16445"/>
                  <a:pt x="62017" y="13741"/>
                  <a:pt x="57961" y="13741"/>
                </a:cubicBezTo>
                <a:cubicBezTo>
                  <a:pt x="57803" y="13741"/>
                  <a:pt x="57645" y="13745"/>
                  <a:pt x="57485" y="13753"/>
                </a:cubicBezTo>
                <a:cubicBezTo>
                  <a:pt x="56692" y="13795"/>
                  <a:pt x="55928" y="13947"/>
                  <a:pt x="55201" y="14186"/>
                </a:cubicBezTo>
                <a:cubicBezTo>
                  <a:pt x="55213" y="13954"/>
                  <a:pt x="55219" y="13721"/>
                  <a:pt x="55219" y="13486"/>
                </a:cubicBezTo>
                <a:cubicBezTo>
                  <a:pt x="55219" y="6038"/>
                  <a:pt x="49181" y="1"/>
                  <a:pt x="41734"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 name="Google Shape;36;p3"/>
          <p:cNvSpPr/>
          <p:nvPr/>
        </p:nvSpPr>
        <p:spPr>
          <a:xfrm>
            <a:off x="9458878" y="6175199"/>
            <a:ext cx="1061069" cy="478731"/>
          </a:xfrm>
          <a:custGeom>
            <a:avLst/>
            <a:gdLst/>
            <a:ahLst/>
            <a:cxnLst/>
            <a:rect l="l" t="t" r="r" b="b"/>
            <a:pathLst>
              <a:path w="52886" h="23861" extrusionOk="0">
                <a:moveTo>
                  <a:pt x="38513" y="1"/>
                </a:moveTo>
                <a:cubicBezTo>
                  <a:pt x="34875" y="1"/>
                  <a:pt x="31806" y="2424"/>
                  <a:pt x="30825" y="5743"/>
                </a:cubicBezTo>
                <a:cubicBezTo>
                  <a:pt x="30390" y="5415"/>
                  <a:pt x="29849" y="5219"/>
                  <a:pt x="29261" y="5219"/>
                </a:cubicBezTo>
                <a:cubicBezTo>
                  <a:pt x="27821" y="5219"/>
                  <a:pt x="26654" y="6386"/>
                  <a:pt x="26654" y="7826"/>
                </a:cubicBezTo>
                <a:cubicBezTo>
                  <a:pt x="26654" y="7838"/>
                  <a:pt x="26656" y="7851"/>
                  <a:pt x="26656" y="7864"/>
                </a:cubicBezTo>
                <a:cubicBezTo>
                  <a:pt x="26474" y="7881"/>
                  <a:pt x="26298" y="7911"/>
                  <a:pt x="26121" y="7939"/>
                </a:cubicBezTo>
                <a:cubicBezTo>
                  <a:pt x="24571" y="6801"/>
                  <a:pt x="22694" y="6087"/>
                  <a:pt x="20670" y="5982"/>
                </a:cubicBezTo>
                <a:cubicBezTo>
                  <a:pt x="20489" y="5973"/>
                  <a:pt x="20309" y="5968"/>
                  <a:pt x="20130" y="5968"/>
                </a:cubicBezTo>
                <a:cubicBezTo>
                  <a:pt x="15518" y="5968"/>
                  <a:pt x="11625" y="9041"/>
                  <a:pt x="10382" y="13251"/>
                </a:cubicBezTo>
                <a:cubicBezTo>
                  <a:pt x="9828" y="12835"/>
                  <a:pt x="9143" y="12585"/>
                  <a:pt x="8398" y="12585"/>
                </a:cubicBezTo>
                <a:cubicBezTo>
                  <a:pt x="6571" y="12585"/>
                  <a:pt x="5091" y="14065"/>
                  <a:pt x="5091" y="15892"/>
                </a:cubicBezTo>
                <a:cubicBezTo>
                  <a:pt x="5091" y="15908"/>
                  <a:pt x="5093" y="15924"/>
                  <a:pt x="5094" y="15940"/>
                </a:cubicBezTo>
                <a:cubicBezTo>
                  <a:pt x="5050" y="15944"/>
                  <a:pt x="5005" y="15948"/>
                  <a:pt x="4962" y="15953"/>
                </a:cubicBezTo>
                <a:cubicBezTo>
                  <a:pt x="0" y="16481"/>
                  <a:pt x="433" y="23860"/>
                  <a:pt x="5422" y="23860"/>
                </a:cubicBezTo>
                <a:lnTo>
                  <a:pt x="47573" y="23860"/>
                </a:lnTo>
                <a:cubicBezTo>
                  <a:pt x="50507" y="23860"/>
                  <a:pt x="52886" y="21482"/>
                  <a:pt x="52886" y="18548"/>
                </a:cubicBezTo>
                <a:cubicBezTo>
                  <a:pt x="52886" y="15777"/>
                  <a:pt x="50765" y="13505"/>
                  <a:pt x="48059" y="13259"/>
                </a:cubicBezTo>
                <a:cubicBezTo>
                  <a:pt x="48112" y="13069"/>
                  <a:pt x="48142" y="12870"/>
                  <a:pt x="48142" y="12662"/>
                </a:cubicBezTo>
                <a:cubicBezTo>
                  <a:pt x="48142" y="11513"/>
                  <a:pt x="47272" y="10566"/>
                  <a:pt x="46153" y="10445"/>
                </a:cubicBezTo>
                <a:cubicBezTo>
                  <a:pt x="46397" y="9680"/>
                  <a:pt x="46529" y="8864"/>
                  <a:pt x="46529" y="8017"/>
                </a:cubicBezTo>
                <a:cubicBezTo>
                  <a:pt x="46529" y="3590"/>
                  <a:pt x="42940" y="1"/>
                  <a:pt x="38513"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3"/>
          <p:cNvSpPr/>
          <p:nvPr/>
        </p:nvSpPr>
        <p:spPr>
          <a:xfrm>
            <a:off x="9547034" y="514123"/>
            <a:ext cx="2467228" cy="665923"/>
          </a:xfrm>
          <a:custGeom>
            <a:avLst/>
            <a:gdLst/>
            <a:ahLst/>
            <a:cxnLst/>
            <a:rect l="l" t="t" r="r" b="b"/>
            <a:pathLst>
              <a:path w="122972" h="33191" extrusionOk="0">
                <a:moveTo>
                  <a:pt x="19994" y="1"/>
                </a:moveTo>
                <a:cubicBezTo>
                  <a:pt x="13835" y="1"/>
                  <a:pt x="8843" y="4994"/>
                  <a:pt x="8843" y="11152"/>
                </a:cubicBezTo>
                <a:cubicBezTo>
                  <a:pt x="8843" y="12331"/>
                  <a:pt x="9027" y="13465"/>
                  <a:pt x="9365" y="14531"/>
                </a:cubicBezTo>
                <a:cubicBezTo>
                  <a:pt x="7811" y="14699"/>
                  <a:pt x="6599" y="16014"/>
                  <a:pt x="6599" y="17613"/>
                </a:cubicBezTo>
                <a:cubicBezTo>
                  <a:pt x="6599" y="17901"/>
                  <a:pt x="6642" y="18179"/>
                  <a:pt x="6715" y="18444"/>
                </a:cubicBezTo>
                <a:cubicBezTo>
                  <a:pt x="2951" y="18786"/>
                  <a:pt x="2" y="21947"/>
                  <a:pt x="0" y="25801"/>
                </a:cubicBezTo>
                <a:cubicBezTo>
                  <a:pt x="0" y="29882"/>
                  <a:pt x="3309" y="33190"/>
                  <a:pt x="7391" y="33190"/>
                </a:cubicBezTo>
                <a:lnTo>
                  <a:pt x="118561" y="33190"/>
                </a:lnTo>
                <a:cubicBezTo>
                  <a:pt x="120997" y="33190"/>
                  <a:pt x="122972" y="31215"/>
                  <a:pt x="122972" y="28779"/>
                </a:cubicBezTo>
                <a:cubicBezTo>
                  <a:pt x="122972" y="26343"/>
                  <a:pt x="120997" y="24369"/>
                  <a:pt x="118561" y="24369"/>
                </a:cubicBezTo>
                <a:lnTo>
                  <a:pt x="117486" y="24369"/>
                </a:lnTo>
                <a:cubicBezTo>
                  <a:pt x="117067" y="24369"/>
                  <a:pt x="116662" y="24431"/>
                  <a:pt x="116278" y="24540"/>
                </a:cubicBezTo>
                <a:cubicBezTo>
                  <a:pt x="115868" y="20603"/>
                  <a:pt x="112539" y="17533"/>
                  <a:pt x="108493" y="17533"/>
                </a:cubicBezTo>
                <a:cubicBezTo>
                  <a:pt x="106308" y="17533"/>
                  <a:pt x="104332" y="18429"/>
                  <a:pt x="102913" y="19872"/>
                </a:cubicBezTo>
                <a:cubicBezTo>
                  <a:pt x="102438" y="19724"/>
                  <a:pt x="101934" y="19645"/>
                  <a:pt x="101411" y="19645"/>
                </a:cubicBezTo>
                <a:cubicBezTo>
                  <a:pt x="99760" y="19645"/>
                  <a:pt x="98299" y="20442"/>
                  <a:pt x="97378" y="21668"/>
                </a:cubicBezTo>
                <a:cubicBezTo>
                  <a:pt x="96427" y="20922"/>
                  <a:pt x="95264" y="20435"/>
                  <a:pt x="93992" y="20319"/>
                </a:cubicBezTo>
                <a:cubicBezTo>
                  <a:pt x="94055" y="20088"/>
                  <a:pt x="94093" y="19846"/>
                  <a:pt x="94093" y="19594"/>
                </a:cubicBezTo>
                <a:cubicBezTo>
                  <a:pt x="94093" y="18197"/>
                  <a:pt x="93036" y="17050"/>
                  <a:pt x="91679" y="16903"/>
                </a:cubicBezTo>
                <a:cubicBezTo>
                  <a:pt x="92036" y="15777"/>
                  <a:pt x="92196" y="14564"/>
                  <a:pt x="92113" y="13301"/>
                </a:cubicBezTo>
                <a:cubicBezTo>
                  <a:pt x="91793" y="8424"/>
                  <a:pt x="87800" y="4486"/>
                  <a:pt x="82918" y="4234"/>
                </a:cubicBezTo>
                <a:cubicBezTo>
                  <a:pt x="82745" y="4225"/>
                  <a:pt x="82573" y="4220"/>
                  <a:pt x="82401" y="4220"/>
                </a:cubicBezTo>
                <a:cubicBezTo>
                  <a:pt x="77985" y="4220"/>
                  <a:pt x="74258" y="7163"/>
                  <a:pt x="73067" y="11193"/>
                </a:cubicBezTo>
                <a:cubicBezTo>
                  <a:pt x="72538" y="10795"/>
                  <a:pt x="71882" y="10556"/>
                  <a:pt x="71169" y="10556"/>
                </a:cubicBezTo>
                <a:cubicBezTo>
                  <a:pt x="69420" y="10556"/>
                  <a:pt x="68003" y="11973"/>
                  <a:pt x="68003" y="13722"/>
                </a:cubicBezTo>
                <a:cubicBezTo>
                  <a:pt x="68003" y="13736"/>
                  <a:pt x="68005" y="13752"/>
                  <a:pt x="68005" y="13767"/>
                </a:cubicBezTo>
                <a:cubicBezTo>
                  <a:pt x="67785" y="13788"/>
                  <a:pt x="67570" y="13825"/>
                  <a:pt x="67354" y="13860"/>
                </a:cubicBezTo>
                <a:cubicBezTo>
                  <a:pt x="65474" y="12477"/>
                  <a:pt x="63195" y="11612"/>
                  <a:pt x="60736" y="11484"/>
                </a:cubicBezTo>
                <a:cubicBezTo>
                  <a:pt x="60519" y="11473"/>
                  <a:pt x="60303" y="11467"/>
                  <a:pt x="60088" y="11467"/>
                </a:cubicBezTo>
                <a:cubicBezTo>
                  <a:pt x="58456" y="11467"/>
                  <a:pt x="56900" y="11787"/>
                  <a:pt x="55475" y="12361"/>
                </a:cubicBezTo>
                <a:cubicBezTo>
                  <a:pt x="52923" y="9853"/>
                  <a:pt x="49426" y="8303"/>
                  <a:pt x="45566" y="8303"/>
                </a:cubicBezTo>
                <a:cubicBezTo>
                  <a:pt x="45316" y="8303"/>
                  <a:pt x="45066" y="8310"/>
                  <a:pt x="44813" y="8323"/>
                </a:cubicBezTo>
                <a:cubicBezTo>
                  <a:pt x="41997" y="8468"/>
                  <a:pt x="39387" y="9460"/>
                  <a:pt x="37231" y="11045"/>
                </a:cubicBezTo>
                <a:cubicBezTo>
                  <a:pt x="36985" y="11004"/>
                  <a:pt x="36739" y="10963"/>
                  <a:pt x="36487" y="10938"/>
                </a:cubicBezTo>
                <a:cubicBezTo>
                  <a:pt x="36487" y="10921"/>
                  <a:pt x="36489" y="10903"/>
                  <a:pt x="36489" y="10885"/>
                </a:cubicBezTo>
                <a:cubicBezTo>
                  <a:pt x="36489" y="8883"/>
                  <a:pt x="34866" y="7259"/>
                  <a:pt x="32863" y="7259"/>
                </a:cubicBezTo>
                <a:cubicBezTo>
                  <a:pt x="32045" y="7259"/>
                  <a:pt x="31293" y="7533"/>
                  <a:pt x="30687" y="7989"/>
                </a:cubicBezTo>
                <a:cubicBezTo>
                  <a:pt x="29324" y="3371"/>
                  <a:pt x="25054" y="1"/>
                  <a:pt x="19994"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 name="Google Shape;38;p3"/>
          <p:cNvSpPr/>
          <p:nvPr/>
        </p:nvSpPr>
        <p:spPr>
          <a:xfrm>
            <a:off x="959992" y="238767"/>
            <a:ext cx="1573467" cy="686467"/>
          </a:xfrm>
          <a:custGeom>
            <a:avLst/>
            <a:gdLst/>
            <a:ahLst/>
            <a:cxnLst/>
            <a:rect l="l" t="t" r="r" b="b"/>
            <a:pathLst>
              <a:path w="78425" h="34215" extrusionOk="0">
                <a:moveTo>
                  <a:pt x="18079" y="0"/>
                </a:moveTo>
                <a:cubicBezTo>
                  <a:pt x="17728" y="0"/>
                  <a:pt x="17375" y="11"/>
                  <a:pt x="17020" y="35"/>
                </a:cubicBezTo>
                <a:cubicBezTo>
                  <a:pt x="9168" y="545"/>
                  <a:pt x="2807" y="6928"/>
                  <a:pt x="2317" y="14781"/>
                </a:cubicBezTo>
                <a:cubicBezTo>
                  <a:pt x="2021" y="19552"/>
                  <a:pt x="3844" y="23902"/>
                  <a:pt x="6935" y="26980"/>
                </a:cubicBezTo>
                <a:cubicBezTo>
                  <a:pt x="6413" y="26915"/>
                  <a:pt x="5883" y="26875"/>
                  <a:pt x="5343" y="26875"/>
                </a:cubicBezTo>
                <a:cubicBezTo>
                  <a:pt x="5130" y="26875"/>
                  <a:pt x="4919" y="26879"/>
                  <a:pt x="4708" y="26890"/>
                </a:cubicBezTo>
                <a:cubicBezTo>
                  <a:pt x="1" y="27121"/>
                  <a:pt x="264" y="34215"/>
                  <a:pt x="4978" y="34215"/>
                </a:cubicBezTo>
                <a:lnTo>
                  <a:pt x="70155" y="34215"/>
                </a:lnTo>
                <a:cubicBezTo>
                  <a:pt x="77821" y="34215"/>
                  <a:pt x="78425" y="22865"/>
                  <a:pt x="70795" y="22121"/>
                </a:cubicBezTo>
                <a:cubicBezTo>
                  <a:pt x="70719" y="22113"/>
                  <a:pt x="70641" y="22107"/>
                  <a:pt x="70565" y="22100"/>
                </a:cubicBezTo>
                <a:cubicBezTo>
                  <a:pt x="70573" y="21915"/>
                  <a:pt x="70579" y="21730"/>
                  <a:pt x="70579" y="21543"/>
                </a:cubicBezTo>
                <a:cubicBezTo>
                  <a:pt x="70579" y="14524"/>
                  <a:pt x="64889" y="8833"/>
                  <a:pt x="57870" y="8833"/>
                </a:cubicBezTo>
                <a:cubicBezTo>
                  <a:pt x="52490" y="8833"/>
                  <a:pt x="47894" y="12178"/>
                  <a:pt x="46039" y="16900"/>
                </a:cubicBezTo>
                <a:cubicBezTo>
                  <a:pt x="44580" y="15166"/>
                  <a:pt x="42397" y="14060"/>
                  <a:pt x="39953" y="14060"/>
                </a:cubicBezTo>
                <a:cubicBezTo>
                  <a:pt x="37486" y="14060"/>
                  <a:pt x="35281" y="15185"/>
                  <a:pt x="33822" y="16947"/>
                </a:cubicBezTo>
                <a:cubicBezTo>
                  <a:pt x="33850" y="16565"/>
                  <a:pt x="33869" y="16181"/>
                  <a:pt x="33869" y="15791"/>
                </a:cubicBezTo>
                <a:cubicBezTo>
                  <a:pt x="33869" y="7070"/>
                  <a:pt x="26800" y="0"/>
                  <a:pt x="18079" y="0"/>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 name="Google Shape;39;p3"/>
          <p:cNvSpPr/>
          <p:nvPr/>
        </p:nvSpPr>
        <p:spPr>
          <a:xfrm>
            <a:off x="3965700" y="5498821"/>
            <a:ext cx="1518136" cy="592843"/>
          </a:xfrm>
          <a:custGeom>
            <a:avLst/>
            <a:gdLst/>
            <a:ahLst/>
            <a:cxnLst/>
            <a:rect l="l" t="t" r="r" b="b"/>
            <a:pathLst>
              <a:path w="55766" h="21777" extrusionOk="0">
                <a:moveTo>
                  <a:pt x="21776" y="1"/>
                </a:moveTo>
                <a:cubicBezTo>
                  <a:pt x="16677" y="1"/>
                  <a:pt x="12544" y="4135"/>
                  <a:pt x="12544" y="9234"/>
                </a:cubicBezTo>
                <a:cubicBezTo>
                  <a:pt x="11523" y="9234"/>
                  <a:pt x="10627" y="9756"/>
                  <a:pt x="10101" y="10547"/>
                </a:cubicBezTo>
                <a:cubicBezTo>
                  <a:pt x="9042" y="9727"/>
                  <a:pt x="7715" y="9234"/>
                  <a:pt x="6272" y="9234"/>
                </a:cubicBezTo>
                <a:cubicBezTo>
                  <a:pt x="2808" y="9234"/>
                  <a:pt x="1" y="12042"/>
                  <a:pt x="1" y="15504"/>
                </a:cubicBezTo>
                <a:cubicBezTo>
                  <a:pt x="1" y="18968"/>
                  <a:pt x="2808" y="21776"/>
                  <a:pt x="6272" y="21776"/>
                </a:cubicBezTo>
                <a:lnTo>
                  <a:pt x="52406" y="21776"/>
                </a:lnTo>
                <a:cubicBezTo>
                  <a:pt x="54262" y="21776"/>
                  <a:pt x="55766" y="20272"/>
                  <a:pt x="55766" y="18417"/>
                </a:cubicBezTo>
                <a:cubicBezTo>
                  <a:pt x="55766" y="16699"/>
                  <a:pt x="54477" y="15286"/>
                  <a:pt x="52814" y="15084"/>
                </a:cubicBezTo>
                <a:cubicBezTo>
                  <a:pt x="53296" y="14109"/>
                  <a:pt x="53573" y="13016"/>
                  <a:pt x="53573" y="11856"/>
                </a:cubicBezTo>
                <a:cubicBezTo>
                  <a:pt x="53573" y="7823"/>
                  <a:pt x="50303" y="4553"/>
                  <a:pt x="46270" y="4553"/>
                </a:cubicBezTo>
                <a:cubicBezTo>
                  <a:pt x="43181" y="4553"/>
                  <a:pt x="40547" y="6474"/>
                  <a:pt x="39480" y="9184"/>
                </a:cubicBezTo>
                <a:cubicBezTo>
                  <a:pt x="38052" y="7968"/>
                  <a:pt x="36207" y="7230"/>
                  <a:pt x="34185" y="7230"/>
                </a:cubicBezTo>
                <a:cubicBezTo>
                  <a:pt x="33018" y="7230"/>
                  <a:pt x="31909" y="7480"/>
                  <a:pt x="30905" y="7921"/>
                </a:cubicBezTo>
                <a:cubicBezTo>
                  <a:pt x="30266" y="3446"/>
                  <a:pt x="26428" y="1"/>
                  <a:pt x="21776"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 name="Google Shape;40;p3"/>
          <p:cNvSpPr/>
          <p:nvPr/>
        </p:nvSpPr>
        <p:spPr>
          <a:xfrm>
            <a:off x="585430" y="5130415"/>
            <a:ext cx="1796511" cy="629527"/>
          </a:xfrm>
          <a:custGeom>
            <a:avLst/>
            <a:gdLst/>
            <a:ahLst/>
            <a:cxnLst/>
            <a:rect l="l" t="t" r="r" b="b"/>
            <a:pathLst>
              <a:path w="89542" h="31377" extrusionOk="0">
                <a:moveTo>
                  <a:pt x="43940" y="1"/>
                </a:moveTo>
                <a:cubicBezTo>
                  <a:pt x="43754" y="1"/>
                  <a:pt x="43567" y="6"/>
                  <a:pt x="43379" y="15"/>
                </a:cubicBezTo>
                <a:cubicBezTo>
                  <a:pt x="38092" y="289"/>
                  <a:pt x="33768" y="4553"/>
                  <a:pt x="33421" y="9836"/>
                </a:cubicBezTo>
                <a:cubicBezTo>
                  <a:pt x="33331" y="11202"/>
                  <a:pt x="33505" y="12517"/>
                  <a:pt x="33891" y="13736"/>
                </a:cubicBezTo>
                <a:cubicBezTo>
                  <a:pt x="32422" y="13894"/>
                  <a:pt x="31277" y="15139"/>
                  <a:pt x="31277" y="16650"/>
                </a:cubicBezTo>
                <a:cubicBezTo>
                  <a:pt x="31277" y="16923"/>
                  <a:pt x="31317" y="17186"/>
                  <a:pt x="31386" y="17436"/>
                </a:cubicBezTo>
                <a:cubicBezTo>
                  <a:pt x="30008" y="17561"/>
                  <a:pt x="28749" y="18090"/>
                  <a:pt x="27719" y="18897"/>
                </a:cubicBezTo>
                <a:cubicBezTo>
                  <a:pt x="26723" y="17570"/>
                  <a:pt x="25139" y="16706"/>
                  <a:pt x="23351" y="16706"/>
                </a:cubicBezTo>
                <a:cubicBezTo>
                  <a:pt x="22785" y="16706"/>
                  <a:pt x="22238" y="16792"/>
                  <a:pt x="21724" y="16953"/>
                </a:cubicBezTo>
                <a:cubicBezTo>
                  <a:pt x="20187" y="15388"/>
                  <a:pt x="18048" y="14419"/>
                  <a:pt x="15681" y="14419"/>
                </a:cubicBezTo>
                <a:cubicBezTo>
                  <a:pt x="11299" y="14419"/>
                  <a:pt x="7694" y="17744"/>
                  <a:pt x="7250" y="22008"/>
                </a:cubicBezTo>
                <a:cubicBezTo>
                  <a:pt x="6833" y="21889"/>
                  <a:pt x="6396" y="21822"/>
                  <a:pt x="5941" y="21822"/>
                </a:cubicBezTo>
                <a:lnTo>
                  <a:pt x="4778" y="21822"/>
                </a:lnTo>
                <a:cubicBezTo>
                  <a:pt x="2139" y="21822"/>
                  <a:pt x="0" y="23961"/>
                  <a:pt x="0" y="26600"/>
                </a:cubicBezTo>
                <a:cubicBezTo>
                  <a:pt x="0" y="29238"/>
                  <a:pt x="2139" y="31376"/>
                  <a:pt x="4778" y="31376"/>
                </a:cubicBezTo>
                <a:lnTo>
                  <a:pt x="87241" y="31376"/>
                </a:lnTo>
                <a:cubicBezTo>
                  <a:pt x="88511" y="31376"/>
                  <a:pt x="89541" y="30346"/>
                  <a:pt x="89541" y="29076"/>
                </a:cubicBezTo>
                <a:lnTo>
                  <a:pt x="89541" y="29033"/>
                </a:lnTo>
                <a:cubicBezTo>
                  <a:pt x="89541" y="27763"/>
                  <a:pt x="88511" y="26733"/>
                  <a:pt x="87241" y="26733"/>
                </a:cubicBezTo>
                <a:cubicBezTo>
                  <a:pt x="88432" y="25161"/>
                  <a:pt x="89077" y="23151"/>
                  <a:pt x="88881" y="20986"/>
                </a:cubicBezTo>
                <a:cubicBezTo>
                  <a:pt x="88513" y="16926"/>
                  <a:pt x="85287" y="13789"/>
                  <a:pt x="81220" y="13524"/>
                </a:cubicBezTo>
                <a:cubicBezTo>
                  <a:pt x="81036" y="13512"/>
                  <a:pt x="80853" y="13506"/>
                  <a:pt x="80671" y="13506"/>
                </a:cubicBezTo>
                <a:cubicBezTo>
                  <a:pt x="79099" y="13506"/>
                  <a:pt x="77631" y="13948"/>
                  <a:pt x="76380" y="14711"/>
                </a:cubicBezTo>
                <a:cubicBezTo>
                  <a:pt x="75656" y="9839"/>
                  <a:pt x="71468" y="6098"/>
                  <a:pt x="66395" y="6098"/>
                </a:cubicBezTo>
                <a:cubicBezTo>
                  <a:pt x="63623" y="6098"/>
                  <a:pt x="61114" y="7215"/>
                  <a:pt x="59288" y="9021"/>
                </a:cubicBezTo>
                <a:cubicBezTo>
                  <a:pt x="58783" y="7757"/>
                  <a:pt x="57549" y="6862"/>
                  <a:pt x="56105" y="6862"/>
                </a:cubicBezTo>
                <a:cubicBezTo>
                  <a:pt x="55332" y="6862"/>
                  <a:pt x="54622" y="7121"/>
                  <a:pt x="54048" y="7553"/>
                </a:cubicBezTo>
                <a:cubicBezTo>
                  <a:pt x="52759" y="3187"/>
                  <a:pt x="48723" y="1"/>
                  <a:pt x="43940"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 name="Google Shape;41;p3"/>
          <p:cNvSpPr/>
          <p:nvPr/>
        </p:nvSpPr>
        <p:spPr>
          <a:xfrm>
            <a:off x="1425453" y="6485331"/>
            <a:ext cx="921088" cy="527064"/>
          </a:xfrm>
          <a:custGeom>
            <a:avLst/>
            <a:gdLst/>
            <a:ahLst/>
            <a:cxnLst/>
            <a:rect l="l" t="t" r="r" b="b"/>
            <a:pathLst>
              <a:path w="45909" h="26270" extrusionOk="0">
                <a:moveTo>
                  <a:pt x="30083" y="1"/>
                </a:moveTo>
                <a:cubicBezTo>
                  <a:pt x="26157" y="1"/>
                  <a:pt x="22838" y="2567"/>
                  <a:pt x="21692" y="6112"/>
                </a:cubicBezTo>
                <a:cubicBezTo>
                  <a:pt x="21001" y="5544"/>
                  <a:pt x="20115" y="5202"/>
                  <a:pt x="19151" y="5202"/>
                </a:cubicBezTo>
                <a:cubicBezTo>
                  <a:pt x="17284" y="5202"/>
                  <a:pt x="15721" y="6481"/>
                  <a:pt x="15276" y="8209"/>
                </a:cubicBezTo>
                <a:cubicBezTo>
                  <a:pt x="13720" y="7176"/>
                  <a:pt x="11860" y="6567"/>
                  <a:pt x="9852" y="6567"/>
                </a:cubicBezTo>
                <a:cubicBezTo>
                  <a:pt x="4411" y="6567"/>
                  <a:pt x="1" y="10979"/>
                  <a:pt x="1" y="16419"/>
                </a:cubicBezTo>
                <a:cubicBezTo>
                  <a:pt x="1" y="21860"/>
                  <a:pt x="4411" y="26270"/>
                  <a:pt x="9852" y="26270"/>
                </a:cubicBezTo>
                <a:lnTo>
                  <a:pt x="40058" y="26270"/>
                </a:lnTo>
                <a:cubicBezTo>
                  <a:pt x="43289" y="26270"/>
                  <a:pt x="45907" y="23651"/>
                  <a:pt x="45907" y="20421"/>
                </a:cubicBezTo>
                <a:cubicBezTo>
                  <a:pt x="45908" y="17371"/>
                  <a:pt x="43573" y="14869"/>
                  <a:pt x="40594" y="14599"/>
                </a:cubicBezTo>
                <a:cubicBezTo>
                  <a:pt x="40652" y="14388"/>
                  <a:pt x="40685" y="14168"/>
                  <a:pt x="40685" y="13940"/>
                </a:cubicBezTo>
                <a:cubicBezTo>
                  <a:pt x="40685" y="12674"/>
                  <a:pt x="39727" y="11634"/>
                  <a:pt x="38496" y="11501"/>
                </a:cubicBezTo>
                <a:cubicBezTo>
                  <a:pt x="38764" y="10657"/>
                  <a:pt x="38909" y="9759"/>
                  <a:pt x="38909" y="8826"/>
                </a:cubicBezTo>
                <a:cubicBezTo>
                  <a:pt x="38909" y="3952"/>
                  <a:pt x="34958" y="1"/>
                  <a:pt x="30083"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 name="Google Shape;42;p3"/>
          <p:cNvSpPr/>
          <p:nvPr/>
        </p:nvSpPr>
        <p:spPr>
          <a:xfrm>
            <a:off x="10979330" y="3946815"/>
            <a:ext cx="1796511" cy="629527"/>
          </a:xfrm>
          <a:custGeom>
            <a:avLst/>
            <a:gdLst/>
            <a:ahLst/>
            <a:cxnLst/>
            <a:rect l="l" t="t" r="r" b="b"/>
            <a:pathLst>
              <a:path w="89542" h="31377" extrusionOk="0">
                <a:moveTo>
                  <a:pt x="43940" y="1"/>
                </a:moveTo>
                <a:cubicBezTo>
                  <a:pt x="43754" y="1"/>
                  <a:pt x="43567" y="6"/>
                  <a:pt x="43379" y="15"/>
                </a:cubicBezTo>
                <a:cubicBezTo>
                  <a:pt x="38092" y="289"/>
                  <a:pt x="33768" y="4553"/>
                  <a:pt x="33421" y="9836"/>
                </a:cubicBezTo>
                <a:cubicBezTo>
                  <a:pt x="33331" y="11202"/>
                  <a:pt x="33505" y="12517"/>
                  <a:pt x="33891" y="13736"/>
                </a:cubicBezTo>
                <a:cubicBezTo>
                  <a:pt x="32422" y="13894"/>
                  <a:pt x="31277" y="15139"/>
                  <a:pt x="31277" y="16650"/>
                </a:cubicBezTo>
                <a:cubicBezTo>
                  <a:pt x="31277" y="16923"/>
                  <a:pt x="31317" y="17186"/>
                  <a:pt x="31386" y="17436"/>
                </a:cubicBezTo>
                <a:cubicBezTo>
                  <a:pt x="30008" y="17561"/>
                  <a:pt x="28749" y="18090"/>
                  <a:pt x="27719" y="18897"/>
                </a:cubicBezTo>
                <a:cubicBezTo>
                  <a:pt x="26723" y="17570"/>
                  <a:pt x="25139" y="16706"/>
                  <a:pt x="23351" y="16706"/>
                </a:cubicBezTo>
                <a:cubicBezTo>
                  <a:pt x="22785" y="16706"/>
                  <a:pt x="22238" y="16792"/>
                  <a:pt x="21724" y="16953"/>
                </a:cubicBezTo>
                <a:cubicBezTo>
                  <a:pt x="20187" y="15388"/>
                  <a:pt x="18048" y="14419"/>
                  <a:pt x="15681" y="14419"/>
                </a:cubicBezTo>
                <a:cubicBezTo>
                  <a:pt x="11299" y="14419"/>
                  <a:pt x="7694" y="17744"/>
                  <a:pt x="7250" y="22008"/>
                </a:cubicBezTo>
                <a:cubicBezTo>
                  <a:pt x="6833" y="21889"/>
                  <a:pt x="6396" y="21822"/>
                  <a:pt x="5941" y="21822"/>
                </a:cubicBezTo>
                <a:lnTo>
                  <a:pt x="4778" y="21822"/>
                </a:lnTo>
                <a:cubicBezTo>
                  <a:pt x="2139" y="21822"/>
                  <a:pt x="0" y="23961"/>
                  <a:pt x="0" y="26600"/>
                </a:cubicBezTo>
                <a:cubicBezTo>
                  <a:pt x="0" y="29238"/>
                  <a:pt x="2139" y="31376"/>
                  <a:pt x="4778" y="31376"/>
                </a:cubicBezTo>
                <a:lnTo>
                  <a:pt x="87241" y="31376"/>
                </a:lnTo>
                <a:cubicBezTo>
                  <a:pt x="88511" y="31376"/>
                  <a:pt x="89541" y="30346"/>
                  <a:pt x="89541" y="29076"/>
                </a:cubicBezTo>
                <a:lnTo>
                  <a:pt x="89541" y="29033"/>
                </a:lnTo>
                <a:cubicBezTo>
                  <a:pt x="89541" y="27763"/>
                  <a:pt x="88511" y="26733"/>
                  <a:pt x="87241" y="26733"/>
                </a:cubicBezTo>
                <a:cubicBezTo>
                  <a:pt x="88432" y="25161"/>
                  <a:pt x="89077" y="23151"/>
                  <a:pt x="88881" y="20986"/>
                </a:cubicBezTo>
                <a:cubicBezTo>
                  <a:pt x="88513" y="16926"/>
                  <a:pt x="85287" y="13789"/>
                  <a:pt x="81220" y="13524"/>
                </a:cubicBezTo>
                <a:cubicBezTo>
                  <a:pt x="81036" y="13512"/>
                  <a:pt x="80853" y="13506"/>
                  <a:pt x="80671" y="13506"/>
                </a:cubicBezTo>
                <a:cubicBezTo>
                  <a:pt x="79099" y="13506"/>
                  <a:pt x="77631" y="13948"/>
                  <a:pt x="76380" y="14711"/>
                </a:cubicBezTo>
                <a:cubicBezTo>
                  <a:pt x="75656" y="9839"/>
                  <a:pt x="71468" y="6098"/>
                  <a:pt x="66395" y="6098"/>
                </a:cubicBezTo>
                <a:cubicBezTo>
                  <a:pt x="63623" y="6098"/>
                  <a:pt x="61114" y="7215"/>
                  <a:pt x="59288" y="9021"/>
                </a:cubicBezTo>
                <a:cubicBezTo>
                  <a:pt x="58783" y="7757"/>
                  <a:pt x="57549" y="6862"/>
                  <a:pt x="56105" y="6862"/>
                </a:cubicBezTo>
                <a:cubicBezTo>
                  <a:pt x="55332" y="6862"/>
                  <a:pt x="54622" y="7121"/>
                  <a:pt x="54048" y="7553"/>
                </a:cubicBezTo>
                <a:cubicBezTo>
                  <a:pt x="52759" y="3187"/>
                  <a:pt x="48723" y="1"/>
                  <a:pt x="43940"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3" name="Google Shape;43;p3"/>
          <p:cNvGrpSpPr/>
          <p:nvPr/>
        </p:nvGrpSpPr>
        <p:grpSpPr>
          <a:xfrm>
            <a:off x="436767" y="-104767"/>
            <a:ext cx="11259445" cy="6455445"/>
            <a:chOff x="327575" y="-78575"/>
            <a:chExt cx="8444584" cy="4841584"/>
          </a:xfrm>
        </p:grpSpPr>
        <p:sp>
          <p:nvSpPr>
            <p:cNvPr id="44" name="Google Shape;44;p3"/>
            <p:cNvSpPr/>
            <p:nvPr/>
          </p:nvSpPr>
          <p:spPr>
            <a:xfrm rot="-941668">
              <a:off x="2310940" y="-59920"/>
              <a:ext cx="159993" cy="160041"/>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3"/>
            <p:cNvSpPr/>
            <p:nvPr/>
          </p:nvSpPr>
          <p:spPr>
            <a:xfrm rot="-941668">
              <a:off x="972140" y="3809455"/>
              <a:ext cx="159993" cy="160041"/>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46;p3"/>
            <p:cNvSpPr/>
            <p:nvPr/>
          </p:nvSpPr>
          <p:spPr>
            <a:xfrm rot="505306">
              <a:off x="5999303" y="371953"/>
              <a:ext cx="288221" cy="288293"/>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47;p3"/>
            <p:cNvSpPr/>
            <p:nvPr/>
          </p:nvSpPr>
          <p:spPr>
            <a:xfrm rot="505449">
              <a:off x="8350278" y="3561206"/>
              <a:ext cx="147446" cy="147512"/>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3"/>
            <p:cNvSpPr/>
            <p:nvPr/>
          </p:nvSpPr>
          <p:spPr>
            <a:xfrm rot="-1991404">
              <a:off x="8538273" y="453898"/>
              <a:ext cx="203333" cy="172210"/>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 name="Google Shape;49;p3"/>
            <p:cNvSpPr/>
            <p:nvPr/>
          </p:nvSpPr>
          <p:spPr>
            <a:xfrm rot="-4281277">
              <a:off x="339997" y="4553052"/>
              <a:ext cx="203332" cy="172204"/>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50;p3"/>
            <p:cNvSpPr/>
            <p:nvPr/>
          </p:nvSpPr>
          <p:spPr>
            <a:xfrm rot="-1365066">
              <a:off x="7829520" y="4448604"/>
              <a:ext cx="203328" cy="172205"/>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 name="Google Shape;51;p3"/>
            <p:cNvSpPr/>
            <p:nvPr/>
          </p:nvSpPr>
          <p:spPr>
            <a:xfrm rot="-2138645">
              <a:off x="691922" y="623067"/>
              <a:ext cx="284875" cy="241269"/>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 name="Google Shape;52;p3"/>
            <p:cNvSpPr/>
            <p:nvPr/>
          </p:nvSpPr>
          <p:spPr>
            <a:xfrm rot="-4730207">
              <a:off x="618897" y="798676"/>
              <a:ext cx="190730" cy="161558"/>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3" name="Google Shape;53;p3"/>
          <p:cNvSpPr/>
          <p:nvPr/>
        </p:nvSpPr>
        <p:spPr>
          <a:xfrm rot="-941668">
            <a:off x="5805154" y="5470007"/>
            <a:ext cx="213324" cy="213388"/>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654279788"/>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userDrawn="1">
  <p:cSld name="4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8108943"/>
      </p:ext>
    </p:extLst>
  </p:cSld>
  <p:clrMapOvr>
    <a:masterClrMapping/>
  </p:clrMapOvr>
  <p:transition>
    <p:randomBar dir="vert"/>
  </p:transition>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4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5133292"/>
      </p:ext>
    </p:extLst>
  </p:cSld>
  <p:clrMapOvr>
    <a:masterClrMapping/>
  </p:clrMapOvr>
  <p:transition>
    <p:randomBar dir="vert"/>
  </p:transition>
</p:sldLayout>
</file>

<file path=ppt/slideLayouts/slideLayout502.xml><?xml version="1.0" encoding="utf-8"?>
<p:sldLayout xmlns:a="http://schemas.openxmlformats.org/drawingml/2006/main" xmlns:r="http://schemas.openxmlformats.org/officeDocument/2006/relationships" xmlns:p="http://schemas.openxmlformats.org/presentationml/2006/main" userDrawn="1">
  <p:cSld name="10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5895439"/>
      </p:ext>
    </p:extLst>
  </p:cSld>
  <p:clrMapOvr>
    <a:masterClrMapping/>
  </p:clrMapOvr>
  <p:transition>
    <p:randomBar dir="vert"/>
  </p:transition>
</p:sldLayout>
</file>

<file path=ppt/slideLayouts/slideLayout503.xml><?xml version="1.0" encoding="utf-8"?>
<p:sldLayout xmlns:a="http://schemas.openxmlformats.org/drawingml/2006/main" xmlns:r="http://schemas.openxmlformats.org/officeDocument/2006/relationships" xmlns:p="http://schemas.openxmlformats.org/presentationml/2006/main" userDrawn="1">
  <p:cSld name="10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82734139"/>
      </p:ext>
    </p:extLst>
  </p:cSld>
  <p:clrMapOvr>
    <a:masterClrMapping/>
  </p:clrMapOvr>
  <p:transition>
    <p:randomBar dir="vert"/>
  </p:transition>
</p:sldLayout>
</file>

<file path=ppt/slideLayouts/slideLayout504.xml><?xml version="1.0" encoding="utf-8"?>
<p:sldLayout xmlns:a="http://schemas.openxmlformats.org/drawingml/2006/main" xmlns:r="http://schemas.openxmlformats.org/officeDocument/2006/relationships" xmlns:p="http://schemas.openxmlformats.org/presentationml/2006/main" userDrawn="1">
  <p:cSld name="10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8388127"/>
      </p:ext>
    </p:extLst>
  </p:cSld>
  <p:clrMapOvr>
    <a:masterClrMapping/>
  </p:clrMapOvr>
  <p:transition>
    <p:randomBar dir="vert"/>
  </p:transition>
</p:sldLayout>
</file>

<file path=ppt/slideLayouts/slideLayout505.xml><?xml version="1.0" encoding="utf-8"?>
<p:sldLayout xmlns:a="http://schemas.openxmlformats.org/drawingml/2006/main" xmlns:r="http://schemas.openxmlformats.org/officeDocument/2006/relationships" xmlns:p="http://schemas.openxmlformats.org/presentationml/2006/main" userDrawn="1">
  <p:cSld name="10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1666485"/>
      </p:ext>
    </p:extLst>
  </p:cSld>
  <p:clrMapOvr>
    <a:masterClrMapping/>
  </p:clrMapOvr>
  <p:transition>
    <p:randomBar dir="vert"/>
  </p:transition>
</p:sldLayout>
</file>

<file path=ppt/slideLayouts/slideLayout506.xml><?xml version="1.0" encoding="utf-8"?>
<p:sldLayout xmlns:a="http://schemas.openxmlformats.org/drawingml/2006/main" xmlns:r="http://schemas.openxmlformats.org/officeDocument/2006/relationships" xmlns:p="http://schemas.openxmlformats.org/presentationml/2006/main" userDrawn="1">
  <p:cSld name="10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8592525"/>
      </p:ext>
    </p:extLst>
  </p:cSld>
  <p:clrMapOvr>
    <a:masterClrMapping/>
  </p:clrMapOvr>
  <p:transition>
    <p:randomBar dir="vert"/>
  </p:transition>
</p:sldLayout>
</file>

<file path=ppt/slideLayouts/slideLayout507.xml><?xml version="1.0" encoding="utf-8"?>
<p:sldLayout xmlns:a="http://schemas.openxmlformats.org/drawingml/2006/main" xmlns:r="http://schemas.openxmlformats.org/officeDocument/2006/relationships" xmlns:p="http://schemas.openxmlformats.org/presentationml/2006/main" userDrawn="1">
  <p:cSld name="10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6093390"/>
      </p:ext>
    </p:extLst>
  </p:cSld>
  <p:clrMapOvr>
    <a:masterClrMapping/>
  </p:clrMapOvr>
  <p:transition>
    <p:randomBar dir="vert"/>
  </p:transition>
</p:sldLayout>
</file>

<file path=ppt/slideLayouts/slideLayout508.xml><?xml version="1.0" encoding="utf-8"?>
<p:sldLayout xmlns:a="http://schemas.openxmlformats.org/drawingml/2006/main" xmlns:r="http://schemas.openxmlformats.org/officeDocument/2006/relationships" xmlns:p="http://schemas.openxmlformats.org/presentationml/2006/main" userDrawn="1">
  <p:cSld name="10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5391596"/>
      </p:ext>
    </p:extLst>
  </p:cSld>
  <p:clrMapOvr>
    <a:masterClrMapping/>
  </p:clrMapOvr>
  <p:transition>
    <p:randomBar dir="vert"/>
  </p:transition>
</p:sldLayout>
</file>

<file path=ppt/slideLayouts/slideLayout509.xml><?xml version="1.0" encoding="utf-8"?>
<p:sldLayout xmlns:a="http://schemas.openxmlformats.org/drawingml/2006/main" xmlns:r="http://schemas.openxmlformats.org/officeDocument/2006/relationships" xmlns:p="http://schemas.openxmlformats.org/presentationml/2006/main" userDrawn="1">
  <p:cSld name="10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87976075"/>
      </p:ext>
    </p:extLst>
  </p:cSld>
  <p:clrMapOvr>
    <a:masterClrMapping/>
  </p:clrMapOvr>
  <p:transition>
    <p:randomBar dir="vert"/>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dk2"/>
        </a:solidFill>
        <a:effectLst/>
      </p:bgPr>
    </p:bg>
    <p:spTree>
      <p:nvGrpSpPr>
        <p:cNvPr id="1" name="Shape 54"/>
        <p:cNvGrpSpPr/>
        <p:nvPr/>
      </p:nvGrpSpPr>
      <p:grpSpPr>
        <a:xfrm>
          <a:off x="0" y="0"/>
          <a:ext cx="0" cy="0"/>
          <a:chOff x="0" y="0"/>
          <a:chExt cx="0" cy="0"/>
        </a:xfrm>
      </p:grpSpPr>
      <p:sp>
        <p:nvSpPr>
          <p:cNvPr id="55" name="Google Shape;55;p4"/>
          <p:cNvSpPr/>
          <p:nvPr/>
        </p:nvSpPr>
        <p:spPr>
          <a:xfrm>
            <a:off x="-301958" y="647580"/>
            <a:ext cx="2597579" cy="701104"/>
          </a:xfrm>
          <a:custGeom>
            <a:avLst/>
            <a:gdLst/>
            <a:ahLst/>
            <a:cxnLst/>
            <a:rect l="l" t="t" r="r" b="b"/>
            <a:pathLst>
              <a:path w="122972" h="33191" extrusionOk="0">
                <a:moveTo>
                  <a:pt x="19994" y="1"/>
                </a:moveTo>
                <a:cubicBezTo>
                  <a:pt x="13835" y="1"/>
                  <a:pt x="8843" y="4994"/>
                  <a:pt x="8843" y="11152"/>
                </a:cubicBezTo>
                <a:cubicBezTo>
                  <a:pt x="8843" y="12331"/>
                  <a:pt x="9027" y="13465"/>
                  <a:pt x="9365" y="14531"/>
                </a:cubicBezTo>
                <a:cubicBezTo>
                  <a:pt x="7811" y="14699"/>
                  <a:pt x="6599" y="16014"/>
                  <a:pt x="6599" y="17613"/>
                </a:cubicBezTo>
                <a:cubicBezTo>
                  <a:pt x="6599" y="17901"/>
                  <a:pt x="6642" y="18179"/>
                  <a:pt x="6715" y="18444"/>
                </a:cubicBezTo>
                <a:cubicBezTo>
                  <a:pt x="2951" y="18786"/>
                  <a:pt x="2" y="21947"/>
                  <a:pt x="0" y="25801"/>
                </a:cubicBezTo>
                <a:cubicBezTo>
                  <a:pt x="0" y="29882"/>
                  <a:pt x="3309" y="33190"/>
                  <a:pt x="7391" y="33190"/>
                </a:cubicBezTo>
                <a:lnTo>
                  <a:pt x="118561" y="33190"/>
                </a:lnTo>
                <a:cubicBezTo>
                  <a:pt x="120997" y="33190"/>
                  <a:pt x="122972" y="31215"/>
                  <a:pt x="122972" y="28779"/>
                </a:cubicBezTo>
                <a:cubicBezTo>
                  <a:pt x="122972" y="26343"/>
                  <a:pt x="120997" y="24369"/>
                  <a:pt x="118561" y="24369"/>
                </a:cubicBezTo>
                <a:lnTo>
                  <a:pt x="117486" y="24369"/>
                </a:lnTo>
                <a:cubicBezTo>
                  <a:pt x="117067" y="24369"/>
                  <a:pt x="116662" y="24431"/>
                  <a:pt x="116278" y="24540"/>
                </a:cubicBezTo>
                <a:cubicBezTo>
                  <a:pt x="115868" y="20603"/>
                  <a:pt x="112539" y="17533"/>
                  <a:pt x="108493" y="17533"/>
                </a:cubicBezTo>
                <a:cubicBezTo>
                  <a:pt x="106308" y="17533"/>
                  <a:pt x="104332" y="18429"/>
                  <a:pt x="102913" y="19872"/>
                </a:cubicBezTo>
                <a:cubicBezTo>
                  <a:pt x="102438" y="19724"/>
                  <a:pt x="101934" y="19645"/>
                  <a:pt x="101411" y="19645"/>
                </a:cubicBezTo>
                <a:cubicBezTo>
                  <a:pt x="99760" y="19645"/>
                  <a:pt x="98299" y="20442"/>
                  <a:pt x="97378" y="21668"/>
                </a:cubicBezTo>
                <a:cubicBezTo>
                  <a:pt x="96427" y="20922"/>
                  <a:pt x="95264" y="20435"/>
                  <a:pt x="93992" y="20319"/>
                </a:cubicBezTo>
                <a:cubicBezTo>
                  <a:pt x="94055" y="20088"/>
                  <a:pt x="94093" y="19846"/>
                  <a:pt x="94093" y="19594"/>
                </a:cubicBezTo>
                <a:cubicBezTo>
                  <a:pt x="94093" y="18197"/>
                  <a:pt x="93036" y="17050"/>
                  <a:pt x="91679" y="16903"/>
                </a:cubicBezTo>
                <a:cubicBezTo>
                  <a:pt x="92036" y="15777"/>
                  <a:pt x="92196" y="14564"/>
                  <a:pt x="92113" y="13301"/>
                </a:cubicBezTo>
                <a:cubicBezTo>
                  <a:pt x="91793" y="8424"/>
                  <a:pt x="87800" y="4486"/>
                  <a:pt x="82918" y="4234"/>
                </a:cubicBezTo>
                <a:cubicBezTo>
                  <a:pt x="82745" y="4225"/>
                  <a:pt x="82573" y="4220"/>
                  <a:pt x="82401" y="4220"/>
                </a:cubicBezTo>
                <a:cubicBezTo>
                  <a:pt x="77985" y="4220"/>
                  <a:pt x="74258" y="7163"/>
                  <a:pt x="73067" y="11193"/>
                </a:cubicBezTo>
                <a:cubicBezTo>
                  <a:pt x="72538" y="10795"/>
                  <a:pt x="71882" y="10556"/>
                  <a:pt x="71169" y="10556"/>
                </a:cubicBezTo>
                <a:cubicBezTo>
                  <a:pt x="69420" y="10556"/>
                  <a:pt x="68003" y="11973"/>
                  <a:pt x="68003" y="13722"/>
                </a:cubicBezTo>
                <a:cubicBezTo>
                  <a:pt x="68003" y="13736"/>
                  <a:pt x="68005" y="13752"/>
                  <a:pt x="68005" y="13767"/>
                </a:cubicBezTo>
                <a:cubicBezTo>
                  <a:pt x="67785" y="13788"/>
                  <a:pt x="67570" y="13825"/>
                  <a:pt x="67354" y="13860"/>
                </a:cubicBezTo>
                <a:cubicBezTo>
                  <a:pt x="65474" y="12477"/>
                  <a:pt x="63195" y="11612"/>
                  <a:pt x="60736" y="11484"/>
                </a:cubicBezTo>
                <a:cubicBezTo>
                  <a:pt x="60519" y="11473"/>
                  <a:pt x="60303" y="11467"/>
                  <a:pt x="60088" y="11467"/>
                </a:cubicBezTo>
                <a:cubicBezTo>
                  <a:pt x="58456" y="11467"/>
                  <a:pt x="56900" y="11787"/>
                  <a:pt x="55475" y="12361"/>
                </a:cubicBezTo>
                <a:cubicBezTo>
                  <a:pt x="52923" y="9853"/>
                  <a:pt x="49426" y="8303"/>
                  <a:pt x="45566" y="8303"/>
                </a:cubicBezTo>
                <a:cubicBezTo>
                  <a:pt x="45316" y="8303"/>
                  <a:pt x="45066" y="8310"/>
                  <a:pt x="44813" y="8323"/>
                </a:cubicBezTo>
                <a:cubicBezTo>
                  <a:pt x="41997" y="8468"/>
                  <a:pt x="39387" y="9460"/>
                  <a:pt x="37231" y="11045"/>
                </a:cubicBezTo>
                <a:cubicBezTo>
                  <a:pt x="36985" y="11004"/>
                  <a:pt x="36739" y="10963"/>
                  <a:pt x="36487" y="10938"/>
                </a:cubicBezTo>
                <a:cubicBezTo>
                  <a:pt x="36487" y="10921"/>
                  <a:pt x="36489" y="10903"/>
                  <a:pt x="36489" y="10885"/>
                </a:cubicBezTo>
                <a:cubicBezTo>
                  <a:pt x="36489" y="8883"/>
                  <a:pt x="34866" y="7259"/>
                  <a:pt x="32863" y="7259"/>
                </a:cubicBezTo>
                <a:cubicBezTo>
                  <a:pt x="32045" y="7259"/>
                  <a:pt x="31293" y="7533"/>
                  <a:pt x="30687" y="7989"/>
                </a:cubicBezTo>
                <a:cubicBezTo>
                  <a:pt x="29324" y="3371"/>
                  <a:pt x="25054" y="1"/>
                  <a:pt x="19994"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 name="Google Shape;56;p4"/>
          <p:cNvSpPr txBox="1">
            <a:spLocks noGrp="1"/>
          </p:cNvSpPr>
          <p:nvPr>
            <p:ph type="title"/>
          </p:nvPr>
        </p:nvSpPr>
        <p:spPr>
          <a:xfrm>
            <a:off x="2901600" y="720000"/>
            <a:ext cx="63888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
        <p:nvSpPr>
          <p:cNvPr id="57" name="Google Shape;57;p4"/>
          <p:cNvSpPr txBox="1">
            <a:spLocks noGrp="1"/>
          </p:cNvSpPr>
          <p:nvPr>
            <p:ph type="body" idx="1"/>
          </p:nvPr>
        </p:nvSpPr>
        <p:spPr>
          <a:xfrm>
            <a:off x="960000" y="1733600"/>
            <a:ext cx="10272000" cy="4404400"/>
          </a:xfrm>
          <a:prstGeom prst="rect">
            <a:avLst/>
          </a:prstGeom>
        </p:spPr>
        <p:txBody>
          <a:bodyPr spcFirstLastPara="1" wrap="square" lIns="91425" tIns="91425" rIns="91425" bIns="91425" anchor="ctr" anchorCtr="0">
            <a:noAutofit/>
          </a:bodyPr>
          <a:lstStyle>
            <a:lvl1pPr marL="609585" lvl="0" indent="-406390" rtl="0">
              <a:spcBef>
                <a:spcPts val="0"/>
              </a:spcBef>
              <a:spcAft>
                <a:spcPts val="0"/>
              </a:spcAft>
              <a:buClr>
                <a:schemeClr val="accent2"/>
              </a:buClr>
              <a:buSzPts val="1200"/>
              <a:buAutoNum type="arabicPeriod"/>
              <a:defRPr sz="1467">
                <a:solidFill>
                  <a:srgbClr val="434343"/>
                </a:solidFill>
              </a:defRPr>
            </a:lvl1pPr>
            <a:lvl2pPr marL="1219170" lvl="1" indent="-423323" rtl="0">
              <a:lnSpc>
                <a:spcPct val="115000"/>
              </a:lnSpc>
              <a:spcBef>
                <a:spcPts val="0"/>
              </a:spcBef>
              <a:spcAft>
                <a:spcPts val="0"/>
              </a:spcAft>
              <a:buClr>
                <a:srgbClr val="434343"/>
              </a:buClr>
              <a:buSzPts val="1400"/>
              <a:buAutoNum type="alphaLcPeriod"/>
              <a:defRPr>
                <a:solidFill>
                  <a:srgbClr val="434343"/>
                </a:solidFill>
              </a:defRPr>
            </a:lvl2pPr>
            <a:lvl3pPr marL="1828754" lvl="2" indent="-423323" rtl="0">
              <a:lnSpc>
                <a:spcPct val="115000"/>
              </a:lnSpc>
              <a:spcBef>
                <a:spcPts val="2133"/>
              </a:spcBef>
              <a:spcAft>
                <a:spcPts val="0"/>
              </a:spcAft>
              <a:buClr>
                <a:srgbClr val="434343"/>
              </a:buClr>
              <a:buSzPts val="1400"/>
              <a:buAutoNum type="romanLcPeriod"/>
              <a:defRPr>
                <a:solidFill>
                  <a:srgbClr val="434343"/>
                </a:solidFill>
              </a:defRPr>
            </a:lvl3pPr>
            <a:lvl4pPr marL="2438339" lvl="3" indent="-423323" rtl="0">
              <a:lnSpc>
                <a:spcPct val="115000"/>
              </a:lnSpc>
              <a:spcBef>
                <a:spcPts val="2133"/>
              </a:spcBef>
              <a:spcAft>
                <a:spcPts val="0"/>
              </a:spcAft>
              <a:buClr>
                <a:srgbClr val="434343"/>
              </a:buClr>
              <a:buSzPts val="1400"/>
              <a:buAutoNum type="arabicPeriod"/>
              <a:defRPr>
                <a:solidFill>
                  <a:srgbClr val="434343"/>
                </a:solidFill>
              </a:defRPr>
            </a:lvl4pPr>
            <a:lvl5pPr marL="3047924" lvl="4" indent="-423323" rtl="0">
              <a:lnSpc>
                <a:spcPct val="115000"/>
              </a:lnSpc>
              <a:spcBef>
                <a:spcPts val="2133"/>
              </a:spcBef>
              <a:spcAft>
                <a:spcPts val="0"/>
              </a:spcAft>
              <a:buClr>
                <a:srgbClr val="434343"/>
              </a:buClr>
              <a:buSzPts val="1400"/>
              <a:buAutoNum type="alphaLcPeriod"/>
              <a:defRPr>
                <a:solidFill>
                  <a:srgbClr val="434343"/>
                </a:solidFill>
              </a:defRPr>
            </a:lvl5pPr>
            <a:lvl6pPr marL="3657509" lvl="5" indent="-423323" rtl="0">
              <a:lnSpc>
                <a:spcPct val="115000"/>
              </a:lnSpc>
              <a:spcBef>
                <a:spcPts val="2133"/>
              </a:spcBef>
              <a:spcAft>
                <a:spcPts val="0"/>
              </a:spcAft>
              <a:buClr>
                <a:srgbClr val="434343"/>
              </a:buClr>
              <a:buSzPts val="1400"/>
              <a:buAutoNum type="romanLcPeriod"/>
              <a:defRPr>
                <a:solidFill>
                  <a:srgbClr val="434343"/>
                </a:solidFill>
              </a:defRPr>
            </a:lvl6pPr>
            <a:lvl7pPr marL="4267093" lvl="6" indent="-423323" rtl="0">
              <a:lnSpc>
                <a:spcPct val="115000"/>
              </a:lnSpc>
              <a:spcBef>
                <a:spcPts val="2133"/>
              </a:spcBef>
              <a:spcAft>
                <a:spcPts val="0"/>
              </a:spcAft>
              <a:buClr>
                <a:srgbClr val="434343"/>
              </a:buClr>
              <a:buSzPts val="1400"/>
              <a:buAutoNum type="arabicPeriod"/>
              <a:defRPr>
                <a:solidFill>
                  <a:srgbClr val="434343"/>
                </a:solidFill>
              </a:defRPr>
            </a:lvl7pPr>
            <a:lvl8pPr marL="4876678" lvl="7" indent="-423323" rtl="0">
              <a:lnSpc>
                <a:spcPct val="115000"/>
              </a:lnSpc>
              <a:spcBef>
                <a:spcPts val="2133"/>
              </a:spcBef>
              <a:spcAft>
                <a:spcPts val="0"/>
              </a:spcAft>
              <a:buClr>
                <a:srgbClr val="434343"/>
              </a:buClr>
              <a:buSzPts val="1400"/>
              <a:buAutoNum type="alphaLcPeriod"/>
              <a:defRPr>
                <a:solidFill>
                  <a:srgbClr val="434343"/>
                </a:solidFill>
              </a:defRPr>
            </a:lvl8pPr>
            <a:lvl9pPr marL="5486263" lvl="8" indent="-423323" rtl="0">
              <a:lnSpc>
                <a:spcPct val="115000"/>
              </a:lnSpc>
              <a:spcBef>
                <a:spcPts val="2133"/>
              </a:spcBef>
              <a:spcAft>
                <a:spcPts val="2133"/>
              </a:spcAft>
              <a:buClr>
                <a:srgbClr val="434343"/>
              </a:buClr>
              <a:buSzPts val="1400"/>
              <a:buAutoNum type="romanLcPeriod"/>
              <a:defRPr>
                <a:solidFill>
                  <a:srgbClr val="434343"/>
                </a:solidFill>
              </a:defRPr>
            </a:lvl9pPr>
          </a:lstStyle>
          <a:p>
            <a:endParaRPr/>
          </a:p>
        </p:txBody>
      </p:sp>
      <p:sp>
        <p:nvSpPr>
          <p:cNvPr id="58" name="Google Shape;58;p4"/>
          <p:cNvSpPr/>
          <p:nvPr/>
        </p:nvSpPr>
        <p:spPr>
          <a:xfrm>
            <a:off x="-698642" y="5071043"/>
            <a:ext cx="1891425" cy="662787"/>
          </a:xfrm>
          <a:custGeom>
            <a:avLst/>
            <a:gdLst/>
            <a:ahLst/>
            <a:cxnLst/>
            <a:rect l="l" t="t" r="r" b="b"/>
            <a:pathLst>
              <a:path w="89542" h="31377" extrusionOk="0">
                <a:moveTo>
                  <a:pt x="43940" y="1"/>
                </a:moveTo>
                <a:cubicBezTo>
                  <a:pt x="43754" y="1"/>
                  <a:pt x="43567" y="6"/>
                  <a:pt x="43379" y="15"/>
                </a:cubicBezTo>
                <a:cubicBezTo>
                  <a:pt x="38092" y="289"/>
                  <a:pt x="33768" y="4553"/>
                  <a:pt x="33421" y="9836"/>
                </a:cubicBezTo>
                <a:cubicBezTo>
                  <a:pt x="33331" y="11202"/>
                  <a:pt x="33505" y="12517"/>
                  <a:pt x="33891" y="13736"/>
                </a:cubicBezTo>
                <a:cubicBezTo>
                  <a:pt x="32422" y="13894"/>
                  <a:pt x="31277" y="15139"/>
                  <a:pt x="31277" y="16650"/>
                </a:cubicBezTo>
                <a:cubicBezTo>
                  <a:pt x="31277" y="16923"/>
                  <a:pt x="31317" y="17186"/>
                  <a:pt x="31386" y="17436"/>
                </a:cubicBezTo>
                <a:cubicBezTo>
                  <a:pt x="30008" y="17561"/>
                  <a:pt x="28749" y="18090"/>
                  <a:pt x="27719" y="18897"/>
                </a:cubicBezTo>
                <a:cubicBezTo>
                  <a:pt x="26723" y="17570"/>
                  <a:pt x="25139" y="16706"/>
                  <a:pt x="23351" y="16706"/>
                </a:cubicBezTo>
                <a:cubicBezTo>
                  <a:pt x="22785" y="16706"/>
                  <a:pt x="22238" y="16792"/>
                  <a:pt x="21724" y="16953"/>
                </a:cubicBezTo>
                <a:cubicBezTo>
                  <a:pt x="20187" y="15388"/>
                  <a:pt x="18048" y="14419"/>
                  <a:pt x="15681" y="14419"/>
                </a:cubicBezTo>
                <a:cubicBezTo>
                  <a:pt x="11299" y="14419"/>
                  <a:pt x="7694" y="17744"/>
                  <a:pt x="7250" y="22008"/>
                </a:cubicBezTo>
                <a:cubicBezTo>
                  <a:pt x="6833" y="21889"/>
                  <a:pt x="6396" y="21822"/>
                  <a:pt x="5941" y="21822"/>
                </a:cubicBezTo>
                <a:lnTo>
                  <a:pt x="4778" y="21822"/>
                </a:lnTo>
                <a:cubicBezTo>
                  <a:pt x="2139" y="21822"/>
                  <a:pt x="0" y="23961"/>
                  <a:pt x="0" y="26600"/>
                </a:cubicBezTo>
                <a:cubicBezTo>
                  <a:pt x="0" y="29238"/>
                  <a:pt x="2139" y="31376"/>
                  <a:pt x="4778" y="31376"/>
                </a:cubicBezTo>
                <a:lnTo>
                  <a:pt x="87241" y="31376"/>
                </a:lnTo>
                <a:cubicBezTo>
                  <a:pt x="88511" y="31376"/>
                  <a:pt x="89541" y="30346"/>
                  <a:pt x="89541" y="29076"/>
                </a:cubicBezTo>
                <a:lnTo>
                  <a:pt x="89541" y="29033"/>
                </a:lnTo>
                <a:cubicBezTo>
                  <a:pt x="89541" y="27763"/>
                  <a:pt x="88511" y="26733"/>
                  <a:pt x="87241" y="26733"/>
                </a:cubicBezTo>
                <a:cubicBezTo>
                  <a:pt x="88432" y="25161"/>
                  <a:pt x="89077" y="23151"/>
                  <a:pt x="88881" y="20986"/>
                </a:cubicBezTo>
                <a:cubicBezTo>
                  <a:pt x="88513" y="16926"/>
                  <a:pt x="85287" y="13789"/>
                  <a:pt x="81220" y="13524"/>
                </a:cubicBezTo>
                <a:cubicBezTo>
                  <a:pt x="81036" y="13512"/>
                  <a:pt x="80853" y="13506"/>
                  <a:pt x="80671" y="13506"/>
                </a:cubicBezTo>
                <a:cubicBezTo>
                  <a:pt x="79099" y="13506"/>
                  <a:pt x="77631" y="13948"/>
                  <a:pt x="76380" y="14711"/>
                </a:cubicBezTo>
                <a:cubicBezTo>
                  <a:pt x="75656" y="9839"/>
                  <a:pt x="71468" y="6098"/>
                  <a:pt x="66395" y="6098"/>
                </a:cubicBezTo>
                <a:cubicBezTo>
                  <a:pt x="63623" y="6098"/>
                  <a:pt x="61114" y="7215"/>
                  <a:pt x="59288" y="9021"/>
                </a:cubicBezTo>
                <a:cubicBezTo>
                  <a:pt x="58783" y="7757"/>
                  <a:pt x="57549" y="6862"/>
                  <a:pt x="56105" y="6862"/>
                </a:cubicBezTo>
                <a:cubicBezTo>
                  <a:pt x="55332" y="6862"/>
                  <a:pt x="54622" y="7121"/>
                  <a:pt x="54048" y="7553"/>
                </a:cubicBezTo>
                <a:cubicBezTo>
                  <a:pt x="52759" y="3187"/>
                  <a:pt x="48723" y="1"/>
                  <a:pt x="43940"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9" name="Google Shape;59;p4"/>
          <p:cNvSpPr/>
          <p:nvPr/>
        </p:nvSpPr>
        <p:spPr>
          <a:xfrm rot="-2218025">
            <a:off x="10828613" y="5840209"/>
            <a:ext cx="385439" cy="385560"/>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 name="Google Shape;60;p4"/>
          <p:cNvSpPr/>
          <p:nvPr/>
        </p:nvSpPr>
        <p:spPr>
          <a:xfrm rot="-941668">
            <a:off x="10420554" y="6162874"/>
            <a:ext cx="213324" cy="213388"/>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 name="Google Shape;61;p4"/>
          <p:cNvSpPr/>
          <p:nvPr/>
        </p:nvSpPr>
        <p:spPr>
          <a:xfrm rot="505320">
            <a:off x="11342954" y="370474"/>
            <a:ext cx="213325" cy="213385"/>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 name="Google Shape;62;p4"/>
          <p:cNvSpPr/>
          <p:nvPr/>
        </p:nvSpPr>
        <p:spPr>
          <a:xfrm rot="505305">
            <a:off x="136502" y="1580071"/>
            <a:ext cx="221164" cy="221192"/>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 name="Google Shape;63;p4"/>
          <p:cNvSpPr/>
          <p:nvPr/>
        </p:nvSpPr>
        <p:spPr>
          <a:xfrm rot="-1365066">
            <a:off x="11096444" y="3353257"/>
            <a:ext cx="271104" cy="229607"/>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 name="Google Shape;64;p4"/>
          <p:cNvSpPr/>
          <p:nvPr/>
        </p:nvSpPr>
        <p:spPr>
          <a:xfrm rot="-2138645">
            <a:off x="638497" y="587057"/>
            <a:ext cx="379833" cy="321692"/>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 name="Google Shape;65;p4"/>
          <p:cNvSpPr/>
          <p:nvPr/>
        </p:nvSpPr>
        <p:spPr>
          <a:xfrm rot="-3195493">
            <a:off x="460774" y="5624577"/>
            <a:ext cx="254313" cy="215409"/>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 name="Google Shape;66;p4"/>
          <p:cNvSpPr/>
          <p:nvPr/>
        </p:nvSpPr>
        <p:spPr>
          <a:xfrm rot="505305">
            <a:off x="2761335" y="6669604"/>
            <a:ext cx="221164" cy="221192"/>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 name="Google Shape;67;p4"/>
          <p:cNvSpPr/>
          <p:nvPr/>
        </p:nvSpPr>
        <p:spPr>
          <a:xfrm>
            <a:off x="11231999" y="5031036"/>
            <a:ext cx="1117128" cy="504024"/>
          </a:xfrm>
          <a:custGeom>
            <a:avLst/>
            <a:gdLst/>
            <a:ahLst/>
            <a:cxnLst/>
            <a:rect l="l" t="t" r="r" b="b"/>
            <a:pathLst>
              <a:path w="52886" h="23861" extrusionOk="0">
                <a:moveTo>
                  <a:pt x="38513" y="1"/>
                </a:moveTo>
                <a:cubicBezTo>
                  <a:pt x="34875" y="1"/>
                  <a:pt x="31806" y="2424"/>
                  <a:pt x="30825" y="5743"/>
                </a:cubicBezTo>
                <a:cubicBezTo>
                  <a:pt x="30390" y="5415"/>
                  <a:pt x="29849" y="5219"/>
                  <a:pt x="29261" y="5219"/>
                </a:cubicBezTo>
                <a:cubicBezTo>
                  <a:pt x="27821" y="5219"/>
                  <a:pt x="26654" y="6386"/>
                  <a:pt x="26654" y="7826"/>
                </a:cubicBezTo>
                <a:cubicBezTo>
                  <a:pt x="26654" y="7838"/>
                  <a:pt x="26656" y="7851"/>
                  <a:pt x="26656" y="7864"/>
                </a:cubicBezTo>
                <a:cubicBezTo>
                  <a:pt x="26474" y="7881"/>
                  <a:pt x="26298" y="7911"/>
                  <a:pt x="26121" y="7939"/>
                </a:cubicBezTo>
                <a:cubicBezTo>
                  <a:pt x="24571" y="6801"/>
                  <a:pt x="22694" y="6087"/>
                  <a:pt x="20670" y="5982"/>
                </a:cubicBezTo>
                <a:cubicBezTo>
                  <a:pt x="20489" y="5973"/>
                  <a:pt x="20309" y="5968"/>
                  <a:pt x="20130" y="5968"/>
                </a:cubicBezTo>
                <a:cubicBezTo>
                  <a:pt x="15518" y="5968"/>
                  <a:pt x="11625" y="9041"/>
                  <a:pt x="10382" y="13251"/>
                </a:cubicBezTo>
                <a:cubicBezTo>
                  <a:pt x="9828" y="12835"/>
                  <a:pt x="9143" y="12585"/>
                  <a:pt x="8398" y="12585"/>
                </a:cubicBezTo>
                <a:cubicBezTo>
                  <a:pt x="6571" y="12585"/>
                  <a:pt x="5091" y="14065"/>
                  <a:pt x="5091" y="15892"/>
                </a:cubicBezTo>
                <a:cubicBezTo>
                  <a:pt x="5091" y="15908"/>
                  <a:pt x="5093" y="15924"/>
                  <a:pt x="5094" y="15940"/>
                </a:cubicBezTo>
                <a:cubicBezTo>
                  <a:pt x="5050" y="15944"/>
                  <a:pt x="5005" y="15948"/>
                  <a:pt x="4962" y="15953"/>
                </a:cubicBezTo>
                <a:cubicBezTo>
                  <a:pt x="0" y="16481"/>
                  <a:pt x="433" y="23860"/>
                  <a:pt x="5422" y="23860"/>
                </a:cubicBezTo>
                <a:lnTo>
                  <a:pt x="47573" y="23860"/>
                </a:lnTo>
                <a:cubicBezTo>
                  <a:pt x="50507" y="23860"/>
                  <a:pt x="52886" y="21482"/>
                  <a:pt x="52886" y="18548"/>
                </a:cubicBezTo>
                <a:cubicBezTo>
                  <a:pt x="52886" y="15777"/>
                  <a:pt x="50765" y="13505"/>
                  <a:pt x="48059" y="13259"/>
                </a:cubicBezTo>
                <a:cubicBezTo>
                  <a:pt x="48112" y="13069"/>
                  <a:pt x="48142" y="12870"/>
                  <a:pt x="48142" y="12662"/>
                </a:cubicBezTo>
                <a:cubicBezTo>
                  <a:pt x="48142" y="11513"/>
                  <a:pt x="47272" y="10566"/>
                  <a:pt x="46153" y="10445"/>
                </a:cubicBezTo>
                <a:cubicBezTo>
                  <a:pt x="46397" y="9680"/>
                  <a:pt x="46529" y="8864"/>
                  <a:pt x="46529" y="8017"/>
                </a:cubicBezTo>
                <a:cubicBezTo>
                  <a:pt x="46529" y="3590"/>
                  <a:pt x="42940" y="1"/>
                  <a:pt x="38513"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 name="Google Shape;68;p4"/>
          <p:cNvSpPr/>
          <p:nvPr/>
        </p:nvSpPr>
        <p:spPr>
          <a:xfrm>
            <a:off x="11609919" y="1816261"/>
            <a:ext cx="1086563" cy="475972"/>
          </a:xfrm>
          <a:custGeom>
            <a:avLst/>
            <a:gdLst/>
            <a:ahLst/>
            <a:cxnLst/>
            <a:rect l="l" t="t" r="r" b="b"/>
            <a:pathLst>
              <a:path w="51439" h="22533" extrusionOk="0">
                <a:moveTo>
                  <a:pt x="25363" y="1"/>
                </a:moveTo>
                <a:cubicBezTo>
                  <a:pt x="19552" y="1"/>
                  <a:pt x="14645" y="3862"/>
                  <a:pt x="13079" y="9165"/>
                </a:cubicBezTo>
                <a:cubicBezTo>
                  <a:pt x="12382" y="8642"/>
                  <a:pt x="11519" y="8326"/>
                  <a:pt x="10580" y="8326"/>
                </a:cubicBezTo>
                <a:cubicBezTo>
                  <a:pt x="8279" y="8326"/>
                  <a:pt x="6414" y="10192"/>
                  <a:pt x="6414" y="12492"/>
                </a:cubicBezTo>
                <a:cubicBezTo>
                  <a:pt x="6414" y="12512"/>
                  <a:pt x="6418" y="12533"/>
                  <a:pt x="6418" y="12553"/>
                </a:cubicBezTo>
                <a:cubicBezTo>
                  <a:pt x="6362" y="12558"/>
                  <a:pt x="6306" y="12564"/>
                  <a:pt x="6251" y="12570"/>
                </a:cubicBezTo>
                <a:cubicBezTo>
                  <a:pt x="0" y="13236"/>
                  <a:pt x="545" y="22532"/>
                  <a:pt x="6831" y="22532"/>
                </a:cubicBezTo>
                <a:lnTo>
                  <a:pt x="44606" y="22532"/>
                </a:lnTo>
                <a:cubicBezTo>
                  <a:pt x="50893" y="22532"/>
                  <a:pt x="51439" y="13236"/>
                  <a:pt x="45187" y="12570"/>
                </a:cubicBezTo>
                <a:cubicBezTo>
                  <a:pt x="45132" y="12564"/>
                  <a:pt x="45077" y="12559"/>
                  <a:pt x="45020" y="12553"/>
                </a:cubicBezTo>
                <a:cubicBezTo>
                  <a:pt x="45020" y="12533"/>
                  <a:pt x="45024" y="12512"/>
                  <a:pt x="45024" y="12492"/>
                </a:cubicBezTo>
                <a:cubicBezTo>
                  <a:pt x="45024" y="10192"/>
                  <a:pt x="43159" y="8326"/>
                  <a:pt x="40859" y="8326"/>
                </a:cubicBezTo>
                <a:cubicBezTo>
                  <a:pt x="39919" y="8326"/>
                  <a:pt x="39056" y="8642"/>
                  <a:pt x="38359" y="9165"/>
                </a:cubicBezTo>
                <a:cubicBezTo>
                  <a:pt x="36793" y="3862"/>
                  <a:pt x="31886" y="1"/>
                  <a:pt x="26074" y="1"/>
                </a:cubicBezTo>
                <a:cubicBezTo>
                  <a:pt x="25956" y="1"/>
                  <a:pt x="25837" y="2"/>
                  <a:pt x="25718" y="5"/>
                </a:cubicBezTo>
                <a:cubicBezTo>
                  <a:pt x="25599" y="2"/>
                  <a:pt x="25481" y="1"/>
                  <a:pt x="25363"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 name="Google Shape;69;p4"/>
          <p:cNvSpPr/>
          <p:nvPr/>
        </p:nvSpPr>
        <p:spPr>
          <a:xfrm>
            <a:off x="7735800" y="5680161"/>
            <a:ext cx="1598339" cy="622737"/>
          </a:xfrm>
          <a:custGeom>
            <a:avLst/>
            <a:gdLst/>
            <a:ahLst/>
            <a:cxnLst/>
            <a:rect l="l" t="t" r="r" b="b"/>
            <a:pathLst>
              <a:path w="75667" h="29481" extrusionOk="0">
                <a:moveTo>
                  <a:pt x="41734" y="1"/>
                </a:moveTo>
                <a:cubicBezTo>
                  <a:pt x="35124" y="1"/>
                  <a:pt x="29629" y="4758"/>
                  <a:pt x="28475" y="11035"/>
                </a:cubicBezTo>
                <a:cubicBezTo>
                  <a:pt x="28087" y="9925"/>
                  <a:pt x="27033" y="9129"/>
                  <a:pt x="25792" y="9129"/>
                </a:cubicBezTo>
                <a:cubicBezTo>
                  <a:pt x="25150" y="9129"/>
                  <a:pt x="24560" y="9343"/>
                  <a:pt x="24083" y="9701"/>
                </a:cubicBezTo>
                <a:cubicBezTo>
                  <a:pt x="23014" y="6078"/>
                  <a:pt x="19663" y="3432"/>
                  <a:pt x="15691" y="3432"/>
                </a:cubicBezTo>
                <a:cubicBezTo>
                  <a:pt x="10859" y="3432"/>
                  <a:pt x="6940" y="7350"/>
                  <a:pt x="6940" y="12184"/>
                </a:cubicBezTo>
                <a:cubicBezTo>
                  <a:pt x="6940" y="13108"/>
                  <a:pt x="7085" y="13999"/>
                  <a:pt x="7350" y="14836"/>
                </a:cubicBezTo>
                <a:cubicBezTo>
                  <a:pt x="6130" y="14967"/>
                  <a:pt x="5180" y="15999"/>
                  <a:pt x="5180" y="17255"/>
                </a:cubicBezTo>
                <a:cubicBezTo>
                  <a:pt x="5180" y="17481"/>
                  <a:pt x="5213" y="17699"/>
                  <a:pt x="5271" y="17907"/>
                </a:cubicBezTo>
                <a:cubicBezTo>
                  <a:pt x="2317" y="18175"/>
                  <a:pt x="1" y="20656"/>
                  <a:pt x="1" y="23680"/>
                </a:cubicBezTo>
                <a:cubicBezTo>
                  <a:pt x="1" y="26883"/>
                  <a:pt x="2598" y="29480"/>
                  <a:pt x="5801" y="29480"/>
                </a:cubicBezTo>
                <a:lnTo>
                  <a:pt x="70898" y="29480"/>
                </a:lnTo>
                <a:cubicBezTo>
                  <a:pt x="75286" y="29479"/>
                  <a:pt x="75667" y="22989"/>
                  <a:pt x="71303" y="22524"/>
                </a:cubicBezTo>
                <a:cubicBezTo>
                  <a:pt x="71264" y="22519"/>
                  <a:pt x="71225" y="22516"/>
                  <a:pt x="71186" y="22512"/>
                </a:cubicBezTo>
                <a:cubicBezTo>
                  <a:pt x="71187" y="22498"/>
                  <a:pt x="71189" y="22484"/>
                  <a:pt x="71189" y="22469"/>
                </a:cubicBezTo>
                <a:cubicBezTo>
                  <a:pt x="71189" y="20864"/>
                  <a:pt x="69886" y="19562"/>
                  <a:pt x="68280" y="19562"/>
                </a:cubicBezTo>
                <a:cubicBezTo>
                  <a:pt x="67625" y="19562"/>
                  <a:pt x="67022" y="19781"/>
                  <a:pt x="66536" y="20147"/>
                </a:cubicBezTo>
                <a:cubicBezTo>
                  <a:pt x="65442" y="16445"/>
                  <a:pt x="62017" y="13741"/>
                  <a:pt x="57961" y="13741"/>
                </a:cubicBezTo>
                <a:cubicBezTo>
                  <a:pt x="57803" y="13741"/>
                  <a:pt x="57645" y="13745"/>
                  <a:pt x="57485" y="13753"/>
                </a:cubicBezTo>
                <a:cubicBezTo>
                  <a:pt x="56692" y="13795"/>
                  <a:pt x="55928" y="13947"/>
                  <a:pt x="55201" y="14186"/>
                </a:cubicBezTo>
                <a:cubicBezTo>
                  <a:pt x="55213" y="13954"/>
                  <a:pt x="55219" y="13721"/>
                  <a:pt x="55219" y="13486"/>
                </a:cubicBezTo>
                <a:cubicBezTo>
                  <a:pt x="55219" y="6038"/>
                  <a:pt x="49181" y="1"/>
                  <a:pt x="41734"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 name="Google Shape;70;p4"/>
          <p:cNvSpPr/>
          <p:nvPr/>
        </p:nvSpPr>
        <p:spPr>
          <a:xfrm>
            <a:off x="10897907" y="2607540"/>
            <a:ext cx="1177964" cy="460003"/>
          </a:xfrm>
          <a:custGeom>
            <a:avLst/>
            <a:gdLst/>
            <a:ahLst/>
            <a:cxnLst/>
            <a:rect l="l" t="t" r="r" b="b"/>
            <a:pathLst>
              <a:path w="55766" h="21777" extrusionOk="0">
                <a:moveTo>
                  <a:pt x="21776" y="1"/>
                </a:moveTo>
                <a:cubicBezTo>
                  <a:pt x="16677" y="1"/>
                  <a:pt x="12544" y="4135"/>
                  <a:pt x="12544" y="9234"/>
                </a:cubicBezTo>
                <a:cubicBezTo>
                  <a:pt x="11523" y="9234"/>
                  <a:pt x="10627" y="9756"/>
                  <a:pt x="10101" y="10547"/>
                </a:cubicBezTo>
                <a:cubicBezTo>
                  <a:pt x="9042" y="9727"/>
                  <a:pt x="7715" y="9234"/>
                  <a:pt x="6272" y="9234"/>
                </a:cubicBezTo>
                <a:cubicBezTo>
                  <a:pt x="2808" y="9234"/>
                  <a:pt x="1" y="12042"/>
                  <a:pt x="1" y="15504"/>
                </a:cubicBezTo>
                <a:cubicBezTo>
                  <a:pt x="1" y="18968"/>
                  <a:pt x="2808" y="21776"/>
                  <a:pt x="6272" y="21776"/>
                </a:cubicBezTo>
                <a:lnTo>
                  <a:pt x="52406" y="21776"/>
                </a:lnTo>
                <a:cubicBezTo>
                  <a:pt x="54262" y="21776"/>
                  <a:pt x="55766" y="20272"/>
                  <a:pt x="55766" y="18417"/>
                </a:cubicBezTo>
                <a:cubicBezTo>
                  <a:pt x="55766" y="16699"/>
                  <a:pt x="54477" y="15286"/>
                  <a:pt x="52814" y="15084"/>
                </a:cubicBezTo>
                <a:cubicBezTo>
                  <a:pt x="53296" y="14109"/>
                  <a:pt x="53573" y="13016"/>
                  <a:pt x="53573" y="11856"/>
                </a:cubicBezTo>
                <a:cubicBezTo>
                  <a:pt x="53573" y="7823"/>
                  <a:pt x="50303" y="4553"/>
                  <a:pt x="46270" y="4553"/>
                </a:cubicBezTo>
                <a:cubicBezTo>
                  <a:pt x="43181" y="4553"/>
                  <a:pt x="40547" y="6474"/>
                  <a:pt x="39480" y="9184"/>
                </a:cubicBezTo>
                <a:cubicBezTo>
                  <a:pt x="38052" y="7968"/>
                  <a:pt x="36207" y="7230"/>
                  <a:pt x="34185" y="7230"/>
                </a:cubicBezTo>
                <a:cubicBezTo>
                  <a:pt x="33018" y="7230"/>
                  <a:pt x="31909" y="7480"/>
                  <a:pt x="30905" y="7921"/>
                </a:cubicBezTo>
                <a:cubicBezTo>
                  <a:pt x="30266" y="3446"/>
                  <a:pt x="26428" y="1"/>
                  <a:pt x="21776"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 name="Google Shape;71;p4"/>
          <p:cNvSpPr/>
          <p:nvPr/>
        </p:nvSpPr>
        <p:spPr>
          <a:xfrm>
            <a:off x="4241934" y="6399216"/>
            <a:ext cx="753639" cy="627109"/>
          </a:xfrm>
          <a:custGeom>
            <a:avLst/>
            <a:gdLst/>
            <a:ahLst/>
            <a:cxnLst/>
            <a:rect l="l" t="t" r="r" b="b"/>
            <a:pathLst>
              <a:path w="35678" h="29688" extrusionOk="0">
                <a:moveTo>
                  <a:pt x="15326" y="0"/>
                </a:moveTo>
                <a:cubicBezTo>
                  <a:pt x="8982" y="0"/>
                  <a:pt x="3839" y="5143"/>
                  <a:pt x="3839" y="11487"/>
                </a:cubicBezTo>
                <a:cubicBezTo>
                  <a:pt x="3839" y="12380"/>
                  <a:pt x="3951" y="13245"/>
                  <a:pt x="4144" y="14080"/>
                </a:cubicBezTo>
                <a:cubicBezTo>
                  <a:pt x="1657" y="15568"/>
                  <a:pt x="0" y="18299"/>
                  <a:pt x="50" y="21420"/>
                </a:cubicBezTo>
                <a:cubicBezTo>
                  <a:pt x="123" y="26049"/>
                  <a:pt x="4065" y="29688"/>
                  <a:pt x="8695" y="29688"/>
                </a:cubicBezTo>
                <a:lnTo>
                  <a:pt x="26031" y="29688"/>
                </a:lnTo>
                <a:cubicBezTo>
                  <a:pt x="31359" y="29688"/>
                  <a:pt x="35678" y="25369"/>
                  <a:pt x="35678" y="20040"/>
                </a:cubicBezTo>
                <a:cubicBezTo>
                  <a:pt x="35678" y="16380"/>
                  <a:pt x="33639" y="13195"/>
                  <a:pt x="30635" y="11561"/>
                </a:cubicBezTo>
                <a:cubicBezTo>
                  <a:pt x="30873" y="11033"/>
                  <a:pt x="31010" y="10449"/>
                  <a:pt x="31010" y="9833"/>
                </a:cubicBezTo>
                <a:cubicBezTo>
                  <a:pt x="31010" y="7514"/>
                  <a:pt x="29130" y="5636"/>
                  <a:pt x="26812" y="5636"/>
                </a:cubicBezTo>
                <a:cubicBezTo>
                  <a:pt x="26299" y="5636"/>
                  <a:pt x="25811" y="5731"/>
                  <a:pt x="25357" y="5899"/>
                </a:cubicBezTo>
                <a:cubicBezTo>
                  <a:pt x="23394" y="2382"/>
                  <a:pt x="19640" y="0"/>
                  <a:pt x="15326" y="0"/>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 name="Google Shape;72;p4"/>
          <p:cNvSpPr/>
          <p:nvPr/>
        </p:nvSpPr>
        <p:spPr>
          <a:xfrm rot="505306">
            <a:off x="10652238" y="468071"/>
            <a:ext cx="384295" cy="384391"/>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460884787"/>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showMasterSp="0" preserve="1" userDrawn="1">
  <p:cSld name="130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855219211"/>
      </p:ext>
    </p:extLst>
  </p:cSld>
  <p:clrMapOvr>
    <a:masterClrMapping/>
  </p:clrMapOvr>
  <p:transition>
    <p:randomBar dir="vert"/>
  </p:transition>
</p:sldLayout>
</file>

<file path=ppt/slideLayouts/slideLayout511.xml><?xml version="1.0" encoding="utf-8"?>
<p:sldLayout xmlns:a="http://schemas.openxmlformats.org/drawingml/2006/main" xmlns:r="http://schemas.openxmlformats.org/officeDocument/2006/relationships" xmlns:p="http://schemas.openxmlformats.org/presentationml/2006/main" preserve="1" userDrawn="1">
  <p:cSld name="131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804376454"/>
      </p:ext>
    </p:extLst>
  </p:cSld>
  <p:clrMapOvr>
    <a:masterClrMapping/>
  </p:clrMapOvr>
  <p:transition>
    <p:randomBar dir="vert"/>
  </p:transition>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userDrawn="1">
  <p:cSld name="132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105075572"/>
      </p:ext>
    </p:extLst>
  </p:cSld>
  <p:clrMapOvr>
    <a:masterClrMapping/>
  </p:clrMapOvr>
  <p:transition>
    <p:randomBar dir="vert"/>
  </p:transition>
</p:sldLayout>
</file>

<file path=ppt/slideLayouts/slideLayout513.xml><?xml version="1.0" encoding="utf-8"?>
<p:sldLayout xmlns:a="http://schemas.openxmlformats.org/drawingml/2006/main" xmlns:r="http://schemas.openxmlformats.org/officeDocument/2006/relationships" xmlns:p="http://schemas.openxmlformats.org/presentationml/2006/main" preserve="1" userDrawn="1">
  <p:cSld name="133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2937522706"/>
      </p:ext>
    </p:extLst>
  </p:cSld>
  <p:clrMapOvr>
    <a:masterClrMapping/>
  </p:clrMapOvr>
  <p:transition>
    <p:randomBar dir="vert"/>
  </p:transition>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134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513915202"/>
      </p:ext>
    </p:extLst>
  </p:cSld>
  <p:clrMapOvr>
    <a:masterClrMapping/>
  </p:clrMapOvr>
  <p:transition>
    <p:randomBar dir="vert"/>
  </p:transition>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userDrawn="1">
  <p:cSld name="135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202248962"/>
      </p:ext>
    </p:extLst>
  </p:cSld>
  <p:clrMapOvr>
    <a:masterClrMapping/>
  </p:clrMapOvr>
  <p:transition>
    <p:randomBar dir="vert"/>
  </p:transition>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136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455184290"/>
      </p:ext>
    </p:extLst>
  </p:cSld>
  <p:clrMapOvr>
    <a:masterClrMapping/>
  </p:clrMapOvr>
  <p:transition>
    <p:randomBar dir="vert"/>
  </p:transition>
</p:sldLayout>
</file>

<file path=ppt/slideLayouts/slideLayout517.xml><?xml version="1.0" encoding="utf-8"?>
<p:sldLayout xmlns:a="http://schemas.openxmlformats.org/drawingml/2006/main" xmlns:r="http://schemas.openxmlformats.org/officeDocument/2006/relationships" xmlns:p="http://schemas.openxmlformats.org/presentationml/2006/main" userDrawn="1">
  <p:cSld name="13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299047688"/>
      </p:ext>
    </p:extLst>
  </p:cSld>
  <p:clrMapOvr>
    <a:masterClrMapping/>
  </p:clrMapOvr>
  <p:transition>
    <p:randomBar dir="vert"/>
  </p:transition>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userDrawn="1">
  <p:cSld name="5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6549207"/>
      </p:ext>
    </p:extLst>
  </p:cSld>
  <p:clrMapOvr>
    <a:masterClrMapping/>
  </p:clrMapOvr>
  <p:transition>
    <p:randomBar dir="vert"/>
  </p:transition>
</p:sldLayout>
</file>

<file path=ppt/slideLayouts/slideLayout519.xml><?xml version="1.0" encoding="utf-8"?>
<p:sldLayout xmlns:a="http://schemas.openxmlformats.org/drawingml/2006/main" xmlns:r="http://schemas.openxmlformats.org/officeDocument/2006/relationships" xmlns:p="http://schemas.openxmlformats.org/presentationml/2006/main" userDrawn="1">
  <p:cSld name="1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660607786"/>
      </p:ext>
    </p:extLst>
  </p:cSld>
  <p:clrMapOvr>
    <a:masterClrMapping/>
  </p:clrMapOvr>
  <p:transition>
    <p:randomBar dir="vert"/>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96"/>
        <p:cNvGrpSpPr/>
        <p:nvPr/>
      </p:nvGrpSpPr>
      <p:grpSpPr>
        <a:xfrm>
          <a:off x="0" y="0"/>
          <a:ext cx="0" cy="0"/>
          <a:chOff x="0" y="0"/>
          <a:chExt cx="0" cy="0"/>
        </a:xfrm>
      </p:grpSpPr>
      <p:sp>
        <p:nvSpPr>
          <p:cNvPr id="97" name="Google Shape;97;p6"/>
          <p:cNvSpPr/>
          <p:nvPr/>
        </p:nvSpPr>
        <p:spPr>
          <a:xfrm>
            <a:off x="10611222" y="1108375"/>
            <a:ext cx="1736591" cy="757635"/>
          </a:xfrm>
          <a:custGeom>
            <a:avLst/>
            <a:gdLst/>
            <a:ahLst/>
            <a:cxnLst/>
            <a:rect l="l" t="t" r="r" b="b"/>
            <a:pathLst>
              <a:path w="78425" h="34215" extrusionOk="0">
                <a:moveTo>
                  <a:pt x="18079" y="0"/>
                </a:moveTo>
                <a:cubicBezTo>
                  <a:pt x="17728" y="0"/>
                  <a:pt x="17375" y="11"/>
                  <a:pt x="17020" y="35"/>
                </a:cubicBezTo>
                <a:cubicBezTo>
                  <a:pt x="9168" y="545"/>
                  <a:pt x="2807" y="6928"/>
                  <a:pt x="2317" y="14781"/>
                </a:cubicBezTo>
                <a:cubicBezTo>
                  <a:pt x="2021" y="19552"/>
                  <a:pt x="3844" y="23902"/>
                  <a:pt x="6935" y="26980"/>
                </a:cubicBezTo>
                <a:cubicBezTo>
                  <a:pt x="6413" y="26915"/>
                  <a:pt x="5883" y="26875"/>
                  <a:pt x="5343" y="26875"/>
                </a:cubicBezTo>
                <a:cubicBezTo>
                  <a:pt x="5130" y="26875"/>
                  <a:pt x="4919" y="26879"/>
                  <a:pt x="4708" y="26890"/>
                </a:cubicBezTo>
                <a:cubicBezTo>
                  <a:pt x="1" y="27121"/>
                  <a:pt x="264" y="34215"/>
                  <a:pt x="4978" y="34215"/>
                </a:cubicBezTo>
                <a:lnTo>
                  <a:pt x="70155" y="34215"/>
                </a:lnTo>
                <a:cubicBezTo>
                  <a:pt x="77821" y="34215"/>
                  <a:pt x="78425" y="22865"/>
                  <a:pt x="70795" y="22121"/>
                </a:cubicBezTo>
                <a:cubicBezTo>
                  <a:pt x="70719" y="22113"/>
                  <a:pt x="70641" y="22107"/>
                  <a:pt x="70565" y="22100"/>
                </a:cubicBezTo>
                <a:cubicBezTo>
                  <a:pt x="70573" y="21915"/>
                  <a:pt x="70579" y="21730"/>
                  <a:pt x="70579" y="21543"/>
                </a:cubicBezTo>
                <a:cubicBezTo>
                  <a:pt x="70579" y="14524"/>
                  <a:pt x="64889" y="8833"/>
                  <a:pt x="57870" y="8833"/>
                </a:cubicBezTo>
                <a:cubicBezTo>
                  <a:pt x="52490" y="8833"/>
                  <a:pt x="47894" y="12178"/>
                  <a:pt x="46039" y="16900"/>
                </a:cubicBezTo>
                <a:cubicBezTo>
                  <a:pt x="44580" y="15166"/>
                  <a:pt x="42397" y="14060"/>
                  <a:pt x="39953" y="14060"/>
                </a:cubicBezTo>
                <a:cubicBezTo>
                  <a:pt x="37486" y="14060"/>
                  <a:pt x="35281" y="15185"/>
                  <a:pt x="33822" y="16947"/>
                </a:cubicBezTo>
                <a:cubicBezTo>
                  <a:pt x="33850" y="16565"/>
                  <a:pt x="33869" y="16181"/>
                  <a:pt x="33869" y="15791"/>
                </a:cubicBezTo>
                <a:cubicBezTo>
                  <a:pt x="33869" y="7070"/>
                  <a:pt x="26800" y="0"/>
                  <a:pt x="18079" y="0"/>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 name="Google Shape;98;p6"/>
          <p:cNvSpPr txBox="1">
            <a:spLocks noGrp="1"/>
          </p:cNvSpPr>
          <p:nvPr>
            <p:ph type="title"/>
          </p:nvPr>
        </p:nvSpPr>
        <p:spPr>
          <a:xfrm>
            <a:off x="2901600" y="720000"/>
            <a:ext cx="63888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
        <p:nvSpPr>
          <p:cNvPr id="99" name="Google Shape;99;p6"/>
          <p:cNvSpPr/>
          <p:nvPr/>
        </p:nvSpPr>
        <p:spPr>
          <a:xfrm>
            <a:off x="829001" y="5849598"/>
            <a:ext cx="809671" cy="576812"/>
          </a:xfrm>
          <a:custGeom>
            <a:avLst/>
            <a:gdLst/>
            <a:ahLst/>
            <a:cxnLst/>
            <a:rect l="l" t="t" r="r" b="b"/>
            <a:pathLst>
              <a:path w="36565" h="26049" extrusionOk="0">
                <a:moveTo>
                  <a:pt x="15691" y="1"/>
                </a:moveTo>
                <a:cubicBezTo>
                  <a:pt x="10857" y="1"/>
                  <a:pt x="6940" y="3919"/>
                  <a:pt x="6940" y="8753"/>
                </a:cubicBezTo>
                <a:cubicBezTo>
                  <a:pt x="6940" y="9677"/>
                  <a:pt x="7084" y="10568"/>
                  <a:pt x="7349" y="11405"/>
                </a:cubicBezTo>
                <a:cubicBezTo>
                  <a:pt x="6129" y="11535"/>
                  <a:pt x="5178" y="12568"/>
                  <a:pt x="5178" y="13824"/>
                </a:cubicBezTo>
                <a:cubicBezTo>
                  <a:pt x="5178" y="14050"/>
                  <a:pt x="5212" y="14267"/>
                  <a:pt x="5269" y="14476"/>
                </a:cubicBezTo>
                <a:cubicBezTo>
                  <a:pt x="2315" y="14744"/>
                  <a:pt x="0" y="17225"/>
                  <a:pt x="0" y="20249"/>
                </a:cubicBezTo>
                <a:cubicBezTo>
                  <a:pt x="0" y="23452"/>
                  <a:pt x="2596" y="26048"/>
                  <a:pt x="5800" y="26048"/>
                </a:cubicBezTo>
                <a:lnTo>
                  <a:pt x="27812" y="26048"/>
                </a:lnTo>
                <a:cubicBezTo>
                  <a:pt x="32646" y="26048"/>
                  <a:pt x="36564" y="22131"/>
                  <a:pt x="36564" y="17297"/>
                </a:cubicBezTo>
                <a:cubicBezTo>
                  <a:pt x="36563" y="12741"/>
                  <a:pt x="33082" y="8999"/>
                  <a:pt x="28634" y="8585"/>
                </a:cubicBezTo>
                <a:cubicBezTo>
                  <a:pt x="28635" y="8571"/>
                  <a:pt x="28636" y="8558"/>
                  <a:pt x="28636" y="8544"/>
                </a:cubicBezTo>
                <a:cubicBezTo>
                  <a:pt x="28636" y="6971"/>
                  <a:pt x="27363" y="5697"/>
                  <a:pt x="25790" y="5697"/>
                </a:cubicBezTo>
                <a:cubicBezTo>
                  <a:pt x="25149" y="5697"/>
                  <a:pt x="24559" y="5912"/>
                  <a:pt x="24083" y="6270"/>
                </a:cubicBezTo>
                <a:cubicBezTo>
                  <a:pt x="23012" y="2646"/>
                  <a:pt x="19661" y="1"/>
                  <a:pt x="15691"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 name="Google Shape;100;p6"/>
          <p:cNvSpPr/>
          <p:nvPr/>
        </p:nvSpPr>
        <p:spPr>
          <a:xfrm>
            <a:off x="-342073" y="119201"/>
            <a:ext cx="1171072" cy="528363"/>
          </a:xfrm>
          <a:custGeom>
            <a:avLst/>
            <a:gdLst/>
            <a:ahLst/>
            <a:cxnLst/>
            <a:rect l="l" t="t" r="r" b="b"/>
            <a:pathLst>
              <a:path w="52886" h="23861" extrusionOk="0">
                <a:moveTo>
                  <a:pt x="38513" y="1"/>
                </a:moveTo>
                <a:cubicBezTo>
                  <a:pt x="34875" y="1"/>
                  <a:pt x="31806" y="2424"/>
                  <a:pt x="30825" y="5743"/>
                </a:cubicBezTo>
                <a:cubicBezTo>
                  <a:pt x="30390" y="5415"/>
                  <a:pt x="29849" y="5219"/>
                  <a:pt x="29261" y="5219"/>
                </a:cubicBezTo>
                <a:cubicBezTo>
                  <a:pt x="27821" y="5219"/>
                  <a:pt x="26654" y="6386"/>
                  <a:pt x="26654" y="7826"/>
                </a:cubicBezTo>
                <a:cubicBezTo>
                  <a:pt x="26654" y="7838"/>
                  <a:pt x="26656" y="7851"/>
                  <a:pt x="26656" y="7864"/>
                </a:cubicBezTo>
                <a:cubicBezTo>
                  <a:pt x="26474" y="7881"/>
                  <a:pt x="26298" y="7911"/>
                  <a:pt x="26121" y="7939"/>
                </a:cubicBezTo>
                <a:cubicBezTo>
                  <a:pt x="24571" y="6801"/>
                  <a:pt x="22694" y="6087"/>
                  <a:pt x="20670" y="5982"/>
                </a:cubicBezTo>
                <a:cubicBezTo>
                  <a:pt x="20489" y="5973"/>
                  <a:pt x="20309" y="5968"/>
                  <a:pt x="20130" y="5968"/>
                </a:cubicBezTo>
                <a:cubicBezTo>
                  <a:pt x="15518" y="5968"/>
                  <a:pt x="11625" y="9041"/>
                  <a:pt x="10382" y="13251"/>
                </a:cubicBezTo>
                <a:cubicBezTo>
                  <a:pt x="9828" y="12835"/>
                  <a:pt x="9143" y="12585"/>
                  <a:pt x="8398" y="12585"/>
                </a:cubicBezTo>
                <a:cubicBezTo>
                  <a:pt x="6571" y="12585"/>
                  <a:pt x="5091" y="14065"/>
                  <a:pt x="5091" y="15892"/>
                </a:cubicBezTo>
                <a:cubicBezTo>
                  <a:pt x="5091" y="15908"/>
                  <a:pt x="5093" y="15924"/>
                  <a:pt x="5094" y="15940"/>
                </a:cubicBezTo>
                <a:cubicBezTo>
                  <a:pt x="5050" y="15944"/>
                  <a:pt x="5005" y="15948"/>
                  <a:pt x="4962" y="15953"/>
                </a:cubicBezTo>
                <a:cubicBezTo>
                  <a:pt x="0" y="16481"/>
                  <a:pt x="433" y="23860"/>
                  <a:pt x="5422" y="23860"/>
                </a:cubicBezTo>
                <a:lnTo>
                  <a:pt x="47573" y="23860"/>
                </a:lnTo>
                <a:cubicBezTo>
                  <a:pt x="50507" y="23860"/>
                  <a:pt x="52886" y="21482"/>
                  <a:pt x="52886" y="18548"/>
                </a:cubicBezTo>
                <a:cubicBezTo>
                  <a:pt x="52886" y="15777"/>
                  <a:pt x="50765" y="13505"/>
                  <a:pt x="48059" y="13259"/>
                </a:cubicBezTo>
                <a:cubicBezTo>
                  <a:pt x="48112" y="13069"/>
                  <a:pt x="48142" y="12870"/>
                  <a:pt x="48142" y="12662"/>
                </a:cubicBezTo>
                <a:cubicBezTo>
                  <a:pt x="48142" y="11513"/>
                  <a:pt x="47272" y="10566"/>
                  <a:pt x="46153" y="10445"/>
                </a:cubicBezTo>
                <a:cubicBezTo>
                  <a:pt x="46397" y="9680"/>
                  <a:pt x="46529" y="8864"/>
                  <a:pt x="46529" y="8017"/>
                </a:cubicBezTo>
                <a:cubicBezTo>
                  <a:pt x="46529" y="3590"/>
                  <a:pt x="42940" y="1"/>
                  <a:pt x="38513"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 name="Google Shape;101;p6"/>
          <p:cNvSpPr/>
          <p:nvPr/>
        </p:nvSpPr>
        <p:spPr>
          <a:xfrm>
            <a:off x="7307634" y="6392876"/>
            <a:ext cx="1982759" cy="694792"/>
          </a:xfrm>
          <a:custGeom>
            <a:avLst/>
            <a:gdLst/>
            <a:ahLst/>
            <a:cxnLst/>
            <a:rect l="l" t="t" r="r" b="b"/>
            <a:pathLst>
              <a:path w="89542" h="31377" extrusionOk="0">
                <a:moveTo>
                  <a:pt x="43940" y="1"/>
                </a:moveTo>
                <a:cubicBezTo>
                  <a:pt x="43754" y="1"/>
                  <a:pt x="43567" y="6"/>
                  <a:pt x="43379" y="15"/>
                </a:cubicBezTo>
                <a:cubicBezTo>
                  <a:pt x="38092" y="289"/>
                  <a:pt x="33768" y="4553"/>
                  <a:pt x="33421" y="9836"/>
                </a:cubicBezTo>
                <a:cubicBezTo>
                  <a:pt x="33331" y="11202"/>
                  <a:pt x="33505" y="12517"/>
                  <a:pt x="33891" y="13736"/>
                </a:cubicBezTo>
                <a:cubicBezTo>
                  <a:pt x="32422" y="13894"/>
                  <a:pt x="31277" y="15139"/>
                  <a:pt x="31277" y="16650"/>
                </a:cubicBezTo>
                <a:cubicBezTo>
                  <a:pt x="31277" y="16923"/>
                  <a:pt x="31317" y="17186"/>
                  <a:pt x="31386" y="17436"/>
                </a:cubicBezTo>
                <a:cubicBezTo>
                  <a:pt x="30008" y="17561"/>
                  <a:pt x="28749" y="18090"/>
                  <a:pt x="27719" y="18897"/>
                </a:cubicBezTo>
                <a:cubicBezTo>
                  <a:pt x="26723" y="17570"/>
                  <a:pt x="25139" y="16706"/>
                  <a:pt x="23351" y="16706"/>
                </a:cubicBezTo>
                <a:cubicBezTo>
                  <a:pt x="22785" y="16706"/>
                  <a:pt x="22238" y="16792"/>
                  <a:pt x="21724" y="16953"/>
                </a:cubicBezTo>
                <a:cubicBezTo>
                  <a:pt x="20187" y="15388"/>
                  <a:pt x="18048" y="14419"/>
                  <a:pt x="15681" y="14419"/>
                </a:cubicBezTo>
                <a:cubicBezTo>
                  <a:pt x="11299" y="14419"/>
                  <a:pt x="7694" y="17744"/>
                  <a:pt x="7250" y="22008"/>
                </a:cubicBezTo>
                <a:cubicBezTo>
                  <a:pt x="6833" y="21889"/>
                  <a:pt x="6396" y="21822"/>
                  <a:pt x="5941" y="21822"/>
                </a:cubicBezTo>
                <a:lnTo>
                  <a:pt x="4778" y="21822"/>
                </a:lnTo>
                <a:cubicBezTo>
                  <a:pt x="2139" y="21822"/>
                  <a:pt x="0" y="23961"/>
                  <a:pt x="0" y="26600"/>
                </a:cubicBezTo>
                <a:cubicBezTo>
                  <a:pt x="0" y="29238"/>
                  <a:pt x="2139" y="31376"/>
                  <a:pt x="4778" y="31376"/>
                </a:cubicBezTo>
                <a:lnTo>
                  <a:pt x="87241" y="31376"/>
                </a:lnTo>
                <a:cubicBezTo>
                  <a:pt x="88511" y="31376"/>
                  <a:pt x="89541" y="30346"/>
                  <a:pt x="89541" y="29076"/>
                </a:cubicBezTo>
                <a:lnTo>
                  <a:pt x="89541" y="29033"/>
                </a:lnTo>
                <a:cubicBezTo>
                  <a:pt x="89541" y="27763"/>
                  <a:pt x="88511" y="26733"/>
                  <a:pt x="87241" y="26733"/>
                </a:cubicBezTo>
                <a:cubicBezTo>
                  <a:pt x="88432" y="25161"/>
                  <a:pt x="89077" y="23151"/>
                  <a:pt x="88881" y="20986"/>
                </a:cubicBezTo>
                <a:cubicBezTo>
                  <a:pt x="88513" y="16926"/>
                  <a:pt x="85287" y="13789"/>
                  <a:pt x="81220" y="13524"/>
                </a:cubicBezTo>
                <a:cubicBezTo>
                  <a:pt x="81036" y="13512"/>
                  <a:pt x="80853" y="13506"/>
                  <a:pt x="80671" y="13506"/>
                </a:cubicBezTo>
                <a:cubicBezTo>
                  <a:pt x="79099" y="13506"/>
                  <a:pt x="77631" y="13948"/>
                  <a:pt x="76380" y="14711"/>
                </a:cubicBezTo>
                <a:cubicBezTo>
                  <a:pt x="75656" y="9839"/>
                  <a:pt x="71468" y="6098"/>
                  <a:pt x="66395" y="6098"/>
                </a:cubicBezTo>
                <a:cubicBezTo>
                  <a:pt x="63623" y="6098"/>
                  <a:pt x="61114" y="7215"/>
                  <a:pt x="59288" y="9021"/>
                </a:cubicBezTo>
                <a:cubicBezTo>
                  <a:pt x="58783" y="7757"/>
                  <a:pt x="57549" y="6862"/>
                  <a:pt x="56105" y="6862"/>
                </a:cubicBezTo>
                <a:cubicBezTo>
                  <a:pt x="55332" y="6862"/>
                  <a:pt x="54622" y="7121"/>
                  <a:pt x="54048" y="7553"/>
                </a:cubicBezTo>
                <a:cubicBezTo>
                  <a:pt x="52759" y="3187"/>
                  <a:pt x="48723" y="1"/>
                  <a:pt x="43940"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 name="Google Shape;102;p6"/>
          <p:cNvSpPr/>
          <p:nvPr/>
        </p:nvSpPr>
        <p:spPr>
          <a:xfrm rot="-941668">
            <a:off x="7683671" y="6639157"/>
            <a:ext cx="213324" cy="213388"/>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 name="Google Shape;103;p6"/>
          <p:cNvSpPr/>
          <p:nvPr/>
        </p:nvSpPr>
        <p:spPr>
          <a:xfrm rot="-941668">
            <a:off x="1334287" y="6349874"/>
            <a:ext cx="213324" cy="213388"/>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 name="Google Shape;104;p6"/>
          <p:cNvSpPr/>
          <p:nvPr/>
        </p:nvSpPr>
        <p:spPr>
          <a:xfrm rot="505306">
            <a:off x="11937438" y="1134438"/>
            <a:ext cx="384295" cy="384391"/>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 name="Google Shape;105;p6"/>
          <p:cNvSpPr/>
          <p:nvPr/>
        </p:nvSpPr>
        <p:spPr>
          <a:xfrm rot="-4730207">
            <a:off x="825196" y="1064901"/>
            <a:ext cx="254307" cy="215411"/>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497271452"/>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preserve="1" userDrawn="1">
  <p:cSld name="5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7083681"/>
      </p:ext>
    </p:extLst>
  </p:cSld>
  <p:clrMapOvr>
    <a:masterClrMapping/>
  </p:clrMapOvr>
  <p:transition>
    <p:randomBar dir="vert"/>
  </p:transition>
</p:sldLayout>
</file>

<file path=ppt/slideLayouts/slideLayout521.xml><?xml version="1.0" encoding="utf-8"?>
<p:sldLayout xmlns:a="http://schemas.openxmlformats.org/drawingml/2006/main" xmlns:r="http://schemas.openxmlformats.org/officeDocument/2006/relationships" xmlns:p="http://schemas.openxmlformats.org/presentationml/2006/main" userDrawn="1">
  <p:cSld name="1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097729145"/>
      </p:ext>
    </p:extLst>
  </p:cSld>
  <p:clrMapOvr>
    <a:masterClrMapping/>
  </p:clrMapOvr>
  <p:transition>
    <p:randomBar dir="vert"/>
  </p:transition>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5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2081428"/>
      </p:ext>
    </p:extLst>
  </p:cSld>
  <p:clrMapOvr>
    <a:masterClrMapping/>
  </p:clrMapOvr>
  <p:transition>
    <p:randomBar dir="vert"/>
  </p:transition>
</p:sldLayout>
</file>

<file path=ppt/slideLayouts/slideLayout523.xml><?xml version="1.0" encoding="utf-8"?>
<p:sldLayout xmlns:a="http://schemas.openxmlformats.org/drawingml/2006/main" xmlns:r="http://schemas.openxmlformats.org/officeDocument/2006/relationships" xmlns:p="http://schemas.openxmlformats.org/presentationml/2006/main" userDrawn="1">
  <p:cSld name="1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165558925"/>
      </p:ext>
    </p:extLst>
  </p:cSld>
  <p:clrMapOvr>
    <a:masterClrMapping/>
  </p:clrMapOvr>
  <p:transition>
    <p:randomBar dir="vert"/>
  </p:transition>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userDrawn="1">
  <p:cSld name="5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09265617"/>
      </p:ext>
    </p:extLst>
  </p:cSld>
  <p:clrMapOvr>
    <a:masterClrMapping/>
  </p:clrMapOvr>
  <p:transition>
    <p:randomBar dir="vert"/>
  </p:transition>
</p:sldLayout>
</file>

<file path=ppt/slideLayouts/slideLayout525.xml><?xml version="1.0" encoding="utf-8"?>
<p:sldLayout xmlns:a="http://schemas.openxmlformats.org/drawingml/2006/main" xmlns:r="http://schemas.openxmlformats.org/officeDocument/2006/relationships" xmlns:p="http://schemas.openxmlformats.org/presentationml/2006/main" userDrawn="1">
  <p:cSld name="1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1093013712"/>
      </p:ext>
    </p:extLst>
  </p:cSld>
  <p:clrMapOvr>
    <a:masterClrMapping/>
  </p:clrMapOvr>
  <p:transition>
    <p:randomBar dir="vert"/>
  </p:transition>
</p:sldLayout>
</file>

<file path=ppt/slideLayouts/slideLayout526.xml><?xml version="1.0" encoding="utf-8"?>
<p:sldLayout xmlns:a="http://schemas.openxmlformats.org/drawingml/2006/main" xmlns:r="http://schemas.openxmlformats.org/officeDocument/2006/relationships" xmlns:p="http://schemas.openxmlformats.org/presentationml/2006/main" preserve="1" userDrawn="1">
  <p:cSld name="5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60271214"/>
      </p:ext>
    </p:extLst>
  </p:cSld>
  <p:clrMapOvr>
    <a:masterClrMapping/>
  </p:clrMapOvr>
  <p:transition>
    <p:randomBar dir="vert"/>
  </p:transition>
</p:sldLayout>
</file>

<file path=ppt/slideLayouts/slideLayout527.xml><?xml version="1.0" encoding="utf-8"?>
<p:sldLayout xmlns:a="http://schemas.openxmlformats.org/drawingml/2006/main" xmlns:r="http://schemas.openxmlformats.org/officeDocument/2006/relationships" xmlns:p="http://schemas.openxmlformats.org/presentationml/2006/main" showMasterSp="0" preserve="1" userDrawn="1">
  <p:cSld name="14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1353083"/>
      </p:ext>
    </p:extLst>
  </p:cSld>
  <p:clrMapOvr>
    <a:masterClrMapping/>
  </p:clrMapOvr>
  <p:transition>
    <p:randomBar dir="vert"/>
  </p:transition>
</p:sldLayout>
</file>

<file path=ppt/slideLayouts/slideLayout528.xml><?xml version="1.0" encoding="utf-8"?>
<p:sldLayout xmlns:a="http://schemas.openxmlformats.org/drawingml/2006/main" xmlns:r="http://schemas.openxmlformats.org/officeDocument/2006/relationships" xmlns:p="http://schemas.openxmlformats.org/presentationml/2006/main" preserve="1" userDrawn="1">
  <p:cSld name="143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4231968343"/>
      </p:ext>
    </p:extLst>
  </p:cSld>
  <p:clrMapOvr>
    <a:masterClrMapping/>
  </p:clrMapOvr>
  <p:transition>
    <p:randomBar dir="vert"/>
  </p:transition>
</p:sldLayout>
</file>

<file path=ppt/slideLayouts/slideLayout529.xml><?xml version="1.0" encoding="utf-8"?>
<p:sldLayout xmlns:a="http://schemas.openxmlformats.org/drawingml/2006/main" xmlns:r="http://schemas.openxmlformats.org/officeDocument/2006/relationships" xmlns:p="http://schemas.openxmlformats.org/presentationml/2006/main" preserve="1" userDrawn="1">
  <p:cSld name="144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41766584"/>
      </p:ext>
    </p:extLst>
  </p:cSld>
  <p:clrMapOvr>
    <a:masterClrMapping/>
  </p:clrMapOvr>
  <p:transition>
    <p:randomBar dir="vert"/>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06"/>
        <p:cNvGrpSpPr/>
        <p:nvPr/>
      </p:nvGrpSpPr>
      <p:grpSpPr>
        <a:xfrm>
          <a:off x="0" y="0"/>
          <a:ext cx="0" cy="0"/>
          <a:chOff x="0" y="0"/>
          <a:chExt cx="0" cy="0"/>
        </a:xfrm>
      </p:grpSpPr>
      <p:sp>
        <p:nvSpPr>
          <p:cNvPr id="107" name="Google Shape;107;p7"/>
          <p:cNvSpPr/>
          <p:nvPr/>
        </p:nvSpPr>
        <p:spPr>
          <a:xfrm>
            <a:off x="703148" y="507139"/>
            <a:ext cx="597593" cy="425728"/>
          </a:xfrm>
          <a:custGeom>
            <a:avLst/>
            <a:gdLst/>
            <a:ahLst/>
            <a:cxnLst/>
            <a:rect l="l" t="t" r="r" b="b"/>
            <a:pathLst>
              <a:path w="36565" h="26049" extrusionOk="0">
                <a:moveTo>
                  <a:pt x="15691" y="1"/>
                </a:moveTo>
                <a:cubicBezTo>
                  <a:pt x="10857" y="1"/>
                  <a:pt x="6940" y="3919"/>
                  <a:pt x="6940" y="8753"/>
                </a:cubicBezTo>
                <a:cubicBezTo>
                  <a:pt x="6940" y="9677"/>
                  <a:pt x="7084" y="10568"/>
                  <a:pt x="7349" y="11405"/>
                </a:cubicBezTo>
                <a:cubicBezTo>
                  <a:pt x="6129" y="11535"/>
                  <a:pt x="5178" y="12568"/>
                  <a:pt x="5178" y="13824"/>
                </a:cubicBezTo>
                <a:cubicBezTo>
                  <a:pt x="5178" y="14050"/>
                  <a:pt x="5212" y="14267"/>
                  <a:pt x="5269" y="14476"/>
                </a:cubicBezTo>
                <a:cubicBezTo>
                  <a:pt x="2315" y="14744"/>
                  <a:pt x="0" y="17225"/>
                  <a:pt x="0" y="20249"/>
                </a:cubicBezTo>
                <a:cubicBezTo>
                  <a:pt x="0" y="23452"/>
                  <a:pt x="2596" y="26048"/>
                  <a:pt x="5800" y="26048"/>
                </a:cubicBezTo>
                <a:lnTo>
                  <a:pt x="27812" y="26048"/>
                </a:lnTo>
                <a:cubicBezTo>
                  <a:pt x="32646" y="26048"/>
                  <a:pt x="36564" y="22131"/>
                  <a:pt x="36564" y="17297"/>
                </a:cubicBezTo>
                <a:cubicBezTo>
                  <a:pt x="36563" y="12741"/>
                  <a:pt x="33082" y="8999"/>
                  <a:pt x="28634" y="8585"/>
                </a:cubicBezTo>
                <a:cubicBezTo>
                  <a:pt x="28635" y="8571"/>
                  <a:pt x="28636" y="8558"/>
                  <a:pt x="28636" y="8544"/>
                </a:cubicBezTo>
                <a:cubicBezTo>
                  <a:pt x="28636" y="6971"/>
                  <a:pt x="27363" y="5697"/>
                  <a:pt x="25790" y="5697"/>
                </a:cubicBezTo>
                <a:cubicBezTo>
                  <a:pt x="25149" y="5697"/>
                  <a:pt x="24559" y="5912"/>
                  <a:pt x="24083" y="6270"/>
                </a:cubicBezTo>
                <a:cubicBezTo>
                  <a:pt x="23012" y="2646"/>
                  <a:pt x="19661" y="1"/>
                  <a:pt x="15691"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 name="Google Shape;108;p7"/>
          <p:cNvSpPr/>
          <p:nvPr/>
        </p:nvSpPr>
        <p:spPr>
          <a:xfrm>
            <a:off x="5524060" y="313268"/>
            <a:ext cx="1171072" cy="528363"/>
          </a:xfrm>
          <a:custGeom>
            <a:avLst/>
            <a:gdLst/>
            <a:ahLst/>
            <a:cxnLst/>
            <a:rect l="l" t="t" r="r" b="b"/>
            <a:pathLst>
              <a:path w="52886" h="23861" extrusionOk="0">
                <a:moveTo>
                  <a:pt x="38513" y="1"/>
                </a:moveTo>
                <a:cubicBezTo>
                  <a:pt x="34875" y="1"/>
                  <a:pt x="31806" y="2424"/>
                  <a:pt x="30825" y="5743"/>
                </a:cubicBezTo>
                <a:cubicBezTo>
                  <a:pt x="30390" y="5415"/>
                  <a:pt x="29849" y="5219"/>
                  <a:pt x="29261" y="5219"/>
                </a:cubicBezTo>
                <a:cubicBezTo>
                  <a:pt x="27821" y="5219"/>
                  <a:pt x="26654" y="6386"/>
                  <a:pt x="26654" y="7826"/>
                </a:cubicBezTo>
                <a:cubicBezTo>
                  <a:pt x="26654" y="7838"/>
                  <a:pt x="26656" y="7851"/>
                  <a:pt x="26656" y="7864"/>
                </a:cubicBezTo>
                <a:cubicBezTo>
                  <a:pt x="26474" y="7881"/>
                  <a:pt x="26298" y="7911"/>
                  <a:pt x="26121" y="7939"/>
                </a:cubicBezTo>
                <a:cubicBezTo>
                  <a:pt x="24571" y="6801"/>
                  <a:pt x="22694" y="6087"/>
                  <a:pt x="20670" y="5982"/>
                </a:cubicBezTo>
                <a:cubicBezTo>
                  <a:pt x="20489" y="5973"/>
                  <a:pt x="20309" y="5968"/>
                  <a:pt x="20130" y="5968"/>
                </a:cubicBezTo>
                <a:cubicBezTo>
                  <a:pt x="15518" y="5968"/>
                  <a:pt x="11625" y="9041"/>
                  <a:pt x="10382" y="13251"/>
                </a:cubicBezTo>
                <a:cubicBezTo>
                  <a:pt x="9828" y="12835"/>
                  <a:pt x="9143" y="12585"/>
                  <a:pt x="8398" y="12585"/>
                </a:cubicBezTo>
                <a:cubicBezTo>
                  <a:pt x="6571" y="12585"/>
                  <a:pt x="5091" y="14065"/>
                  <a:pt x="5091" y="15892"/>
                </a:cubicBezTo>
                <a:cubicBezTo>
                  <a:pt x="5091" y="15908"/>
                  <a:pt x="5093" y="15924"/>
                  <a:pt x="5094" y="15940"/>
                </a:cubicBezTo>
                <a:cubicBezTo>
                  <a:pt x="5050" y="15944"/>
                  <a:pt x="5005" y="15948"/>
                  <a:pt x="4962" y="15953"/>
                </a:cubicBezTo>
                <a:cubicBezTo>
                  <a:pt x="0" y="16481"/>
                  <a:pt x="433" y="23860"/>
                  <a:pt x="5422" y="23860"/>
                </a:cubicBezTo>
                <a:lnTo>
                  <a:pt x="47573" y="23860"/>
                </a:lnTo>
                <a:cubicBezTo>
                  <a:pt x="50507" y="23860"/>
                  <a:pt x="52886" y="21482"/>
                  <a:pt x="52886" y="18548"/>
                </a:cubicBezTo>
                <a:cubicBezTo>
                  <a:pt x="52886" y="15777"/>
                  <a:pt x="50765" y="13505"/>
                  <a:pt x="48059" y="13259"/>
                </a:cubicBezTo>
                <a:cubicBezTo>
                  <a:pt x="48112" y="13069"/>
                  <a:pt x="48142" y="12870"/>
                  <a:pt x="48142" y="12662"/>
                </a:cubicBezTo>
                <a:cubicBezTo>
                  <a:pt x="48142" y="11513"/>
                  <a:pt x="47272" y="10566"/>
                  <a:pt x="46153" y="10445"/>
                </a:cubicBezTo>
                <a:cubicBezTo>
                  <a:pt x="46397" y="9680"/>
                  <a:pt x="46529" y="8864"/>
                  <a:pt x="46529" y="8017"/>
                </a:cubicBezTo>
                <a:cubicBezTo>
                  <a:pt x="46529" y="3590"/>
                  <a:pt x="42940" y="1"/>
                  <a:pt x="38513"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9" name="Google Shape;109;p7"/>
          <p:cNvSpPr txBox="1">
            <a:spLocks noGrp="1"/>
          </p:cNvSpPr>
          <p:nvPr>
            <p:ph type="title"/>
          </p:nvPr>
        </p:nvSpPr>
        <p:spPr>
          <a:xfrm>
            <a:off x="2901600" y="720000"/>
            <a:ext cx="63888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
        <p:nvSpPr>
          <p:cNvPr id="110" name="Google Shape;110;p7"/>
          <p:cNvSpPr txBox="1">
            <a:spLocks noGrp="1"/>
          </p:cNvSpPr>
          <p:nvPr>
            <p:ph type="subTitle" idx="1"/>
          </p:nvPr>
        </p:nvSpPr>
        <p:spPr>
          <a:xfrm rot="-442">
            <a:off x="5016401" y="2459693"/>
            <a:ext cx="6215600" cy="28052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accent1"/>
              </a:buClr>
              <a:buSzPts val="1400"/>
              <a:buChar char="●"/>
              <a:defRPr/>
            </a:lvl1pPr>
            <a:lvl2pPr lvl="1" algn="ctr" rtl="0">
              <a:lnSpc>
                <a:spcPct val="100000"/>
              </a:lnSpc>
              <a:spcBef>
                <a:spcPts val="0"/>
              </a:spcBef>
              <a:spcAft>
                <a:spcPts val="0"/>
              </a:spcAft>
              <a:buSzPts val="1400"/>
              <a:buChar char="○"/>
              <a:defRPr/>
            </a:lvl2pPr>
            <a:lvl3pPr lvl="2" algn="ctr" rtl="0">
              <a:lnSpc>
                <a:spcPct val="100000"/>
              </a:lnSpc>
              <a:spcBef>
                <a:spcPts val="2133"/>
              </a:spcBef>
              <a:spcAft>
                <a:spcPts val="0"/>
              </a:spcAft>
              <a:buSzPts val="1400"/>
              <a:buChar char="■"/>
              <a:defRPr/>
            </a:lvl3pPr>
            <a:lvl4pPr lvl="3" algn="ctr" rtl="0">
              <a:lnSpc>
                <a:spcPct val="100000"/>
              </a:lnSpc>
              <a:spcBef>
                <a:spcPts val="2133"/>
              </a:spcBef>
              <a:spcAft>
                <a:spcPts val="0"/>
              </a:spcAft>
              <a:buSzPts val="1400"/>
              <a:buChar char="●"/>
              <a:defRPr/>
            </a:lvl4pPr>
            <a:lvl5pPr lvl="4" algn="ctr" rtl="0">
              <a:lnSpc>
                <a:spcPct val="100000"/>
              </a:lnSpc>
              <a:spcBef>
                <a:spcPts val="2133"/>
              </a:spcBef>
              <a:spcAft>
                <a:spcPts val="0"/>
              </a:spcAft>
              <a:buSzPts val="1400"/>
              <a:buChar char="○"/>
              <a:defRPr/>
            </a:lvl5pPr>
            <a:lvl6pPr lvl="5" algn="ctr" rtl="0">
              <a:lnSpc>
                <a:spcPct val="100000"/>
              </a:lnSpc>
              <a:spcBef>
                <a:spcPts val="2133"/>
              </a:spcBef>
              <a:spcAft>
                <a:spcPts val="0"/>
              </a:spcAft>
              <a:buSzPts val="1400"/>
              <a:buChar char="■"/>
              <a:defRPr/>
            </a:lvl6pPr>
            <a:lvl7pPr lvl="6" algn="ctr" rtl="0">
              <a:lnSpc>
                <a:spcPct val="100000"/>
              </a:lnSpc>
              <a:spcBef>
                <a:spcPts val="2133"/>
              </a:spcBef>
              <a:spcAft>
                <a:spcPts val="0"/>
              </a:spcAft>
              <a:buSzPts val="1400"/>
              <a:buChar char="●"/>
              <a:defRPr/>
            </a:lvl7pPr>
            <a:lvl8pPr lvl="7" algn="ctr" rtl="0">
              <a:lnSpc>
                <a:spcPct val="100000"/>
              </a:lnSpc>
              <a:spcBef>
                <a:spcPts val="2133"/>
              </a:spcBef>
              <a:spcAft>
                <a:spcPts val="0"/>
              </a:spcAft>
              <a:buSzPts val="1400"/>
              <a:buChar char="○"/>
              <a:defRPr/>
            </a:lvl8pPr>
            <a:lvl9pPr lvl="8" algn="ctr" rtl="0">
              <a:lnSpc>
                <a:spcPct val="100000"/>
              </a:lnSpc>
              <a:spcBef>
                <a:spcPts val="2133"/>
              </a:spcBef>
              <a:spcAft>
                <a:spcPts val="2133"/>
              </a:spcAft>
              <a:buSzPts val="1400"/>
              <a:buChar char="■"/>
              <a:defRPr/>
            </a:lvl9pPr>
          </a:lstStyle>
          <a:p>
            <a:endParaRPr/>
          </a:p>
        </p:txBody>
      </p:sp>
      <p:sp>
        <p:nvSpPr>
          <p:cNvPr id="111" name="Google Shape;111;p7"/>
          <p:cNvSpPr txBox="1">
            <a:spLocks noGrp="1"/>
          </p:cNvSpPr>
          <p:nvPr>
            <p:ph type="subTitle" idx="2"/>
          </p:nvPr>
        </p:nvSpPr>
        <p:spPr>
          <a:xfrm rot="-442">
            <a:off x="3001800" y="1562992"/>
            <a:ext cx="6215600" cy="5784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accent6"/>
                </a:solidFill>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112" name="Google Shape;112;p7"/>
          <p:cNvSpPr/>
          <p:nvPr/>
        </p:nvSpPr>
        <p:spPr>
          <a:xfrm>
            <a:off x="5818104" y="5727565"/>
            <a:ext cx="2723009" cy="734960"/>
          </a:xfrm>
          <a:custGeom>
            <a:avLst/>
            <a:gdLst/>
            <a:ahLst/>
            <a:cxnLst/>
            <a:rect l="l" t="t" r="r" b="b"/>
            <a:pathLst>
              <a:path w="122972" h="33191" extrusionOk="0">
                <a:moveTo>
                  <a:pt x="19994" y="1"/>
                </a:moveTo>
                <a:cubicBezTo>
                  <a:pt x="13835" y="1"/>
                  <a:pt x="8843" y="4994"/>
                  <a:pt x="8843" y="11152"/>
                </a:cubicBezTo>
                <a:cubicBezTo>
                  <a:pt x="8843" y="12331"/>
                  <a:pt x="9027" y="13465"/>
                  <a:pt x="9365" y="14531"/>
                </a:cubicBezTo>
                <a:cubicBezTo>
                  <a:pt x="7811" y="14699"/>
                  <a:pt x="6599" y="16014"/>
                  <a:pt x="6599" y="17613"/>
                </a:cubicBezTo>
                <a:cubicBezTo>
                  <a:pt x="6599" y="17901"/>
                  <a:pt x="6642" y="18179"/>
                  <a:pt x="6715" y="18444"/>
                </a:cubicBezTo>
                <a:cubicBezTo>
                  <a:pt x="2951" y="18786"/>
                  <a:pt x="2" y="21947"/>
                  <a:pt x="0" y="25801"/>
                </a:cubicBezTo>
                <a:cubicBezTo>
                  <a:pt x="0" y="29882"/>
                  <a:pt x="3309" y="33190"/>
                  <a:pt x="7391" y="33190"/>
                </a:cubicBezTo>
                <a:lnTo>
                  <a:pt x="118561" y="33190"/>
                </a:lnTo>
                <a:cubicBezTo>
                  <a:pt x="120997" y="33190"/>
                  <a:pt x="122972" y="31215"/>
                  <a:pt x="122972" y="28779"/>
                </a:cubicBezTo>
                <a:cubicBezTo>
                  <a:pt x="122972" y="26343"/>
                  <a:pt x="120997" y="24369"/>
                  <a:pt x="118561" y="24369"/>
                </a:cubicBezTo>
                <a:lnTo>
                  <a:pt x="117486" y="24369"/>
                </a:lnTo>
                <a:cubicBezTo>
                  <a:pt x="117067" y="24369"/>
                  <a:pt x="116662" y="24431"/>
                  <a:pt x="116278" y="24540"/>
                </a:cubicBezTo>
                <a:cubicBezTo>
                  <a:pt x="115868" y="20603"/>
                  <a:pt x="112539" y="17533"/>
                  <a:pt x="108493" y="17533"/>
                </a:cubicBezTo>
                <a:cubicBezTo>
                  <a:pt x="106308" y="17533"/>
                  <a:pt x="104332" y="18429"/>
                  <a:pt x="102913" y="19872"/>
                </a:cubicBezTo>
                <a:cubicBezTo>
                  <a:pt x="102438" y="19724"/>
                  <a:pt x="101934" y="19645"/>
                  <a:pt x="101411" y="19645"/>
                </a:cubicBezTo>
                <a:cubicBezTo>
                  <a:pt x="99760" y="19645"/>
                  <a:pt x="98299" y="20442"/>
                  <a:pt x="97378" y="21668"/>
                </a:cubicBezTo>
                <a:cubicBezTo>
                  <a:pt x="96427" y="20922"/>
                  <a:pt x="95264" y="20435"/>
                  <a:pt x="93992" y="20319"/>
                </a:cubicBezTo>
                <a:cubicBezTo>
                  <a:pt x="94055" y="20088"/>
                  <a:pt x="94093" y="19846"/>
                  <a:pt x="94093" y="19594"/>
                </a:cubicBezTo>
                <a:cubicBezTo>
                  <a:pt x="94093" y="18197"/>
                  <a:pt x="93036" y="17050"/>
                  <a:pt x="91679" y="16903"/>
                </a:cubicBezTo>
                <a:cubicBezTo>
                  <a:pt x="92036" y="15777"/>
                  <a:pt x="92196" y="14564"/>
                  <a:pt x="92113" y="13301"/>
                </a:cubicBezTo>
                <a:cubicBezTo>
                  <a:pt x="91793" y="8424"/>
                  <a:pt x="87800" y="4486"/>
                  <a:pt x="82918" y="4234"/>
                </a:cubicBezTo>
                <a:cubicBezTo>
                  <a:pt x="82745" y="4225"/>
                  <a:pt x="82573" y="4220"/>
                  <a:pt x="82401" y="4220"/>
                </a:cubicBezTo>
                <a:cubicBezTo>
                  <a:pt x="77985" y="4220"/>
                  <a:pt x="74258" y="7163"/>
                  <a:pt x="73067" y="11193"/>
                </a:cubicBezTo>
                <a:cubicBezTo>
                  <a:pt x="72538" y="10795"/>
                  <a:pt x="71882" y="10556"/>
                  <a:pt x="71169" y="10556"/>
                </a:cubicBezTo>
                <a:cubicBezTo>
                  <a:pt x="69420" y="10556"/>
                  <a:pt x="68003" y="11973"/>
                  <a:pt x="68003" y="13722"/>
                </a:cubicBezTo>
                <a:cubicBezTo>
                  <a:pt x="68003" y="13736"/>
                  <a:pt x="68005" y="13752"/>
                  <a:pt x="68005" y="13767"/>
                </a:cubicBezTo>
                <a:cubicBezTo>
                  <a:pt x="67785" y="13788"/>
                  <a:pt x="67570" y="13825"/>
                  <a:pt x="67354" y="13860"/>
                </a:cubicBezTo>
                <a:cubicBezTo>
                  <a:pt x="65474" y="12477"/>
                  <a:pt x="63195" y="11612"/>
                  <a:pt x="60736" y="11484"/>
                </a:cubicBezTo>
                <a:cubicBezTo>
                  <a:pt x="60519" y="11473"/>
                  <a:pt x="60303" y="11467"/>
                  <a:pt x="60088" y="11467"/>
                </a:cubicBezTo>
                <a:cubicBezTo>
                  <a:pt x="58456" y="11467"/>
                  <a:pt x="56900" y="11787"/>
                  <a:pt x="55475" y="12361"/>
                </a:cubicBezTo>
                <a:cubicBezTo>
                  <a:pt x="52923" y="9853"/>
                  <a:pt x="49426" y="8303"/>
                  <a:pt x="45566" y="8303"/>
                </a:cubicBezTo>
                <a:cubicBezTo>
                  <a:pt x="45316" y="8303"/>
                  <a:pt x="45066" y="8310"/>
                  <a:pt x="44813" y="8323"/>
                </a:cubicBezTo>
                <a:cubicBezTo>
                  <a:pt x="41997" y="8468"/>
                  <a:pt x="39387" y="9460"/>
                  <a:pt x="37231" y="11045"/>
                </a:cubicBezTo>
                <a:cubicBezTo>
                  <a:pt x="36985" y="11004"/>
                  <a:pt x="36739" y="10963"/>
                  <a:pt x="36487" y="10938"/>
                </a:cubicBezTo>
                <a:cubicBezTo>
                  <a:pt x="36487" y="10921"/>
                  <a:pt x="36489" y="10903"/>
                  <a:pt x="36489" y="10885"/>
                </a:cubicBezTo>
                <a:cubicBezTo>
                  <a:pt x="36489" y="8883"/>
                  <a:pt x="34866" y="7259"/>
                  <a:pt x="32863" y="7259"/>
                </a:cubicBezTo>
                <a:cubicBezTo>
                  <a:pt x="32045" y="7259"/>
                  <a:pt x="31293" y="7533"/>
                  <a:pt x="30687" y="7989"/>
                </a:cubicBezTo>
                <a:cubicBezTo>
                  <a:pt x="29324" y="3371"/>
                  <a:pt x="25054" y="1"/>
                  <a:pt x="19994"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3" name="Google Shape;113;p7"/>
          <p:cNvSpPr/>
          <p:nvPr/>
        </p:nvSpPr>
        <p:spPr>
          <a:xfrm>
            <a:off x="500867" y="3078860"/>
            <a:ext cx="1234845" cy="482216"/>
          </a:xfrm>
          <a:custGeom>
            <a:avLst/>
            <a:gdLst/>
            <a:ahLst/>
            <a:cxnLst/>
            <a:rect l="l" t="t" r="r" b="b"/>
            <a:pathLst>
              <a:path w="55766" h="21777" extrusionOk="0">
                <a:moveTo>
                  <a:pt x="21776" y="1"/>
                </a:moveTo>
                <a:cubicBezTo>
                  <a:pt x="16677" y="1"/>
                  <a:pt x="12544" y="4135"/>
                  <a:pt x="12544" y="9234"/>
                </a:cubicBezTo>
                <a:cubicBezTo>
                  <a:pt x="11523" y="9234"/>
                  <a:pt x="10627" y="9756"/>
                  <a:pt x="10101" y="10547"/>
                </a:cubicBezTo>
                <a:cubicBezTo>
                  <a:pt x="9042" y="9727"/>
                  <a:pt x="7715" y="9234"/>
                  <a:pt x="6272" y="9234"/>
                </a:cubicBezTo>
                <a:cubicBezTo>
                  <a:pt x="2808" y="9234"/>
                  <a:pt x="1" y="12042"/>
                  <a:pt x="1" y="15504"/>
                </a:cubicBezTo>
                <a:cubicBezTo>
                  <a:pt x="1" y="18968"/>
                  <a:pt x="2808" y="21776"/>
                  <a:pt x="6272" y="21776"/>
                </a:cubicBezTo>
                <a:lnTo>
                  <a:pt x="52406" y="21776"/>
                </a:lnTo>
                <a:cubicBezTo>
                  <a:pt x="54262" y="21776"/>
                  <a:pt x="55766" y="20272"/>
                  <a:pt x="55766" y="18417"/>
                </a:cubicBezTo>
                <a:cubicBezTo>
                  <a:pt x="55766" y="16699"/>
                  <a:pt x="54477" y="15286"/>
                  <a:pt x="52814" y="15084"/>
                </a:cubicBezTo>
                <a:cubicBezTo>
                  <a:pt x="53296" y="14109"/>
                  <a:pt x="53573" y="13016"/>
                  <a:pt x="53573" y="11856"/>
                </a:cubicBezTo>
                <a:cubicBezTo>
                  <a:pt x="53573" y="7823"/>
                  <a:pt x="50303" y="4553"/>
                  <a:pt x="46270" y="4553"/>
                </a:cubicBezTo>
                <a:cubicBezTo>
                  <a:pt x="43181" y="4553"/>
                  <a:pt x="40547" y="6474"/>
                  <a:pt x="39480" y="9184"/>
                </a:cubicBezTo>
                <a:cubicBezTo>
                  <a:pt x="38052" y="7968"/>
                  <a:pt x="36207" y="7230"/>
                  <a:pt x="34185" y="7230"/>
                </a:cubicBezTo>
                <a:cubicBezTo>
                  <a:pt x="33018" y="7230"/>
                  <a:pt x="31909" y="7480"/>
                  <a:pt x="30905" y="7921"/>
                </a:cubicBezTo>
                <a:cubicBezTo>
                  <a:pt x="30266" y="3446"/>
                  <a:pt x="26428" y="1"/>
                  <a:pt x="21776"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 name="Google Shape;114;p7"/>
          <p:cNvSpPr/>
          <p:nvPr/>
        </p:nvSpPr>
        <p:spPr>
          <a:xfrm>
            <a:off x="10543467" y="4891443"/>
            <a:ext cx="1982759" cy="694792"/>
          </a:xfrm>
          <a:custGeom>
            <a:avLst/>
            <a:gdLst/>
            <a:ahLst/>
            <a:cxnLst/>
            <a:rect l="l" t="t" r="r" b="b"/>
            <a:pathLst>
              <a:path w="89542" h="31377" extrusionOk="0">
                <a:moveTo>
                  <a:pt x="43940" y="1"/>
                </a:moveTo>
                <a:cubicBezTo>
                  <a:pt x="43754" y="1"/>
                  <a:pt x="43567" y="6"/>
                  <a:pt x="43379" y="15"/>
                </a:cubicBezTo>
                <a:cubicBezTo>
                  <a:pt x="38092" y="289"/>
                  <a:pt x="33768" y="4553"/>
                  <a:pt x="33421" y="9836"/>
                </a:cubicBezTo>
                <a:cubicBezTo>
                  <a:pt x="33331" y="11202"/>
                  <a:pt x="33505" y="12517"/>
                  <a:pt x="33891" y="13736"/>
                </a:cubicBezTo>
                <a:cubicBezTo>
                  <a:pt x="32422" y="13894"/>
                  <a:pt x="31277" y="15139"/>
                  <a:pt x="31277" y="16650"/>
                </a:cubicBezTo>
                <a:cubicBezTo>
                  <a:pt x="31277" y="16923"/>
                  <a:pt x="31317" y="17186"/>
                  <a:pt x="31386" y="17436"/>
                </a:cubicBezTo>
                <a:cubicBezTo>
                  <a:pt x="30008" y="17561"/>
                  <a:pt x="28749" y="18090"/>
                  <a:pt x="27719" y="18897"/>
                </a:cubicBezTo>
                <a:cubicBezTo>
                  <a:pt x="26723" y="17570"/>
                  <a:pt x="25139" y="16706"/>
                  <a:pt x="23351" y="16706"/>
                </a:cubicBezTo>
                <a:cubicBezTo>
                  <a:pt x="22785" y="16706"/>
                  <a:pt x="22238" y="16792"/>
                  <a:pt x="21724" y="16953"/>
                </a:cubicBezTo>
                <a:cubicBezTo>
                  <a:pt x="20187" y="15388"/>
                  <a:pt x="18048" y="14419"/>
                  <a:pt x="15681" y="14419"/>
                </a:cubicBezTo>
                <a:cubicBezTo>
                  <a:pt x="11299" y="14419"/>
                  <a:pt x="7694" y="17744"/>
                  <a:pt x="7250" y="22008"/>
                </a:cubicBezTo>
                <a:cubicBezTo>
                  <a:pt x="6833" y="21889"/>
                  <a:pt x="6396" y="21822"/>
                  <a:pt x="5941" y="21822"/>
                </a:cubicBezTo>
                <a:lnTo>
                  <a:pt x="4778" y="21822"/>
                </a:lnTo>
                <a:cubicBezTo>
                  <a:pt x="2139" y="21822"/>
                  <a:pt x="0" y="23961"/>
                  <a:pt x="0" y="26600"/>
                </a:cubicBezTo>
                <a:cubicBezTo>
                  <a:pt x="0" y="29238"/>
                  <a:pt x="2139" y="31376"/>
                  <a:pt x="4778" y="31376"/>
                </a:cubicBezTo>
                <a:lnTo>
                  <a:pt x="87241" y="31376"/>
                </a:lnTo>
                <a:cubicBezTo>
                  <a:pt x="88511" y="31376"/>
                  <a:pt x="89541" y="30346"/>
                  <a:pt x="89541" y="29076"/>
                </a:cubicBezTo>
                <a:lnTo>
                  <a:pt x="89541" y="29033"/>
                </a:lnTo>
                <a:cubicBezTo>
                  <a:pt x="89541" y="27763"/>
                  <a:pt x="88511" y="26733"/>
                  <a:pt x="87241" y="26733"/>
                </a:cubicBezTo>
                <a:cubicBezTo>
                  <a:pt x="88432" y="25161"/>
                  <a:pt x="89077" y="23151"/>
                  <a:pt x="88881" y="20986"/>
                </a:cubicBezTo>
                <a:cubicBezTo>
                  <a:pt x="88513" y="16926"/>
                  <a:pt x="85287" y="13789"/>
                  <a:pt x="81220" y="13524"/>
                </a:cubicBezTo>
                <a:cubicBezTo>
                  <a:pt x="81036" y="13512"/>
                  <a:pt x="80853" y="13506"/>
                  <a:pt x="80671" y="13506"/>
                </a:cubicBezTo>
                <a:cubicBezTo>
                  <a:pt x="79099" y="13506"/>
                  <a:pt x="77631" y="13948"/>
                  <a:pt x="76380" y="14711"/>
                </a:cubicBezTo>
                <a:cubicBezTo>
                  <a:pt x="75656" y="9839"/>
                  <a:pt x="71468" y="6098"/>
                  <a:pt x="66395" y="6098"/>
                </a:cubicBezTo>
                <a:cubicBezTo>
                  <a:pt x="63623" y="6098"/>
                  <a:pt x="61114" y="7215"/>
                  <a:pt x="59288" y="9021"/>
                </a:cubicBezTo>
                <a:cubicBezTo>
                  <a:pt x="58783" y="7757"/>
                  <a:pt x="57549" y="6862"/>
                  <a:pt x="56105" y="6862"/>
                </a:cubicBezTo>
                <a:cubicBezTo>
                  <a:pt x="55332" y="6862"/>
                  <a:pt x="54622" y="7121"/>
                  <a:pt x="54048" y="7553"/>
                </a:cubicBezTo>
                <a:cubicBezTo>
                  <a:pt x="52759" y="3187"/>
                  <a:pt x="48723" y="1"/>
                  <a:pt x="43940"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 name="Google Shape;115;p7"/>
          <p:cNvSpPr/>
          <p:nvPr/>
        </p:nvSpPr>
        <p:spPr>
          <a:xfrm>
            <a:off x="-115533" y="2014329"/>
            <a:ext cx="850348" cy="548180"/>
          </a:xfrm>
          <a:custGeom>
            <a:avLst/>
            <a:gdLst/>
            <a:ahLst/>
            <a:cxnLst/>
            <a:rect l="l" t="t" r="r" b="b"/>
            <a:pathLst>
              <a:path w="38402" h="24756" extrusionOk="0">
                <a:moveTo>
                  <a:pt x="24754" y="1"/>
                </a:moveTo>
                <a:cubicBezTo>
                  <a:pt x="18958" y="1"/>
                  <a:pt x="14258" y="4700"/>
                  <a:pt x="14258" y="10497"/>
                </a:cubicBezTo>
                <a:cubicBezTo>
                  <a:pt x="13099" y="10497"/>
                  <a:pt x="12080" y="11091"/>
                  <a:pt x="11483" y="11990"/>
                </a:cubicBezTo>
                <a:cubicBezTo>
                  <a:pt x="10278" y="11057"/>
                  <a:pt x="8770" y="10497"/>
                  <a:pt x="7130" y="10497"/>
                </a:cubicBezTo>
                <a:cubicBezTo>
                  <a:pt x="3192" y="10497"/>
                  <a:pt x="0" y="13689"/>
                  <a:pt x="0" y="17626"/>
                </a:cubicBezTo>
                <a:cubicBezTo>
                  <a:pt x="0" y="21564"/>
                  <a:pt x="3192" y="24756"/>
                  <a:pt x="7130" y="24756"/>
                </a:cubicBezTo>
                <a:lnTo>
                  <a:pt x="33573" y="24756"/>
                </a:lnTo>
                <a:cubicBezTo>
                  <a:pt x="36239" y="24756"/>
                  <a:pt x="38401" y="22594"/>
                  <a:pt x="38401" y="19927"/>
                </a:cubicBezTo>
                <a:cubicBezTo>
                  <a:pt x="38401" y="17459"/>
                  <a:pt x="36548" y="15427"/>
                  <a:pt x="34158" y="15137"/>
                </a:cubicBezTo>
                <a:cubicBezTo>
                  <a:pt x="34850" y="13737"/>
                  <a:pt x="35250" y="12165"/>
                  <a:pt x="35250" y="10497"/>
                </a:cubicBezTo>
                <a:cubicBezTo>
                  <a:pt x="35250" y="4701"/>
                  <a:pt x="30551" y="1"/>
                  <a:pt x="24754"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 name="Google Shape;116;p7"/>
          <p:cNvSpPr/>
          <p:nvPr/>
        </p:nvSpPr>
        <p:spPr>
          <a:xfrm>
            <a:off x="-246669" y="4150189"/>
            <a:ext cx="1675520" cy="652808"/>
          </a:xfrm>
          <a:custGeom>
            <a:avLst/>
            <a:gdLst/>
            <a:ahLst/>
            <a:cxnLst/>
            <a:rect l="l" t="t" r="r" b="b"/>
            <a:pathLst>
              <a:path w="75667" h="29481" extrusionOk="0">
                <a:moveTo>
                  <a:pt x="41734" y="1"/>
                </a:moveTo>
                <a:cubicBezTo>
                  <a:pt x="35124" y="1"/>
                  <a:pt x="29629" y="4758"/>
                  <a:pt x="28475" y="11035"/>
                </a:cubicBezTo>
                <a:cubicBezTo>
                  <a:pt x="28087" y="9925"/>
                  <a:pt x="27033" y="9129"/>
                  <a:pt x="25792" y="9129"/>
                </a:cubicBezTo>
                <a:cubicBezTo>
                  <a:pt x="25150" y="9129"/>
                  <a:pt x="24560" y="9343"/>
                  <a:pt x="24083" y="9701"/>
                </a:cubicBezTo>
                <a:cubicBezTo>
                  <a:pt x="23014" y="6078"/>
                  <a:pt x="19663" y="3432"/>
                  <a:pt x="15691" y="3432"/>
                </a:cubicBezTo>
                <a:cubicBezTo>
                  <a:pt x="10859" y="3432"/>
                  <a:pt x="6940" y="7350"/>
                  <a:pt x="6940" y="12184"/>
                </a:cubicBezTo>
                <a:cubicBezTo>
                  <a:pt x="6940" y="13108"/>
                  <a:pt x="7085" y="13999"/>
                  <a:pt x="7350" y="14836"/>
                </a:cubicBezTo>
                <a:cubicBezTo>
                  <a:pt x="6130" y="14967"/>
                  <a:pt x="5180" y="15999"/>
                  <a:pt x="5180" y="17255"/>
                </a:cubicBezTo>
                <a:cubicBezTo>
                  <a:pt x="5180" y="17481"/>
                  <a:pt x="5213" y="17699"/>
                  <a:pt x="5271" y="17907"/>
                </a:cubicBezTo>
                <a:cubicBezTo>
                  <a:pt x="2317" y="18175"/>
                  <a:pt x="1" y="20656"/>
                  <a:pt x="1" y="23680"/>
                </a:cubicBezTo>
                <a:cubicBezTo>
                  <a:pt x="1" y="26883"/>
                  <a:pt x="2598" y="29480"/>
                  <a:pt x="5801" y="29480"/>
                </a:cubicBezTo>
                <a:lnTo>
                  <a:pt x="70898" y="29480"/>
                </a:lnTo>
                <a:cubicBezTo>
                  <a:pt x="75286" y="29479"/>
                  <a:pt x="75667" y="22989"/>
                  <a:pt x="71303" y="22524"/>
                </a:cubicBezTo>
                <a:cubicBezTo>
                  <a:pt x="71264" y="22519"/>
                  <a:pt x="71225" y="22516"/>
                  <a:pt x="71186" y="22512"/>
                </a:cubicBezTo>
                <a:cubicBezTo>
                  <a:pt x="71187" y="22498"/>
                  <a:pt x="71189" y="22484"/>
                  <a:pt x="71189" y="22469"/>
                </a:cubicBezTo>
                <a:cubicBezTo>
                  <a:pt x="71189" y="20864"/>
                  <a:pt x="69886" y="19562"/>
                  <a:pt x="68280" y="19562"/>
                </a:cubicBezTo>
                <a:cubicBezTo>
                  <a:pt x="67625" y="19562"/>
                  <a:pt x="67022" y="19781"/>
                  <a:pt x="66536" y="20147"/>
                </a:cubicBezTo>
                <a:cubicBezTo>
                  <a:pt x="65442" y="16445"/>
                  <a:pt x="62017" y="13741"/>
                  <a:pt x="57961" y="13741"/>
                </a:cubicBezTo>
                <a:cubicBezTo>
                  <a:pt x="57803" y="13741"/>
                  <a:pt x="57645" y="13745"/>
                  <a:pt x="57485" y="13753"/>
                </a:cubicBezTo>
                <a:cubicBezTo>
                  <a:pt x="56692" y="13795"/>
                  <a:pt x="55928" y="13947"/>
                  <a:pt x="55201" y="14186"/>
                </a:cubicBezTo>
                <a:cubicBezTo>
                  <a:pt x="55213" y="13954"/>
                  <a:pt x="55219" y="13721"/>
                  <a:pt x="55219" y="13486"/>
                </a:cubicBezTo>
                <a:cubicBezTo>
                  <a:pt x="55219" y="6038"/>
                  <a:pt x="49181" y="1"/>
                  <a:pt x="41734"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 name="Google Shape;117;p7"/>
          <p:cNvSpPr/>
          <p:nvPr/>
        </p:nvSpPr>
        <p:spPr>
          <a:xfrm>
            <a:off x="3059045" y="6447605"/>
            <a:ext cx="1016579" cy="581705"/>
          </a:xfrm>
          <a:custGeom>
            <a:avLst/>
            <a:gdLst/>
            <a:ahLst/>
            <a:cxnLst/>
            <a:rect l="l" t="t" r="r" b="b"/>
            <a:pathLst>
              <a:path w="45909" h="26270" extrusionOk="0">
                <a:moveTo>
                  <a:pt x="30083" y="1"/>
                </a:moveTo>
                <a:cubicBezTo>
                  <a:pt x="26157" y="1"/>
                  <a:pt x="22838" y="2567"/>
                  <a:pt x="21692" y="6112"/>
                </a:cubicBezTo>
                <a:cubicBezTo>
                  <a:pt x="21001" y="5544"/>
                  <a:pt x="20115" y="5202"/>
                  <a:pt x="19151" y="5202"/>
                </a:cubicBezTo>
                <a:cubicBezTo>
                  <a:pt x="17284" y="5202"/>
                  <a:pt x="15721" y="6481"/>
                  <a:pt x="15276" y="8209"/>
                </a:cubicBezTo>
                <a:cubicBezTo>
                  <a:pt x="13720" y="7176"/>
                  <a:pt x="11860" y="6567"/>
                  <a:pt x="9852" y="6567"/>
                </a:cubicBezTo>
                <a:cubicBezTo>
                  <a:pt x="4411" y="6567"/>
                  <a:pt x="1" y="10979"/>
                  <a:pt x="1" y="16419"/>
                </a:cubicBezTo>
                <a:cubicBezTo>
                  <a:pt x="1" y="21860"/>
                  <a:pt x="4411" y="26270"/>
                  <a:pt x="9852" y="26270"/>
                </a:cubicBezTo>
                <a:lnTo>
                  <a:pt x="40058" y="26270"/>
                </a:lnTo>
                <a:cubicBezTo>
                  <a:pt x="43289" y="26270"/>
                  <a:pt x="45907" y="23651"/>
                  <a:pt x="45907" y="20421"/>
                </a:cubicBezTo>
                <a:cubicBezTo>
                  <a:pt x="45908" y="17371"/>
                  <a:pt x="43573" y="14869"/>
                  <a:pt x="40594" y="14599"/>
                </a:cubicBezTo>
                <a:cubicBezTo>
                  <a:pt x="40652" y="14388"/>
                  <a:pt x="40685" y="14168"/>
                  <a:pt x="40685" y="13940"/>
                </a:cubicBezTo>
                <a:cubicBezTo>
                  <a:pt x="40685" y="12674"/>
                  <a:pt x="39727" y="11634"/>
                  <a:pt x="38496" y="11501"/>
                </a:cubicBezTo>
                <a:cubicBezTo>
                  <a:pt x="38764" y="10657"/>
                  <a:pt x="38909" y="9759"/>
                  <a:pt x="38909" y="8826"/>
                </a:cubicBezTo>
                <a:cubicBezTo>
                  <a:pt x="38909" y="3952"/>
                  <a:pt x="34958" y="1"/>
                  <a:pt x="30083"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8" name="Google Shape;118;p7"/>
          <p:cNvSpPr/>
          <p:nvPr/>
        </p:nvSpPr>
        <p:spPr>
          <a:xfrm>
            <a:off x="11663616" y="248754"/>
            <a:ext cx="790029" cy="657391"/>
          </a:xfrm>
          <a:custGeom>
            <a:avLst/>
            <a:gdLst/>
            <a:ahLst/>
            <a:cxnLst/>
            <a:rect l="l" t="t" r="r" b="b"/>
            <a:pathLst>
              <a:path w="35678" h="29688" extrusionOk="0">
                <a:moveTo>
                  <a:pt x="15326" y="0"/>
                </a:moveTo>
                <a:cubicBezTo>
                  <a:pt x="8982" y="0"/>
                  <a:pt x="3839" y="5143"/>
                  <a:pt x="3839" y="11487"/>
                </a:cubicBezTo>
                <a:cubicBezTo>
                  <a:pt x="3839" y="12380"/>
                  <a:pt x="3951" y="13245"/>
                  <a:pt x="4144" y="14080"/>
                </a:cubicBezTo>
                <a:cubicBezTo>
                  <a:pt x="1657" y="15568"/>
                  <a:pt x="0" y="18299"/>
                  <a:pt x="50" y="21420"/>
                </a:cubicBezTo>
                <a:cubicBezTo>
                  <a:pt x="123" y="26049"/>
                  <a:pt x="4065" y="29688"/>
                  <a:pt x="8695" y="29688"/>
                </a:cubicBezTo>
                <a:lnTo>
                  <a:pt x="26031" y="29688"/>
                </a:lnTo>
                <a:cubicBezTo>
                  <a:pt x="31359" y="29688"/>
                  <a:pt x="35678" y="25369"/>
                  <a:pt x="35678" y="20040"/>
                </a:cubicBezTo>
                <a:cubicBezTo>
                  <a:pt x="35678" y="16380"/>
                  <a:pt x="33639" y="13195"/>
                  <a:pt x="30635" y="11561"/>
                </a:cubicBezTo>
                <a:cubicBezTo>
                  <a:pt x="30873" y="11033"/>
                  <a:pt x="31010" y="10449"/>
                  <a:pt x="31010" y="9833"/>
                </a:cubicBezTo>
                <a:cubicBezTo>
                  <a:pt x="31010" y="7514"/>
                  <a:pt x="29130" y="5636"/>
                  <a:pt x="26812" y="5636"/>
                </a:cubicBezTo>
                <a:cubicBezTo>
                  <a:pt x="26299" y="5636"/>
                  <a:pt x="25811" y="5731"/>
                  <a:pt x="25357" y="5899"/>
                </a:cubicBezTo>
                <a:cubicBezTo>
                  <a:pt x="23394" y="2382"/>
                  <a:pt x="19640" y="0"/>
                  <a:pt x="15326" y="0"/>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9" name="Google Shape;119;p7"/>
          <p:cNvSpPr/>
          <p:nvPr/>
        </p:nvSpPr>
        <p:spPr>
          <a:xfrm rot="-941758">
            <a:off x="10990658" y="5945213"/>
            <a:ext cx="385439" cy="385561"/>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0" name="Google Shape;120;p7"/>
          <p:cNvSpPr/>
          <p:nvPr/>
        </p:nvSpPr>
        <p:spPr>
          <a:xfrm rot="-4281277">
            <a:off x="824446" y="5980236"/>
            <a:ext cx="271109" cy="229605"/>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1" name="Google Shape;121;p7"/>
          <p:cNvSpPr/>
          <p:nvPr/>
        </p:nvSpPr>
        <p:spPr>
          <a:xfrm rot="-3418433">
            <a:off x="11513329" y="2716377"/>
            <a:ext cx="223809" cy="189577"/>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2" name="Google Shape;122;p7"/>
          <p:cNvSpPr/>
          <p:nvPr/>
        </p:nvSpPr>
        <p:spPr>
          <a:xfrm>
            <a:off x="11663600" y="2734727"/>
            <a:ext cx="1234845" cy="482216"/>
          </a:xfrm>
          <a:custGeom>
            <a:avLst/>
            <a:gdLst/>
            <a:ahLst/>
            <a:cxnLst/>
            <a:rect l="l" t="t" r="r" b="b"/>
            <a:pathLst>
              <a:path w="55766" h="21777" extrusionOk="0">
                <a:moveTo>
                  <a:pt x="21776" y="1"/>
                </a:moveTo>
                <a:cubicBezTo>
                  <a:pt x="16677" y="1"/>
                  <a:pt x="12544" y="4135"/>
                  <a:pt x="12544" y="9234"/>
                </a:cubicBezTo>
                <a:cubicBezTo>
                  <a:pt x="11523" y="9234"/>
                  <a:pt x="10627" y="9756"/>
                  <a:pt x="10101" y="10547"/>
                </a:cubicBezTo>
                <a:cubicBezTo>
                  <a:pt x="9042" y="9727"/>
                  <a:pt x="7715" y="9234"/>
                  <a:pt x="6272" y="9234"/>
                </a:cubicBezTo>
                <a:cubicBezTo>
                  <a:pt x="2808" y="9234"/>
                  <a:pt x="1" y="12042"/>
                  <a:pt x="1" y="15504"/>
                </a:cubicBezTo>
                <a:cubicBezTo>
                  <a:pt x="1" y="18968"/>
                  <a:pt x="2808" y="21776"/>
                  <a:pt x="6272" y="21776"/>
                </a:cubicBezTo>
                <a:lnTo>
                  <a:pt x="52406" y="21776"/>
                </a:lnTo>
                <a:cubicBezTo>
                  <a:pt x="54262" y="21776"/>
                  <a:pt x="55766" y="20272"/>
                  <a:pt x="55766" y="18417"/>
                </a:cubicBezTo>
                <a:cubicBezTo>
                  <a:pt x="55766" y="16699"/>
                  <a:pt x="54477" y="15286"/>
                  <a:pt x="52814" y="15084"/>
                </a:cubicBezTo>
                <a:cubicBezTo>
                  <a:pt x="53296" y="14109"/>
                  <a:pt x="53573" y="13016"/>
                  <a:pt x="53573" y="11856"/>
                </a:cubicBezTo>
                <a:cubicBezTo>
                  <a:pt x="53573" y="7823"/>
                  <a:pt x="50303" y="4553"/>
                  <a:pt x="46270" y="4553"/>
                </a:cubicBezTo>
                <a:cubicBezTo>
                  <a:pt x="43181" y="4553"/>
                  <a:pt x="40547" y="6474"/>
                  <a:pt x="39480" y="9184"/>
                </a:cubicBezTo>
                <a:cubicBezTo>
                  <a:pt x="38052" y="7968"/>
                  <a:pt x="36207" y="7230"/>
                  <a:pt x="34185" y="7230"/>
                </a:cubicBezTo>
                <a:cubicBezTo>
                  <a:pt x="33018" y="7230"/>
                  <a:pt x="31909" y="7480"/>
                  <a:pt x="30905" y="7921"/>
                </a:cubicBezTo>
                <a:cubicBezTo>
                  <a:pt x="30266" y="3446"/>
                  <a:pt x="26428" y="1"/>
                  <a:pt x="21776"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3" name="Google Shape;123;p7"/>
          <p:cNvSpPr/>
          <p:nvPr/>
        </p:nvSpPr>
        <p:spPr>
          <a:xfrm rot="-941668">
            <a:off x="11143887" y="592274"/>
            <a:ext cx="213324" cy="213388"/>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998437903"/>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preserve="1" userDrawn="1">
  <p:cSld name="145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1083052791"/>
      </p:ext>
    </p:extLst>
  </p:cSld>
  <p:clrMapOvr>
    <a:masterClrMapping/>
  </p:clrMapOvr>
  <p:transition>
    <p:randomBar dir="vert"/>
  </p:transition>
</p:sldLayout>
</file>

<file path=ppt/slideLayouts/slideLayout531.xml><?xml version="1.0" encoding="utf-8"?>
<p:sldLayout xmlns:a="http://schemas.openxmlformats.org/drawingml/2006/main" xmlns:r="http://schemas.openxmlformats.org/officeDocument/2006/relationships" xmlns:p="http://schemas.openxmlformats.org/presentationml/2006/main" preserve="1" userDrawn="1">
  <p:cSld name="146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4093502144"/>
      </p:ext>
    </p:extLst>
  </p:cSld>
  <p:clrMapOvr>
    <a:masterClrMapping/>
  </p:clrMapOvr>
  <p:transition>
    <p:randomBar dir="vert"/>
  </p:transition>
</p:sldLayout>
</file>

<file path=ppt/slideLayouts/slideLayout532.xml><?xml version="1.0" encoding="utf-8"?>
<p:sldLayout xmlns:a="http://schemas.openxmlformats.org/drawingml/2006/main" xmlns:r="http://schemas.openxmlformats.org/officeDocument/2006/relationships" xmlns:p="http://schemas.openxmlformats.org/presentationml/2006/main" preserve="1" userDrawn="1">
  <p:cSld name="14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531205083"/>
      </p:ext>
    </p:extLst>
  </p:cSld>
  <p:clrMapOvr>
    <a:masterClrMapping/>
  </p:clrMapOvr>
  <p:transition>
    <p:randomBar dir="vert"/>
  </p:transition>
</p:sldLayout>
</file>

<file path=ppt/slideLayouts/slideLayout533.xml><?xml version="1.0" encoding="utf-8"?>
<p:sldLayout xmlns:a="http://schemas.openxmlformats.org/drawingml/2006/main" xmlns:r="http://schemas.openxmlformats.org/officeDocument/2006/relationships" xmlns:p="http://schemas.openxmlformats.org/presentationml/2006/main" preserve="1" userDrawn="1">
  <p:cSld name="148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682689798"/>
      </p:ext>
    </p:extLst>
  </p:cSld>
  <p:clrMapOvr>
    <a:masterClrMapping/>
  </p:clrMapOvr>
  <p:transition>
    <p:randomBar dir="vert"/>
  </p:transition>
</p:sldLayout>
</file>

<file path=ppt/slideLayouts/slideLayout534.xml><?xml version="1.0" encoding="utf-8"?>
<p:sldLayout xmlns:a="http://schemas.openxmlformats.org/drawingml/2006/main" xmlns:r="http://schemas.openxmlformats.org/officeDocument/2006/relationships" xmlns:p="http://schemas.openxmlformats.org/presentationml/2006/main" userDrawn="1">
  <p:cSld name="14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490818186"/>
      </p:ext>
    </p:extLst>
  </p:cSld>
  <p:clrMapOvr>
    <a:masterClrMapping/>
  </p:clrMapOvr>
  <p:transition>
    <p:randomBar dir="vert"/>
  </p:transition>
</p:sldLayout>
</file>

<file path=ppt/slideLayouts/slideLayout535.xml><?xml version="1.0" encoding="utf-8"?>
<p:sldLayout xmlns:a="http://schemas.openxmlformats.org/drawingml/2006/main" xmlns:r="http://schemas.openxmlformats.org/officeDocument/2006/relationships" xmlns:p="http://schemas.openxmlformats.org/presentationml/2006/main" preserve="1" userDrawn="1">
  <p:cSld name="5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5967739"/>
      </p:ext>
    </p:extLst>
  </p:cSld>
  <p:clrMapOvr>
    <a:masterClrMapping/>
  </p:clrMapOvr>
  <p:transition>
    <p:randomBar dir="vert"/>
  </p:transition>
</p:sldLayout>
</file>

<file path=ppt/slideLayouts/slideLayout536.xml><?xml version="1.0" encoding="utf-8"?>
<p:sldLayout xmlns:a="http://schemas.openxmlformats.org/drawingml/2006/main" xmlns:r="http://schemas.openxmlformats.org/officeDocument/2006/relationships" xmlns:p="http://schemas.openxmlformats.org/presentationml/2006/main" userDrawn="1">
  <p:cSld name="1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4246036034"/>
      </p:ext>
    </p:extLst>
  </p:cSld>
  <p:clrMapOvr>
    <a:masterClrMapping/>
  </p:clrMapOvr>
  <p:transition>
    <p:randomBar dir="vert"/>
  </p:transition>
</p:sldLayout>
</file>

<file path=ppt/slideLayouts/slideLayout537.xml><?xml version="1.0" encoding="utf-8"?>
<p:sldLayout xmlns:a="http://schemas.openxmlformats.org/drawingml/2006/main" xmlns:r="http://schemas.openxmlformats.org/officeDocument/2006/relationships" xmlns:p="http://schemas.openxmlformats.org/presentationml/2006/main" preserve="1" userDrawn="1">
  <p:cSld name="5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319810"/>
      </p:ext>
    </p:extLst>
  </p:cSld>
  <p:clrMapOvr>
    <a:masterClrMapping/>
  </p:clrMapOvr>
  <p:transition>
    <p:randomBar dir="vert"/>
  </p:transition>
</p:sldLayout>
</file>

<file path=ppt/slideLayouts/slideLayout538.xml><?xml version="1.0" encoding="utf-8"?>
<p:sldLayout xmlns:a="http://schemas.openxmlformats.org/drawingml/2006/main" xmlns:r="http://schemas.openxmlformats.org/officeDocument/2006/relationships" xmlns:p="http://schemas.openxmlformats.org/presentationml/2006/main" userDrawn="1">
  <p:cSld name="1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986849168"/>
      </p:ext>
    </p:extLst>
  </p:cSld>
  <p:clrMapOvr>
    <a:masterClrMapping/>
  </p:clrMapOvr>
  <p:transition>
    <p:randomBar dir="vert"/>
  </p:transition>
</p:sldLayout>
</file>

<file path=ppt/slideLayouts/slideLayout539.xml><?xml version="1.0" encoding="utf-8"?>
<p:sldLayout xmlns:a="http://schemas.openxmlformats.org/drawingml/2006/main" xmlns:r="http://schemas.openxmlformats.org/officeDocument/2006/relationships" xmlns:p="http://schemas.openxmlformats.org/presentationml/2006/main" preserve="1" userDrawn="1">
  <p:cSld name="5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9893932"/>
      </p:ext>
    </p:extLst>
  </p:cSld>
  <p:clrMapOvr>
    <a:masterClrMapping/>
  </p:clrMapOvr>
  <p:transition>
    <p:randomBar dir="vert"/>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177"/>
        <p:cNvGrpSpPr/>
        <p:nvPr/>
      </p:nvGrpSpPr>
      <p:grpSpPr>
        <a:xfrm>
          <a:off x="0" y="0"/>
          <a:ext cx="0" cy="0"/>
          <a:chOff x="0" y="0"/>
          <a:chExt cx="0" cy="0"/>
        </a:xfrm>
      </p:grpSpPr>
      <p:sp>
        <p:nvSpPr>
          <p:cNvPr id="178" name="Google Shape;178;p11"/>
          <p:cNvSpPr/>
          <p:nvPr/>
        </p:nvSpPr>
        <p:spPr>
          <a:xfrm flipH="1">
            <a:off x="5511514" y="878543"/>
            <a:ext cx="1982759" cy="694792"/>
          </a:xfrm>
          <a:custGeom>
            <a:avLst/>
            <a:gdLst/>
            <a:ahLst/>
            <a:cxnLst/>
            <a:rect l="l" t="t" r="r" b="b"/>
            <a:pathLst>
              <a:path w="89542" h="31377" extrusionOk="0">
                <a:moveTo>
                  <a:pt x="43940" y="1"/>
                </a:moveTo>
                <a:cubicBezTo>
                  <a:pt x="43754" y="1"/>
                  <a:pt x="43567" y="6"/>
                  <a:pt x="43379" y="15"/>
                </a:cubicBezTo>
                <a:cubicBezTo>
                  <a:pt x="38092" y="289"/>
                  <a:pt x="33768" y="4553"/>
                  <a:pt x="33421" y="9836"/>
                </a:cubicBezTo>
                <a:cubicBezTo>
                  <a:pt x="33331" y="11202"/>
                  <a:pt x="33505" y="12517"/>
                  <a:pt x="33891" y="13736"/>
                </a:cubicBezTo>
                <a:cubicBezTo>
                  <a:pt x="32422" y="13894"/>
                  <a:pt x="31277" y="15139"/>
                  <a:pt x="31277" y="16650"/>
                </a:cubicBezTo>
                <a:cubicBezTo>
                  <a:pt x="31277" y="16923"/>
                  <a:pt x="31317" y="17186"/>
                  <a:pt x="31386" y="17436"/>
                </a:cubicBezTo>
                <a:cubicBezTo>
                  <a:pt x="30008" y="17561"/>
                  <a:pt x="28749" y="18090"/>
                  <a:pt x="27719" y="18897"/>
                </a:cubicBezTo>
                <a:cubicBezTo>
                  <a:pt x="26723" y="17570"/>
                  <a:pt x="25139" y="16706"/>
                  <a:pt x="23351" y="16706"/>
                </a:cubicBezTo>
                <a:cubicBezTo>
                  <a:pt x="22785" y="16706"/>
                  <a:pt x="22238" y="16792"/>
                  <a:pt x="21724" y="16953"/>
                </a:cubicBezTo>
                <a:cubicBezTo>
                  <a:pt x="20187" y="15388"/>
                  <a:pt x="18048" y="14419"/>
                  <a:pt x="15681" y="14419"/>
                </a:cubicBezTo>
                <a:cubicBezTo>
                  <a:pt x="11299" y="14419"/>
                  <a:pt x="7694" y="17744"/>
                  <a:pt x="7250" y="22008"/>
                </a:cubicBezTo>
                <a:cubicBezTo>
                  <a:pt x="6833" y="21889"/>
                  <a:pt x="6396" y="21822"/>
                  <a:pt x="5941" y="21822"/>
                </a:cubicBezTo>
                <a:lnTo>
                  <a:pt x="4778" y="21822"/>
                </a:lnTo>
                <a:cubicBezTo>
                  <a:pt x="2139" y="21822"/>
                  <a:pt x="0" y="23961"/>
                  <a:pt x="0" y="26600"/>
                </a:cubicBezTo>
                <a:cubicBezTo>
                  <a:pt x="0" y="29238"/>
                  <a:pt x="2139" y="31376"/>
                  <a:pt x="4778" y="31376"/>
                </a:cubicBezTo>
                <a:lnTo>
                  <a:pt x="87241" y="31376"/>
                </a:lnTo>
                <a:cubicBezTo>
                  <a:pt x="88511" y="31376"/>
                  <a:pt x="89541" y="30346"/>
                  <a:pt x="89541" y="29076"/>
                </a:cubicBezTo>
                <a:lnTo>
                  <a:pt x="89541" y="29033"/>
                </a:lnTo>
                <a:cubicBezTo>
                  <a:pt x="89541" y="27763"/>
                  <a:pt x="88511" y="26733"/>
                  <a:pt x="87241" y="26733"/>
                </a:cubicBezTo>
                <a:cubicBezTo>
                  <a:pt x="88432" y="25161"/>
                  <a:pt x="89077" y="23151"/>
                  <a:pt x="88881" y="20986"/>
                </a:cubicBezTo>
                <a:cubicBezTo>
                  <a:pt x="88513" y="16926"/>
                  <a:pt x="85287" y="13789"/>
                  <a:pt x="81220" y="13524"/>
                </a:cubicBezTo>
                <a:cubicBezTo>
                  <a:pt x="81036" y="13512"/>
                  <a:pt x="80853" y="13506"/>
                  <a:pt x="80671" y="13506"/>
                </a:cubicBezTo>
                <a:cubicBezTo>
                  <a:pt x="79099" y="13506"/>
                  <a:pt x="77631" y="13948"/>
                  <a:pt x="76380" y="14711"/>
                </a:cubicBezTo>
                <a:cubicBezTo>
                  <a:pt x="75656" y="9839"/>
                  <a:pt x="71468" y="6098"/>
                  <a:pt x="66395" y="6098"/>
                </a:cubicBezTo>
                <a:cubicBezTo>
                  <a:pt x="63623" y="6098"/>
                  <a:pt x="61114" y="7215"/>
                  <a:pt x="59288" y="9021"/>
                </a:cubicBezTo>
                <a:cubicBezTo>
                  <a:pt x="58783" y="7757"/>
                  <a:pt x="57549" y="6862"/>
                  <a:pt x="56105" y="6862"/>
                </a:cubicBezTo>
                <a:cubicBezTo>
                  <a:pt x="55332" y="6862"/>
                  <a:pt x="54622" y="7121"/>
                  <a:pt x="54048" y="7553"/>
                </a:cubicBezTo>
                <a:cubicBezTo>
                  <a:pt x="52759" y="3187"/>
                  <a:pt x="48723" y="1"/>
                  <a:pt x="43940"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9" name="Google Shape;179;p11"/>
          <p:cNvSpPr txBox="1">
            <a:spLocks noGrp="1"/>
          </p:cNvSpPr>
          <p:nvPr>
            <p:ph type="title" hasCustomPrompt="1"/>
          </p:nvPr>
        </p:nvSpPr>
        <p:spPr>
          <a:xfrm rot="444">
            <a:off x="2173965" y="2052167"/>
            <a:ext cx="6192400" cy="2014800"/>
          </a:xfrm>
          <a:prstGeom prst="rect">
            <a:avLst/>
          </a:prstGeom>
          <a:noFill/>
          <a:ln>
            <a:noFill/>
          </a:ln>
        </p:spPr>
        <p:txBody>
          <a:bodyPr spcFirstLastPara="1" wrap="square" lIns="91425" tIns="91425" rIns="91425" bIns="91425" anchor="ctr" anchorCtr="0">
            <a:noAutofit/>
          </a:bodyPr>
          <a:lstStyle>
            <a:lvl1pPr lvl="0" algn="ctr">
              <a:spcBef>
                <a:spcPts val="0"/>
              </a:spcBef>
              <a:spcAft>
                <a:spcPts val="0"/>
              </a:spcAft>
              <a:buSzPts val="9600"/>
              <a:buNone/>
              <a:defRPr sz="13333"/>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180" name="Google Shape;180;p11"/>
          <p:cNvSpPr txBox="1">
            <a:spLocks noGrp="1"/>
          </p:cNvSpPr>
          <p:nvPr>
            <p:ph type="subTitle" idx="1"/>
          </p:nvPr>
        </p:nvSpPr>
        <p:spPr>
          <a:xfrm>
            <a:off x="2452000" y="4331217"/>
            <a:ext cx="6807600" cy="438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accent1"/>
                </a:solidFill>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181" name="Google Shape;181;p11"/>
          <p:cNvSpPr/>
          <p:nvPr/>
        </p:nvSpPr>
        <p:spPr>
          <a:xfrm>
            <a:off x="11190007" y="2607540"/>
            <a:ext cx="1177964" cy="460003"/>
          </a:xfrm>
          <a:custGeom>
            <a:avLst/>
            <a:gdLst/>
            <a:ahLst/>
            <a:cxnLst/>
            <a:rect l="l" t="t" r="r" b="b"/>
            <a:pathLst>
              <a:path w="55766" h="21777" extrusionOk="0">
                <a:moveTo>
                  <a:pt x="21776" y="1"/>
                </a:moveTo>
                <a:cubicBezTo>
                  <a:pt x="16677" y="1"/>
                  <a:pt x="12544" y="4135"/>
                  <a:pt x="12544" y="9234"/>
                </a:cubicBezTo>
                <a:cubicBezTo>
                  <a:pt x="11523" y="9234"/>
                  <a:pt x="10627" y="9756"/>
                  <a:pt x="10101" y="10547"/>
                </a:cubicBezTo>
                <a:cubicBezTo>
                  <a:pt x="9042" y="9727"/>
                  <a:pt x="7715" y="9234"/>
                  <a:pt x="6272" y="9234"/>
                </a:cubicBezTo>
                <a:cubicBezTo>
                  <a:pt x="2808" y="9234"/>
                  <a:pt x="1" y="12042"/>
                  <a:pt x="1" y="15504"/>
                </a:cubicBezTo>
                <a:cubicBezTo>
                  <a:pt x="1" y="18968"/>
                  <a:pt x="2808" y="21776"/>
                  <a:pt x="6272" y="21776"/>
                </a:cubicBezTo>
                <a:lnTo>
                  <a:pt x="52406" y="21776"/>
                </a:lnTo>
                <a:cubicBezTo>
                  <a:pt x="54262" y="21776"/>
                  <a:pt x="55766" y="20272"/>
                  <a:pt x="55766" y="18417"/>
                </a:cubicBezTo>
                <a:cubicBezTo>
                  <a:pt x="55766" y="16699"/>
                  <a:pt x="54477" y="15286"/>
                  <a:pt x="52814" y="15084"/>
                </a:cubicBezTo>
                <a:cubicBezTo>
                  <a:pt x="53296" y="14109"/>
                  <a:pt x="53573" y="13016"/>
                  <a:pt x="53573" y="11856"/>
                </a:cubicBezTo>
                <a:cubicBezTo>
                  <a:pt x="53573" y="7823"/>
                  <a:pt x="50303" y="4553"/>
                  <a:pt x="46270" y="4553"/>
                </a:cubicBezTo>
                <a:cubicBezTo>
                  <a:pt x="43181" y="4553"/>
                  <a:pt x="40547" y="6474"/>
                  <a:pt x="39480" y="9184"/>
                </a:cubicBezTo>
                <a:cubicBezTo>
                  <a:pt x="38052" y="7968"/>
                  <a:pt x="36207" y="7230"/>
                  <a:pt x="34185" y="7230"/>
                </a:cubicBezTo>
                <a:cubicBezTo>
                  <a:pt x="33018" y="7230"/>
                  <a:pt x="31909" y="7480"/>
                  <a:pt x="30905" y="7921"/>
                </a:cubicBezTo>
                <a:cubicBezTo>
                  <a:pt x="30266" y="3446"/>
                  <a:pt x="26428" y="1"/>
                  <a:pt x="21776"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2" name="Google Shape;182;p11"/>
          <p:cNvSpPr/>
          <p:nvPr/>
        </p:nvSpPr>
        <p:spPr>
          <a:xfrm rot="-1365066">
            <a:off x="11706044" y="3035757"/>
            <a:ext cx="271104" cy="229607"/>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3" name="Google Shape;183;p11"/>
          <p:cNvSpPr/>
          <p:nvPr/>
        </p:nvSpPr>
        <p:spPr>
          <a:xfrm>
            <a:off x="-698642" y="5071043"/>
            <a:ext cx="1891425" cy="662787"/>
          </a:xfrm>
          <a:custGeom>
            <a:avLst/>
            <a:gdLst/>
            <a:ahLst/>
            <a:cxnLst/>
            <a:rect l="l" t="t" r="r" b="b"/>
            <a:pathLst>
              <a:path w="89542" h="31377" extrusionOk="0">
                <a:moveTo>
                  <a:pt x="43940" y="1"/>
                </a:moveTo>
                <a:cubicBezTo>
                  <a:pt x="43754" y="1"/>
                  <a:pt x="43567" y="6"/>
                  <a:pt x="43379" y="15"/>
                </a:cubicBezTo>
                <a:cubicBezTo>
                  <a:pt x="38092" y="289"/>
                  <a:pt x="33768" y="4553"/>
                  <a:pt x="33421" y="9836"/>
                </a:cubicBezTo>
                <a:cubicBezTo>
                  <a:pt x="33331" y="11202"/>
                  <a:pt x="33505" y="12517"/>
                  <a:pt x="33891" y="13736"/>
                </a:cubicBezTo>
                <a:cubicBezTo>
                  <a:pt x="32422" y="13894"/>
                  <a:pt x="31277" y="15139"/>
                  <a:pt x="31277" y="16650"/>
                </a:cubicBezTo>
                <a:cubicBezTo>
                  <a:pt x="31277" y="16923"/>
                  <a:pt x="31317" y="17186"/>
                  <a:pt x="31386" y="17436"/>
                </a:cubicBezTo>
                <a:cubicBezTo>
                  <a:pt x="30008" y="17561"/>
                  <a:pt x="28749" y="18090"/>
                  <a:pt x="27719" y="18897"/>
                </a:cubicBezTo>
                <a:cubicBezTo>
                  <a:pt x="26723" y="17570"/>
                  <a:pt x="25139" y="16706"/>
                  <a:pt x="23351" y="16706"/>
                </a:cubicBezTo>
                <a:cubicBezTo>
                  <a:pt x="22785" y="16706"/>
                  <a:pt x="22238" y="16792"/>
                  <a:pt x="21724" y="16953"/>
                </a:cubicBezTo>
                <a:cubicBezTo>
                  <a:pt x="20187" y="15388"/>
                  <a:pt x="18048" y="14419"/>
                  <a:pt x="15681" y="14419"/>
                </a:cubicBezTo>
                <a:cubicBezTo>
                  <a:pt x="11299" y="14419"/>
                  <a:pt x="7694" y="17744"/>
                  <a:pt x="7250" y="22008"/>
                </a:cubicBezTo>
                <a:cubicBezTo>
                  <a:pt x="6833" y="21889"/>
                  <a:pt x="6396" y="21822"/>
                  <a:pt x="5941" y="21822"/>
                </a:cubicBezTo>
                <a:lnTo>
                  <a:pt x="4778" y="21822"/>
                </a:lnTo>
                <a:cubicBezTo>
                  <a:pt x="2139" y="21822"/>
                  <a:pt x="0" y="23961"/>
                  <a:pt x="0" y="26600"/>
                </a:cubicBezTo>
                <a:cubicBezTo>
                  <a:pt x="0" y="29238"/>
                  <a:pt x="2139" y="31376"/>
                  <a:pt x="4778" y="31376"/>
                </a:cubicBezTo>
                <a:lnTo>
                  <a:pt x="87241" y="31376"/>
                </a:lnTo>
                <a:cubicBezTo>
                  <a:pt x="88511" y="31376"/>
                  <a:pt x="89541" y="30346"/>
                  <a:pt x="89541" y="29076"/>
                </a:cubicBezTo>
                <a:lnTo>
                  <a:pt x="89541" y="29033"/>
                </a:lnTo>
                <a:cubicBezTo>
                  <a:pt x="89541" y="27763"/>
                  <a:pt x="88511" y="26733"/>
                  <a:pt x="87241" y="26733"/>
                </a:cubicBezTo>
                <a:cubicBezTo>
                  <a:pt x="88432" y="25161"/>
                  <a:pt x="89077" y="23151"/>
                  <a:pt x="88881" y="20986"/>
                </a:cubicBezTo>
                <a:cubicBezTo>
                  <a:pt x="88513" y="16926"/>
                  <a:pt x="85287" y="13789"/>
                  <a:pt x="81220" y="13524"/>
                </a:cubicBezTo>
                <a:cubicBezTo>
                  <a:pt x="81036" y="13512"/>
                  <a:pt x="80853" y="13506"/>
                  <a:pt x="80671" y="13506"/>
                </a:cubicBezTo>
                <a:cubicBezTo>
                  <a:pt x="79099" y="13506"/>
                  <a:pt x="77631" y="13948"/>
                  <a:pt x="76380" y="14711"/>
                </a:cubicBezTo>
                <a:cubicBezTo>
                  <a:pt x="75656" y="9839"/>
                  <a:pt x="71468" y="6098"/>
                  <a:pt x="66395" y="6098"/>
                </a:cubicBezTo>
                <a:cubicBezTo>
                  <a:pt x="63623" y="6098"/>
                  <a:pt x="61114" y="7215"/>
                  <a:pt x="59288" y="9021"/>
                </a:cubicBezTo>
                <a:cubicBezTo>
                  <a:pt x="58783" y="7757"/>
                  <a:pt x="57549" y="6862"/>
                  <a:pt x="56105" y="6862"/>
                </a:cubicBezTo>
                <a:cubicBezTo>
                  <a:pt x="55332" y="6862"/>
                  <a:pt x="54622" y="7121"/>
                  <a:pt x="54048" y="7553"/>
                </a:cubicBezTo>
                <a:cubicBezTo>
                  <a:pt x="52759" y="3187"/>
                  <a:pt x="48723" y="1"/>
                  <a:pt x="43940"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4" name="Google Shape;184;p11"/>
          <p:cNvSpPr/>
          <p:nvPr/>
        </p:nvSpPr>
        <p:spPr>
          <a:xfrm>
            <a:off x="-9858" y="720013"/>
            <a:ext cx="2597579" cy="701104"/>
          </a:xfrm>
          <a:custGeom>
            <a:avLst/>
            <a:gdLst/>
            <a:ahLst/>
            <a:cxnLst/>
            <a:rect l="l" t="t" r="r" b="b"/>
            <a:pathLst>
              <a:path w="122972" h="33191" extrusionOk="0">
                <a:moveTo>
                  <a:pt x="19994" y="1"/>
                </a:moveTo>
                <a:cubicBezTo>
                  <a:pt x="13835" y="1"/>
                  <a:pt x="8843" y="4994"/>
                  <a:pt x="8843" y="11152"/>
                </a:cubicBezTo>
                <a:cubicBezTo>
                  <a:pt x="8843" y="12331"/>
                  <a:pt x="9027" y="13465"/>
                  <a:pt x="9365" y="14531"/>
                </a:cubicBezTo>
                <a:cubicBezTo>
                  <a:pt x="7811" y="14699"/>
                  <a:pt x="6599" y="16014"/>
                  <a:pt x="6599" y="17613"/>
                </a:cubicBezTo>
                <a:cubicBezTo>
                  <a:pt x="6599" y="17901"/>
                  <a:pt x="6642" y="18179"/>
                  <a:pt x="6715" y="18444"/>
                </a:cubicBezTo>
                <a:cubicBezTo>
                  <a:pt x="2951" y="18786"/>
                  <a:pt x="2" y="21947"/>
                  <a:pt x="0" y="25801"/>
                </a:cubicBezTo>
                <a:cubicBezTo>
                  <a:pt x="0" y="29882"/>
                  <a:pt x="3309" y="33190"/>
                  <a:pt x="7391" y="33190"/>
                </a:cubicBezTo>
                <a:lnTo>
                  <a:pt x="118561" y="33190"/>
                </a:lnTo>
                <a:cubicBezTo>
                  <a:pt x="120997" y="33190"/>
                  <a:pt x="122972" y="31215"/>
                  <a:pt x="122972" y="28779"/>
                </a:cubicBezTo>
                <a:cubicBezTo>
                  <a:pt x="122972" y="26343"/>
                  <a:pt x="120997" y="24369"/>
                  <a:pt x="118561" y="24369"/>
                </a:cubicBezTo>
                <a:lnTo>
                  <a:pt x="117486" y="24369"/>
                </a:lnTo>
                <a:cubicBezTo>
                  <a:pt x="117067" y="24369"/>
                  <a:pt x="116662" y="24431"/>
                  <a:pt x="116278" y="24540"/>
                </a:cubicBezTo>
                <a:cubicBezTo>
                  <a:pt x="115868" y="20603"/>
                  <a:pt x="112539" y="17533"/>
                  <a:pt x="108493" y="17533"/>
                </a:cubicBezTo>
                <a:cubicBezTo>
                  <a:pt x="106308" y="17533"/>
                  <a:pt x="104332" y="18429"/>
                  <a:pt x="102913" y="19872"/>
                </a:cubicBezTo>
                <a:cubicBezTo>
                  <a:pt x="102438" y="19724"/>
                  <a:pt x="101934" y="19645"/>
                  <a:pt x="101411" y="19645"/>
                </a:cubicBezTo>
                <a:cubicBezTo>
                  <a:pt x="99760" y="19645"/>
                  <a:pt x="98299" y="20442"/>
                  <a:pt x="97378" y="21668"/>
                </a:cubicBezTo>
                <a:cubicBezTo>
                  <a:pt x="96427" y="20922"/>
                  <a:pt x="95264" y="20435"/>
                  <a:pt x="93992" y="20319"/>
                </a:cubicBezTo>
                <a:cubicBezTo>
                  <a:pt x="94055" y="20088"/>
                  <a:pt x="94093" y="19846"/>
                  <a:pt x="94093" y="19594"/>
                </a:cubicBezTo>
                <a:cubicBezTo>
                  <a:pt x="94093" y="18197"/>
                  <a:pt x="93036" y="17050"/>
                  <a:pt x="91679" y="16903"/>
                </a:cubicBezTo>
                <a:cubicBezTo>
                  <a:pt x="92036" y="15777"/>
                  <a:pt x="92196" y="14564"/>
                  <a:pt x="92113" y="13301"/>
                </a:cubicBezTo>
                <a:cubicBezTo>
                  <a:pt x="91793" y="8424"/>
                  <a:pt x="87800" y="4486"/>
                  <a:pt x="82918" y="4234"/>
                </a:cubicBezTo>
                <a:cubicBezTo>
                  <a:pt x="82745" y="4225"/>
                  <a:pt x="82573" y="4220"/>
                  <a:pt x="82401" y="4220"/>
                </a:cubicBezTo>
                <a:cubicBezTo>
                  <a:pt x="77985" y="4220"/>
                  <a:pt x="74258" y="7163"/>
                  <a:pt x="73067" y="11193"/>
                </a:cubicBezTo>
                <a:cubicBezTo>
                  <a:pt x="72538" y="10795"/>
                  <a:pt x="71882" y="10556"/>
                  <a:pt x="71169" y="10556"/>
                </a:cubicBezTo>
                <a:cubicBezTo>
                  <a:pt x="69420" y="10556"/>
                  <a:pt x="68003" y="11973"/>
                  <a:pt x="68003" y="13722"/>
                </a:cubicBezTo>
                <a:cubicBezTo>
                  <a:pt x="68003" y="13736"/>
                  <a:pt x="68005" y="13752"/>
                  <a:pt x="68005" y="13767"/>
                </a:cubicBezTo>
                <a:cubicBezTo>
                  <a:pt x="67785" y="13788"/>
                  <a:pt x="67570" y="13825"/>
                  <a:pt x="67354" y="13860"/>
                </a:cubicBezTo>
                <a:cubicBezTo>
                  <a:pt x="65474" y="12477"/>
                  <a:pt x="63195" y="11612"/>
                  <a:pt x="60736" y="11484"/>
                </a:cubicBezTo>
                <a:cubicBezTo>
                  <a:pt x="60519" y="11473"/>
                  <a:pt x="60303" y="11467"/>
                  <a:pt x="60088" y="11467"/>
                </a:cubicBezTo>
                <a:cubicBezTo>
                  <a:pt x="58456" y="11467"/>
                  <a:pt x="56900" y="11787"/>
                  <a:pt x="55475" y="12361"/>
                </a:cubicBezTo>
                <a:cubicBezTo>
                  <a:pt x="52923" y="9853"/>
                  <a:pt x="49426" y="8303"/>
                  <a:pt x="45566" y="8303"/>
                </a:cubicBezTo>
                <a:cubicBezTo>
                  <a:pt x="45316" y="8303"/>
                  <a:pt x="45066" y="8310"/>
                  <a:pt x="44813" y="8323"/>
                </a:cubicBezTo>
                <a:cubicBezTo>
                  <a:pt x="41997" y="8468"/>
                  <a:pt x="39387" y="9460"/>
                  <a:pt x="37231" y="11045"/>
                </a:cubicBezTo>
                <a:cubicBezTo>
                  <a:pt x="36985" y="11004"/>
                  <a:pt x="36739" y="10963"/>
                  <a:pt x="36487" y="10938"/>
                </a:cubicBezTo>
                <a:cubicBezTo>
                  <a:pt x="36487" y="10921"/>
                  <a:pt x="36489" y="10903"/>
                  <a:pt x="36489" y="10885"/>
                </a:cubicBezTo>
                <a:cubicBezTo>
                  <a:pt x="36489" y="8883"/>
                  <a:pt x="34866" y="7259"/>
                  <a:pt x="32863" y="7259"/>
                </a:cubicBezTo>
                <a:cubicBezTo>
                  <a:pt x="32045" y="7259"/>
                  <a:pt x="31293" y="7533"/>
                  <a:pt x="30687" y="7989"/>
                </a:cubicBezTo>
                <a:cubicBezTo>
                  <a:pt x="29324" y="3371"/>
                  <a:pt x="25054" y="1"/>
                  <a:pt x="19994"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5" name="Google Shape;185;p11"/>
          <p:cNvSpPr/>
          <p:nvPr/>
        </p:nvSpPr>
        <p:spPr>
          <a:xfrm rot="-2218025">
            <a:off x="11120713" y="5840209"/>
            <a:ext cx="385439" cy="385560"/>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6" name="Google Shape;186;p11"/>
          <p:cNvSpPr/>
          <p:nvPr/>
        </p:nvSpPr>
        <p:spPr>
          <a:xfrm rot="-941668">
            <a:off x="10712654" y="6162874"/>
            <a:ext cx="213324" cy="213388"/>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7" name="Google Shape;187;p11"/>
          <p:cNvSpPr/>
          <p:nvPr/>
        </p:nvSpPr>
        <p:spPr>
          <a:xfrm rot="505320">
            <a:off x="11635054" y="370474"/>
            <a:ext cx="213325" cy="213385"/>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8" name="Google Shape;188;p11"/>
          <p:cNvSpPr/>
          <p:nvPr/>
        </p:nvSpPr>
        <p:spPr>
          <a:xfrm rot="505306">
            <a:off x="10944338" y="468071"/>
            <a:ext cx="384295" cy="384391"/>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9" name="Google Shape;189;p11"/>
          <p:cNvSpPr/>
          <p:nvPr/>
        </p:nvSpPr>
        <p:spPr>
          <a:xfrm rot="505305">
            <a:off x="428602" y="1580071"/>
            <a:ext cx="221164" cy="221192"/>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0" name="Google Shape;190;p11"/>
          <p:cNvSpPr/>
          <p:nvPr/>
        </p:nvSpPr>
        <p:spPr>
          <a:xfrm rot="-2138645">
            <a:off x="930597" y="678890"/>
            <a:ext cx="379833" cy="321692"/>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1" name="Google Shape;191;p11"/>
          <p:cNvSpPr/>
          <p:nvPr/>
        </p:nvSpPr>
        <p:spPr>
          <a:xfrm rot="3195493" flipH="1">
            <a:off x="752874" y="5624577"/>
            <a:ext cx="254313" cy="215409"/>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2" name="Google Shape;192;p11"/>
          <p:cNvSpPr/>
          <p:nvPr/>
        </p:nvSpPr>
        <p:spPr>
          <a:xfrm rot="505305">
            <a:off x="3053435" y="6669604"/>
            <a:ext cx="221164" cy="221192"/>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3" name="Google Shape;193;p11"/>
          <p:cNvSpPr/>
          <p:nvPr/>
        </p:nvSpPr>
        <p:spPr>
          <a:xfrm>
            <a:off x="11524099" y="5031036"/>
            <a:ext cx="1117128" cy="504024"/>
          </a:xfrm>
          <a:custGeom>
            <a:avLst/>
            <a:gdLst/>
            <a:ahLst/>
            <a:cxnLst/>
            <a:rect l="l" t="t" r="r" b="b"/>
            <a:pathLst>
              <a:path w="52886" h="23861" extrusionOk="0">
                <a:moveTo>
                  <a:pt x="38513" y="1"/>
                </a:moveTo>
                <a:cubicBezTo>
                  <a:pt x="34875" y="1"/>
                  <a:pt x="31806" y="2424"/>
                  <a:pt x="30825" y="5743"/>
                </a:cubicBezTo>
                <a:cubicBezTo>
                  <a:pt x="30390" y="5415"/>
                  <a:pt x="29849" y="5219"/>
                  <a:pt x="29261" y="5219"/>
                </a:cubicBezTo>
                <a:cubicBezTo>
                  <a:pt x="27821" y="5219"/>
                  <a:pt x="26654" y="6386"/>
                  <a:pt x="26654" y="7826"/>
                </a:cubicBezTo>
                <a:cubicBezTo>
                  <a:pt x="26654" y="7838"/>
                  <a:pt x="26656" y="7851"/>
                  <a:pt x="26656" y="7864"/>
                </a:cubicBezTo>
                <a:cubicBezTo>
                  <a:pt x="26474" y="7881"/>
                  <a:pt x="26298" y="7911"/>
                  <a:pt x="26121" y="7939"/>
                </a:cubicBezTo>
                <a:cubicBezTo>
                  <a:pt x="24571" y="6801"/>
                  <a:pt x="22694" y="6087"/>
                  <a:pt x="20670" y="5982"/>
                </a:cubicBezTo>
                <a:cubicBezTo>
                  <a:pt x="20489" y="5973"/>
                  <a:pt x="20309" y="5968"/>
                  <a:pt x="20130" y="5968"/>
                </a:cubicBezTo>
                <a:cubicBezTo>
                  <a:pt x="15518" y="5968"/>
                  <a:pt x="11625" y="9041"/>
                  <a:pt x="10382" y="13251"/>
                </a:cubicBezTo>
                <a:cubicBezTo>
                  <a:pt x="9828" y="12835"/>
                  <a:pt x="9143" y="12585"/>
                  <a:pt x="8398" y="12585"/>
                </a:cubicBezTo>
                <a:cubicBezTo>
                  <a:pt x="6571" y="12585"/>
                  <a:pt x="5091" y="14065"/>
                  <a:pt x="5091" y="15892"/>
                </a:cubicBezTo>
                <a:cubicBezTo>
                  <a:pt x="5091" y="15908"/>
                  <a:pt x="5093" y="15924"/>
                  <a:pt x="5094" y="15940"/>
                </a:cubicBezTo>
                <a:cubicBezTo>
                  <a:pt x="5050" y="15944"/>
                  <a:pt x="5005" y="15948"/>
                  <a:pt x="4962" y="15953"/>
                </a:cubicBezTo>
                <a:cubicBezTo>
                  <a:pt x="0" y="16481"/>
                  <a:pt x="433" y="23860"/>
                  <a:pt x="5422" y="23860"/>
                </a:cubicBezTo>
                <a:lnTo>
                  <a:pt x="47573" y="23860"/>
                </a:lnTo>
                <a:cubicBezTo>
                  <a:pt x="50507" y="23860"/>
                  <a:pt x="52886" y="21482"/>
                  <a:pt x="52886" y="18548"/>
                </a:cubicBezTo>
                <a:cubicBezTo>
                  <a:pt x="52886" y="15777"/>
                  <a:pt x="50765" y="13505"/>
                  <a:pt x="48059" y="13259"/>
                </a:cubicBezTo>
                <a:cubicBezTo>
                  <a:pt x="48112" y="13069"/>
                  <a:pt x="48142" y="12870"/>
                  <a:pt x="48142" y="12662"/>
                </a:cubicBezTo>
                <a:cubicBezTo>
                  <a:pt x="48142" y="11513"/>
                  <a:pt x="47272" y="10566"/>
                  <a:pt x="46153" y="10445"/>
                </a:cubicBezTo>
                <a:cubicBezTo>
                  <a:pt x="46397" y="9680"/>
                  <a:pt x="46529" y="8864"/>
                  <a:pt x="46529" y="8017"/>
                </a:cubicBezTo>
                <a:cubicBezTo>
                  <a:pt x="46529" y="3590"/>
                  <a:pt x="42940" y="1"/>
                  <a:pt x="38513"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4" name="Google Shape;194;p11"/>
          <p:cNvSpPr/>
          <p:nvPr/>
        </p:nvSpPr>
        <p:spPr>
          <a:xfrm>
            <a:off x="7139519" y="-119973"/>
            <a:ext cx="1086563" cy="475972"/>
          </a:xfrm>
          <a:custGeom>
            <a:avLst/>
            <a:gdLst/>
            <a:ahLst/>
            <a:cxnLst/>
            <a:rect l="l" t="t" r="r" b="b"/>
            <a:pathLst>
              <a:path w="51439" h="22533" extrusionOk="0">
                <a:moveTo>
                  <a:pt x="25363" y="1"/>
                </a:moveTo>
                <a:cubicBezTo>
                  <a:pt x="19552" y="1"/>
                  <a:pt x="14645" y="3862"/>
                  <a:pt x="13079" y="9165"/>
                </a:cubicBezTo>
                <a:cubicBezTo>
                  <a:pt x="12382" y="8642"/>
                  <a:pt x="11519" y="8326"/>
                  <a:pt x="10580" y="8326"/>
                </a:cubicBezTo>
                <a:cubicBezTo>
                  <a:pt x="8279" y="8326"/>
                  <a:pt x="6414" y="10192"/>
                  <a:pt x="6414" y="12492"/>
                </a:cubicBezTo>
                <a:cubicBezTo>
                  <a:pt x="6414" y="12512"/>
                  <a:pt x="6418" y="12533"/>
                  <a:pt x="6418" y="12553"/>
                </a:cubicBezTo>
                <a:cubicBezTo>
                  <a:pt x="6362" y="12558"/>
                  <a:pt x="6306" y="12564"/>
                  <a:pt x="6251" y="12570"/>
                </a:cubicBezTo>
                <a:cubicBezTo>
                  <a:pt x="0" y="13236"/>
                  <a:pt x="545" y="22532"/>
                  <a:pt x="6831" y="22532"/>
                </a:cubicBezTo>
                <a:lnTo>
                  <a:pt x="44606" y="22532"/>
                </a:lnTo>
                <a:cubicBezTo>
                  <a:pt x="50893" y="22532"/>
                  <a:pt x="51439" y="13236"/>
                  <a:pt x="45187" y="12570"/>
                </a:cubicBezTo>
                <a:cubicBezTo>
                  <a:pt x="45132" y="12564"/>
                  <a:pt x="45077" y="12559"/>
                  <a:pt x="45020" y="12553"/>
                </a:cubicBezTo>
                <a:cubicBezTo>
                  <a:pt x="45020" y="12533"/>
                  <a:pt x="45024" y="12512"/>
                  <a:pt x="45024" y="12492"/>
                </a:cubicBezTo>
                <a:cubicBezTo>
                  <a:pt x="45024" y="10192"/>
                  <a:pt x="43159" y="8326"/>
                  <a:pt x="40859" y="8326"/>
                </a:cubicBezTo>
                <a:cubicBezTo>
                  <a:pt x="39919" y="8326"/>
                  <a:pt x="39056" y="8642"/>
                  <a:pt x="38359" y="9165"/>
                </a:cubicBezTo>
                <a:cubicBezTo>
                  <a:pt x="36793" y="3862"/>
                  <a:pt x="31886" y="1"/>
                  <a:pt x="26074" y="1"/>
                </a:cubicBezTo>
                <a:cubicBezTo>
                  <a:pt x="25956" y="1"/>
                  <a:pt x="25837" y="2"/>
                  <a:pt x="25718" y="5"/>
                </a:cubicBezTo>
                <a:cubicBezTo>
                  <a:pt x="25599" y="2"/>
                  <a:pt x="25481" y="1"/>
                  <a:pt x="25363"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5" name="Google Shape;195;p11"/>
          <p:cNvSpPr/>
          <p:nvPr/>
        </p:nvSpPr>
        <p:spPr>
          <a:xfrm>
            <a:off x="8027900" y="5680161"/>
            <a:ext cx="1598339" cy="622737"/>
          </a:xfrm>
          <a:custGeom>
            <a:avLst/>
            <a:gdLst/>
            <a:ahLst/>
            <a:cxnLst/>
            <a:rect l="l" t="t" r="r" b="b"/>
            <a:pathLst>
              <a:path w="75667" h="29481" extrusionOk="0">
                <a:moveTo>
                  <a:pt x="41734" y="1"/>
                </a:moveTo>
                <a:cubicBezTo>
                  <a:pt x="35124" y="1"/>
                  <a:pt x="29629" y="4758"/>
                  <a:pt x="28475" y="11035"/>
                </a:cubicBezTo>
                <a:cubicBezTo>
                  <a:pt x="28087" y="9925"/>
                  <a:pt x="27033" y="9129"/>
                  <a:pt x="25792" y="9129"/>
                </a:cubicBezTo>
                <a:cubicBezTo>
                  <a:pt x="25150" y="9129"/>
                  <a:pt x="24560" y="9343"/>
                  <a:pt x="24083" y="9701"/>
                </a:cubicBezTo>
                <a:cubicBezTo>
                  <a:pt x="23014" y="6078"/>
                  <a:pt x="19663" y="3432"/>
                  <a:pt x="15691" y="3432"/>
                </a:cubicBezTo>
                <a:cubicBezTo>
                  <a:pt x="10859" y="3432"/>
                  <a:pt x="6940" y="7350"/>
                  <a:pt x="6940" y="12184"/>
                </a:cubicBezTo>
                <a:cubicBezTo>
                  <a:pt x="6940" y="13108"/>
                  <a:pt x="7085" y="13999"/>
                  <a:pt x="7350" y="14836"/>
                </a:cubicBezTo>
                <a:cubicBezTo>
                  <a:pt x="6130" y="14967"/>
                  <a:pt x="5180" y="15999"/>
                  <a:pt x="5180" y="17255"/>
                </a:cubicBezTo>
                <a:cubicBezTo>
                  <a:pt x="5180" y="17481"/>
                  <a:pt x="5213" y="17699"/>
                  <a:pt x="5271" y="17907"/>
                </a:cubicBezTo>
                <a:cubicBezTo>
                  <a:pt x="2317" y="18175"/>
                  <a:pt x="1" y="20656"/>
                  <a:pt x="1" y="23680"/>
                </a:cubicBezTo>
                <a:cubicBezTo>
                  <a:pt x="1" y="26883"/>
                  <a:pt x="2598" y="29480"/>
                  <a:pt x="5801" y="29480"/>
                </a:cubicBezTo>
                <a:lnTo>
                  <a:pt x="70898" y="29480"/>
                </a:lnTo>
                <a:cubicBezTo>
                  <a:pt x="75286" y="29479"/>
                  <a:pt x="75667" y="22989"/>
                  <a:pt x="71303" y="22524"/>
                </a:cubicBezTo>
                <a:cubicBezTo>
                  <a:pt x="71264" y="22519"/>
                  <a:pt x="71225" y="22516"/>
                  <a:pt x="71186" y="22512"/>
                </a:cubicBezTo>
                <a:cubicBezTo>
                  <a:pt x="71187" y="22498"/>
                  <a:pt x="71189" y="22484"/>
                  <a:pt x="71189" y="22469"/>
                </a:cubicBezTo>
                <a:cubicBezTo>
                  <a:pt x="71189" y="20864"/>
                  <a:pt x="69886" y="19562"/>
                  <a:pt x="68280" y="19562"/>
                </a:cubicBezTo>
                <a:cubicBezTo>
                  <a:pt x="67625" y="19562"/>
                  <a:pt x="67022" y="19781"/>
                  <a:pt x="66536" y="20147"/>
                </a:cubicBezTo>
                <a:cubicBezTo>
                  <a:pt x="65442" y="16445"/>
                  <a:pt x="62017" y="13741"/>
                  <a:pt x="57961" y="13741"/>
                </a:cubicBezTo>
                <a:cubicBezTo>
                  <a:pt x="57803" y="13741"/>
                  <a:pt x="57645" y="13745"/>
                  <a:pt x="57485" y="13753"/>
                </a:cubicBezTo>
                <a:cubicBezTo>
                  <a:pt x="56692" y="13795"/>
                  <a:pt x="55928" y="13947"/>
                  <a:pt x="55201" y="14186"/>
                </a:cubicBezTo>
                <a:cubicBezTo>
                  <a:pt x="55213" y="13954"/>
                  <a:pt x="55219" y="13721"/>
                  <a:pt x="55219" y="13486"/>
                </a:cubicBezTo>
                <a:cubicBezTo>
                  <a:pt x="55219" y="6038"/>
                  <a:pt x="49181" y="1"/>
                  <a:pt x="41734"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6" name="Google Shape;196;p11"/>
          <p:cNvSpPr/>
          <p:nvPr/>
        </p:nvSpPr>
        <p:spPr>
          <a:xfrm>
            <a:off x="4534034" y="6399216"/>
            <a:ext cx="753639" cy="627109"/>
          </a:xfrm>
          <a:custGeom>
            <a:avLst/>
            <a:gdLst/>
            <a:ahLst/>
            <a:cxnLst/>
            <a:rect l="l" t="t" r="r" b="b"/>
            <a:pathLst>
              <a:path w="35678" h="29688" extrusionOk="0">
                <a:moveTo>
                  <a:pt x="15326" y="0"/>
                </a:moveTo>
                <a:cubicBezTo>
                  <a:pt x="8982" y="0"/>
                  <a:pt x="3839" y="5143"/>
                  <a:pt x="3839" y="11487"/>
                </a:cubicBezTo>
                <a:cubicBezTo>
                  <a:pt x="3839" y="12380"/>
                  <a:pt x="3951" y="13245"/>
                  <a:pt x="4144" y="14080"/>
                </a:cubicBezTo>
                <a:cubicBezTo>
                  <a:pt x="1657" y="15568"/>
                  <a:pt x="0" y="18299"/>
                  <a:pt x="50" y="21420"/>
                </a:cubicBezTo>
                <a:cubicBezTo>
                  <a:pt x="123" y="26049"/>
                  <a:pt x="4065" y="29688"/>
                  <a:pt x="8695" y="29688"/>
                </a:cubicBezTo>
                <a:lnTo>
                  <a:pt x="26031" y="29688"/>
                </a:lnTo>
                <a:cubicBezTo>
                  <a:pt x="31359" y="29688"/>
                  <a:pt x="35678" y="25369"/>
                  <a:pt x="35678" y="20040"/>
                </a:cubicBezTo>
                <a:cubicBezTo>
                  <a:pt x="35678" y="16380"/>
                  <a:pt x="33639" y="13195"/>
                  <a:pt x="30635" y="11561"/>
                </a:cubicBezTo>
                <a:cubicBezTo>
                  <a:pt x="30873" y="11033"/>
                  <a:pt x="31010" y="10449"/>
                  <a:pt x="31010" y="9833"/>
                </a:cubicBezTo>
                <a:cubicBezTo>
                  <a:pt x="31010" y="7514"/>
                  <a:pt x="29130" y="5636"/>
                  <a:pt x="26812" y="5636"/>
                </a:cubicBezTo>
                <a:cubicBezTo>
                  <a:pt x="26299" y="5636"/>
                  <a:pt x="25811" y="5731"/>
                  <a:pt x="25357" y="5899"/>
                </a:cubicBezTo>
                <a:cubicBezTo>
                  <a:pt x="23394" y="2382"/>
                  <a:pt x="19640" y="0"/>
                  <a:pt x="15326" y="0"/>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817779373"/>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userDrawn="1">
  <p:cSld name="1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4076868314"/>
      </p:ext>
    </p:extLst>
  </p:cSld>
  <p:clrMapOvr>
    <a:masterClrMapping/>
  </p:clrMapOvr>
  <p:transition>
    <p:randomBar dir="vert"/>
  </p:transition>
</p:sldLayout>
</file>

<file path=ppt/slideLayouts/slideLayout541.xml><?xml version="1.0" encoding="utf-8"?>
<p:sldLayout xmlns:a="http://schemas.openxmlformats.org/drawingml/2006/main" xmlns:r="http://schemas.openxmlformats.org/officeDocument/2006/relationships" xmlns:p="http://schemas.openxmlformats.org/presentationml/2006/main" preserve="1" userDrawn="1">
  <p:cSld name="5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2777919"/>
      </p:ext>
    </p:extLst>
  </p:cSld>
  <p:clrMapOvr>
    <a:masterClrMapping/>
  </p:clrMapOvr>
  <p:transition>
    <p:randomBar dir="vert"/>
  </p:transition>
</p:sldLayout>
</file>

<file path=ppt/slideLayouts/slideLayout542.xml><?xml version="1.0" encoding="utf-8"?>
<p:sldLayout xmlns:a="http://schemas.openxmlformats.org/drawingml/2006/main" xmlns:r="http://schemas.openxmlformats.org/officeDocument/2006/relationships" xmlns:p="http://schemas.openxmlformats.org/presentationml/2006/main" userDrawn="1">
  <p:cSld name="1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009523350"/>
      </p:ext>
    </p:extLst>
  </p:cSld>
  <p:clrMapOvr>
    <a:masterClrMapping/>
  </p:clrMapOvr>
  <p:transition>
    <p:randomBar dir="vert"/>
  </p:transition>
</p:sldLayout>
</file>

<file path=ppt/slideLayouts/slideLayout543.xml><?xml version="1.0" encoding="utf-8"?>
<p:sldLayout xmlns:a="http://schemas.openxmlformats.org/drawingml/2006/main" xmlns:r="http://schemas.openxmlformats.org/officeDocument/2006/relationships" xmlns:p="http://schemas.openxmlformats.org/presentationml/2006/main" preserve="1" userDrawn="1">
  <p:cSld name="5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2010904"/>
      </p:ext>
    </p:extLst>
  </p:cSld>
  <p:clrMapOvr>
    <a:masterClrMapping/>
  </p:clrMapOvr>
  <p:transition>
    <p:randomBar dir="vert"/>
  </p:transition>
</p:sldLayout>
</file>

<file path=ppt/slideLayouts/slideLayout544.xml><?xml version="1.0" encoding="utf-8"?>
<p:sldLayout xmlns:a="http://schemas.openxmlformats.org/drawingml/2006/main" xmlns:r="http://schemas.openxmlformats.org/officeDocument/2006/relationships" xmlns:p="http://schemas.openxmlformats.org/presentationml/2006/main" userDrawn="1">
  <p:cSld name="154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1"/>
            <a:ext cx="2743200" cy="365125"/>
          </a:xfrm>
          <a:prstGeom prst="rect">
            <a:avLst/>
          </a:prstGeom>
        </p:spPr>
        <p:txBody>
          <a:bodyPr/>
          <a:lstStyle/>
          <a:p>
            <a:pPr defTabSz="914377"/>
            <a:fld id="{32BF82D2-7A68-459D-A996-9BDDA2518FA4}" type="datetimeFigureOut">
              <a:rPr lang="zh-CN" altLang="en-US" sz="1867" smtClean="0">
                <a:solidFill>
                  <a:prstClr val="black">
                    <a:tint val="75000"/>
                  </a:prstClr>
                </a:solidFill>
              </a:rPr>
              <a:pPr defTabSz="914377"/>
              <a:t>2024/2/26</a:t>
            </a:fld>
            <a:endParaRPr lang="zh-CN" altLang="en-US" sz="1867">
              <a:solidFill>
                <a:prstClr val="black">
                  <a:tint val="75000"/>
                </a:prstClr>
              </a:solidFill>
            </a:endParaRPr>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pPr defTabSz="914377"/>
            <a:endParaRPr lang="zh-CN" altLang="en-US" sz="1867">
              <a:solidFill>
                <a:prstClr val="black">
                  <a:tint val="75000"/>
                </a:prstClr>
              </a:solidFill>
            </a:endParaRPr>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pPr defTabSz="914377"/>
            <a:fld id="{3E01EE5D-26FB-46D5-A381-ECFB35BF1D34}" type="slidenum">
              <a:rPr lang="zh-CN" altLang="en-US" sz="1867" smtClean="0">
                <a:solidFill>
                  <a:prstClr val="black">
                    <a:tint val="75000"/>
                  </a:prstClr>
                </a:solidFill>
              </a:rPr>
              <a:pPr defTabSz="914377"/>
              <a:t>‹#›</a:t>
            </a:fld>
            <a:endParaRPr lang="zh-CN" altLang="en-US" sz="1867">
              <a:solidFill>
                <a:prstClr val="black">
                  <a:tint val="75000"/>
                </a:prstClr>
              </a:solidFill>
            </a:endParaRPr>
          </a:p>
        </p:txBody>
      </p:sp>
    </p:spTree>
    <p:extLst>
      <p:ext uri="{BB962C8B-B14F-4D97-AF65-F5344CB8AC3E}">
        <p14:creationId xmlns:p14="http://schemas.microsoft.com/office/powerpoint/2010/main" val="3805229198"/>
      </p:ext>
    </p:extLst>
  </p:cSld>
  <p:clrMapOvr>
    <a:masterClrMapping/>
  </p:clrMapOvr>
  <p:transition>
    <p:randomBar dir="vert"/>
  </p:transition>
</p:sldLayout>
</file>

<file path=ppt/slideLayouts/slideLayout545.xml><?xml version="1.0" encoding="utf-8"?>
<p:sldLayout xmlns:a="http://schemas.openxmlformats.org/drawingml/2006/main" xmlns:r="http://schemas.openxmlformats.org/officeDocument/2006/relationships" xmlns:p="http://schemas.openxmlformats.org/presentationml/2006/main" userDrawn="1">
  <p:cSld name="15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mn-cs"/>
              </a:defRPr>
            </a:lvl1pPr>
          </a:lstStyle>
          <a:p>
            <a:pPr defTabSz="914377">
              <a:defRPr/>
            </a:pPr>
            <a:fld id="{0C6303A0-9065-42AF-906A-DE1E800FE257}" type="datetimeFigureOut">
              <a:rPr lang="zh-CN" altLang="en-US" sz="1867" smtClean="0"/>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mn-cs"/>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mn-cs"/>
              </a:defRPr>
            </a:lvl1pPr>
          </a:lstStyle>
          <a:p>
            <a:pPr defTabSz="914377">
              <a:defRPr/>
            </a:pPr>
            <a:fld id="{2AD3D7CA-7BD8-4738-B6AB-718737AA462A}"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1407596474"/>
      </p:ext>
    </p:extLst>
  </p:cSld>
  <p:clrMapOvr>
    <a:masterClrMapping/>
  </p:clrMapOvr>
  <p:transition>
    <p:randomBar dir="vert"/>
  </p:transition>
</p:sldLayout>
</file>

<file path=ppt/slideLayouts/slideLayout546.xml><?xml version="1.0" encoding="utf-8"?>
<p:sldLayout xmlns:a="http://schemas.openxmlformats.org/drawingml/2006/main" xmlns:r="http://schemas.openxmlformats.org/officeDocument/2006/relationships" xmlns:p="http://schemas.openxmlformats.org/presentationml/2006/main" preserve="1" userDrawn="1">
  <p:cSld name="14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95603908"/>
      </p:ext>
    </p:extLst>
  </p:cSld>
  <p:clrMapOvr>
    <a:masterClrMapping/>
  </p:clrMapOvr>
  <p:transition>
    <p:randomBar dir="vert"/>
  </p:transition>
</p:sldLayout>
</file>

<file path=ppt/slideLayouts/slideLayout547.xml><?xml version="1.0" encoding="utf-8"?>
<p:sldLayout xmlns:a="http://schemas.openxmlformats.org/drawingml/2006/main" xmlns:r="http://schemas.openxmlformats.org/officeDocument/2006/relationships" xmlns:p="http://schemas.openxmlformats.org/presentationml/2006/main" preserve="1" userDrawn="1">
  <p:cSld name="26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2"/>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1198130"/>
      </p:ext>
    </p:extLst>
  </p:cSld>
  <p:clrMapOvr>
    <a:masterClrMapping/>
  </p:clrMapOvr>
  <p:transition>
    <p:randomBar dir="vert"/>
  </p:transition>
</p:sldLayout>
</file>

<file path=ppt/slideLayouts/slideLayout548.xml><?xml version="1.0" encoding="utf-8"?>
<p:sldLayout xmlns:a="http://schemas.openxmlformats.org/drawingml/2006/main" xmlns:r="http://schemas.openxmlformats.org/officeDocument/2006/relationships" xmlns:p="http://schemas.openxmlformats.org/presentationml/2006/main" preserve="1" userDrawn="1">
  <p:cSld name="14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2"/>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20530283"/>
      </p:ext>
    </p:extLst>
  </p:cSld>
  <p:clrMapOvr>
    <a:masterClrMapping/>
  </p:clrMapOvr>
  <p:transition>
    <p:randomBar dir="vert"/>
  </p:transition>
</p:sldLayout>
</file>

<file path=ppt/slideLayouts/slideLayout549.xml><?xml version="1.0" encoding="utf-8"?>
<p:sldLayout xmlns:a="http://schemas.openxmlformats.org/drawingml/2006/main" xmlns:r="http://schemas.openxmlformats.org/officeDocument/2006/relationships" xmlns:p="http://schemas.openxmlformats.org/presentationml/2006/main" userDrawn="1">
  <p:cSld name="1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3ACFC516-0EBD-4852-9DFD-FFC809B16810}" type="datetimeFigureOut">
              <a:rPr lang="zh-CN" altLang="en-US" sz="1867" smtClean="0"/>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855DB59F-0B7A-4009-ADD8-CBB6E0E22669}"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012711144"/>
      </p:ext>
    </p:extLst>
  </p:cSld>
  <p:clrMapOvr>
    <a:masterClrMapping/>
  </p:clrMapOvr>
  <p:transition>
    <p:randomBar dir="vert"/>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97"/>
        <p:cNvGrpSpPr/>
        <p:nvPr/>
      </p:nvGrpSpPr>
      <p:grpSpPr>
        <a:xfrm>
          <a:off x="0" y="0"/>
          <a:ext cx="0" cy="0"/>
          <a:chOff x="0" y="0"/>
          <a:chExt cx="0" cy="0"/>
        </a:xfrm>
      </p:grpSpPr>
    </p:spTree>
    <p:extLst>
      <p:ext uri="{BB962C8B-B14F-4D97-AF65-F5344CB8AC3E}">
        <p14:creationId xmlns:p14="http://schemas.microsoft.com/office/powerpoint/2010/main" val="2442928602"/>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userDrawn="1">
  <p:cSld name="1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789523741"/>
      </p:ext>
    </p:extLst>
  </p:cSld>
  <p:clrMapOvr>
    <a:masterClrMapping/>
  </p:clrMapOvr>
  <p:transition>
    <p:randomBar dir="vert"/>
  </p:transition>
</p:sldLayout>
</file>

<file path=ppt/slideLayouts/slideLayout551.xml><?xml version="1.0" encoding="utf-8"?>
<p:sldLayout xmlns:a="http://schemas.openxmlformats.org/drawingml/2006/main" xmlns:r="http://schemas.openxmlformats.org/officeDocument/2006/relationships" xmlns:p="http://schemas.openxmlformats.org/presentationml/2006/main" userDrawn="1">
  <p:cSld name="27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391066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52.xml><?xml version="1.0" encoding="utf-8"?>
<p:sldLayout xmlns:a="http://schemas.openxmlformats.org/drawingml/2006/main" xmlns:r="http://schemas.openxmlformats.org/officeDocument/2006/relationships" xmlns:p="http://schemas.openxmlformats.org/presentationml/2006/main" userDrawn="1">
  <p:cSld name="1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defRPr>
            </a:lvl1pPr>
          </a:lstStyle>
          <a:p>
            <a:pPr defTabSz="914377">
              <a:defRPr/>
            </a:pPr>
            <a:fld id="{233108B3-3C5F-434E-B7C6-124BB30C5988}" type="datetimeFigureOut">
              <a:rPr lang="zh-CN" altLang="en-US" sz="1867" smtClean="0"/>
              <a:pPr defTabSz="914377">
                <a:defRPr/>
              </a:pPr>
              <a:t>2024/2/26</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0FCC38CE-CFED-41E2-93E2-A213294AFB8B}"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815620333"/>
      </p:ext>
    </p:extLst>
  </p:cSld>
  <p:clrMapOvr>
    <a:masterClrMapping/>
  </p:clrMapOvr>
  <p:transition>
    <p:randomBar dir="vert"/>
  </p:transition>
</p:sldLayout>
</file>

<file path=ppt/slideLayouts/slideLayout553.xml><?xml version="1.0" encoding="utf-8"?>
<p:sldLayout xmlns:a="http://schemas.openxmlformats.org/drawingml/2006/main" xmlns:r="http://schemas.openxmlformats.org/officeDocument/2006/relationships" xmlns:p="http://schemas.openxmlformats.org/presentationml/2006/main" userDrawn="1">
  <p:cSld name="1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pPr>
                <a:defRPr/>
              </a:pPr>
              <a:t>‹#›</a:t>
            </a:fld>
            <a:endParaRPr lang="zh-CN" altLang="en-US"/>
          </a:p>
        </p:txBody>
      </p:sp>
    </p:spTree>
    <p:extLst>
      <p:ext uri="{BB962C8B-B14F-4D97-AF65-F5344CB8AC3E}">
        <p14:creationId xmlns:p14="http://schemas.microsoft.com/office/powerpoint/2010/main" val="2630710182"/>
      </p:ext>
    </p:extLst>
  </p:cSld>
  <p:clrMapOvr>
    <a:masterClrMapping/>
  </p:clrMapOvr>
  <p:transition>
    <p:randomBar dir="vert"/>
  </p:transition>
</p:sldLayout>
</file>

<file path=ppt/slideLayouts/slideLayout554.xml><?xml version="1.0" encoding="utf-8"?>
<p:sldLayout xmlns:a="http://schemas.openxmlformats.org/drawingml/2006/main" xmlns:r="http://schemas.openxmlformats.org/officeDocument/2006/relationships" xmlns:p="http://schemas.openxmlformats.org/presentationml/2006/main" preserve="1" userDrawn="1">
  <p:cSld name="6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4169831"/>
      </p:ext>
    </p:extLst>
  </p:cSld>
  <p:clrMapOvr>
    <a:masterClrMapping/>
  </p:clrMapOvr>
  <p:transition>
    <p:randomBar dir="vert"/>
  </p:transition>
</p:sldLayout>
</file>

<file path=ppt/slideLayouts/slideLayout555.xml><?xml version="1.0" encoding="utf-8"?>
<p:sldLayout xmlns:a="http://schemas.openxmlformats.org/drawingml/2006/main" xmlns:r="http://schemas.openxmlformats.org/officeDocument/2006/relationships" xmlns:p="http://schemas.openxmlformats.org/presentationml/2006/main" userDrawn="1">
  <p:cSld name="1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pPr>
                <a:defRPr/>
              </a:pPr>
              <a:t>‹#›</a:t>
            </a:fld>
            <a:endParaRPr lang="zh-CN" altLang="en-US"/>
          </a:p>
        </p:txBody>
      </p:sp>
    </p:spTree>
    <p:extLst>
      <p:ext uri="{BB962C8B-B14F-4D97-AF65-F5344CB8AC3E}">
        <p14:creationId xmlns:p14="http://schemas.microsoft.com/office/powerpoint/2010/main" val="1586198342"/>
      </p:ext>
    </p:extLst>
  </p:cSld>
  <p:clrMapOvr>
    <a:masterClrMapping/>
  </p:clrMapOvr>
  <p:transition>
    <p:randomBar dir="vert"/>
  </p:transition>
</p:sldLayout>
</file>

<file path=ppt/slideLayouts/slideLayout556.xml><?xml version="1.0" encoding="utf-8"?>
<p:sldLayout xmlns:a="http://schemas.openxmlformats.org/drawingml/2006/main" xmlns:r="http://schemas.openxmlformats.org/officeDocument/2006/relationships" xmlns:p="http://schemas.openxmlformats.org/presentationml/2006/main" preserve="1" userDrawn="1">
  <p:cSld name="6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6212635"/>
      </p:ext>
    </p:extLst>
  </p:cSld>
  <p:clrMapOvr>
    <a:masterClrMapping/>
  </p:clrMapOvr>
  <p:transition>
    <p:randomBar dir="vert"/>
  </p:transition>
</p:sldLayout>
</file>

<file path=ppt/slideLayouts/slideLayout557.xml><?xml version="1.0" encoding="utf-8"?>
<p:sldLayout xmlns:a="http://schemas.openxmlformats.org/drawingml/2006/main" xmlns:r="http://schemas.openxmlformats.org/officeDocument/2006/relationships" xmlns:p="http://schemas.openxmlformats.org/presentationml/2006/main" userDrawn="1">
  <p:cSld name="1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pPr>
                <a:defRPr/>
              </a:pPr>
              <a:t>‹#›</a:t>
            </a:fld>
            <a:endParaRPr lang="zh-CN" altLang="en-US"/>
          </a:p>
        </p:txBody>
      </p:sp>
    </p:spTree>
    <p:extLst>
      <p:ext uri="{BB962C8B-B14F-4D97-AF65-F5344CB8AC3E}">
        <p14:creationId xmlns:p14="http://schemas.microsoft.com/office/powerpoint/2010/main" val="706854922"/>
      </p:ext>
    </p:extLst>
  </p:cSld>
  <p:clrMapOvr>
    <a:masterClrMapping/>
  </p:clrMapOvr>
  <p:transition>
    <p:randomBar dir="vert"/>
  </p:transition>
</p:sldLayout>
</file>

<file path=ppt/slideLayouts/slideLayout558.xml><?xml version="1.0" encoding="utf-8"?>
<p:sldLayout xmlns:a="http://schemas.openxmlformats.org/drawingml/2006/main" xmlns:r="http://schemas.openxmlformats.org/officeDocument/2006/relationships" xmlns:p="http://schemas.openxmlformats.org/presentationml/2006/main" preserve="1" userDrawn="1">
  <p:cSld name="6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0759199"/>
      </p:ext>
    </p:extLst>
  </p:cSld>
  <p:clrMapOvr>
    <a:masterClrMapping/>
  </p:clrMapOvr>
  <p:transition>
    <p:randomBar dir="vert"/>
  </p:transition>
</p:sldLayout>
</file>

<file path=ppt/slideLayouts/slideLayout559.xml><?xml version="1.0" encoding="utf-8"?>
<p:sldLayout xmlns:a="http://schemas.openxmlformats.org/drawingml/2006/main" xmlns:r="http://schemas.openxmlformats.org/officeDocument/2006/relationships" xmlns:p="http://schemas.openxmlformats.org/presentationml/2006/main" userDrawn="1">
  <p:cSld name="1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pPr>
                <a:defRPr/>
              </a:pPr>
              <a:t>‹#›</a:t>
            </a:fld>
            <a:endParaRPr lang="zh-CN" altLang="en-US"/>
          </a:p>
        </p:txBody>
      </p:sp>
    </p:spTree>
    <p:extLst>
      <p:ext uri="{BB962C8B-B14F-4D97-AF65-F5344CB8AC3E}">
        <p14:creationId xmlns:p14="http://schemas.microsoft.com/office/powerpoint/2010/main" val="134385867"/>
      </p:ext>
    </p:extLst>
  </p:cSld>
  <p:clrMapOvr>
    <a:masterClrMapping/>
  </p:clrMapOvr>
  <p:transition>
    <p:randomBar dir="vert"/>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250"/>
        <p:cNvGrpSpPr/>
        <p:nvPr/>
      </p:nvGrpSpPr>
      <p:grpSpPr>
        <a:xfrm>
          <a:off x="0" y="0"/>
          <a:ext cx="0" cy="0"/>
          <a:chOff x="0" y="0"/>
          <a:chExt cx="0" cy="0"/>
        </a:xfrm>
      </p:grpSpPr>
      <p:sp>
        <p:nvSpPr>
          <p:cNvPr id="251" name="Google Shape;251;p15"/>
          <p:cNvSpPr txBox="1">
            <a:spLocks noGrp="1"/>
          </p:cNvSpPr>
          <p:nvPr>
            <p:ph type="subTitle" idx="1"/>
          </p:nvPr>
        </p:nvSpPr>
        <p:spPr>
          <a:xfrm rot="288">
            <a:off x="1729533" y="3472667"/>
            <a:ext cx="4772800" cy="12264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52" name="Google Shape;252;p15"/>
          <p:cNvSpPr txBox="1">
            <a:spLocks noGrp="1"/>
          </p:cNvSpPr>
          <p:nvPr>
            <p:ph type="title"/>
          </p:nvPr>
        </p:nvSpPr>
        <p:spPr>
          <a:xfrm>
            <a:off x="1729533" y="2668067"/>
            <a:ext cx="4772800" cy="7524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
        <p:nvSpPr>
          <p:cNvPr id="253" name="Google Shape;253;p15"/>
          <p:cNvSpPr/>
          <p:nvPr/>
        </p:nvSpPr>
        <p:spPr>
          <a:xfrm>
            <a:off x="11190007" y="2607540"/>
            <a:ext cx="1177964" cy="460003"/>
          </a:xfrm>
          <a:custGeom>
            <a:avLst/>
            <a:gdLst/>
            <a:ahLst/>
            <a:cxnLst/>
            <a:rect l="l" t="t" r="r" b="b"/>
            <a:pathLst>
              <a:path w="55766" h="21777" extrusionOk="0">
                <a:moveTo>
                  <a:pt x="21776" y="1"/>
                </a:moveTo>
                <a:cubicBezTo>
                  <a:pt x="16677" y="1"/>
                  <a:pt x="12544" y="4135"/>
                  <a:pt x="12544" y="9234"/>
                </a:cubicBezTo>
                <a:cubicBezTo>
                  <a:pt x="11523" y="9234"/>
                  <a:pt x="10627" y="9756"/>
                  <a:pt x="10101" y="10547"/>
                </a:cubicBezTo>
                <a:cubicBezTo>
                  <a:pt x="9042" y="9727"/>
                  <a:pt x="7715" y="9234"/>
                  <a:pt x="6272" y="9234"/>
                </a:cubicBezTo>
                <a:cubicBezTo>
                  <a:pt x="2808" y="9234"/>
                  <a:pt x="1" y="12042"/>
                  <a:pt x="1" y="15504"/>
                </a:cubicBezTo>
                <a:cubicBezTo>
                  <a:pt x="1" y="18968"/>
                  <a:pt x="2808" y="21776"/>
                  <a:pt x="6272" y="21776"/>
                </a:cubicBezTo>
                <a:lnTo>
                  <a:pt x="52406" y="21776"/>
                </a:lnTo>
                <a:cubicBezTo>
                  <a:pt x="54262" y="21776"/>
                  <a:pt x="55766" y="20272"/>
                  <a:pt x="55766" y="18417"/>
                </a:cubicBezTo>
                <a:cubicBezTo>
                  <a:pt x="55766" y="16699"/>
                  <a:pt x="54477" y="15286"/>
                  <a:pt x="52814" y="15084"/>
                </a:cubicBezTo>
                <a:cubicBezTo>
                  <a:pt x="53296" y="14109"/>
                  <a:pt x="53573" y="13016"/>
                  <a:pt x="53573" y="11856"/>
                </a:cubicBezTo>
                <a:cubicBezTo>
                  <a:pt x="53573" y="7823"/>
                  <a:pt x="50303" y="4553"/>
                  <a:pt x="46270" y="4553"/>
                </a:cubicBezTo>
                <a:cubicBezTo>
                  <a:pt x="43181" y="4553"/>
                  <a:pt x="40547" y="6474"/>
                  <a:pt x="39480" y="9184"/>
                </a:cubicBezTo>
                <a:cubicBezTo>
                  <a:pt x="38052" y="7968"/>
                  <a:pt x="36207" y="7230"/>
                  <a:pt x="34185" y="7230"/>
                </a:cubicBezTo>
                <a:cubicBezTo>
                  <a:pt x="33018" y="7230"/>
                  <a:pt x="31909" y="7480"/>
                  <a:pt x="30905" y="7921"/>
                </a:cubicBezTo>
                <a:cubicBezTo>
                  <a:pt x="30266" y="3446"/>
                  <a:pt x="26428" y="1"/>
                  <a:pt x="21776"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4" name="Google Shape;254;p15"/>
          <p:cNvSpPr/>
          <p:nvPr/>
        </p:nvSpPr>
        <p:spPr>
          <a:xfrm rot="-1365066">
            <a:off x="11706044" y="3035757"/>
            <a:ext cx="271104" cy="229607"/>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5" name="Google Shape;255;p15"/>
          <p:cNvSpPr/>
          <p:nvPr/>
        </p:nvSpPr>
        <p:spPr>
          <a:xfrm flipH="1">
            <a:off x="5511514" y="878543"/>
            <a:ext cx="1982759" cy="694792"/>
          </a:xfrm>
          <a:custGeom>
            <a:avLst/>
            <a:gdLst/>
            <a:ahLst/>
            <a:cxnLst/>
            <a:rect l="l" t="t" r="r" b="b"/>
            <a:pathLst>
              <a:path w="89542" h="31377" extrusionOk="0">
                <a:moveTo>
                  <a:pt x="43940" y="1"/>
                </a:moveTo>
                <a:cubicBezTo>
                  <a:pt x="43754" y="1"/>
                  <a:pt x="43567" y="6"/>
                  <a:pt x="43379" y="15"/>
                </a:cubicBezTo>
                <a:cubicBezTo>
                  <a:pt x="38092" y="289"/>
                  <a:pt x="33768" y="4553"/>
                  <a:pt x="33421" y="9836"/>
                </a:cubicBezTo>
                <a:cubicBezTo>
                  <a:pt x="33331" y="11202"/>
                  <a:pt x="33505" y="12517"/>
                  <a:pt x="33891" y="13736"/>
                </a:cubicBezTo>
                <a:cubicBezTo>
                  <a:pt x="32422" y="13894"/>
                  <a:pt x="31277" y="15139"/>
                  <a:pt x="31277" y="16650"/>
                </a:cubicBezTo>
                <a:cubicBezTo>
                  <a:pt x="31277" y="16923"/>
                  <a:pt x="31317" y="17186"/>
                  <a:pt x="31386" y="17436"/>
                </a:cubicBezTo>
                <a:cubicBezTo>
                  <a:pt x="30008" y="17561"/>
                  <a:pt x="28749" y="18090"/>
                  <a:pt x="27719" y="18897"/>
                </a:cubicBezTo>
                <a:cubicBezTo>
                  <a:pt x="26723" y="17570"/>
                  <a:pt x="25139" y="16706"/>
                  <a:pt x="23351" y="16706"/>
                </a:cubicBezTo>
                <a:cubicBezTo>
                  <a:pt x="22785" y="16706"/>
                  <a:pt x="22238" y="16792"/>
                  <a:pt x="21724" y="16953"/>
                </a:cubicBezTo>
                <a:cubicBezTo>
                  <a:pt x="20187" y="15388"/>
                  <a:pt x="18048" y="14419"/>
                  <a:pt x="15681" y="14419"/>
                </a:cubicBezTo>
                <a:cubicBezTo>
                  <a:pt x="11299" y="14419"/>
                  <a:pt x="7694" y="17744"/>
                  <a:pt x="7250" y="22008"/>
                </a:cubicBezTo>
                <a:cubicBezTo>
                  <a:pt x="6833" y="21889"/>
                  <a:pt x="6396" y="21822"/>
                  <a:pt x="5941" y="21822"/>
                </a:cubicBezTo>
                <a:lnTo>
                  <a:pt x="4778" y="21822"/>
                </a:lnTo>
                <a:cubicBezTo>
                  <a:pt x="2139" y="21822"/>
                  <a:pt x="0" y="23961"/>
                  <a:pt x="0" y="26600"/>
                </a:cubicBezTo>
                <a:cubicBezTo>
                  <a:pt x="0" y="29238"/>
                  <a:pt x="2139" y="31376"/>
                  <a:pt x="4778" y="31376"/>
                </a:cubicBezTo>
                <a:lnTo>
                  <a:pt x="87241" y="31376"/>
                </a:lnTo>
                <a:cubicBezTo>
                  <a:pt x="88511" y="31376"/>
                  <a:pt x="89541" y="30346"/>
                  <a:pt x="89541" y="29076"/>
                </a:cubicBezTo>
                <a:lnTo>
                  <a:pt x="89541" y="29033"/>
                </a:lnTo>
                <a:cubicBezTo>
                  <a:pt x="89541" y="27763"/>
                  <a:pt x="88511" y="26733"/>
                  <a:pt x="87241" y="26733"/>
                </a:cubicBezTo>
                <a:cubicBezTo>
                  <a:pt x="88432" y="25161"/>
                  <a:pt x="89077" y="23151"/>
                  <a:pt x="88881" y="20986"/>
                </a:cubicBezTo>
                <a:cubicBezTo>
                  <a:pt x="88513" y="16926"/>
                  <a:pt x="85287" y="13789"/>
                  <a:pt x="81220" y="13524"/>
                </a:cubicBezTo>
                <a:cubicBezTo>
                  <a:pt x="81036" y="13512"/>
                  <a:pt x="80853" y="13506"/>
                  <a:pt x="80671" y="13506"/>
                </a:cubicBezTo>
                <a:cubicBezTo>
                  <a:pt x="79099" y="13506"/>
                  <a:pt x="77631" y="13948"/>
                  <a:pt x="76380" y="14711"/>
                </a:cubicBezTo>
                <a:cubicBezTo>
                  <a:pt x="75656" y="9839"/>
                  <a:pt x="71468" y="6098"/>
                  <a:pt x="66395" y="6098"/>
                </a:cubicBezTo>
                <a:cubicBezTo>
                  <a:pt x="63623" y="6098"/>
                  <a:pt x="61114" y="7215"/>
                  <a:pt x="59288" y="9021"/>
                </a:cubicBezTo>
                <a:cubicBezTo>
                  <a:pt x="58783" y="7757"/>
                  <a:pt x="57549" y="6862"/>
                  <a:pt x="56105" y="6862"/>
                </a:cubicBezTo>
                <a:cubicBezTo>
                  <a:pt x="55332" y="6862"/>
                  <a:pt x="54622" y="7121"/>
                  <a:pt x="54048" y="7553"/>
                </a:cubicBezTo>
                <a:cubicBezTo>
                  <a:pt x="52759" y="3187"/>
                  <a:pt x="48723" y="1"/>
                  <a:pt x="43940"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6" name="Google Shape;256;p15"/>
          <p:cNvSpPr/>
          <p:nvPr/>
        </p:nvSpPr>
        <p:spPr>
          <a:xfrm>
            <a:off x="-698642" y="5071043"/>
            <a:ext cx="1891425" cy="662787"/>
          </a:xfrm>
          <a:custGeom>
            <a:avLst/>
            <a:gdLst/>
            <a:ahLst/>
            <a:cxnLst/>
            <a:rect l="l" t="t" r="r" b="b"/>
            <a:pathLst>
              <a:path w="89542" h="31377" extrusionOk="0">
                <a:moveTo>
                  <a:pt x="43940" y="1"/>
                </a:moveTo>
                <a:cubicBezTo>
                  <a:pt x="43754" y="1"/>
                  <a:pt x="43567" y="6"/>
                  <a:pt x="43379" y="15"/>
                </a:cubicBezTo>
                <a:cubicBezTo>
                  <a:pt x="38092" y="289"/>
                  <a:pt x="33768" y="4553"/>
                  <a:pt x="33421" y="9836"/>
                </a:cubicBezTo>
                <a:cubicBezTo>
                  <a:pt x="33331" y="11202"/>
                  <a:pt x="33505" y="12517"/>
                  <a:pt x="33891" y="13736"/>
                </a:cubicBezTo>
                <a:cubicBezTo>
                  <a:pt x="32422" y="13894"/>
                  <a:pt x="31277" y="15139"/>
                  <a:pt x="31277" y="16650"/>
                </a:cubicBezTo>
                <a:cubicBezTo>
                  <a:pt x="31277" y="16923"/>
                  <a:pt x="31317" y="17186"/>
                  <a:pt x="31386" y="17436"/>
                </a:cubicBezTo>
                <a:cubicBezTo>
                  <a:pt x="30008" y="17561"/>
                  <a:pt x="28749" y="18090"/>
                  <a:pt x="27719" y="18897"/>
                </a:cubicBezTo>
                <a:cubicBezTo>
                  <a:pt x="26723" y="17570"/>
                  <a:pt x="25139" y="16706"/>
                  <a:pt x="23351" y="16706"/>
                </a:cubicBezTo>
                <a:cubicBezTo>
                  <a:pt x="22785" y="16706"/>
                  <a:pt x="22238" y="16792"/>
                  <a:pt x="21724" y="16953"/>
                </a:cubicBezTo>
                <a:cubicBezTo>
                  <a:pt x="20187" y="15388"/>
                  <a:pt x="18048" y="14419"/>
                  <a:pt x="15681" y="14419"/>
                </a:cubicBezTo>
                <a:cubicBezTo>
                  <a:pt x="11299" y="14419"/>
                  <a:pt x="7694" y="17744"/>
                  <a:pt x="7250" y="22008"/>
                </a:cubicBezTo>
                <a:cubicBezTo>
                  <a:pt x="6833" y="21889"/>
                  <a:pt x="6396" y="21822"/>
                  <a:pt x="5941" y="21822"/>
                </a:cubicBezTo>
                <a:lnTo>
                  <a:pt x="4778" y="21822"/>
                </a:lnTo>
                <a:cubicBezTo>
                  <a:pt x="2139" y="21822"/>
                  <a:pt x="0" y="23961"/>
                  <a:pt x="0" y="26600"/>
                </a:cubicBezTo>
                <a:cubicBezTo>
                  <a:pt x="0" y="29238"/>
                  <a:pt x="2139" y="31376"/>
                  <a:pt x="4778" y="31376"/>
                </a:cubicBezTo>
                <a:lnTo>
                  <a:pt x="87241" y="31376"/>
                </a:lnTo>
                <a:cubicBezTo>
                  <a:pt x="88511" y="31376"/>
                  <a:pt x="89541" y="30346"/>
                  <a:pt x="89541" y="29076"/>
                </a:cubicBezTo>
                <a:lnTo>
                  <a:pt x="89541" y="29033"/>
                </a:lnTo>
                <a:cubicBezTo>
                  <a:pt x="89541" y="27763"/>
                  <a:pt x="88511" y="26733"/>
                  <a:pt x="87241" y="26733"/>
                </a:cubicBezTo>
                <a:cubicBezTo>
                  <a:pt x="88432" y="25161"/>
                  <a:pt x="89077" y="23151"/>
                  <a:pt x="88881" y="20986"/>
                </a:cubicBezTo>
                <a:cubicBezTo>
                  <a:pt x="88513" y="16926"/>
                  <a:pt x="85287" y="13789"/>
                  <a:pt x="81220" y="13524"/>
                </a:cubicBezTo>
                <a:cubicBezTo>
                  <a:pt x="81036" y="13512"/>
                  <a:pt x="80853" y="13506"/>
                  <a:pt x="80671" y="13506"/>
                </a:cubicBezTo>
                <a:cubicBezTo>
                  <a:pt x="79099" y="13506"/>
                  <a:pt x="77631" y="13948"/>
                  <a:pt x="76380" y="14711"/>
                </a:cubicBezTo>
                <a:cubicBezTo>
                  <a:pt x="75656" y="9839"/>
                  <a:pt x="71468" y="6098"/>
                  <a:pt x="66395" y="6098"/>
                </a:cubicBezTo>
                <a:cubicBezTo>
                  <a:pt x="63623" y="6098"/>
                  <a:pt x="61114" y="7215"/>
                  <a:pt x="59288" y="9021"/>
                </a:cubicBezTo>
                <a:cubicBezTo>
                  <a:pt x="58783" y="7757"/>
                  <a:pt x="57549" y="6862"/>
                  <a:pt x="56105" y="6862"/>
                </a:cubicBezTo>
                <a:cubicBezTo>
                  <a:pt x="55332" y="6862"/>
                  <a:pt x="54622" y="7121"/>
                  <a:pt x="54048" y="7553"/>
                </a:cubicBezTo>
                <a:cubicBezTo>
                  <a:pt x="52759" y="3187"/>
                  <a:pt x="48723" y="1"/>
                  <a:pt x="43940"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7" name="Google Shape;257;p15"/>
          <p:cNvSpPr/>
          <p:nvPr/>
        </p:nvSpPr>
        <p:spPr>
          <a:xfrm>
            <a:off x="-9858" y="720013"/>
            <a:ext cx="2597579" cy="701104"/>
          </a:xfrm>
          <a:custGeom>
            <a:avLst/>
            <a:gdLst/>
            <a:ahLst/>
            <a:cxnLst/>
            <a:rect l="l" t="t" r="r" b="b"/>
            <a:pathLst>
              <a:path w="122972" h="33191" extrusionOk="0">
                <a:moveTo>
                  <a:pt x="19994" y="1"/>
                </a:moveTo>
                <a:cubicBezTo>
                  <a:pt x="13835" y="1"/>
                  <a:pt x="8843" y="4994"/>
                  <a:pt x="8843" y="11152"/>
                </a:cubicBezTo>
                <a:cubicBezTo>
                  <a:pt x="8843" y="12331"/>
                  <a:pt x="9027" y="13465"/>
                  <a:pt x="9365" y="14531"/>
                </a:cubicBezTo>
                <a:cubicBezTo>
                  <a:pt x="7811" y="14699"/>
                  <a:pt x="6599" y="16014"/>
                  <a:pt x="6599" y="17613"/>
                </a:cubicBezTo>
                <a:cubicBezTo>
                  <a:pt x="6599" y="17901"/>
                  <a:pt x="6642" y="18179"/>
                  <a:pt x="6715" y="18444"/>
                </a:cubicBezTo>
                <a:cubicBezTo>
                  <a:pt x="2951" y="18786"/>
                  <a:pt x="2" y="21947"/>
                  <a:pt x="0" y="25801"/>
                </a:cubicBezTo>
                <a:cubicBezTo>
                  <a:pt x="0" y="29882"/>
                  <a:pt x="3309" y="33190"/>
                  <a:pt x="7391" y="33190"/>
                </a:cubicBezTo>
                <a:lnTo>
                  <a:pt x="118561" y="33190"/>
                </a:lnTo>
                <a:cubicBezTo>
                  <a:pt x="120997" y="33190"/>
                  <a:pt x="122972" y="31215"/>
                  <a:pt x="122972" y="28779"/>
                </a:cubicBezTo>
                <a:cubicBezTo>
                  <a:pt x="122972" y="26343"/>
                  <a:pt x="120997" y="24369"/>
                  <a:pt x="118561" y="24369"/>
                </a:cubicBezTo>
                <a:lnTo>
                  <a:pt x="117486" y="24369"/>
                </a:lnTo>
                <a:cubicBezTo>
                  <a:pt x="117067" y="24369"/>
                  <a:pt x="116662" y="24431"/>
                  <a:pt x="116278" y="24540"/>
                </a:cubicBezTo>
                <a:cubicBezTo>
                  <a:pt x="115868" y="20603"/>
                  <a:pt x="112539" y="17533"/>
                  <a:pt x="108493" y="17533"/>
                </a:cubicBezTo>
                <a:cubicBezTo>
                  <a:pt x="106308" y="17533"/>
                  <a:pt x="104332" y="18429"/>
                  <a:pt x="102913" y="19872"/>
                </a:cubicBezTo>
                <a:cubicBezTo>
                  <a:pt x="102438" y="19724"/>
                  <a:pt x="101934" y="19645"/>
                  <a:pt x="101411" y="19645"/>
                </a:cubicBezTo>
                <a:cubicBezTo>
                  <a:pt x="99760" y="19645"/>
                  <a:pt x="98299" y="20442"/>
                  <a:pt x="97378" y="21668"/>
                </a:cubicBezTo>
                <a:cubicBezTo>
                  <a:pt x="96427" y="20922"/>
                  <a:pt x="95264" y="20435"/>
                  <a:pt x="93992" y="20319"/>
                </a:cubicBezTo>
                <a:cubicBezTo>
                  <a:pt x="94055" y="20088"/>
                  <a:pt x="94093" y="19846"/>
                  <a:pt x="94093" y="19594"/>
                </a:cubicBezTo>
                <a:cubicBezTo>
                  <a:pt x="94093" y="18197"/>
                  <a:pt x="93036" y="17050"/>
                  <a:pt x="91679" y="16903"/>
                </a:cubicBezTo>
                <a:cubicBezTo>
                  <a:pt x="92036" y="15777"/>
                  <a:pt x="92196" y="14564"/>
                  <a:pt x="92113" y="13301"/>
                </a:cubicBezTo>
                <a:cubicBezTo>
                  <a:pt x="91793" y="8424"/>
                  <a:pt x="87800" y="4486"/>
                  <a:pt x="82918" y="4234"/>
                </a:cubicBezTo>
                <a:cubicBezTo>
                  <a:pt x="82745" y="4225"/>
                  <a:pt x="82573" y="4220"/>
                  <a:pt x="82401" y="4220"/>
                </a:cubicBezTo>
                <a:cubicBezTo>
                  <a:pt x="77985" y="4220"/>
                  <a:pt x="74258" y="7163"/>
                  <a:pt x="73067" y="11193"/>
                </a:cubicBezTo>
                <a:cubicBezTo>
                  <a:pt x="72538" y="10795"/>
                  <a:pt x="71882" y="10556"/>
                  <a:pt x="71169" y="10556"/>
                </a:cubicBezTo>
                <a:cubicBezTo>
                  <a:pt x="69420" y="10556"/>
                  <a:pt x="68003" y="11973"/>
                  <a:pt x="68003" y="13722"/>
                </a:cubicBezTo>
                <a:cubicBezTo>
                  <a:pt x="68003" y="13736"/>
                  <a:pt x="68005" y="13752"/>
                  <a:pt x="68005" y="13767"/>
                </a:cubicBezTo>
                <a:cubicBezTo>
                  <a:pt x="67785" y="13788"/>
                  <a:pt x="67570" y="13825"/>
                  <a:pt x="67354" y="13860"/>
                </a:cubicBezTo>
                <a:cubicBezTo>
                  <a:pt x="65474" y="12477"/>
                  <a:pt x="63195" y="11612"/>
                  <a:pt x="60736" y="11484"/>
                </a:cubicBezTo>
                <a:cubicBezTo>
                  <a:pt x="60519" y="11473"/>
                  <a:pt x="60303" y="11467"/>
                  <a:pt x="60088" y="11467"/>
                </a:cubicBezTo>
                <a:cubicBezTo>
                  <a:pt x="58456" y="11467"/>
                  <a:pt x="56900" y="11787"/>
                  <a:pt x="55475" y="12361"/>
                </a:cubicBezTo>
                <a:cubicBezTo>
                  <a:pt x="52923" y="9853"/>
                  <a:pt x="49426" y="8303"/>
                  <a:pt x="45566" y="8303"/>
                </a:cubicBezTo>
                <a:cubicBezTo>
                  <a:pt x="45316" y="8303"/>
                  <a:pt x="45066" y="8310"/>
                  <a:pt x="44813" y="8323"/>
                </a:cubicBezTo>
                <a:cubicBezTo>
                  <a:pt x="41997" y="8468"/>
                  <a:pt x="39387" y="9460"/>
                  <a:pt x="37231" y="11045"/>
                </a:cubicBezTo>
                <a:cubicBezTo>
                  <a:pt x="36985" y="11004"/>
                  <a:pt x="36739" y="10963"/>
                  <a:pt x="36487" y="10938"/>
                </a:cubicBezTo>
                <a:cubicBezTo>
                  <a:pt x="36487" y="10921"/>
                  <a:pt x="36489" y="10903"/>
                  <a:pt x="36489" y="10885"/>
                </a:cubicBezTo>
                <a:cubicBezTo>
                  <a:pt x="36489" y="8883"/>
                  <a:pt x="34866" y="7259"/>
                  <a:pt x="32863" y="7259"/>
                </a:cubicBezTo>
                <a:cubicBezTo>
                  <a:pt x="32045" y="7259"/>
                  <a:pt x="31293" y="7533"/>
                  <a:pt x="30687" y="7989"/>
                </a:cubicBezTo>
                <a:cubicBezTo>
                  <a:pt x="29324" y="3371"/>
                  <a:pt x="25054" y="1"/>
                  <a:pt x="19994"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8" name="Google Shape;258;p15"/>
          <p:cNvSpPr/>
          <p:nvPr/>
        </p:nvSpPr>
        <p:spPr>
          <a:xfrm rot="505305">
            <a:off x="428602" y="1580071"/>
            <a:ext cx="221164" cy="221192"/>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9" name="Google Shape;259;p15"/>
          <p:cNvSpPr/>
          <p:nvPr/>
        </p:nvSpPr>
        <p:spPr>
          <a:xfrm rot="-2138645">
            <a:off x="930597" y="678890"/>
            <a:ext cx="379833" cy="321692"/>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0" name="Google Shape;260;p15"/>
          <p:cNvSpPr/>
          <p:nvPr/>
        </p:nvSpPr>
        <p:spPr>
          <a:xfrm rot="3195493" flipH="1">
            <a:off x="752874" y="5624577"/>
            <a:ext cx="254313" cy="215409"/>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1" name="Google Shape;261;p15"/>
          <p:cNvSpPr/>
          <p:nvPr/>
        </p:nvSpPr>
        <p:spPr>
          <a:xfrm rot="505305">
            <a:off x="3053435" y="6669604"/>
            <a:ext cx="221164" cy="221192"/>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2" name="Google Shape;262;p15"/>
          <p:cNvSpPr/>
          <p:nvPr/>
        </p:nvSpPr>
        <p:spPr>
          <a:xfrm>
            <a:off x="11524099" y="5031036"/>
            <a:ext cx="1117128" cy="504024"/>
          </a:xfrm>
          <a:custGeom>
            <a:avLst/>
            <a:gdLst/>
            <a:ahLst/>
            <a:cxnLst/>
            <a:rect l="l" t="t" r="r" b="b"/>
            <a:pathLst>
              <a:path w="52886" h="23861" extrusionOk="0">
                <a:moveTo>
                  <a:pt x="38513" y="1"/>
                </a:moveTo>
                <a:cubicBezTo>
                  <a:pt x="34875" y="1"/>
                  <a:pt x="31806" y="2424"/>
                  <a:pt x="30825" y="5743"/>
                </a:cubicBezTo>
                <a:cubicBezTo>
                  <a:pt x="30390" y="5415"/>
                  <a:pt x="29849" y="5219"/>
                  <a:pt x="29261" y="5219"/>
                </a:cubicBezTo>
                <a:cubicBezTo>
                  <a:pt x="27821" y="5219"/>
                  <a:pt x="26654" y="6386"/>
                  <a:pt x="26654" y="7826"/>
                </a:cubicBezTo>
                <a:cubicBezTo>
                  <a:pt x="26654" y="7838"/>
                  <a:pt x="26656" y="7851"/>
                  <a:pt x="26656" y="7864"/>
                </a:cubicBezTo>
                <a:cubicBezTo>
                  <a:pt x="26474" y="7881"/>
                  <a:pt x="26298" y="7911"/>
                  <a:pt x="26121" y="7939"/>
                </a:cubicBezTo>
                <a:cubicBezTo>
                  <a:pt x="24571" y="6801"/>
                  <a:pt x="22694" y="6087"/>
                  <a:pt x="20670" y="5982"/>
                </a:cubicBezTo>
                <a:cubicBezTo>
                  <a:pt x="20489" y="5973"/>
                  <a:pt x="20309" y="5968"/>
                  <a:pt x="20130" y="5968"/>
                </a:cubicBezTo>
                <a:cubicBezTo>
                  <a:pt x="15518" y="5968"/>
                  <a:pt x="11625" y="9041"/>
                  <a:pt x="10382" y="13251"/>
                </a:cubicBezTo>
                <a:cubicBezTo>
                  <a:pt x="9828" y="12835"/>
                  <a:pt x="9143" y="12585"/>
                  <a:pt x="8398" y="12585"/>
                </a:cubicBezTo>
                <a:cubicBezTo>
                  <a:pt x="6571" y="12585"/>
                  <a:pt x="5091" y="14065"/>
                  <a:pt x="5091" y="15892"/>
                </a:cubicBezTo>
                <a:cubicBezTo>
                  <a:pt x="5091" y="15908"/>
                  <a:pt x="5093" y="15924"/>
                  <a:pt x="5094" y="15940"/>
                </a:cubicBezTo>
                <a:cubicBezTo>
                  <a:pt x="5050" y="15944"/>
                  <a:pt x="5005" y="15948"/>
                  <a:pt x="4962" y="15953"/>
                </a:cubicBezTo>
                <a:cubicBezTo>
                  <a:pt x="0" y="16481"/>
                  <a:pt x="433" y="23860"/>
                  <a:pt x="5422" y="23860"/>
                </a:cubicBezTo>
                <a:lnTo>
                  <a:pt x="47573" y="23860"/>
                </a:lnTo>
                <a:cubicBezTo>
                  <a:pt x="50507" y="23860"/>
                  <a:pt x="52886" y="21482"/>
                  <a:pt x="52886" y="18548"/>
                </a:cubicBezTo>
                <a:cubicBezTo>
                  <a:pt x="52886" y="15777"/>
                  <a:pt x="50765" y="13505"/>
                  <a:pt x="48059" y="13259"/>
                </a:cubicBezTo>
                <a:cubicBezTo>
                  <a:pt x="48112" y="13069"/>
                  <a:pt x="48142" y="12870"/>
                  <a:pt x="48142" y="12662"/>
                </a:cubicBezTo>
                <a:cubicBezTo>
                  <a:pt x="48142" y="11513"/>
                  <a:pt x="47272" y="10566"/>
                  <a:pt x="46153" y="10445"/>
                </a:cubicBezTo>
                <a:cubicBezTo>
                  <a:pt x="46397" y="9680"/>
                  <a:pt x="46529" y="8864"/>
                  <a:pt x="46529" y="8017"/>
                </a:cubicBezTo>
                <a:cubicBezTo>
                  <a:pt x="46529" y="3590"/>
                  <a:pt x="42940" y="1"/>
                  <a:pt x="38513"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3" name="Google Shape;263;p15"/>
          <p:cNvSpPr/>
          <p:nvPr/>
        </p:nvSpPr>
        <p:spPr>
          <a:xfrm>
            <a:off x="7139519" y="-119973"/>
            <a:ext cx="1086563" cy="475972"/>
          </a:xfrm>
          <a:custGeom>
            <a:avLst/>
            <a:gdLst/>
            <a:ahLst/>
            <a:cxnLst/>
            <a:rect l="l" t="t" r="r" b="b"/>
            <a:pathLst>
              <a:path w="51439" h="22533" extrusionOk="0">
                <a:moveTo>
                  <a:pt x="25363" y="1"/>
                </a:moveTo>
                <a:cubicBezTo>
                  <a:pt x="19552" y="1"/>
                  <a:pt x="14645" y="3862"/>
                  <a:pt x="13079" y="9165"/>
                </a:cubicBezTo>
                <a:cubicBezTo>
                  <a:pt x="12382" y="8642"/>
                  <a:pt x="11519" y="8326"/>
                  <a:pt x="10580" y="8326"/>
                </a:cubicBezTo>
                <a:cubicBezTo>
                  <a:pt x="8279" y="8326"/>
                  <a:pt x="6414" y="10192"/>
                  <a:pt x="6414" y="12492"/>
                </a:cubicBezTo>
                <a:cubicBezTo>
                  <a:pt x="6414" y="12512"/>
                  <a:pt x="6418" y="12533"/>
                  <a:pt x="6418" y="12553"/>
                </a:cubicBezTo>
                <a:cubicBezTo>
                  <a:pt x="6362" y="12558"/>
                  <a:pt x="6306" y="12564"/>
                  <a:pt x="6251" y="12570"/>
                </a:cubicBezTo>
                <a:cubicBezTo>
                  <a:pt x="0" y="13236"/>
                  <a:pt x="545" y="22532"/>
                  <a:pt x="6831" y="22532"/>
                </a:cubicBezTo>
                <a:lnTo>
                  <a:pt x="44606" y="22532"/>
                </a:lnTo>
                <a:cubicBezTo>
                  <a:pt x="50893" y="22532"/>
                  <a:pt x="51439" y="13236"/>
                  <a:pt x="45187" y="12570"/>
                </a:cubicBezTo>
                <a:cubicBezTo>
                  <a:pt x="45132" y="12564"/>
                  <a:pt x="45077" y="12559"/>
                  <a:pt x="45020" y="12553"/>
                </a:cubicBezTo>
                <a:cubicBezTo>
                  <a:pt x="45020" y="12533"/>
                  <a:pt x="45024" y="12512"/>
                  <a:pt x="45024" y="12492"/>
                </a:cubicBezTo>
                <a:cubicBezTo>
                  <a:pt x="45024" y="10192"/>
                  <a:pt x="43159" y="8326"/>
                  <a:pt x="40859" y="8326"/>
                </a:cubicBezTo>
                <a:cubicBezTo>
                  <a:pt x="39919" y="8326"/>
                  <a:pt x="39056" y="8642"/>
                  <a:pt x="38359" y="9165"/>
                </a:cubicBezTo>
                <a:cubicBezTo>
                  <a:pt x="36793" y="3862"/>
                  <a:pt x="31886" y="1"/>
                  <a:pt x="26074" y="1"/>
                </a:cubicBezTo>
                <a:cubicBezTo>
                  <a:pt x="25956" y="1"/>
                  <a:pt x="25837" y="2"/>
                  <a:pt x="25718" y="5"/>
                </a:cubicBezTo>
                <a:cubicBezTo>
                  <a:pt x="25599" y="2"/>
                  <a:pt x="25481" y="1"/>
                  <a:pt x="25363"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4" name="Google Shape;264;p15"/>
          <p:cNvSpPr/>
          <p:nvPr/>
        </p:nvSpPr>
        <p:spPr>
          <a:xfrm>
            <a:off x="8027900" y="5680161"/>
            <a:ext cx="1598339" cy="622737"/>
          </a:xfrm>
          <a:custGeom>
            <a:avLst/>
            <a:gdLst/>
            <a:ahLst/>
            <a:cxnLst/>
            <a:rect l="l" t="t" r="r" b="b"/>
            <a:pathLst>
              <a:path w="75667" h="29481" extrusionOk="0">
                <a:moveTo>
                  <a:pt x="41734" y="1"/>
                </a:moveTo>
                <a:cubicBezTo>
                  <a:pt x="35124" y="1"/>
                  <a:pt x="29629" y="4758"/>
                  <a:pt x="28475" y="11035"/>
                </a:cubicBezTo>
                <a:cubicBezTo>
                  <a:pt x="28087" y="9925"/>
                  <a:pt x="27033" y="9129"/>
                  <a:pt x="25792" y="9129"/>
                </a:cubicBezTo>
                <a:cubicBezTo>
                  <a:pt x="25150" y="9129"/>
                  <a:pt x="24560" y="9343"/>
                  <a:pt x="24083" y="9701"/>
                </a:cubicBezTo>
                <a:cubicBezTo>
                  <a:pt x="23014" y="6078"/>
                  <a:pt x="19663" y="3432"/>
                  <a:pt x="15691" y="3432"/>
                </a:cubicBezTo>
                <a:cubicBezTo>
                  <a:pt x="10859" y="3432"/>
                  <a:pt x="6940" y="7350"/>
                  <a:pt x="6940" y="12184"/>
                </a:cubicBezTo>
                <a:cubicBezTo>
                  <a:pt x="6940" y="13108"/>
                  <a:pt x="7085" y="13999"/>
                  <a:pt x="7350" y="14836"/>
                </a:cubicBezTo>
                <a:cubicBezTo>
                  <a:pt x="6130" y="14967"/>
                  <a:pt x="5180" y="15999"/>
                  <a:pt x="5180" y="17255"/>
                </a:cubicBezTo>
                <a:cubicBezTo>
                  <a:pt x="5180" y="17481"/>
                  <a:pt x="5213" y="17699"/>
                  <a:pt x="5271" y="17907"/>
                </a:cubicBezTo>
                <a:cubicBezTo>
                  <a:pt x="2317" y="18175"/>
                  <a:pt x="1" y="20656"/>
                  <a:pt x="1" y="23680"/>
                </a:cubicBezTo>
                <a:cubicBezTo>
                  <a:pt x="1" y="26883"/>
                  <a:pt x="2598" y="29480"/>
                  <a:pt x="5801" y="29480"/>
                </a:cubicBezTo>
                <a:lnTo>
                  <a:pt x="70898" y="29480"/>
                </a:lnTo>
                <a:cubicBezTo>
                  <a:pt x="75286" y="29479"/>
                  <a:pt x="75667" y="22989"/>
                  <a:pt x="71303" y="22524"/>
                </a:cubicBezTo>
                <a:cubicBezTo>
                  <a:pt x="71264" y="22519"/>
                  <a:pt x="71225" y="22516"/>
                  <a:pt x="71186" y="22512"/>
                </a:cubicBezTo>
                <a:cubicBezTo>
                  <a:pt x="71187" y="22498"/>
                  <a:pt x="71189" y="22484"/>
                  <a:pt x="71189" y="22469"/>
                </a:cubicBezTo>
                <a:cubicBezTo>
                  <a:pt x="71189" y="20864"/>
                  <a:pt x="69886" y="19562"/>
                  <a:pt x="68280" y="19562"/>
                </a:cubicBezTo>
                <a:cubicBezTo>
                  <a:pt x="67625" y="19562"/>
                  <a:pt x="67022" y="19781"/>
                  <a:pt x="66536" y="20147"/>
                </a:cubicBezTo>
                <a:cubicBezTo>
                  <a:pt x="65442" y="16445"/>
                  <a:pt x="62017" y="13741"/>
                  <a:pt x="57961" y="13741"/>
                </a:cubicBezTo>
                <a:cubicBezTo>
                  <a:pt x="57803" y="13741"/>
                  <a:pt x="57645" y="13745"/>
                  <a:pt x="57485" y="13753"/>
                </a:cubicBezTo>
                <a:cubicBezTo>
                  <a:pt x="56692" y="13795"/>
                  <a:pt x="55928" y="13947"/>
                  <a:pt x="55201" y="14186"/>
                </a:cubicBezTo>
                <a:cubicBezTo>
                  <a:pt x="55213" y="13954"/>
                  <a:pt x="55219" y="13721"/>
                  <a:pt x="55219" y="13486"/>
                </a:cubicBezTo>
                <a:cubicBezTo>
                  <a:pt x="55219" y="6038"/>
                  <a:pt x="49181" y="1"/>
                  <a:pt x="41734"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5" name="Google Shape;265;p15"/>
          <p:cNvSpPr/>
          <p:nvPr/>
        </p:nvSpPr>
        <p:spPr>
          <a:xfrm>
            <a:off x="4534034" y="6399216"/>
            <a:ext cx="753639" cy="627109"/>
          </a:xfrm>
          <a:custGeom>
            <a:avLst/>
            <a:gdLst/>
            <a:ahLst/>
            <a:cxnLst/>
            <a:rect l="l" t="t" r="r" b="b"/>
            <a:pathLst>
              <a:path w="35678" h="29688" extrusionOk="0">
                <a:moveTo>
                  <a:pt x="15326" y="0"/>
                </a:moveTo>
                <a:cubicBezTo>
                  <a:pt x="8982" y="0"/>
                  <a:pt x="3839" y="5143"/>
                  <a:pt x="3839" y="11487"/>
                </a:cubicBezTo>
                <a:cubicBezTo>
                  <a:pt x="3839" y="12380"/>
                  <a:pt x="3951" y="13245"/>
                  <a:pt x="4144" y="14080"/>
                </a:cubicBezTo>
                <a:cubicBezTo>
                  <a:pt x="1657" y="15568"/>
                  <a:pt x="0" y="18299"/>
                  <a:pt x="50" y="21420"/>
                </a:cubicBezTo>
                <a:cubicBezTo>
                  <a:pt x="123" y="26049"/>
                  <a:pt x="4065" y="29688"/>
                  <a:pt x="8695" y="29688"/>
                </a:cubicBezTo>
                <a:lnTo>
                  <a:pt x="26031" y="29688"/>
                </a:lnTo>
                <a:cubicBezTo>
                  <a:pt x="31359" y="29688"/>
                  <a:pt x="35678" y="25369"/>
                  <a:pt x="35678" y="20040"/>
                </a:cubicBezTo>
                <a:cubicBezTo>
                  <a:pt x="35678" y="16380"/>
                  <a:pt x="33639" y="13195"/>
                  <a:pt x="30635" y="11561"/>
                </a:cubicBezTo>
                <a:cubicBezTo>
                  <a:pt x="30873" y="11033"/>
                  <a:pt x="31010" y="10449"/>
                  <a:pt x="31010" y="9833"/>
                </a:cubicBezTo>
                <a:cubicBezTo>
                  <a:pt x="31010" y="7514"/>
                  <a:pt x="29130" y="5636"/>
                  <a:pt x="26812" y="5636"/>
                </a:cubicBezTo>
                <a:cubicBezTo>
                  <a:pt x="26299" y="5636"/>
                  <a:pt x="25811" y="5731"/>
                  <a:pt x="25357" y="5899"/>
                </a:cubicBezTo>
                <a:cubicBezTo>
                  <a:pt x="23394" y="2382"/>
                  <a:pt x="19640" y="0"/>
                  <a:pt x="15326" y="0"/>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6" name="Google Shape;266;p15"/>
          <p:cNvSpPr/>
          <p:nvPr/>
        </p:nvSpPr>
        <p:spPr>
          <a:xfrm>
            <a:off x="3703301" y="4934676"/>
            <a:ext cx="1982759" cy="694792"/>
          </a:xfrm>
          <a:custGeom>
            <a:avLst/>
            <a:gdLst/>
            <a:ahLst/>
            <a:cxnLst/>
            <a:rect l="l" t="t" r="r" b="b"/>
            <a:pathLst>
              <a:path w="89542" h="31377" extrusionOk="0">
                <a:moveTo>
                  <a:pt x="43940" y="1"/>
                </a:moveTo>
                <a:cubicBezTo>
                  <a:pt x="43754" y="1"/>
                  <a:pt x="43567" y="6"/>
                  <a:pt x="43379" y="15"/>
                </a:cubicBezTo>
                <a:cubicBezTo>
                  <a:pt x="38092" y="289"/>
                  <a:pt x="33768" y="4553"/>
                  <a:pt x="33421" y="9836"/>
                </a:cubicBezTo>
                <a:cubicBezTo>
                  <a:pt x="33331" y="11202"/>
                  <a:pt x="33505" y="12517"/>
                  <a:pt x="33891" y="13736"/>
                </a:cubicBezTo>
                <a:cubicBezTo>
                  <a:pt x="32422" y="13894"/>
                  <a:pt x="31277" y="15139"/>
                  <a:pt x="31277" y="16650"/>
                </a:cubicBezTo>
                <a:cubicBezTo>
                  <a:pt x="31277" y="16923"/>
                  <a:pt x="31317" y="17186"/>
                  <a:pt x="31386" y="17436"/>
                </a:cubicBezTo>
                <a:cubicBezTo>
                  <a:pt x="30008" y="17561"/>
                  <a:pt x="28749" y="18090"/>
                  <a:pt x="27719" y="18897"/>
                </a:cubicBezTo>
                <a:cubicBezTo>
                  <a:pt x="26723" y="17570"/>
                  <a:pt x="25139" y="16706"/>
                  <a:pt x="23351" y="16706"/>
                </a:cubicBezTo>
                <a:cubicBezTo>
                  <a:pt x="22785" y="16706"/>
                  <a:pt x="22238" y="16792"/>
                  <a:pt x="21724" y="16953"/>
                </a:cubicBezTo>
                <a:cubicBezTo>
                  <a:pt x="20187" y="15388"/>
                  <a:pt x="18048" y="14419"/>
                  <a:pt x="15681" y="14419"/>
                </a:cubicBezTo>
                <a:cubicBezTo>
                  <a:pt x="11299" y="14419"/>
                  <a:pt x="7694" y="17744"/>
                  <a:pt x="7250" y="22008"/>
                </a:cubicBezTo>
                <a:cubicBezTo>
                  <a:pt x="6833" y="21889"/>
                  <a:pt x="6396" y="21822"/>
                  <a:pt x="5941" y="21822"/>
                </a:cubicBezTo>
                <a:lnTo>
                  <a:pt x="4778" y="21822"/>
                </a:lnTo>
                <a:cubicBezTo>
                  <a:pt x="2139" y="21822"/>
                  <a:pt x="0" y="23961"/>
                  <a:pt x="0" y="26600"/>
                </a:cubicBezTo>
                <a:cubicBezTo>
                  <a:pt x="0" y="29238"/>
                  <a:pt x="2139" y="31376"/>
                  <a:pt x="4778" y="31376"/>
                </a:cubicBezTo>
                <a:lnTo>
                  <a:pt x="87241" y="31376"/>
                </a:lnTo>
                <a:cubicBezTo>
                  <a:pt x="88511" y="31376"/>
                  <a:pt x="89541" y="30346"/>
                  <a:pt x="89541" y="29076"/>
                </a:cubicBezTo>
                <a:lnTo>
                  <a:pt x="89541" y="29033"/>
                </a:lnTo>
                <a:cubicBezTo>
                  <a:pt x="89541" y="27763"/>
                  <a:pt x="88511" y="26733"/>
                  <a:pt x="87241" y="26733"/>
                </a:cubicBezTo>
                <a:cubicBezTo>
                  <a:pt x="88432" y="25161"/>
                  <a:pt x="89077" y="23151"/>
                  <a:pt x="88881" y="20986"/>
                </a:cubicBezTo>
                <a:cubicBezTo>
                  <a:pt x="88513" y="16926"/>
                  <a:pt x="85287" y="13789"/>
                  <a:pt x="81220" y="13524"/>
                </a:cubicBezTo>
                <a:cubicBezTo>
                  <a:pt x="81036" y="13512"/>
                  <a:pt x="80853" y="13506"/>
                  <a:pt x="80671" y="13506"/>
                </a:cubicBezTo>
                <a:cubicBezTo>
                  <a:pt x="79099" y="13506"/>
                  <a:pt x="77631" y="13948"/>
                  <a:pt x="76380" y="14711"/>
                </a:cubicBezTo>
                <a:cubicBezTo>
                  <a:pt x="75656" y="9839"/>
                  <a:pt x="71468" y="6098"/>
                  <a:pt x="66395" y="6098"/>
                </a:cubicBezTo>
                <a:cubicBezTo>
                  <a:pt x="63623" y="6098"/>
                  <a:pt x="61114" y="7215"/>
                  <a:pt x="59288" y="9021"/>
                </a:cubicBezTo>
                <a:cubicBezTo>
                  <a:pt x="58783" y="7757"/>
                  <a:pt x="57549" y="6862"/>
                  <a:pt x="56105" y="6862"/>
                </a:cubicBezTo>
                <a:cubicBezTo>
                  <a:pt x="55332" y="6862"/>
                  <a:pt x="54622" y="7121"/>
                  <a:pt x="54048" y="7553"/>
                </a:cubicBezTo>
                <a:cubicBezTo>
                  <a:pt x="52759" y="3187"/>
                  <a:pt x="48723" y="1"/>
                  <a:pt x="43940"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902309359"/>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preserve="1" userDrawn="1">
  <p:cSld name="6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6981487"/>
      </p:ext>
    </p:extLst>
  </p:cSld>
  <p:clrMapOvr>
    <a:masterClrMapping/>
  </p:clrMapOvr>
  <p:transition>
    <p:randomBar dir="vert"/>
  </p:transition>
</p:sldLayout>
</file>

<file path=ppt/slideLayouts/slideLayout561.xml><?xml version="1.0" encoding="utf-8"?>
<p:sldLayout xmlns:a="http://schemas.openxmlformats.org/drawingml/2006/main" xmlns:r="http://schemas.openxmlformats.org/officeDocument/2006/relationships" xmlns:p="http://schemas.openxmlformats.org/presentationml/2006/main" userDrawn="1">
  <p:cSld name="1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pPr>
                <a:defRPr/>
              </a:pPr>
              <a:t>‹#›</a:t>
            </a:fld>
            <a:endParaRPr lang="zh-CN" altLang="en-US"/>
          </a:p>
        </p:txBody>
      </p:sp>
    </p:spTree>
    <p:extLst>
      <p:ext uri="{BB962C8B-B14F-4D97-AF65-F5344CB8AC3E}">
        <p14:creationId xmlns:p14="http://schemas.microsoft.com/office/powerpoint/2010/main" val="3586011098"/>
      </p:ext>
    </p:extLst>
  </p:cSld>
  <p:clrMapOvr>
    <a:masterClrMapping/>
  </p:clrMapOvr>
  <p:transition>
    <p:randomBar dir="vert"/>
  </p:transition>
</p:sldLayout>
</file>

<file path=ppt/slideLayouts/slideLayout562.xml><?xml version="1.0" encoding="utf-8"?>
<p:sldLayout xmlns:a="http://schemas.openxmlformats.org/drawingml/2006/main" xmlns:r="http://schemas.openxmlformats.org/officeDocument/2006/relationships" xmlns:p="http://schemas.openxmlformats.org/presentationml/2006/main" preserve="1" userDrawn="1">
  <p:cSld name="6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05251037"/>
      </p:ext>
    </p:extLst>
  </p:cSld>
  <p:clrMapOvr>
    <a:masterClrMapping/>
  </p:clrMapOvr>
  <p:transition>
    <p:randomBar dir="vert"/>
  </p:transition>
</p:sldLayout>
</file>

<file path=ppt/slideLayouts/slideLayout563.xml><?xml version="1.0" encoding="utf-8"?>
<p:sldLayout xmlns:a="http://schemas.openxmlformats.org/drawingml/2006/main" xmlns:r="http://schemas.openxmlformats.org/officeDocument/2006/relationships" xmlns:p="http://schemas.openxmlformats.org/presentationml/2006/main" showMasterSp="0" preserve="1" userDrawn="1">
  <p:cSld name="164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865270061"/>
      </p:ext>
    </p:extLst>
  </p:cSld>
  <p:clrMapOvr>
    <a:masterClrMapping/>
  </p:clrMapOvr>
  <p:transition>
    <p:randomBar dir="vert"/>
  </p:transition>
</p:sldLayout>
</file>

<file path=ppt/slideLayouts/slideLayout564.xml><?xml version="1.0" encoding="utf-8"?>
<p:sldLayout xmlns:a="http://schemas.openxmlformats.org/drawingml/2006/main" xmlns:r="http://schemas.openxmlformats.org/officeDocument/2006/relationships" xmlns:p="http://schemas.openxmlformats.org/presentationml/2006/main" preserve="1" userDrawn="1">
  <p:cSld name="165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0"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0" y="4005264"/>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433711075"/>
      </p:ext>
    </p:extLst>
  </p:cSld>
  <p:clrMapOvr>
    <a:masterClrMapping/>
  </p:clrMapOvr>
  <p:transition>
    <p:randomBar dir="vert"/>
  </p:transition>
</p:sldLayout>
</file>

<file path=ppt/slideLayouts/slideLayout565.xml><?xml version="1.0" encoding="utf-8"?>
<p:sldLayout xmlns:a="http://schemas.openxmlformats.org/drawingml/2006/main" xmlns:r="http://schemas.openxmlformats.org/officeDocument/2006/relationships" xmlns:p="http://schemas.openxmlformats.org/presentationml/2006/main" preserve="1" userDrawn="1">
  <p:cSld name="166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1"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152204512"/>
      </p:ext>
    </p:extLst>
  </p:cSld>
  <p:clrMapOvr>
    <a:masterClrMapping/>
  </p:clrMapOvr>
  <p:transition>
    <p:randomBar dir="vert"/>
  </p:transition>
</p:sldLayout>
</file>

<file path=ppt/slideLayouts/slideLayout566.xml><?xml version="1.0" encoding="utf-8"?>
<p:sldLayout xmlns:a="http://schemas.openxmlformats.org/drawingml/2006/main" xmlns:r="http://schemas.openxmlformats.org/officeDocument/2006/relationships" xmlns:p="http://schemas.openxmlformats.org/presentationml/2006/main" preserve="1" userDrawn="1">
  <p:cSld name="167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0"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4"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1073752188"/>
      </p:ext>
    </p:extLst>
  </p:cSld>
  <p:clrMapOvr>
    <a:masterClrMapping/>
  </p:clrMapOvr>
  <p:transition>
    <p:randomBar dir="vert"/>
  </p:transition>
</p:sldLayout>
</file>

<file path=ppt/slideLayouts/slideLayout567.xml><?xml version="1.0" encoding="utf-8"?>
<p:sldLayout xmlns:a="http://schemas.openxmlformats.org/drawingml/2006/main" xmlns:r="http://schemas.openxmlformats.org/officeDocument/2006/relationships" xmlns:p="http://schemas.openxmlformats.org/presentationml/2006/main" preserve="1" userDrawn="1">
  <p:cSld name="168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7" y="1882720"/>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933748266"/>
      </p:ext>
    </p:extLst>
  </p:cSld>
  <p:clrMapOvr>
    <a:masterClrMapping/>
  </p:clrMapOvr>
  <p:transition>
    <p:randomBar dir="vert"/>
  </p:transition>
</p:sldLayout>
</file>

<file path=ppt/slideLayouts/slideLayout568.xml><?xml version="1.0" encoding="utf-8"?>
<p:sldLayout xmlns:a="http://schemas.openxmlformats.org/drawingml/2006/main" xmlns:r="http://schemas.openxmlformats.org/officeDocument/2006/relationships" xmlns:p="http://schemas.openxmlformats.org/presentationml/2006/main" preserve="1" userDrawn="1">
  <p:cSld name="169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307354113"/>
      </p:ext>
    </p:extLst>
  </p:cSld>
  <p:clrMapOvr>
    <a:masterClrMapping/>
  </p:clrMapOvr>
  <p:transition>
    <p:randomBar dir="vert"/>
  </p:transition>
</p:sldLayout>
</file>

<file path=ppt/slideLayouts/slideLayout569.xml><?xml version="1.0" encoding="utf-8"?>
<p:sldLayout xmlns:a="http://schemas.openxmlformats.org/drawingml/2006/main" xmlns:r="http://schemas.openxmlformats.org/officeDocument/2006/relationships" xmlns:p="http://schemas.openxmlformats.org/presentationml/2006/main" preserve="1" userDrawn="1">
  <p:cSld name="170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4"/>
            <a:ext cx="4869098"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613246837"/>
      </p:ext>
    </p:extLst>
  </p:cSld>
  <p:clrMapOvr>
    <a:masterClrMapping/>
  </p:clrMapOvr>
  <p:transition>
    <p:randomBar dir="vert"/>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366"/>
        <p:cNvGrpSpPr/>
        <p:nvPr/>
      </p:nvGrpSpPr>
      <p:grpSpPr>
        <a:xfrm>
          <a:off x="0" y="0"/>
          <a:ext cx="0" cy="0"/>
          <a:chOff x="0" y="0"/>
          <a:chExt cx="0" cy="0"/>
        </a:xfrm>
      </p:grpSpPr>
      <p:sp>
        <p:nvSpPr>
          <p:cNvPr id="367" name="Google Shape;367;p22"/>
          <p:cNvSpPr/>
          <p:nvPr/>
        </p:nvSpPr>
        <p:spPr>
          <a:xfrm>
            <a:off x="-194245" y="930841"/>
            <a:ext cx="1736591" cy="757635"/>
          </a:xfrm>
          <a:custGeom>
            <a:avLst/>
            <a:gdLst/>
            <a:ahLst/>
            <a:cxnLst/>
            <a:rect l="l" t="t" r="r" b="b"/>
            <a:pathLst>
              <a:path w="78425" h="34215" extrusionOk="0">
                <a:moveTo>
                  <a:pt x="18079" y="0"/>
                </a:moveTo>
                <a:cubicBezTo>
                  <a:pt x="17728" y="0"/>
                  <a:pt x="17375" y="11"/>
                  <a:pt x="17020" y="35"/>
                </a:cubicBezTo>
                <a:cubicBezTo>
                  <a:pt x="9168" y="545"/>
                  <a:pt x="2807" y="6928"/>
                  <a:pt x="2317" y="14781"/>
                </a:cubicBezTo>
                <a:cubicBezTo>
                  <a:pt x="2021" y="19552"/>
                  <a:pt x="3844" y="23902"/>
                  <a:pt x="6935" y="26980"/>
                </a:cubicBezTo>
                <a:cubicBezTo>
                  <a:pt x="6413" y="26915"/>
                  <a:pt x="5883" y="26875"/>
                  <a:pt x="5343" y="26875"/>
                </a:cubicBezTo>
                <a:cubicBezTo>
                  <a:pt x="5130" y="26875"/>
                  <a:pt x="4919" y="26879"/>
                  <a:pt x="4708" y="26890"/>
                </a:cubicBezTo>
                <a:cubicBezTo>
                  <a:pt x="1" y="27121"/>
                  <a:pt x="264" y="34215"/>
                  <a:pt x="4978" y="34215"/>
                </a:cubicBezTo>
                <a:lnTo>
                  <a:pt x="70155" y="34215"/>
                </a:lnTo>
                <a:cubicBezTo>
                  <a:pt x="77821" y="34215"/>
                  <a:pt x="78425" y="22865"/>
                  <a:pt x="70795" y="22121"/>
                </a:cubicBezTo>
                <a:cubicBezTo>
                  <a:pt x="70719" y="22113"/>
                  <a:pt x="70641" y="22107"/>
                  <a:pt x="70565" y="22100"/>
                </a:cubicBezTo>
                <a:cubicBezTo>
                  <a:pt x="70573" y="21915"/>
                  <a:pt x="70579" y="21730"/>
                  <a:pt x="70579" y="21543"/>
                </a:cubicBezTo>
                <a:cubicBezTo>
                  <a:pt x="70579" y="14524"/>
                  <a:pt x="64889" y="8833"/>
                  <a:pt x="57870" y="8833"/>
                </a:cubicBezTo>
                <a:cubicBezTo>
                  <a:pt x="52490" y="8833"/>
                  <a:pt x="47894" y="12178"/>
                  <a:pt x="46039" y="16900"/>
                </a:cubicBezTo>
                <a:cubicBezTo>
                  <a:pt x="44580" y="15166"/>
                  <a:pt x="42397" y="14060"/>
                  <a:pt x="39953" y="14060"/>
                </a:cubicBezTo>
                <a:cubicBezTo>
                  <a:pt x="37486" y="14060"/>
                  <a:pt x="35281" y="15185"/>
                  <a:pt x="33822" y="16947"/>
                </a:cubicBezTo>
                <a:cubicBezTo>
                  <a:pt x="33850" y="16565"/>
                  <a:pt x="33869" y="16181"/>
                  <a:pt x="33869" y="15791"/>
                </a:cubicBezTo>
                <a:cubicBezTo>
                  <a:pt x="33869" y="7070"/>
                  <a:pt x="26800" y="0"/>
                  <a:pt x="18079" y="0"/>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8" name="Google Shape;368;p22"/>
          <p:cNvSpPr txBox="1">
            <a:spLocks noGrp="1"/>
          </p:cNvSpPr>
          <p:nvPr>
            <p:ph type="title"/>
          </p:nvPr>
        </p:nvSpPr>
        <p:spPr>
          <a:xfrm>
            <a:off x="2901600" y="720000"/>
            <a:ext cx="63888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
        <p:nvSpPr>
          <p:cNvPr id="369" name="Google Shape;369;p22"/>
          <p:cNvSpPr txBox="1">
            <a:spLocks noGrp="1"/>
          </p:cNvSpPr>
          <p:nvPr>
            <p:ph type="title" idx="2"/>
          </p:nvPr>
        </p:nvSpPr>
        <p:spPr>
          <a:xfrm>
            <a:off x="1387651" y="3614633"/>
            <a:ext cx="2280000" cy="703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2400"/>
              <a:buNone/>
              <a:defRPr sz="32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70" name="Google Shape;370;p22"/>
          <p:cNvSpPr txBox="1">
            <a:spLocks noGrp="1"/>
          </p:cNvSpPr>
          <p:nvPr>
            <p:ph type="subTitle" idx="1"/>
          </p:nvPr>
        </p:nvSpPr>
        <p:spPr>
          <a:xfrm>
            <a:off x="1057851" y="4394664"/>
            <a:ext cx="2939600" cy="114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71" name="Google Shape;371;p22"/>
          <p:cNvSpPr txBox="1">
            <a:spLocks noGrp="1"/>
          </p:cNvSpPr>
          <p:nvPr>
            <p:ph type="title" idx="3"/>
          </p:nvPr>
        </p:nvSpPr>
        <p:spPr>
          <a:xfrm>
            <a:off x="4956000" y="3614633"/>
            <a:ext cx="2280000" cy="703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2400"/>
              <a:buNone/>
              <a:defRPr sz="32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72" name="Google Shape;372;p22"/>
          <p:cNvSpPr txBox="1">
            <a:spLocks noGrp="1"/>
          </p:cNvSpPr>
          <p:nvPr>
            <p:ph type="subTitle" idx="4"/>
          </p:nvPr>
        </p:nvSpPr>
        <p:spPr>
          <a:xfrm>
            <a:off x="4626800" y="4394633"/>
            <a:ext cx="2938400" cy="114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73" name="Google Shape;373;p22"/>
          <p:cNvSpPr txBox="1">
            <a:spLocks noGrp="1"/>
          </p:cNvSpPr>
          <p:nvPr>
            <p:ph type="title" idx="5"/>
          </p:nvPr>
        </p:nvSpPr>
        <p:spPr>
          <a:xfrm>
            <a:off x="8524317" y="3614633"/>
            <a:ext cx="2280000" cy="703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2400"/>
              <a:buNone/>
              <a:defRPr sz="32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74" name="Google Shape;374;p22"/>
          <p:cNvSpPr txBox="1">
            <a:spLocks noGrp="1"/>
          </p:cNvSpPr>
          <p:nvPr>
            <p:ph type="subTitle" idx="6"/>
          </p:nvPr>
        </p:nvSpPr>
        <p:spPr>
          <a:xfrm>
            <a:off x="8195117" y="4394657"/>
            <a:ext cx="2938400" cy="114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75" name="Google Shape;375;p22"/>
          <p:cNvSpPr/>
          <p:nvPr/>
        </p:nvSpPr>
        <p:spPr>
          <a:xfrm>
            <a:off x="11804134" y="4575598"/>
            <a:ext cx="809671" cy="576812"/>
          </a:xfrm>
          <a:custGeom>
            <a:avLst/>
            <a:gdLst/>
            <a:ahLst/>
            <a:cxnLst/>
            <a:rect l="l" t="t" r="r" b="b"/>
            <a:pathLst>
              <a:path w="36565" h="26049" extrusionOk="0">
                <a:moveTo>
                  <a:pt x="15691" y="1"/>
                </a:moveTo>
                <a:cubicBezTo>
                  <a:pt x="10857" y="1"/>
                  <a:pt x="6940" y="3919"/>
                  <a:pt x="6940" y="8753"/>
                </a:cubicBezTo>
                <a:cubicBezTo>
                  <a:pt x="6940" y="9677"/>
                  <a:pt x="7084" y="10568"/>
                  <a:pt x="7349" y="11405"/>
                </a:cubicBezTo>
                <a:cubicBezTo>
                  <a:pt x="6129" y="11535"/>
                  <a:pt x="5178" y="12568"/>
                  <a:pt x="5178" y="13824"/>
                </a:cubicBezTo>
                <a:cubicBezTo>
                  <a:pt x="5178" y="14050"/>
                  <a:pt x="5212" y="14267"/>
                  <a:pt x="5269" y="14476"/>
                </a:cubicBezTo>
                <a:cubicBezTo>
                  <a:pt x="2315" y="14744"/>
                  <a:pt x="0" y="17225"/>
                  <a:pt x="0" y="20249"/>
                </a:cubicBezTo>
                <a:cubicBezTo>
                  <a:pt x="0" y="23452"/>
                  <a:pt x="2596" y="26048"/>
                  <a:pt x="5800" y="26048"/>
                </a:cubicBezTo>
                <a:lnTo>
                  <a:pt x="27812" y="26048"/>
                </a:lnTo>
                <a:cubicBezTo>
                  <a:pt x="32646" y="26048"/>
                  <a:pt x="36564" y="22131"/>
                  <a:pt x="36564" y="17297"/>
                </a:cubicBezTo>
                <a:cubicBezTo>
                  <a:pt x="36563" y="12741"/>
                  <a:pt x="33082" y="8999"/>
                  <a:pt x="28634" y="8585"/>
                </a:cubicBezTo>
                <a:cubicBezTo>
                  <a:pt x="28635" y="8571"/>
                  <a:pt x="28636" y="8558"/>
                  <a:pt x="28636" y="8544"/>
                </a:cubicBezTo>
                <a:cubicBezTo>
                  <a:pt x="28636" y="6971"/>
                  <a:pt x="27363" y="5697"/>
                  <a:pt x="25790" y="5697"/>
                </a:cubicBezTo>
                <a:cubicBezTo>
                  <a:pt x="25149" y="5697"/>
                  <a:pt x="24559" y="5912"/>
                  <a:pt x="24083" y="6270"/>
                </a:cubicBezTo>
                <a:cubicBezTo>
                  <a:pt x="23012" y="2646"/>
                  <a:pt x="19661" y="1"/>
                  <a:pt x="15691"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6" name="Google Shape;376;p22"/>
          <p:cNvSpPr/>
          <p:nvPr/>
        </p:nvSpPr>
        <p:spPr>
          <a:xfrm>
            <a:off x="1233893" y="1827814"/>
            <a:ext cx="1139031" cy="498956"/>
          </a:xfrm>
          <a:custGeom>
            <a:avLst/>
            <a:gdLst/>
            <a:ahLst/>
            <a:cxnLst/>
            <a:rect l="l" t="t" r="r" b="b"/>
            <a:pathLst>
              <a:path w="51439" h="22533" extrusionOk="0">
                <a:moveTo>
                  <a:pt x="25363" y="1"/>
                </a:moveTo>
                <a:cubicBezTo>
                  <a:pt x="19552" y="1"/>
                  <a:pt x="14645" y="3862"/>
                  <a:pt x="13079" y="9165"/>
                </a:cubicBezTo>
                <a:cubicBezTo>
                  <a:pt x="12382" y="8642"/>
                  <a:pt x="11519" y="8326"/>
                  <a:pt x="10580" y="8326"/>
                </a:cubicBezTo>
                <a:cubicBezTo>
                  <a:pt x="8279" y="8326"/>
                  <a:pt x="6414" y="10192"/>
                  <a:pt x="6414" y="12492"/>
                </a:cubicBezTo>
                <a:cubicBezTo>
                  <a:pt x="6414" y="12512"/>
                  <a:pt x="6418" y="12533"/>
                  <a:pt x="6418" y="12553"/>
                </a:cubicBezTo>
                <a:cubicBezTo>
                  <a:pt x="6362" y="12558"/>
                  <a:pt x="6306" y="12564"/>
                  <a:pt x="6251" y="12570"/>
                </a:cubicBezTo>
                <a:cubicBezTo>
                  <a:pt x="0" y="13236"/>
                  <a:pt x="545" y="22532"/>
                  <a:pt x="6831" y="22532"/>
                </a:cubicBezTo>
                <a:lnTo>
                  <a:pt x="44606" y="22532"/>
                </a:lnTo>
                <a:cubicBezTo>
                  <a:pt x="50893" y="22532"/>
                  <a:pt x="51439" y="13236"/>
                  <a:pt x="45187" y="12570"/>
                </a:cubicBezTo>
                <a:cubicBezTo>
                  <a:pt x="45132" y="12564"/>
                  <a:pt x="45077" y="12559"/>
                  <a:pt x="45020" y="12553"/>
                </a:cubicBezTo>
                <a:cubicBezTo>
                  <a:pt x="45020" y="12533"/>
                  <a:pt x="45024" y="12512"/>
                  <a:pt x="45024" y="12492"/>
                </a:cubicBezTo>
                <a:cubicBezTo>
                  <a:pt x="45024" y="10192"/>
                  <a:pt x="43159" y="8326"/>
                  <a:pt x="40859" y="8326"/>
                </a:cubicBezTo>
                <a:cubicBezTo>
                  <a:pt x="39919" y="8326"/>
                  <a:pt x="39056" y="8642"/>
                  <a:pt x="38359" y="9165"/>
                </a:cubicBezTo>
                <a:cubicBezTo>
                  <a:pt x="36793" y="3862"/>
                  <a:pt x="31886" y="1"/>
                  <a:pt x="26074" y="1"/>
                </a:cubicBezTo>
                <a:cubicBezTo>
                  <a:pt x="25956" y="1"/>
                  <a:pt x="25837" y="2"/>
                  <a:pt x="25718" y="5"/>
                </a:cubicBezTo>
                <a:cubicBezTo>
                  <a:pt x="25599" y="2"/>
                  <a:pt x="25481" y="1"/>
                  <a:pt x="25363"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7" name="Google Shape;377;p22"/>
          <p:cNvSpPr/>
          <p:nvPr/>
        </p:nvSpPr>
        <p:spPr>
          <a:xfrm>
            <a:off x="353453" y="5640248"/>
            <a:ext cx="2723009" cy="734960"/>
          </a:xfrm>
          <a:custGeom>
            <a:avLst/>
            <a:gdLst/>
            <a:ahLst/>
            <a:cxnLst/>
            <a:rect l="l" t="t" r="r" b="b"/>
            <a:pathLst>
              <a:path w="122972" h="33191" extrusionOk="0">
                <a:moveTo>
                  <a:pt x="19994" y="1"/>
                </a:moveTo>
                <a:cubicBezTo>
                  <a:pt x="13835" y="1"/>
                  <a:pt x="8843" y="4994"/>
                  <a:pt x="8843" y="11152"/>
                </a:cubicBezTo>
                <a:cubicBezTo>
                  <a:pt x="8843" y="12331"/>
                  <a:pt x="9027" y="13465"/>
                  <a:pt x="9365" y="14531"/>
                </a:cubicBezTo>
                <a:cubicBezTo>
                  <a:pt x="7811" y="14699"/>
                  <a:pt x="6599" y="16014"/>
                  <a:pt x="6599" y="17613"/>
                </a:cubicBezTo>
                <a:cubicBezTo>
                  <a:pt x="6599" y="17901"/>
                  <a:pt x="6642" y="18179"/>
                  <a:pt x="6715" y="18444"/>
                </a:cubicBezTo>
                <a:cubicBezTo>
                  <a:pt x="2951" y="18786"/>
                  <a:pt x="2" y="21947"/>
                  <a:pt x="0" y="25801"/>
                </a:cubicBezTo>
                <a:cubicBezTo>
                  <a:pt x="0" y="29882"/>
                  <a:pt x="3309" y="33190"/>
                  <a:pt x="7391" y="33190"/>
                </a:cubicBezTo>
                <a:lnTo>
                  <a:pt x="118561" y="33190"/>
                </a:lnTo>
                <a:cubicBezTo>
                  <a:pt x="120997" y="33190"/>
                  <a:pt x="122972" y="31215"/>
                  <a:pt x="122972" y="28779"/>
                </a:cubicBezTo>
                <a:cubicBezTo>
                  <a:pt x="122972" y="26343"/>
                  <a:pt x="120997" y="24369"/>
                  <a:pt x="118561" y="24369"/>
                </a:cubicBezTo>
                <a:lnTo>
                  <a:pt x="117486" y="24369"/>
                </a:lnTo>
                <a:cubicBezTo>
                  <a:pt x="117067" y="24369"/>
                  <a:pt x="116662" y="24431"/>
                  <a:pt x="116278" y="24540"/>
                </a:cubicBezTo>
                <a:cubicBezTo>
                  <a:pt x="115868" y="20603"/>
                  <a:pt x="112539" y="17533"/>
                  <a:pt x="108493" y="17533"/>
                </a:cubicBezTo>
                <a:cubicBezTo>
                  <a:pt x="106308" y="17533"/>
                  <a:pt x="104332" y="18429"/>
                  <a:pt x="102913" y="19872"/>
                </a:cubicBezTo>
                <a:cubicBezTo>
                  <a:pt x="102438" y="19724"/>
                  <a:pt x="101934" y="19645"/>
                  <a:pt x="101411" y="19645"/>
                </a:cubicBezTo>
                <a:cubicBezTo>
                  <a:pt x="99760" y="19645"/>
                  <a:pt x="98299" y="20442"/>
                  <a:pt x="97378" y="21668"/>
                </a:cubicBezTo>
                <a:cubicBezTo>
                  <a:pt x="96427" y="20922"/>
                  <a:pt x="95264" y="20435"/>
                  <a:pt x="93992" y="20319"/>
                </a:cubicBezTo>
                <a:cubicBezTo>
                  <a:pt x="94055" y="20088"/>
                  <a:pt x="94093" y="19846"/>
                  <a:pt x="94093" y="19594"/>
                </a:cubicBezTo>
                <a:cubicBezTo>
                  <a:pt x="94093" y="18197"/>
                  <a:pt x="93036" y="17050"/>
                  <a:pt x="91679" y="16903"/>
                </a:cubicBezTo>
                <a:cubicBezTo>
                  <a:pt x="92036" y="15777"/>
                  <a:pt x="92196" y="14564"/>
                  <a:pt x="92113" y="13301"/>
                </a:cubicBezTo>
                <a:cubicBezTo>
                  <a:pt x="91793" y="8424"/>
                  <a:pt x="87800" y="4486"/>
                  <a:pt x="82918" y="4234"/>
                </a:cubicBezTo>
                <a:cubicBezTo>
                  <a:pt x="82745" y="4225"/>
                  <a:pt x="82573" y="4220"/>
                  <a:pt x="82401" y="4220"/>
                </a:cubicBezTo>
                <a:cubicBezTo>
                  <a:pt x="77985" y="4220"/>
                  <a:pt x="74258" y="7163"/>
                  <a:pt x="73067" y="11193"/>
                </a:cubicBezTo>
                <a:cubicBezTo>
                  <a:pt x="72538" y="10795"/>
                  <a:pt x="71882" y="10556"/>
                  <a:pt x="71169" y="10556"/>
                </a:cubicBezTo>
                <a:cubicBezTo>
                  <a:pt x="69420" y="10556"/>
                  <a:pt x="68003" y="11973"/>
                  <a:pt x="68003" y="13722"/>
                </a:cubicBezTo>
                <a:cubicBezTo>
                  <a:pt x="68003" y="13736"/>
                  <a:pt x="68005" y="13752"/>
                  <a:pt x="68005" y="13767"/>
                </a:cubicBezTo>
                <a:cubicBezTo>
                  <a:pt x="67785" y="13788"/>
                  <a:pt x="67570" y="13825"/>
                  <a:pt x="67354" y="13860"/>
                </a:cubicBezTo>
                <a:cubicBezTo>
                  <a:pt x="65474" y="12477"/>
                  <a:pt x="63195" y="11612"/>
                  <a:pt x="60736" y="11484"/>
                </a:cubicBezTo>
                <a:cubicBezTo>
                  <a:pt x="60519" y="11473"/>
                  <a:pt x="60303" y="11467"/>
                  <a:pt x="60088" y="11467"/>
                </a:cubicBezTo>
                <a:cubicBezTo>
                  <a:pt x="58456" y="11467"/>
                  <a:pt x="56900" y="11787"/>
                  <a:pt x="55475" y="12361"/>
                </a:cubicBezTo>
                <a:cubicBezTo>
                  <a:pt x="52923" y="9853"/>
                  <a:pt x="49426" y="8303"/>
                  <a:pt x="45566" y="8303"/>
                </a:cubicBezTo>
                <a:cubicBezTo>
                  <a:pt x="45316" y="8303"/>
                  <a:pt x="45066" y="8310"/>
                  <a:pt x="44813" y="8323"/>
                </a:cubicBezTo>
                <a:cubicBezTo>
                  <a:pt x="41997" y="8468"/>
                  <a:pt x="39387" y="9460"/>
                  <a:pt x="37231" y="11045"/>
                </a:cubicBezTo>
                <a:cubicBezTo>
                  <a:pt x="36985" y="11004"/>
                  <a:pt x="36739" y="10963"/>
                  <a:pt x="36487" y="10938"/>
                </a:cubicBezTo>
                <a:cubicBezTo>
                  <a:pt x="36487" y="10921"/>
                  <a:pt x="36489" y="10903"/>
                  <a:pt x="36489" y="10885"/>
                </a:cubicBezTo>
                <a:cubicBezTo>
                  <a:pt x="36489" y="8883"/>
                  <a:pt x="34866" y="7259"/>
                  <a:pt x="32863" y="7259"/>
                </a:cubicBezTo>
                <a:cubicBezTo>
                  <a:pt x="32045" y="7259"/>
                  <a:pt x="31293" y="7533"/>
                  <a:pt x="30687" y="7989"/>
                </a:cubicBezTo>
                <a:cubicBezTo>
                  <a:pt x="29324" y="3371"/>
                  <a:pt x="25054" y="1"/>
                  <a:pt x="19994"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8" name="Google Shape;378;p22"/>
          <p:cNvSpPr/>
          <p:nvPr/>
        </p:nvSpPr>
        <p:spPr>
          <a:xfrm>
            <a:off x="10128597" y="2008523"/>
            <a:ext cx="1675520" cy="652808"/>
          </a:xfrm>
          <a:custGeom>
            <a:avLst/>
            <a:gdLst/>
            <a:ahLst/>
            <a:cxnLst/>
            <a:rect l="l" t="t" r="r" b="b"/>
            <a:pathLst>
              <a:path w="75667" h="29481" extrusionOk="0">
                <a:moveTo>
                  <a:pt x="41734" y="1"/>
                </a:moveTo>
                <a:cubicBezTo>
                  <a:pt x="35124" y="1"/>
                  <a:pt x="29629" y="4758"/>
                  <a:pt x="28475" y="11035"/>
                </a:cubicBezTo>
                <a:cubicBezTo>
                  <a:pt x="28087" y="9925"/>
                  <a:pt x="27033" y="9129"/>
                  <a:pt x="25792" y="9129"/>
                </a:cubicBezTo>
                <a:cubicBezTo>
                  <a:pt x="25150" y="9129"/>
                  <a:pt x="24560" y="9343"/>
                  <a:pt x="24083" y="9701"/>
                </a:cubicBezTo>
                <a:cubicBezTo>
                  <a:pt x="23014" y="6078"/>
                  <a:pt x="19663" y="3432"/>
                  <a:pt x="15691" y="3432"/>
                </a:cubicBezTo>
                <a:cubicBezTo>
                  <a:pt x="10859" y="3432"/>
                  <a:pt x="6940" y="7350"/>
                  <a:pt x="6940" y="12184"/>
                </a:cubicBezTo>
                <a:cubicBezTo>
                  <a:pt x="6940" y="13108"/>
                  <a:pt x="7085" y="13999"/>
                  <a:pt x="7350" y="14836"/>
                </a:cubicBezTo>
                <a:cubicBezTo>
                  <a:pt x="6130" y="14967"/>
                  <a:pt x="5180" y="15999"/>
                  <a:pt x="5180" y="17255"/>
                </a:cubicBezTo>
                <a:cubicBezTo>
                  <a:pt x="5180" y="17481"/>
                  <a:pt x="5213" y="17699"/>
                  <a:pt x="5271" y="17907"/>
                </a:cubicBezTo>
                <a:cubicBezTo>
                  <a:pt x="2317" y="18175"/>
                  <a:pt x="1" y="20656"/>
                  <a:pt x="1" y="23680"/>
                </a:cubicBezTo>
                <a:cubicBezTo>
                  <a:pt x="1" y="26883"/>
                  <a:pt x="2598" y="29480"/>
                  <a:pt x="5801" y="29480"/>
                </a:cubicBezTo>
                <a:lnTo>
                  <a:pt x="70898" y="29480"/>
                </a:lnTo>
                <a:cubicBezTo>
                  <a:pt x="75286" y="29479"/>
                  <a:pt x="75667" y="22989"/>
                  <a:pt x="71303" y="22524"/>
                </a:cubicBezTo>
                <a:cubicBezTo>
                  <a:pt x="71264" y="22519"/>
                  <a:pt x="71225" y="22516"/>
                  <a:pt x="71186" y="22512"/>
                </a:cubicBezTo>
                <a:cubicBezTo>
                  <a:pt x="71187" y="22498"/>
                  <a:pt x="71189" y="22484"/>
                  <a:pt x="71189" y="22469"/>
                </a:cubicBezTo>
                <a:cubicBezTo>
                  <a:pt x="71189" y="20864"/>
                  <a:pt x="69886" y="19562"/>
                  <a:pt x="68280" y="19562"/>
                </a:cubicBezTo>
                <a:cubicBezTo>
                  <a:pt x="67625" y="19562"/>
                  <a:pt x="67022" y="19781"/>
                  <a:pt x="66536" y="20147"/>
                </a:cubicBezTo>
                <a:cubicBezTo>
                  <a:pt x="65442" y="16445"/>
                  <a:pt x="62017" y="13741"/>
                  <a:pt x="57961" y="13741"/>
                </a:cubicBezTo>
                <a:cubicBezTo>
                  <a:pt x="57803" y="13741"/>
                  <a:pt x="57645" y="13745"/>
                  <a:pt x="57485" y="13753"/>
                </a:cubicBezTo>
                <a:cubicBezTo>
                  <a:pt x="56692" y="13795"/>
                  <a:pt x="55928" y="13947"/>
                  <a:pt x="55201" y="14186"/>
                </a:cubicBezTo>
                <a:cubicBezTo>
                  <a:pt x="55213" y="13954"/>
                  <a:pt x="55219" y="13721"/>
                  <a:pt x="55219" y="13486"/>
                </a:cubicBezTo>
                <a:cubicBezTo>
                  <a:pt x="55219" y="6038"/>
                  <a:pt x="49181" y="1"/>
                  <a:pt x="41734"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9" name="Google Shape;379;p22"/>
          <p:cNvSpPr/>
          <p:nvPr/>
        </p:nvSpPr>
        <p:spPr>
          <a:xfrm>
            <a:off x="3180334" y="6498993"/>
            <a:ext cx="1234845" cy="482216"/>
          </a:xfrm>
          <a:custGeom>
            <a:avLst/>
            <a:gdLst/>
            <a:ahLst/>
            <a:cxnLst/>
            <a:rect l="l" t="t" r="r" b="b"/>
            <a:pathLst>
              <a:path w="55766" h="21777" extrusionOk="0">
                <a:moveTo>
                  <a:pt x="21776" y="1"/>
                </a:moveTo>
                <a:cubicBezTo>
                  <a:pt x="16677" y="1"/>
                  <a:pt x="12544" y="4135"/>
                  <a:pt x="12544" y="9234"/>
                </a:cubicBezTo>
                <a:cubicBezTo>
                  <a:pt x="11523" y="9234"/>
                  <a:pt x="10627" y="9756"/>
                  <a:pt x="10101" y="10547"/>
                </a:cubicBezTo>
                <a:cubicBezTo>
                  <a:pt x="9042" y="9727"/>
                  <a:pt x="7715" y="9234"/>
                  <a:pt x="6272" y="9234"/>
                </a:cubicBezTo>
                <a:cubicBezTo>
                  <a:pt x="2808" y="9234"/>
                  <a:pt x="1" y="12042"/>
                  <a:pt x="1" y="15504"/>
                </a:cubicBezTo>
                <a:cubicBezTo>
                  <a:pt x="1" y="18968"/>
                  <a:pt x="2808" y="21776"/>
                  <a:pt x="6272" y="21776"/>
                </a:cubicBezTo>
                <a:lnTo>
                  <a:pt x="52406" y="21776"/>
                </a:lnTo>
                <a:cubicBezTo>
                  <a:pt x="54262" y="21776"/>
                  <a:pt x="55766" y="20272"/>
                  <a:pt x="55766" y="18417"/>
                </a:cubicBezTo>
                <a:cubicBezTo>
                  <a:pt x="55766" y="16699"/>
                  <a:pt x="54477" y="15286"/>
                  <a:pt x="52814" y="15084"/>
                </a:cubicBezTo>
                <a:cubicBezTo>
                  <a:pt x="53296" y="14109"/>
                  <a:pt x="53573" y="13016"/>
                  <a:pt x="53573" y="11856"/>
                </a:cubicBezTo>
                <a:cubicBezTo>
                  <a:pt x="53573" y="7823"/>
                  <a:pt x="50303" y="4553"/>
                  <a:pt x="46270" y="4553"/>
                </a:cubicBezTo>
                <a:cubicBezTo>
                  <a:pt x="43181" y="4553"/>
                  <a:pt x="40547" y="6474"/>
                  <a:pt x="39480" y="9184"/>
                </a:cubicBezTo>
                <a:cubicBezTo>
                  <a:pt x="38052" y="7968"/>
                  <a:pt x="36207" y="7230"/>
                  <a:pt x="34185" y="7230"/>
                </a:cubicBezTo>
                <a:cubicBezTo>
                  <a:pt x="33018" y="7230"/>
                  <a:pt x="31909" y="7480"/>
                  <a:pt x="30905" y="7921"/>
                </a:cubicBezTo>
                <a:cubicBezTo>
                  <a:pt x="30266" y="3446"/>
                  <a:pt x="26428" y="1"/>
                  <a:pt x="21776"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0" name="Google Shape;380;p22"/>
          <p:cNvSpPr/>
          <p:nvPr/>
        </p:nvSpPr>
        <p:spPr>
          <a:xfrm>
            <a:off x="7307634" y="-327291"/>
            <a:ext cx="1982759" cy="694792"/>
          </a:xfrm>
          <a:custGeom>
            <a:avLst/>
            <a:gdLst/>
            <a:ahLst/>
            <a:cxnLst/>
            <a:rect l="l" t="t" r="r" b="b"/>
            <a:pathLst>
              <a:path w="89542" h="31377" extrusionOk="0">
                <a:moveTo>
                  <a:pt x="43940" y="1"/>
                </a:moveTo>
                <a:cubicBezTo>
                  <a:pt x="43754" y="1"/>
                  <a:pt x="43567" y="6"/>
                  <a:pt x="43379" y="15"/>
                </a:cubicBezTo>
                <a:cubicBezTo>
                  <a:pt x="38092" y="289"/>
                  <a:pt x="33768" y="4553"/>
                  <a:pt x="33421" y="9836"/>
                </a:cubicBezTo>
                <a:cubicBezTo>
                  <a:pt x="33331" y="11202"/>
                  <a:pt x="33505" y="12517"/>
                  <a:pt x="33891" y="13736"/>
                </a:cubicBezTo>
                <a:cubicBezTo>
                  <a:pt x="32422" y="13894"/>
                  <a:pt x="31277" y="15139"/>
                  <a:pt x="31277" y="16650"/>
                </a:cubicBezTo>
                <a:cubicBezTo>
                  <a:pt x="31277" y="16923"/>
                  <a:pt x="31317" y="17186"/>
                  <a:pt x="31386" y="17436"/>
                </a:cubicBezTo>
                <a:cubicBezTo>
                  <a:pt x="30008" y="17561"/>
                  <a:pt x="28749" y="18090"/>
                  <a:pt x="27719" y="18897"/>
                </a:cubicBezTo>
                <a:cubicBezTo>
                  <a:pt x="26723" y="17570"/>
                  <a:pt x="25139" y="16706"/>
                  <a:pt x="23351" y="16706"/>
                </a:cubicBezTo>
                <a:cubicBezTo>
                  <a:pt x="22785" y="16706"/>
                  <a:pt x="22238" y="16792"/>
                  <a:pt x="21724" y="16953"/>
                </a:cubicBezTo>
                <a:cubicBezTo>
                  <a:pt x="20187" y="15388"/>
                  <a:pt x="18048" y="14419"/>
                  <a:pt x="15681" y="14419"/>
                </a:cubicBezTo>
                <a:cubicBezTo>
                  <a:pt x="11299" y="14419"/>
                  <a:pt x="7694" y="17744"/>
                  <a:pt x="7250" y="22008"/>
                </a:cubicBezTo>
                <a:cubicBezTo>
                  <a:pt x="6833" y="21889"/>
                  <a:pt x="6396" y="21822"/>
                  <a:pt x="5941" y="21822"/>
                </a:cubicBezTo>
                <a:lnTo>
                  <a:pt x="4778" y="21822"/>
                </a:lnTo>
                <a:cubicBezTo>
                  <a:pt x="2139" y="21822"/>
                  <a:pt x="0" y="23961"/>
                  <a:pt x="0" y="26600"/>
                </a:cubicBezTo>
                <a:cubicBezTo>
                  <a:pt x="0" y="29238"/>
                  <a:pt x="2139" y="31376"/>
                  <a:pt x="4778" y="31376"/>
                </a:cubicBezTo>
                <a:lnTo>
                  <a:pt x="87241" y="31376"/>
                </a:lnTo>
                <a:cubicBezTo>
                  <a:pt x="88511" y="31376"/>
                  <a:pt x="89541" y="30346"/>
                  <a:pt x="89541" y="29076"/>
                </a:cubicBezTo>
                <a:lnTo>
                  <a:pt x="89541" y="29033"/>
                </a:lnTo>
                <a:cubicBezTo>
                  <a:pt x="89541" y="27763"/>
                  <a:pt x="88511" y="26733"/>
                  <a:pt x="87241" y="26733"/>
                </a:cubicBezTo>
                <a:cubicBezTo>
                  <a:pt x="88432" y="25161"/>
                  <a:pt x="89077" y="23151"/>
                  <a:pt x="88881" y="20986"/>
                </a:cubicBezTo>
                <a:cubicBezTo>
                  <a:pt x="88513" y="16926"/>
                  <a:pt x="85287" y="13789"/>
                  <a:pt x="81220" y="13524"/>
                </a:cubicBezTo>
                <a:cubicBezTo>
                  <a:pt x="81036" y="13512"/>
                  <a:pt x="80853" y="13506"/>
                  <a:pt x="80671" y="13506"/>
                </a:cubicBezTo>
                <a:cubicBezTo>
                  <a:pt x="79099" y="13506"/>
                  <a:pt x="77631" y="13948"/>
                  <a:pt x="76380" y="14711"/>
                </a:cubicBezTo>
                <a:cubicBezTo>
                  <a:pt x="75656" y="9839"/>
                  <a:pt x="71468" y="6098"/>
                  <a:pt x="66395" y="6098"/>
                </a:cubicBezTo>
                <a:cubicBezTo>
                  <a:pt x="63623" y="6098"/>
                  <a:pt x="61114" y="7215"/>
                  <a:pt x="59288" y="9021"/>
                </a:cubicBezTo>
                <a:cubicBezTo>
                  <a:pt x="58783" y="7757"/>
                  <a:pt x="57549" y="6862"/>
                  <a:pt x="56105" y="6862"/>
                </a:cubicBezTo>
                <a:cubicBezTo>
                  <a:pt x="55332" y="6862"/>
                  <a:pt x="54622" y="7121"/>
                  <a:pt x="54048" y="7553"/>
                </a:cubicBezTo>
                <a:cubicBezTo>
                  <a:pt x="52759" y="3187"/>
                  <a:pt x="48723" y="1"/>
                  <a:pt x="43940"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1" name="Google Shape;381;p22"/>
          <p:cNvSpPr/>
          <p:nvPr/>
        </p:nvSpPr>
        <p:spPr>
          <a:xfrm>
            <a:off x="8355679" y="6490505"/>
            <a:ext cx="1016579" cy="581705"/>
          </a:xfrm>
          <a:custGeom>
            <a:avLst/>
            <a:gdLst/>
            <a:ahLst/>
            <a:cxnLst/>
            <a:rect l="l" t="t" r="r" b="b"/>
            <a:pathLst>
              <a:path w="45909" h="26270" extrusionOk="0">
                <a:moveTo>
                  <a:pt x="30083" y="1"/>
                </a:moveTo>
                <a:cubicBezTo>
                  <a:pt x="26157" y="1"/>
                  <a:pt x="22838" y="2567"/>
                  <a:pt x="21692" y="6112"/>
                </a:cubicBezTo>
                <a:cubicBezTo>
                  <a:pt x="21001" y="5544"/>
                  <a:pt x="20115" y="5202"/>
                  <a:pt x="19151" y="5202"/>
                </a:cubicBezTo>
                <a:cubicBezTo>
                  <a:pt x="17284" y="5202"/>
                  <a:pt x="15721" y="6481"/>
                  <a:pt x="15276" y="8209"/>
                </a:cubicBezTo>
                <a:cubicBezTo>
                  <a:pt x="13720" y="7176"/>
                  <a:pt x="11860" y="6567"/>
                  <a:pt x="9852" y="6567"/>
                </a:cubicBezTo>
                <a:cubicBezTo>
                  <a:pt x="4411" y="6567"/>
                  <a:pt x="1" y="10979"/>
                  <a:pt x="1" y="16419"/>
                </a:cubicBezTo>
                <a:cubicBezTo>
                  <a:pt x="1" y="21860"/>
                  <a:pt x="4411" y="26270"/>
                  <a:pt x="9852" y="26270"/>
                </a:cubicBezTo>
                <a:lnTo>
                  <a:pt x="40058" y="26270"/>
                </a:lnTo>
                <a:cubicBezTo>
                  <a:pt x="43289" y="26270"/>
                  <a:pt x="45907" y="23651"/>
                  <a:pt x="45907" y="20421"/>
                </a:cubicBezTo>
                <a:cubicBezTo>
                  <a:pt x="45908" y="17371"/>
                  <a:pt x="43573" y="14869"/>
                  <a:pt x="40594" y="14599"/>
                </a:cubicBezTo>
                <a:cubicBezTo>
                  <a:pt x="40652" y="14388"/>
                  <a:pt x="40685" y="14168"/>
                  <a:pt x="40685" y="13940"/>
                </a:cubicBezTo>
                <a:cubicBezTo>
                  <a:pt x="40685" y="12674"/>
                  <a:pt x="39727" y="11634"/>
                  <a:pt x="38496" y="11501"/>
                </a:cubicBezTo>
                <a:cubicBezTo>
                  <a:pt x="38764" y="10657"/>
                  <a:pt x="38909" y="9759"/>
                  <a:pt x="38909" y="8826"/>
                </a:cubicBezTo>
                <a:cubicBezTo>
                  <a:pt x="38909" y="3952"/>
                  <a:pt x="34958" y="1"/>
                  <a:pt x="30083"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2" name="Google Shape;382;p22"/>
          <p:cNvSpPr/>
          <p:nvPr/>
        </p:nvSpPr>
        <p:spPr>
          <a:xfrm rot="-941668">
            <a:off x="1768321" y="5751807"/>
            <a:ext cx="213324" cy="213388"/>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3" name="Google Shape;383;p22"/>
          <p:cNvSpPr/>
          <p:nvPr/>
        </p:nvSpPr>
        <p:spPr>
          <a:xfrm rot="-941668">
            <a:off x="10668787" y="2088507"/>
            <a:ext cx="213324" cy="213388"/>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4" name="Google Shape;384;p22"/>
          <p:cNvSpPr/>
          <p:nvPr/>
        </p:nvSpPr>
        <p:spPr>
          <a:xfrm rot="505306">
            <a:off x="11039855" y="5854089"/>
            <a:ext cx="384295" cy="384391"/>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5" name="Google Shape;385;p22"/>
          <p:cNvSpPr/>
          <p:nvPr/>
        </p:nvSpPr>
        <p:spPr>
          <a:xfrm rot="505449">
            <a:off x="5380604" y="2626592"/>
            <a:ext cx="196595" cy="196683"/>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6" name="Google Shape;386;p22"/>
          <p:cNvSpPr/>
          <p:nvPr/>
        </p:nvSpPr>
        <p:spPr>
          <a:xfrm rot="-1991404">
            <a:off x="7812798" y="5148164"/>
            <a:ext cx="271111" cy="229613"/>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7" name="Google Shape;387;p22"/>
          <p:cNvSpPr/>
          <p:nvPr/>
        </p:nvSpPr>
        <p:spPr>
          <a:xfrm rot="-4281277">
            <a:off x="3954496" y="6188336"/>
            <a:ext cx="271109" cy="229605"/>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8" name="Google Shape;388;p22"/>
          <p:cNvSpPr/>
          <p:nvPr/>
        </p:nvSpPr>
        <p:spPr>
          <a:xfrm rot="-4621212">
            <a:off x="11515823" y="-94432"/>
            <a:ext cx="525412" cy="444993"/>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9" name="Google Shape;389;p22"/>
          <p:cNvSpPr/>
          <p:nvPr/>
        </p:nvSpPr>
        <p:spPr>
          <a:xfrm rot="-2138764">
            <a:off x="885549" y="786111"/>
            <a:ext cx="463185" cy="392293"/>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0" name="Google Shape;390;p22"/>
          <p:cNvSpPr/>
          <p:nvPr/>
        </p:nvSpPr>
        <p:spPr>
          <a:xfrm rot="-4730241">
            <a:off x="766819" y="1071652"/>
            <a:ext cx="310112" cy="262677"/>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1" name="Google Shape;391;p22"/>
          <p:cNvSpPr/>
          <p:nvPr/>
        </p:nvSpPr>
        <p:spPr>
          <a:xfrm rot="505493">
            <a:off x="1293669" y="1999540"/>
            <a:ext cx="103729" cy="103781"/>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023342306"/>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userDrawn="1">
  <p:cSld name="17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val="3734031010"/>
      </p:ext>
    </p:extLst>
  </p:cSld>
  <p:clrMapOvr>
    <a:masterClrMapping/>
  </p:clrMapOvr>
  <p:transition>
    <p:randomBar dir="vert"/>
  </p:transition>
</p:sldLayout>
</file>

<file path=ppt/slideLayouts/slideLayout571.xml><?xml version="1.0" encoding="utf-8"?>
<p:sldLayout xmlns:a="http://schemas.openxmlformats.org/drawingml/2006/main" xmlns:r="http://schemas.openxmlformats.org/officeDocument/2006/relationships" xmlns:p="http://schemas.openxmlformats.org/presentationml/2006/main" preserve="1" userDrawn="1">
  <p:cSld name="6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0078535"/>
      </p:ext>
    </p:extLst>
  </p:cSld>
  <p:clrMapOvr>
    <a:masterClrMapping/>
  </p:clrMapOvr>
  <p:transition>
    <p:randomBar dir="vert"/>
  </p:transition>
</p:sldLayout>
</file>

<file path=ppt/slideLayouts/slideLayout572.xml><?xml version="1.0" encoding="utf-8"?>
<p:sldLayout xmlns:a="http://schemas.openxmlformats.org/drawingml/2006/main" xmlns:r="http://schemas.openxmlformats.org/officeDocument/2006/relationships" xmlns:p="http://schemas.openxmlformats.org/presentationml/2006/main" userDrawn="1">
  <p:cSld name="1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val="3323118914"/>
      </p:ext>
    </p:extLst>
  </p:cSld>
  <p:clrMapOvr>
    <a:masterClrMapping/>
  </p:clrMapOvr>
  <p:transition>
    <p:randomBar dir="vert"/>
  </p:transition>
</p:sldLayout>
</file>

<file path=ppt/slideLayouts/slideLayout573.xml><?xml version="1.0" encoding="utf-8"?>
<p:sldLayout xmlns:a="http://schemas.openxmlformats.org/drawingml/2006/main" xmlns:r="http://schemas.openxmlformats.org/officeDocument/2006/relationships" xmlns:p="http://schemas.openxmlformats.org/presentationml/2006/main" preserve="1" userDrawn="1">
  <p:cSld name="6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9525293"/>
      </p:ext>
    </p:extLst>
  </p:cSld>
  <p:clrMapOvr>
    <a:masterClrMapping/>
  </p:clrMapOvr>
  <p:transition>
    <p:randomBar dir="vert"/>
  </p:transition>
</p:sldLayout>
</file>

<file path=ppt/slideLayouts/slideLayout574.xml><?xml version="1.0" encoding="utf-8"?>
<p:sldLayout xmlns:a="http://schemas.openxmlformats.org/drawingml/2006/main" xmlns:r="http://schemas.openxmlformats.org/officeDocument/2006/relationships" xmlns:p="http://schemas.openxmlformats.org/presentationml/2006/main" userDrawn="1">
  <p:cSld name="1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val="2872934234"/>
      </p:ext>
    </p:extLst>
  </p:cSld>
  <p:clrMapOvr>
    <a:masterClrMapping/>
  </p:clrMapOvr>
  <p:transition>
    <p:randomBar dir="vert"/>
  </p:transition>
</p:sldLayout>
</file>

<file path=ppt/slideLayouts/slideLayout575.xml><?xml version="1.0" encoding="utf-8"?>
<p:sldLayout xmlns:a="http://schemas.openxmlformats.org/drawingml/2006/main" xmlns:r="http://schemas.openxmlformats.org/officeDocument/2006/relationships" xmlns:p="http://schemas.openxmlformats.org/presentationml/2006/main" preserve="1" userDrawn="1">
  <p:cSld name="6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5842235"/>
      </p:ext>
    </p:extLst>
  </p:cSld>
  <p:clrMapOvr>
    <a:masterClrMapping/>
  </p:clrMapOvr>
  <p:transition>
    <p:randomBar dir="vert"/>
  </p:transition>
</p:sldLayout>
</file>

<file path=ppt/slideLayouts/slideLayout576.xml><?xml version="1.0" encoding="utf-8"?>
<p:sldLayout xmlns:a="http://schemas.openxmlformats.org/drawingml/2006/main" xmlns:r="http://schemas.openxmlformats.org/officeDocument/2006/relationships" xmlns:p="http://schemas.openxmlformats.org/presentationml/2006/main" userDrawn="1">
  <p:cSld name="17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val="1639107530"/>
      </p:ext>
    </p:extLst>
  </p:cSld>
  <p:clrMapOvr>
    <a:masterClrMapping/>
  </p:clrMapOvr>
  <p:transition>
    <p:randomBar dir="vert"/>
  </p:transition>
</p:sldLayout>
</file>

<file path=ppt/slideLayouts/slideLayout577.xml><?xml version="1.0" encoding="utf-8"?>
<p:sldLayout xmlns:a="http://schemas.openxmlformats.org/drawingml/2006/main" xmlns:r="http://schemas.openxmlformats.org/officeDocument/2006/relationships" xmlns:p="http://schemas.openxmlformats.org/presentationml/2006/main" preserve="1" userDrawn="1">
  <p:cSld name="6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6113298"/>
      </p:ext>
    </p:extLst>
  </p:cSld>
  <p:clrMapOvr>
    <a:masterClrMapping/>
  </p:clrMapOvr>
  <p:transition>
    <p:randomBar dir="vert"/>
  </p:transition>
</p:sldLayout>
</file>

<file path=ppt/slideLayouts/slideLayout578.xml><?xml version="1.0" encoding="utf-8"?>
<p:sldLayout xmlns:a="http://schemas.openxmlformats.org/drawingml/2006/main" xmlns:r="http://schemas.openxmlformats.org/officeDocument/2006/relationships" xmlns:p="http://schemas.openxmlformats.org/presentationml/2006/main" userDrawn="1">
  <p:cSld name="17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val="2260207645"/>
      </p:ext>
    </p:extLst>
  </p:cSld>
  <p:clrMapOvr>
    <a:masterClrMapping/>
  </p:clrMapOvr>
  <p:transition>
    <p:randomBar dir="vert"/>
  </p:transition>
</p:sldLayout>
</file>

<file path=ppt/slideLayouts/slideLayout579.xml><?xml version="1.0" encoding="utf-8"?>
<p:sldLayout xmlns:a="http://schemas.openxmlformats.org/drawingml/2006/main" xmlns:r="http://schemas.openxmlformats.org/officeDocument/2006/relationships" xmlns:p="http://schemas.openxmlformats.org/presentationml/2006/main" preserve="1" userDrawn="1">
  <p:cSld name="6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8921157"/>
      </p:ext>
    </p:extLst>
  </p:cSld>
  <p:clrMapOvr>
    <a:masterClrMapping/>
  </p:clrMapOvr>
  <p:transition>
    <p:randomBar dir="vert"/>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Background ">
  <p:cSld name="Background ">
    <p:spTree>
      <p:nvGrpSpPr>
        <p:cNvPr id="1" name="Shape 490"/>
        <p:cNvGrpSpPr/>
        <p:nvPr/>
      </p:nvGrpSpPr>
      <p:grpSpPr>
        <a:xfrm>
          <a:off x="0" y="0"/>
          <a:ext cx="0" cy="0"/>
          <a:chOff x="0" y="0"/>
          <a:chExt cx="0" cy="0"/>
        </a:xfrm>
      </p:grpSpPr>
      <p:sp>
        <p:nvSpPr>
          <p:cNvPr id="491" name="Google Shape;491;p27"/>
          <p:cNvSpPr/>
          <p:nvPr/>
        </p:nvSpPr>
        <p:spPr>
          <a:xfrm>
            <a:off x="9731270" y="941248"/>
            <a:ext cx="2723009" cy="734960"/>
          </a:xfrm>
          <a:custGeom>
            <a:avLst/>
            <a:gdLst/>
            <a:ahLst/>
            <a:cxnLst/>
            <a:rect l="l" t="t" r="r" b="b"/>
            <a:pathLst>
              <a:path w="122972" h="33191" extrusionOk="0">
                <a:moveTo>
                  <a:pt x="19994" y="1"/>
                </a:moveTo>
                <a:cubicBezTo>
                  <a:pt x="13835" y="1"/>
                  <a:pt x="8843" y="4994"/>
                  <a:pt x="8843" y="11152"/>
                </a:cubicBezTo>
                <a:cubicBezTo>
                  <a:pt x="8843" y="12331"/>
                  <a:pt x="9027" y="13465"/>
                  <a:pt x="9365" y="14531"/>
                </a:cubicBezTo>
                <a:cubicBezTo>
                  <a:pt x="7811" y="14699"/>
                  <a:pt x="6599" y="16014"/>
                  <a:pt x="6599" y="17613"/>
                </a:cubicBezTo>
                <a:cubicBezTo>
                  <a:pt x="6599" y="17901"/>
                  <a:pt x="6642" y="18179"/>
                  <a:pt x="6715" y="18444"/>
                </a:cubicBezTo>
                <a:cubicBezTo>
                  <a:pt x="2951" y="18786"/>
                  <a:pt x="2" y="21947"/>
                  <a:pt x="0" y="25801"/>
                </a:cubicBezTo>
                <a:cubicBezTo>
                  <a:pt x="0" y="29882"/>
                  <a:pt x="3309" y="33190"/>
                  <a:pt x="7391" y="33190"/>
                </a:cubicBezTo>
                <a:lnTo>
                  <a:pt x="118561" y="33190"/>
                </a:lnTo>
                <a:cubicBezTo>
                  <a:pt x="120997" y="33190"/>
                  <a:pt x="122972" y="31215"/>
                  <a:pt x="122972" y="28779"/>
                </a:cubicBezTo>
                <a:cubicBezTo>
                  <a:pt x="122972" y="26343"/>
                  <a:pt x="120997" y="24369"/>
                  <a:pt x="118561" y="24369"/>
                </a:cubicBezTo>
                <a:lnTo>
                  <a:pt x="117486" y="24369"/>
                </a:lnTo>
                <a:cubicBezTo>
                  <a:pt x="117067" y="24369"/>
                  <a:pt x="116662" y="24431"/>
                  <a:pt x="116278" y="24540"/>
                </a:cubicBezTo>
                <a:cubicBezTo>
                  <a:pt x="115868" y="20603"/>
                  <a:pt x="112539" y="17533"/>
                  <a:pt x="108493" y="17533"/>
                </a:cubicBezTo>
                <a:cubicBezTo>
                  <a:pt x="106308" y="17533"/>
                  <a:pt x="104332" y="18429"/>
                  <a:pt x="102913" y="19872"/>
                </a:cubicBezTo>
                <a:cubicBezTo>
                  <a:pt x="102438" y="19724"/>
                  <a:pt x="101934" y="19645"/>
                  <a:pt x="101411" y="19645"/>
                </a:cubicBezTo>
                <a:cubicBezTo>
                  <a:pt x="99760" y="19645"/>
                  <a:pt x="98299" y="20442"/>
                  <a:pt x="97378" y="21668"/>
                </a:cubicBezTo>
                <a:cubicBezTo>
                  <a:pt x="96427" y="20922"/>
                  <a:pt x="95264" y="20435"/>
                  <a:pt x="93992" y="20319"/>
                </a:cubicBezTo>
                <a:cubicBezTo>
                  <a:pt x="94055" y="20088"/>
                  <a:pt x="94093" y="19846"/>
                  <a:pt x="94093" y="19594"/>
                </a:cubicBezTo>
                <a:cubicBezTo>
                  <a:pt x="94093" y="18197"/>
                  <a:pt x="93036" y="17050"/>
                  <a:pt x="91679" y="16903"/>
                </a:cubicBezTo>
                <a:cubicBezTo>
                  <a:pt x="92036" y="15777"/>
                  <a:pt x="92196" y="14564"/>
                  <a:pt x="92113" y="13301"/>
                </a:cubicBezTo>
                <a:cubicBezTo>
                  <a:pt x="91793" y="8424"/>
                  <a:pt x="87800" y="4486"/>
                  <a:pt x="82918" y="4234"/>
                </a:cubicBezTo>
                <a:cubicBezTo>
                  <a:pt x="82745" y="4225"/>
                  <a:pt x="82573" y="4220"/>
                  <a:pt x="82401" y="4220"/>
                </a:cubicBezTo>
                <a:cubicBezTo>
                  <a:pt x="77985" y="4220"/>
                  <a:pt x="74258" y="7163"/>
                  <a:pt x="73067" y="11193"/>
                </a:cubicBezTo>
                <a:cubicBezTo>
                  <a:pt x="72538" y="10795"/>
                  <a:pt x="71882" y="10556"/>
                  <a:pt x="71169" y="10556"/>
                </a:cubicBezTo>
                <a:cubicBezTo>
                  <a:pt x="69420" y="10556"/>
                  <a:pt x="68003" y="11973"/>
                  <a:pt x="68003" y="13722"/>
                </a:cubicBezTo>
                <a:cubicBezTo>
                  <a:pt x="68003" y="13736"/>
                  <a:pt x="68005" y="13752"/>
                  <a:pt x="68005" y="13767"/>
                </a:cubicBezTo>
                <a:cubicBezTo>
                  <a:pt x="67785" y="13788"/>
                  <a:pt x="67570" y="13825"/>
                  <a:pt x="67354" y="13860"/>
                </a:cubicBezTo>
                <a:cubicBezTo>
                  <a:pt x="65474" y="12477"/>
                  <a:pt x="63195" y="11612"/>
                  <a:pt x="60736" y="11484"/>
                </a:cubicBezTo>
                <a:cubicBezTo>
                  <a:pt x="60519" y="11473"/>
                  <a:pt x="60303" y="11467"/>
                  <a:pt x="60088" y="11467"/>
                </a:cubicBezTo>
                <a:cubicBezTo>
                  <a:pt x="58456" y="11467"/>
                  <a:pt x="56900" y="11787"/>
                  <a:pt x="55475" y="12361"/>
                </a:cubicBezTo>
                <a:cubicBezTo>
                  <a:pt x="52923" y="9853"/>
                  <a:pt x="49426" y="8303"/>
                  <a:pt x="45566" y="8303"/>
                </a:cubicBezTo>
                <a:cubicBezTo>
                  <a:pt x="45316" y="8303"/>
                  <a:pt x="45066" y="8310"/>
                  <a:pt x="44813" y="8323"/>
                </a:cubicBezTo>
                <a:cubicBezTo>
                  <a:pt x="41997" y="8468"/>
                  <a:pt x="39387" y="9460"/>
                  <a:pt x="37231" y="11045"/>
                </a:cubicBezTo>
                <a:cubicBezTo>
                  <a:pt x="36985" y="11004"/>
                  <a:pt x="36739" y="10963"/>
                  <a:pt x="36487" y="10938"/>
                </a:cubicBezTo>
                <a:cubicBezTo>
                  <a:pt x="36487" y="10921"/>
                  <a:pt x="36489" y="10903"/>
                  <a:pt x="36489" y="10885"/>
                </a:cubicBezTo>
                <a:cubicBezTo>
                  <a:pt x="36489" y="8883"/>
                  <a:pt x="34866" y="7259"/>
                  <a:pt x="32863" y="7259"/>
                </a:cubicBezTo>
                <a:cubicBezTo>
                  <a:pt x="32045" y="7259"/>
                  <a:pt x="31293" y="7533"/>
                  <a:pt x="30687" y="7989"/>
                </a:cubicBezTo>
                <a:cubicBezTo>
                  <a:pt x="29324" y="3371"/>
                  <a:pt x="25054" y="1"/>
                  <a:pt x="19994"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2" name="Google Shape;492;p27"/>
          <p:cNvSpPr/>
          <p:nvPr/>
        </p:nvSpPr>
        <p:spPr>
          <a:xfrm>
            <a:off x="-663703" y="2632723"/>
            <a:ext cx="1675520" cy="652808"/>
          </a:xfrm>
          <a:custGeom>
            <a:avLst/>
            <a:gdLst/>
            <a:ahLst/>
            <a:cxnLst/>
            <a:rect l="l" t="t" r="r" b="b"/>
            <a:pathLst>
              <a:path w="75667" h="29481" extrusionOk="0">
                <a:moveTo>
                  <a:pt x="41734" y="1"/>
                </a:moveTo>
                <a:cubicBezTo>
                  <a:pt x="35124" y="1"/>
                  <a:pt x="29629" y="4758"/>
                  <a:pt x="28475" y="11035"/>
                </a:cubicBezTo>
                <a:cubicBezTo>
                  <a:pt x="28087" y="9925"/>
                  <a:pt x="27033" y="9129"/>
                  <a:pt x="25792" y="9129"/>
                </a:cubicBezTo>
                <a:cubicBezTo>
                  <a:pt x="25150" y="9129"/>
                  <a:pt x="24560" y="9343"/>
                  <a:pt x="24083" y="9701"/>
                </a:cubicBezTo>
                <a:cubicBezTo>
                  <a:pt x="23014" y="6078"/>
                  <a:pt x="19663" y="3432"/>
                  <a:pt x="15691" y="3432"/>
                </a:cubicBezTo>
                <a:cubicBezTo>
                  <a:pt x="10859" y="3432"/>
                  <a:pt x="6940" y="7350"/>
                  <a:pt x="6940" y="12184"/>
                </a:cubicBezTo>
                <a:cubicBezTo>
                  <a:pt x="6940" y="13108"/>
                  <a:pt x="7085" y="13999"/>
                  <a:pt x="7350" y="14836"/>
                </a:cubicBezTo>
                <a:cubicBezTo>
                  <a:pt x="6130" y="14967"/>
                  <a:pt x="5180" y="15999"/>
                  <a:pt x="5180" y="17255"/>
                </a:cubicBezTo>
                <a:cubicBezTo>
                  <a:pt x="5180" y="17481"/>
                  <a:pt x="5213" y="17699"/>
                  <a:pt x="5271" y="17907"/>
                </a:cubicBezTo>
                <a:cubicBezTo>
                  <a:pt x="2317" y="18175"/>
                  <a:pt x="1" y="20656"/>
                  <a:pt x="1" y="23680"/>
                </a:cubicBezTo>
                <a:cubicBezTo>
                  <a:pt x="1" y="26883"/>
                  <a:pt x="2598" y="29480"/>
                  <a:pt x="5801" y="29480"/>
                </a:cubicBezTo>
                <a:lnTo>
                  <a:pt x="70898" y="29480"/>
                </a:lnTo>
                <a:cubicBezTo>
                  <a:pt x="75286" y="29479"/>
                  <a:pt x="75667" y="22989"/>
                  <a:pt x="71303" y="22524"/>
                </a:cubicBezTo>
                <a:cubicBezTo>
                  <a:pt x="71264" y="22519"/>
                  <a:pt x="71225" y="22516"/>
                  <a:pt x="71186" y="22512"/>
                </a:cubicBezTo>
                <a:cubicBezTo>
                  <a:pt x="71187" y="22498"/>
                  <a:pt x="71189" y="22484"/>
                  <a:pt x="71189" y="22469"/>
                </a:cubicBezTo>
                <a:cubicBezTo>
                  <a:pt x="71189" y="20864"/>
                  <a:pt x="69886" y="19562"/>
                  <a:pt x="68280" y="19562"/>
                </a:cubicBezTo>
                <a:cubicBezTo>
                  <a:pt x="67625" y="19562"/>
                  <a:pt x="67022" y="19781"/>
                  <a:pt x="66536" y="20147"/>
                </a:cubicBezTo>
                <a:cubicBezTo>
                  <a:pt x="65442" y="16445"/>
                  <a:pt x="62017" y="13741"/>
                  <a:pt x="57961" y="13741"/>
                </a:cubicBezTo>
                <a:cubicBezTo>
                  <a:pt x="57803" y="13741"/>
                  <a:pt x="57645" y="13745"/>
                  <a:pt x="57485" y="13753"/>
                </a:cubicBezTo>
                <a:cubicBezTo>
                  <a:pt x="56692" y="13795"/>
                  <a:pt x="55928" y="13947"/>
                  <a:pt x="55201" y="14186"/>
                </a:cubicBezTo>
                <a:cubicBezTo>
                  <a:pt x="55213" y="13954"/>
                  <a:pt x="55219" y="13721"/>
                  <a:pt x="55219" y="13486"/>
                </a:cubicBezTo>
                <a:cubicBezTo>
                  <a:pt x="55219" y="6038"/>
                  <a:pt x="49181" y="1"/>
                  <a:pt x="41734"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3" name="Google Shape;493;p27"/>
          <p:cNvSpPr/>
          <p:nvPr/>
        </p:nvSpPr>
        <p:spPr>
          <a:xfrm>
            <a:off x="1669034" y="390293"/>
            <a:ext cx="1234845" cy="482216"/>
          </a:xfrm>
          <a:custGeom>
            <a:avLst/>
            <a:gdLst/>
            <a:ahLst/>
            <a:cxnLst/>
            <a:rect l="l" t="t" r="r" b="b"/>
            <a:pathLst>
              <a:path w="55766" h="21777" extrusionOk="0">
                <a:moveTo>
                  <a:pt x="21776" y="1"/>
                </a:moveTo>
                <a:cubicBezTo>
                  <a:pt x="16677" y="1"/>
                  <a:pt x="12544" y="4135"/>
                  <a:pt x="12544" y="9234"/>
                </a:cubicBezTo>
                <a:cubicBezTo>
                  <a:pt x="11523" y="9234"/>
                  <a:pt x="10627" y="9756"/>
                  <a:pt x="10101" y="10547"/>
                </a:cubicBezTo>
                <a:cubicBezTo>
                  <a:pt x="9042" y="9727"/>
                  <a:pt x="7715" y="9234"/>
                  <a:pt x="6272" y="9234"/>
                </a:cubicBezTo>
                <a:cubicBezTo>
                  <a:pt x="2808" y="9234"/>
                  <a:pt x="1" y="12042"/>
                  <a:pt x="1" y="15504"/>
                </a:cubicBezTo>
                <a:cubicBezTo>
                  <a:pt x="1" y="18968"/>
                  <a:pt x="2808" y="21776"/>
                  <a:pt x="6272" y="21776"/>
                </a:cubicBezTo>
                <a:lnTo>
                  <a:pt x="52406" y="21776"/>
                </a:lnTo>
                <a:cubicBezTo>
                  <a:pt x="54262" y="21776"/>
                  <a:pt x="55766" y="20272"/>
                  <a:pt x="55766" y="18417"/>
                </a:cubicBezTo>
                <a:cubicBezTo>
                  <a:pt x="55766" y="16699"/>
                  <a:pt x="54477" y="15286"/>
                  <a:pt x="52814" y="15084"/>
                </a:cubicBezTo>
                <a:cubicBezTo>
                  <a:pt x="53296" y="14109"/>
                  <a:pt x="53573" y="13016"/>
                  <a:pt x="53573" y="11856"/>
                </a:cubicBezTo>
                <a:cubicBezTo>
                  <a:pt x="53573" y="7823"/>
                  <a:pt x="50303" y="4553"/>
                  <a:pt x="46270" y="4553"/>
                </a:cubicBezTo>
                <a:cubicBezTo>
                  <a:pt x="43181" y="4553"/>
                  <a:pt x="40547" y="6474"/>
                  <a:pt x="39480" y="9184"/>
                </a:cubicBezTo>
                <a:cubicBezTo>
                  <a:pt x="38052" y="7968"/>
                  <a:pt x="36207" y="7230"/>
                  <a:pt x="34185" y="7230"/>
                </a:cubicBezTo>
                <a:cubicBezTo>
                  <a:pt x="33018" y="7230"/>
                  <a:pt x="31909" y="7480"/>
                  <a:pt x="30905" y="7921"/>
                </a:cubicBezTo>
                <a:cubicBezTo>
                  <a:pt x="30266" y="3446"/>
                  <a:pt x="26428" y="1"/>
                  <a:pt x="21776"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4" name="Google Shape;494;p27"/>
          <p:cNvSpPr/>
          <p:nvPr/>
        </p:nvSpPr>
        <p:spPr>
          <a:xfrm>
            <a:off x="9817748" y="5613569"/>
            <a:ext cx="1660109" cy="581729"/>
          </a:xfrm>
          <a:custGeom>
            <a:avLst/>
            <a:gdLst/>
            <a:ahLst/>
            <a:cxnLst/>
            <a:rect l="l" t="t" r="r" b="b"/>
            <a:pathLst>
              <a:path w="89542" h="31377" extrusionOk="0">
                <a:moveTo>
                  <a:pt x="43940" y="1"/>
                </a:moveTo>
                <a:cubicBezTo>
                  <a:pt x="43754" y="1"/>
                  <a:pt x="43567" y="6"/>
                  <a:pt x="43379" y="15"/>
                </a:cubicBezTo>
                <a:cubicBezTo>
                  <a:pt x="38092" y="289"/>
                  <a:pt x="33768" y="4553"/>
                  <a:pt x="33421" y="9836"/>
                </a:cubicBezTo>
                <a:cubicBezTo>
                  <a:pt x="33331" y="11202"/>
                  <a:pt x="33505" y="12517"/>
                  <a:pt x="33891" y="13736"/>
                </a:cubicBezTo>
                <a:cubicBezTo>
                  <a:pt x="32422" y="13894"/>
                  <a:pt x="31277" y="15139"/>
                  <a:pt x="31277" y="16650"/>
                </a:cubicBezTo>
                <a:cubicBezTo>
                  <a:pt x="31277" y="16923"/>
                  <a:pt x="31317" y="17186"/>
                  <a:pt x="31386" y="17436"/>
                </a:cubicBezTo>
                <a:cubicBezTo>
                  <a:pt x="30008" y="17561"/>
                  <a:pt x="28749" y="18090"/>
                  <a:pt x="27719" y="18897"/>
                </a:cubicBezTo>
                <a:cubicBezTo>
                  <a:pt x="26723" y="17570"/>
                  <a:pt x="25139" y="16706"/>
                  <a:pt x="23351" y="16706"/>
                </a:cubicBezTo>
                <a:cubicBezTo>
                  <a:pt x="22785" y="16706"/>
                  <a:pt x="22238" y="16792"/>
                  <a:pt x="21724" y="16953"/>
                </a:cubicBezTo>
                <a:cubicBezTo>
                  <a:pt x="20187" y="15388"/>
                  <a:pt x="18048" y="14419"/>
                  <a:pt x="15681" y="14419"/>
                </a:cubicBezTo>
                <a:cubicBezTo>
                  <a:pt x="11299" y="14419"/>
                  <a:pt x="7694" y="17744"/>
                  <a:pt x="7250" y="22008"/>
                </a:cubicBezTo>
                <a:cubicBezTo>
                  <a:pt x="6833" y="21889"/>
                  <a:pt x="6396" y="21822"/>
                  <a:pt x="5941" y="21822"/>
                </a:cubicBezTo>
                <a:lnTo>
                  <a:pt x="4778" y="21822"/>
                </a:lnTo>
                <a:cubicBezTo>
                  <a:pt x="2139" y="21822"/>
                  <a:pt x="0" y="23961"/>
                  <a:pt x="0" y="26600"/>
                </a:cubicBezTo>
                <a:cubicBezTo>
                  <a:pt x="0" y="29238"/>
                  <a:pt x="2139" y="31376"/>
                  <a:pt x="4778" y="31376"/>
                </a:cubicBezTo>
                <a:lnTo>
                  <a:pt x="87241" y="31376"/>
                </a:lnTo>
                <a:cubicBezTo>
                  <a:pt x="88511" y="31376"/>
                  <a:pt x="89541" y="30346"/>
                  <a:pt x="89541" y="29076"/>
                </a:cubicBezTo>
                <a:lnTo>
                  <a:pt x="89541" y="29033"/>
                </a:lnTo>
                <a:cubicBezTo>
                  <a:pt x="89541" y="27763"/>
                  <a:pt x="88511" y="26733"/>
                  <a:pt x="87241" y="26733"/>
                </a:cubicBezTo>
                <a:cubicBezTo>
                  <a:pt x="88432" y="25161"/>
                  <a:pt x="89077" y="23151"/>
                  <a:pt x="88881" y="20986"/>
                </a:cubicBezTo>
                <a:cubicBezTo>
                  <a:pt x="88513" y="16926"/>
                  <a:pt x="85287" y="13789"/>
                  <a:pt x="81220" y="13524"/>
                </a:cubicBezTo>
                <a:cubicBezTo>
                  <a:pt x="81036" y="13512"/>
                  <a:pt x="80853" y="13506"/>
                  <a:pt x="80671" y="13506"/>
                </a:cubicBezTo>
                <a:cubicBezTo>
                  <a:pt x="79099" y="13506"/>
                  <a:pt x="77631" y="13948"/>
                  <a:pt x="76380" y="14711"/>
                </a:cubicBezTo>
                <a:cubicBezTo>
                  <a:pt x="75656" y="9839"/>
                  <a:pt x="71468" y="6098"/>
                  <a:pt x="66395" y="6098"/>
                </a:cubicBezTo>
                <a:cubicBezTo>
                  <a:pt x="63623" y="6098"/>
                  <a:pt x="61114" y="7215"/>
                  <a:pt x="59288" y="9021"/>
                </a:cubicBezTo>
                <a:cubicBezTo>
                  <a:pt x="58783" y="7757"/>
                  <a:pt x="57549" y="6862"/>
                  <a:pt x="56105" y="6862"/>
                </a:cubicBezTo>
                <a:cubicBezTo>
                  <a:pt x="55332" y="6862"/>
                  <a:pt x="54622" y="7121"/>
                  <a:pt x="54048" y="7553"/>
                </a:cubicBezTo>
                <a:cubicBezTo>
                  <a:pt x="52759" y="3187"/>
                  <a:pt x="48723" y="1"/>
                  <a:pt x="43940"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5" name="Google Shape;495;p27"/>
          <p:cNvSpPr/>
          <p:nvPr/>
        </p:nvSpPr>
        <p:spPr>
          <a:xfrm>
            <a:off x="584545" y="5996672"/>
            <a:ext cx="1016579" cy="581705"/>
          </a:xfrm>
          <a:custGeom>
            <a:avLst/>
            <a:gdLst/>
            <a:ahLst/>
            <a:cxnLst/>
            <a:rect l="l" t="t" r="r" b="b"/>
            <a:pathLst>
              <a:path w="45909" h="26270" extrusionOk="0">
                <a:moveTo>
                  <a:pt x="30083" y="1"/>
                </a:moveTo>
                <a:cubicBezTo>
                  <a:pt x="26157" y="1"/>
                  <a:pt x="22838" y="2567"/>
                  <a:pt x="21692" y="6112"/>
                </a:cubicBezTo>
                <a:cubicBezTo>
                  <a:pt x="21001" y="5544"/>
                  <a:pt x="20115" y="5202"/>
                  <a:pt x="19151" y="5202"/>
                </a:cubicBezTo>
                <a:cubicBezTo>
                  <a:pt x="17284" y="5202"/>
                  <a:pt x="15721" y="6481"/>
                  <a:pt x="15276" y="8209"/>
                </a:cubicBezTo>
                <a:cubicBezTo>
                  <a:pt x="13720" y="7176"/>
                  <a:pt x="11860" y="6567"/>
                  <a:pt x="9852" y="6567"/>
                </a:cubicBezTo>
                <a:cubicBezTo>
                  <a:pt x="4411" y="6567"/>
                  <a:pt x="1" y="10979"/>
                  <a:pt x="1" y="16419"/>
                </a:cubicBezTo>
                <a:cubicBezTo>
                  <a:pt x="1" y="21860"/>
                  <a:pt x="4411" y="26270"/>
                  <a:pt x="9852" y="26270"/>
                </a:cubicBezTo>
                <a:lnTo>
                  <a:pt x="40058" y="26270"/>
                </a:lnTo>
                <a:cubicBezTo>
                  <a:pt x="43289" y="26270"/>
                  <a:pt x="45907" y="23651"/>
                  <a:pt x="45907" y="20421"/>
                </a:cubicBezTo>
                <a:cubicBezTo>
                  <a:pt x="45908" y="17371"/>
                  <a:pt x="43573" y="14869"/>
                  <a:pt x="40594" y="14599"/>
                </a:cubicBezTo>
                <a:cubicBezTo>
                  <a:pt x="40652" y="14388"/>
                  <a:pt x="40685" y="14168"/>
                  <a:pt x="40685" y="13940"/>
                </a:cubicBezTo>
                <a:cubicBezTo>
                  <a:pt x="40685" y="12674"/>
                  <a:pt x="39727" y="11634"/>
                  <a:pt x="38496" y="11501"/>
                </a:cubicBezTo>
                <a:cubicBezTo>
                  <a:pt x="38764" y="10657"/>
                  <a:pt x="38909" y="9759"/>
                  <a:pt x="38909" y="8826"/>
                </a:cubicBezTo>
                <a:cubicBezTo>
                  <a:pt x="38909" y="3952"/>
                  <a:pt x="34958" y="1"/>
                  <a:pt x="30083"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6" name="Google Shape;496;p27"/>
          <p:cNvSpPr/>
          <p:nvPr/>
        </p:nvSpPr>
        <p:spPr>
          <a:xfrm rot="2218025" flipH="1">
            <a:off x="11182622" y="5616609"/>
            <a:ext cx="385439" cy="385560"/>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7" name="Google Shape;497;p27"/>
          <p:cNvSpPr/>
          <p:nvPr/>
        </p:nvSpPr>
        <p:spPr>
          <a:xfrm rot="941668" flipH="1">
            <a:off x="10215862" y="6031307"/>
            <a:ext cx="213324" cy="213388"/>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8" name="Google Shape;498;p27"/>
          <p:cNvSpPr/>
          <p:nvPr/>
        </p:nvSpPr>
        <p:spPr>
          <a:xfrm rot="-505320" flipH="1">
            <a:off x="441560" y="370474"/>
            <a:ext cx="213325" cy="213385"/>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9" name="Google Shape;499;p27"/>
          <p:cNvSpPr/>
          <p:nvPr/>
        </p:nvSpPr>
        <p:spPr>
          <a:xfrm rot="-505306" flipH="1">
            <a:off x="961309" y="468071"/>
            <a:ext cx="384295" cy="384391"/>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00" name="Google Shape;500;p27"/>
          <p:cNvSpPr/>
          <p:nvPr/>
        </p:nvSpPr>
        <p:spPr>
          <a:xfrm rot="-505305" flipH="1">
            <a:off x="442091" y="3186904"/>
            <a:ext cx="221164" cy="221192"/>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01" name="Google Shape;501;p27"/>
          <p:cNvSpPr/>
          <p:nvPr/>
        </p:nvSpPr>
        <p:spPr>
          <a:xfrm rot="-1365066">
            <a:off x="957291" y="6444623"/>
            <a:ext cx="271104" cy="229607"/>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02" name="Google Shape;502;p27"/>
          <p:cNvSpPr/>
          <p:nvPr/>
        </p:nvSpPr>
        <p:spPr>
          <a:xfrm rot="-2138645">
            <a:off x="11042077" y="1645623"/>
            <a:ext cx="379833" cy="321692"/>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03" name="Google Shape;503;p27"/>
          <p:cNvSpPr/>
          <p:nvPr/>
        </p:nvSpPr>
        <p:spPr>
          <a:xfrm rot="-505305" flipH="1">
            <a:off x="9015342" y="6669604"/>
            <a:ext cx="221164" cy="221192"/>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04" name="Google Shape;504;p27"/>
          <p:cNvGrpSpPr/>
          <p:nvPr/>
        </p:nvGrpSpPr>
        <p:grpSpPr>
          <a:xfrm rot="-420054">
            <a:off x="1071183" y="3416659"/>
            <a:ext cx="2308323" cy="2565931"/>
            <a:chOff x="4529350" y="217375"/>
            <a:chExt cx="894500" cy="994275"/>
          </a:xfrm>
        </p:grpSpPr>
        <p:grpSp>
          <p:nvGrpSpPr>
            <p:cNvPr id="505" name="Google Shape;505;p27"/>
            <p:cNvGrpSpPr/>
            <p:nvPr/>
          </p:nvGrpSpPr>
          <p:grpSpPr>
            <a:xfrm>
              <a:off x="4529350" y="217375"/>
              <a:ext cx="894500" cy="994275"/>
              <a:chOff x="4529350" y="410750"/>
              <a:chExt cx="894500" cy="994275"/>
            </a:xfrm>
          </p:grpSpPr>
          <p:sp>
            <p:nvSpPr>
              <p:cNvPr id="506" name="Google Shape;506;p27"/>
              <p:cNvSpPr/>
              <p:nvPr/>
            </p:nvSpPr>
            <p:spPr>
              <a:xfrm>
                <a:off x="4529350" y="410750"/>
                <a:ext cx="894500" cy="994275"/>
              </a:xfrm>
              <a:custGeom>
                <a:avLst/>
                <a:gdLst/>
                <a:ahLst/>
                <a:cxnLst/>
                <a:rect l="l" t="t" r="r" b="b"/>
                <a:pathLst>
                  <a:path w="35780" h="39771" extrusionOk="0">
                    <a:moveTo>
                      <a:pt x="17890" y="1"/>
                    </a:moveTo>
                    <a:cubicBezTo>
                      <a:pt x="12446" y="1"/>
                      <a:pt x="7365" y="2435"/>
                      <a:pt x="3948" y="6681"/>
                    </a:cubicBezTo>
                    <a:cubicBezTo>
                      <a:pt x="1403" y="9843"/>
                      <a:pt x="1" y="13823"/>
                      <a:pt x="1" y="17890"/>
                    </a:cubicBezTo>
                    <a:lnTo>
                      <a:pt x="1" y="38598"/>
                    </a:lnTo>
                    <a:cubicBezTo>
                      <a:pt x="1" y="39245"/>
                      <a:pt x="526" y="39771"/>
                      <a:pt x="1174" y="39771"/>
                    </a:cubicBezTo>
                    <a:lnTo>
                      <a:pt x="34607" y="39771"/>
                    </a:lnTo>
                    <a:cubicBezTo>
                      <a:pt x="35255" y="39771"/>
                      <a:pt x="35780" y="39245"/>
                      <a:pt x="35780" y="38598"/>
                    </a:cubicBezTo>
                    <a:lnTo>
                      <a:pt x="35780" y="17890"/>
                    </a:lnTo>
                    <a:cubicBezTo>
                      <a:pt x="35780" y="13111"/>
                      <a:pt x="33919" y="8618"/>
                      <a:pt x="30541" y="5240"/>
                    </a:cubicBezTo>
                    <a:cubicBezTo>
                      <a:pt x="27162" y="1861"/>
                      <a:pt x="22670" y="1"/>
                      <a:pt x="17890" y="1"/>
                    </a:cubicBezTo>
                    <a:close/>
                  </a:path>
                </a:pathLst>
              </a:custGeom>
              <a:solidFill>
                <a:srgbClr val="FFFFFF"/>
              </a:solidFill>
              <a:ln>
                <a:noFill/>
              </a:ln>
              <a:effectLst>
                <a:outerShdw blurRad="57150" dist="19050" dir="5400000" algn="bl" rotWithShape="0">
                  <a:srgbClr val="000000">
                    <a:alpha val="23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7" name="Google Shape;507;p27"/>
              <p:cNvSpPr/>
              <p:nvPr/>
            </p:nvSpPr>
            <p:spPr>
              <a:xfrm>
                <a:off x="4556200" y="440075"/>
                <a:ext cx="835850" cy="935625"/>
              </a:xfrm>
              <a:custGeom>
                <a:avLst/>
                <a:gdLst/>
                <a:ahLst/>
                <a:cxnLst/>
                <a:rect l="l" t="t" r="r" b="b"/>
                <a:pathLst>
                  <a:path w="33434" h="37425" extrusionOk="0">
                    <a:moveTo>
                      <a:pt x="16717" y="1"/>
                    </a:moveTo>
                    <a:cubicBezTo>
                      <a:pt x="11448" y="1"/>
                      <a:pt x="6753" y="2436"/>
                      <a:pt x="3688" y="6243"/>
                    </a:cubicBezTo>
                    <a:cubicBezTo>
                      <a:pt x="1381" y="9107"/>
                      <a:pt x="0" y="12750"/>
                      <a:pt x="0" y="16717"/>
                    </a:cubicBezTo>
                    <a:lnTo>
                      <a:pt x="0" y="37425"/>
                    </a:lnTo>
                    <a:lnTo>
                      <a:pt x="33434" y="37425"/>
                    </a:lnTo>
                    <a:lnTo>
                      <a:pt x="33434" y="16717"/>
                    </a:lnTo>
                    <a:cubicBezTo>
                      <a:pt x="33434" y="12100"/>
                      <a:pt x="31564" y="7922"/>
                      <a:pt x="28539" y="4896"/>
                    </a:cubicBezTo>
                    <a:cubicBezTo>
                      <a:pt x="25513" y="1871"/>
                      <a:pt x="21333" y="1"/>
                      <a:pt x="16717" y="1"/>
                    </a:cubicBezTo>
                    <a:close/>
                  </a:path>
                </a:pathLst>
              </a:custGeom>
              <a:solidFill>
                <a:srgbClr val="ADD2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8" name="Google Shape;508;p27"/>
              <p:cNvSpPr/>
              <p:nvPr/>
            </p:nvSpPr>
            <p:spPr>
              <a:xfrm>
                <a:off x="4579075" y="803925"/>
                <a:ext cx="216225" cy="74450"/>
              </a:xfrm>
              <a:custGeom>
                <a:avLst/>
                <a:gdLst/>
                <a:ahLst/>
                <a:cxnLst/>
                <a:rect l="l" t="t" r="r" b="b"/>
                <a:pathLst>
                  <a:path w="8649" h="2978" extrusionOk="0">
                    <a:moveTo>
                      <a:pt x="6257" y="0"/>
                    </a:moveTo>
                    <a:cubicBezTo>
                      <a:pt x="5655" y="0"/>
                      <a:pt x="5049" y="255"/>
                      <a:pt x="4594" y="656"/>
                    </a:cubicBezTo>
                    <a:cubicBezTo>
                      <a:pt x="3993" y="1185"/>
                      <a:pt x="3626" y="1942"/>
                      <a:pt x="3425" y="2718"/>
                    </a:cubicBezTo>
                    <a:cubicBezTo>
                      <a:pt x="3116" y="2093"/>
                      <a:pt x="2424" y="1687"/>
                      <a:pt x="1732" y="1687"/>
                    </a:cubicBezTo>
                    <a:cubicBezTo>
                      <a:pt x="1610" y="1687"/>
                      <a:pt x="1488" y="1699"/>
                      <a:pt x="1369" y="1725"/>
                    </a:cubicBezTo>
                    <a:cubicBezTo>
                      <a:pt x="735" y="1862"/>
                      <a:pt x="203" y="2366"/>
                      <a:pt x="0" y="2977"/>
                    </a:cubicBezTo>
                    <a:lnTo>
                      <a:pt x="8648" y="2977"/>
                    </a:lnTo>
                    <a:cubicBezTo>
                      <a:pt x="8617" y="2468"/>
                      <a:pt x="8526" y="1961"/>
                      <a:pt x="8320" y="1496"/>
                    </a:cubicBezTo>
                    <a:cubicBezTo>
                      <a:pt x="8035" y="850"/>
                      <a:pt x="7505" y="284"/>
                      <a:pt x="6827" y="81"/>
                    </a:cubicBezTo>
                    <a:cubicBezTo>
                      <a:pt x="6641" y="26"/>
                      <a:pt x="6449" y="0"/>
                      <a:pt x="62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9" name="Google Shape;509;p27"/>
              <p:cNvSpPr/>
              <p:nvPr/>
            </p:nvSpPr>
            <p:spPr>
              <a:xfrm>
                <a:off x="4613000" y="890175"/>
                <a:ext cx="28675" cy="45575"/>
              </a:xfrm>
              <a:custGeom>
                <a:avLst/>
                <a:gdLst/>
                <a:ahLst/>
                <a:cxnLst/>
                <a:rect l="l" t="t" r="r" b="b"/>
                <a:pathLst>
                  <a:path w="1147" h="1823" extrusionOk="0">
                    <a:moveTo>
                      <a:pt x="573" y="1"/>
                    </a:moveTo>
                    <a:lnTo>
                      <a:pt x="573" y="1"/>
                    </a:lnTo>
                    <a:cubicBezTo>
                      <a:pt x="573" y="1"/>
                      <a:pt x="0" y="1823"/>
                      <a:pt x="514" y="1823"/>
                    </a:cubicBezTo>
                    <a:cubicBezTo>
                      <a:pt x="517" y="1823"/>
                      <a:pt x="520" y="1822"/>
                      <a:pt x="523" y="1822"/>
                    </a:cubicBezTo>
                    <a:cubicBezTo>
                      <a:pt x="1146" y="1798"/>
                      <a:pt x="573" y="1"/>
                      <a:pt x="5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0" name="Google Shape;510;p27"/>
              <p:cNvSpPr/>
              <p:nvPr/>
            </p:nvSpPr>
            <p:spPr>
              <a:xfrm>
                <a:off x="4649825" y="927000"/>
                <a:ext cx="28650" cy="45550"/>
              </a:xfrm>
              <a:custGeom>
                <a:avLst/>
                <a:gdLst/>
                <a:ahLst/>
                <a:cxnLst/>
                <a:rect l="l" t="t" r="r" b="b"/>
                <a:pathLst>
                  <a:path w="1146" h="1822" extrusionOk="0">
                    <a:moveTo>
                      <a:pt x="572" y="1"/>
                    </a:moveTo>
                    <a:cubicBezTo>
                      <a:pt x="571" y="1"/>
                      <a:pt x="0" y="1821"/>
                      <a:pt x="513" y="1821"/>
                    </a:cubicBezTo>
                    <a:cubicBezTo>
                      <a:pt x="516" y="1821"/>
                      <a:pt x="519" y="1821"/>
                      <a:pt x="522" y="1821"/>
                    </a:cubicBezTo>
                    <a:cubicBezTo>
                      <a:pt x="1145" y="1797"/>
                      <a:pt x="572" y="1"/>
                      <a:pt x="5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1" name="Google Shape;511;p27"/>
              <p:cNvSpPr/>
              <p:nvPr/>
            </p:nvSpPr>
            <p:spPr>
              <a:xfrm>
                <a:off x="4683500" y="893300"/>
                <a:ext cx="28675" cy="45575"/>
              </a:xfrm>
              <a:custGeom>
                <a:avLst/>
                <a:gdLst/>
                <a:ahLst/>
                <a:cxnLst/>
                <a:rect l="l" t="t" r="r" b="b"/>
                <a:pathLst>
                  <a:path w="1147" h="1823" extrusionOk="0">
                    <a:moveTo>
                      <a:pt x="572" y="0"/>
                    </a:moveTo>
                    <a:cubicBezTo>
                      <a:pt x="572" y="1"/>
                      <a:pt x="0" y="1822"/>
                      <a:pt x="513" y="1822"/>
                    </a:cubicBezTo>
                    <a:cubicBezTo>
                      <a:pt x="516" y="1822"/>
                      <a:pt x="519" y="1822"/>
                      <a:pt x="522" y="1822"/>
                    </a:cubicBezTo>
                    <a:cubicBezTo>
                      <a:pt x="1146" y="1798"/>
                      <a:pt x="572" y="1"/>
                      <a:pt x="5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2" name="Google Shape;512;p27"/>
              <p:cNvSpPr/>
              <p:nvPr/>
            </p:nvSpPr>
            <p:spPr>
              <a:xfrm>
                <a:off x="5076825" y="709950"/>
                <a:ext cx="216225" cy="74475"/>
              </a:xfrm>
              <a:custGeom>
                <a:avLst/>
                <a:gdLst/>
                <a:ahLst/>
                <a:cxnLst/>
                <a:rect l="l" t="t" r="r" b="b"/>
                <a:pathLst>
                  <a:path w="8649" h="2979" extrusionOk="0">
                    <a:moveTo>
                      <a:pt x="6258" y="0"/>
                    </a:moveTo>
                    <a:cubicBezTo>
                      <a:pt x="5655" y="0"/>
                      <a:pt x="5050" y="254"/>
                      <a:pt x="4595" y="656"/>
                    </a:cubicBezTo>
                    <a:cubicBezTo>
                      <a:pt x="3993" y="1185"/>
                      <a:pt x="3626" y="1942"/>
                      <a:pt x="3424" y="2718"/>
                    </a:cubicBezTo>
                    <a:cubicBezTo>
                      <a:pt x="3117" y="2093"/>
                      <a:pt x="2424" y="1687"/>
                      <a:pt x="1732" y="1687"/>
                    </a:cubicBezTo>
                    <a:cubicBezTo>
                      <a:pt x="1610" y="1687"/>
                      <a:pt x="1488" y="1699"/>
                      <a:pt x="1369" y="1725"/>
                    </a:cubicBezTo>
                    <a:cubicBezTo>
                      <a:pt x="735" y="1861"/>
                      <a:pt x="203" y="2366"/>
                      <a:pt x="1" y="2978"/>
                    </a:cubicBezTo>
                    <a:lnTo>
                      <a:pt x="8649" y="2978"/>
                    </a:lnTo>
                    <a:cubicBezTo>
                      <a:pt x="8617" y="2468"/>
                      <a:pt x="8525" y="1962"/>
                      <a:pt x="8320" y="1496"/>
                    </a:cubicBezTo>
                    <a:cubicBezTo>
                      <a:pt x="8035" y="849"/>
                      <a:pt x="7505" y="285"/>
                      <a:pt x="6827" y="81"/>
                    </a:cubicBezTo>
                    <a:cubicBezTo>
                      <a:pt x="6641" y="26"/>
                      <a:pt x="6449" y="0"/>
                      <a:pt x="62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3" name="Google Shape;513;p27"/>
              <p:cNvSpPr/>
              <p:nvPr/>
            </p:nvSpPr>
            <p:spPr>
              <a:xfrm>
                <a:off x="4915075" y="479975"/>
                <a:ext cx="216225" cy="74475"/>
              </a:xfrm>
              <a:custGeom>
                <a:avLst/>
                <a:gdLst/>
                <a:ahLst/>
                <a:cxnLst/>
                <a:rect l="l" t="t" r="r" b="b"/>
                <a:pathLst>
                  <a:path w="8649" h="2979" extrusionOk="0">
                    <a:moveTo>
                      <a:pt x="6255" y="1"/>
                    </a:moveTo>
                    <a:cubicBezTo>
                      <a:pt x="5654" y="1"/>
                      <a:pt x="5049" y="255"/>
                      <a:pt x="4594" y="656"/>
                    </a:cubicBezTo>
                    <a:cubicBezTo>
                      <a:pt x="3993" y="1187"/>
                      <a:pt x="3625" y="1943"/>
                      <a:pt x="3423" y="2719"/>
                    </a:cubicBezTo>
                    <a:cubicBezTo>
                      <a:pt x="3116" y="2093"/>
                      <a:pt x="2423" y="1687"/>
                      <a:pt x="1730" y="1687"/>
                    </a:cubicBezTo>
                    <a:cubicBezTo>
                      <a:pt x="1609" y="1687"/>
                      <a:pt x="1488" y="1700"/>
                      <a:pt x="1368" y="1725"/>
                    </a:cubicBezTo>
                    <a:cubicBezTo>
                      <a:pt x="734" y="1863"/>
                      <a:pt x="203" y="2367"/>
                      <a:pt x="0" y="2979"/>
                    </a:cubicBezTo>
                    <a:lnTo>
                      <a:pt x="8648" y="2979"/>
                    </a:lnTo>
                    <a:cubicBezTo>
                      <a:pt x="8616" y="2468"/>
                      <a:pt x="8525" y="1962"/>
                      <a:pt x="8320" y="1497"/>
                    </a:cubicBezTo>
                    <a:cubicBezTo>
                      <a:pt x="8034" y="851"/>
                      <a:pt x="7505" y="285"/>
                      <a:pt x="6827" y="82"/>
                    </a:cubicBezTo>
                    <a:cubicBezTo>
                      <a:pt x="6640" y="27"/>
                      <a:pt x="6448" y="1"/>
                      <a:pt x="62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4" name="Google Shape;514;p27"/>
              <p:cNvSpPr/>
              <p:nvPr/>
            </p:nvSpPr>
            <p:spPr>
              <a:xfrm>
                <a:off x="4851125" y="518400"/>
                <a:ext cx="169675" cy="161425"/>
              </a:xfrm>
              <a:custGeom>
                <a:avLst/>
                <a:gdLst/>
                <a:ahLst/>
                <a:cxnLst/>
                <a:rect l="l" t="t" r="r" b="b"/>
                <a:pathLst>
                  <a:path w="6787" h="6457" extrusionOk="0">
                    <a:moveTo>
                      <a:pt x="6139" y="1232"/>
                    </a:moveTo>
                    <a:lnTo>
                      <a:pt x="6139" y="1232"/>
                    </a:lnTo>
                    <a:lnTo>
                      <a:pt x="6139" y="1232"/>
                    </a:lnTo>
                    <a:close/>
                    <a:moveTo>
                      <a:pt x="2345" y="0"/>
                    </a:moveTo>
                    <a:lnTo>
                      <a:pt x="2616" y="2156"/>
                    </a:lnTo>
                    <a:lnTo>
                      <a:pt x="649" y="1232"/>
                    </a:lnTo>
                    <a:lnTo>
                      <a:pt x="2134" y="2818"/>
                    </a:lnTo>
                    <a:lnTo>
                      <a:pt x="0" y="3228"/>
                    </a:lnTo>
                    <a:lnTo>
                      <a:pt x="2134" y="3637"/>
                    </a:lnTo>
                    <a:lnTo>
                      <a:pt x="649" y="5223"/>
                    </a:lnTo>
                    <a:lnTo>
                      <a:pt x="2616" y="4300"/>
                    </a:lnTo>
                    <a:lnTo>
                      <a:pt x="2345" y="6456"/>
                    </a:lnTo>
                    <a:lnTo>
                      <a:pt x="3394" y="4552"/>
                    </a:lnTo>
                    <a:lnTo>
                      <a:pt x="4442" y="6456"/>
                    </a:lnTo>
                    <a:lnTo>
                      <a:pt x="4171" y="4300"/>
                    </a:lnTo>
                    <a:lnTo>
                      <a:pt x="6139" y="5223"/>
                    </a:lnTo>
                    <a:lnTo>
                      <a:pt x="4653" y="3637"/>
                    </a:lnTo>
                    <a:lnTo>
                      <a:pt x="6787" y="3228"/>
                    </a:lnTo>
                    <a:lnTo>
                      <a:pt x="4653" y="2818"/>
                    </a:lnTo>
                    <a:lnTo>
                      <a:pt x="6139" y="1232"/>
                    </a:lnTo>
                    <a:lnTo>
                      <a:pt x="4171" y="2156"/>
                    </a:lnTo>
                    <a:lnTo>
                      <a:pt x="4442" y="0"/>
                    </a:lnTo>
                    <a:lnTo>
                      <a:pt x="3394" y="1904"/>
                    </a:lnTo>
                    <a:lnTo>
                      <a:pt x="2345" y="0"/>
                    </a:lnTo>
                    <a:close/>
                    <a:moveTo>
                      <a:pt x="2345" y="6456"/>
                    </a:moveTo>
                    <a:lnTo>
                      <a:pt x="2345" y="6456"/>
                    </a:lnTo>
                    <a:lnTo>
                      <a:pt x="2345" y="6456"/>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5" name="Google Shape;515;p27"/>
              <p:cNvSpPr/>
              <p:nvPr/>
            </p:nvSpPr>
            <p:spPr>
              <a:xfrm>
                <a:off x="5190425" y="864350"/>
                <a:ext cx="169700" cy="161425"/>
              </a:xfrm>
              <a:custGeom>
                <a:avLst/>
                <a:gdLst/>
                <a:ahLst/>
                <a:cxnLst/>
                <a:rect l="l" t="t" r="r" b="b"/>
                <a:pathLst>
                  <a:path w="6788" h="6457" extrusionOk="0">
                    <a:moveTo>
                      <a:pt x="2345" y="0"/>
                    </a:moveTo>
                    <a:lnTo>
                      <a:pt x="2617" y="2157"/>
                    </a:lnTo>
                    <a:lnTo>
                      <a:pt x="650" y="1234"/>
                    </a:lnTo>
                    <a:lnTo>
                      <a:pt x="2134" y="2819"/>
                    </a:lnTo>
                    <a:lnTo>
                      <a:pt x="1" y="3228"/>
                    </a:lnTo>
                    <a:lnTo>
                      <a:pt x="2134" y="3638"/>
                    </a:lnTo>
                    <a:lnTo>
                      <a:pt x="650" y="5224"/>
                    </a:lnTo>
                    <a:lnTo>
                      <a:pt x="2617" y="4301"/>
                    </a:lnTo>
                    <a:lnTo>
                      <a:pt x="2345" y="6456"/>
                    </a:lnTo>
                    <a:lnTo>
                      <a:pt x="3395" y="4552"/>
                    </a:lnTo>
                    <a:lnTo>
                      <a:pt x="4443" y="6456"/>
                    </a:lnTo>
                    <a:lnTo>
                      <a:pt x="4172" y="4301"/>
                    </a:lnTo>
                    <a:lnTo>
                      <a:pt x="6140" y="5224"/>
                    </a:lnTo>
                    <a:lnTo>
                      <a:pt x="4654" y="3638"/>
                    </a:lnTo>
                    <a:lnTo>
                      <a:pt x="6787" y="3228"/>
                    </a:lnTo>
                    <a:lnTo>
                      <a:pt x="4654" y="2819"/>
                    </a:lnTo>
                    <a:lnTo>
                      <a:pt x="6140" y="1234"/>
                    </a:lnTo>
                    <a:lnTo>
                      <a:pt x="6140" y="1234"/>
                    </a:lnTo>
                    <a:lnTo>
                      <a:pt x="4172" y="2157"/>
                    </a:lnTo>
                    <a:lnTo>
                      <a:pt x="4443" y="0"/>
                    </a:lnTo>
                    <a:lnTo>
                      <a:pt x="3395" y="1904"/>
                    </a:lnTo>
                    <a:lnTo>
                      <a:pt x="234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6" name="Google Shape;516;p27"/>
              <p:cNvSpPr/>
              <p:nvPr/>
            </p:nvSpPr>
            <p:spPr>
              <a:xfrm>
                <a:off x="4649025" y="1272700"/>
                <a:ext cx="169700" cy="103000"/>
              </a:xfrm>
              <a:custGeom>
                <a:avLst/>
                <a:gdLst/>
                <a:ahLst/>
                <a:cxnLst/>
                <a:rect l="l" t="t" r="r" b="b"/>
                <a:pathLst>
                  <a:path w="6788" h="4120" extrusionOk="0">
                    <a:moveTo>
                      <a:pt x="2346" y="0"/>
                    </a:moveTo>
                    <a:lnTo>
                      <a:pt x="2346" y="0"/>
                    </a:lnTo>
                    <a:lnTo>
                      <a:pt x="2346" y="0"/>
                    </a:lnTo>
                    <a:close/>
                    <a:moveTo>
                      <a:pt x="2346" y="0"/>
                    </a:moveTo>
                    <a:lnTo>
                      <a:pt x="2617" y="2156"/>
                    </a:lnTo>
                    <a:lnTo>
                      <a:pt x="2617" y="2156"/>
                    </a:lnTo>
                    <a:lnTo>
                      <a:pt x="649" y="1233"/>
                    </a:lnTo>
                    <a:lnTo>
                      <a:pt x="2135" y="2818"/>
                    </a:lnTo>
                    <a:lnTo>
                      <a:pt x="0" y="3229"/>
                    </a:lnTo>
                    <a:lnTo>
                      <a:pt x="2135" y="3637"/>
                    </a:lnTo>
                    <a:lnTo>
                      <a:pt x="1683" y="4120"/>
                    </a:lnTo>
                    <a:lnTo>
                      <a:pt x="5106" y="4120"/>
                    </a:lnTo>
                    <a:lnTo>
                      <a:pt x="4653" y="3637"/>
                    </a:lnTo>
                    <a:lnTo>
                      <a:pt x="6788" y="3229"/>
                    </a:lnTo>
                    <a:lnTo>
                      <a:pt x="6491" y="3172"/>
                    </a:lnTo>
                    <a:lnTo>
                      <a:pt x="6161" y="3108"/>
                    </a:lnTo>
                    <a:lnTo>
                      <a:pt x="4653" y="2818"/>
                    </a:lnTo>
                    <a:lnTo>
                      <a:pt x="6139" y="1233"/>
                    </a:lnTo>
                    <a:lnTo>
                      <a:pt x="4172" y="2156"/>
                    </a:lnTo>
                    <a:lnTo>
                      <a:pt x="4172" y="2156"/>
                    </a:lnTo>
                    <a:lnTo>
                      <a:pt x="4443" y="0"/>
                    </a:lnTo>
                    <a:lnTo>
                      <a:pt x="3393" y="1904"/>
                    </a:lnTo>
                    <a:lnTo>
                      <a:pt x="2346" y="0"/>
                    </a:lnTo>
                    <a:close/>
                  </a:path>
                </a:pathLst>
              </a:custGeom>
              <a:solidFill>
                <a:srgbClr val="FFB5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7" name="Google Shape;517;p27"/>
              <p:cNvSpPr/>
              <p:nvPr/>
            </p:nvSpPr>
            <p:spPr>
              <a:xfrm>
                <a:off x="4556200" y="985775"/>
                <a:ext cx="105375" cy="161425"/>
              </a:xfrm>
              <a:custGeom>
                <a:avLst/>
                <a:gdLst/>
                <a:ahLst/>
                <a:cxnLst/>
                <a:rect l="l" t="t" r="r" b="b"/>
                <a:pathLst>
                  <a:path w="4215" h="6457" extrusionOk="0">
                    <a:moveTo>
                      <a:pt x="1868" y="1"/>
                    </a:moveTo>
                    <a:lnTo>
                      <a:pt x="819" y="1905"/>
                    </a:lnTo>
                    <a:lnTo>
                      <a:pt x="0" y="417"/>
                    </a:lnTo>
                    <a:lnTo>
                      <a:pt x="0" y="1815"/>
                    </a:lnTo>
                    <a:lnTo>
                      <a:pt x="43" y="2157"/>
                    </a:lnTo>
                    <a:lnTo>
                      <a:pt x="43" y="2157"/>
                    </a:lnTo>
                    <a:lnTo>
                      <a:pt x="0" y="2137"/>
                    </a:lnTo>
                    <a:lnTo>
                      <a:pt x="0" y="4320"/>
                    </a:lnTo>
                    <a:lnTo>
                      <a:pt x="43" y="4301"/>
                    </a:lnTo>
                    <a:lnTo>
                      <a:pt x="0" y="4643"/>
                    </a:lnTo>
                    <a:lnTo>
                      <a:pt x="0" y="6040"/>
                    </a:lnTo>
                    <a:lnTo>
                      <a:pt x="819" y="4553"/>
                    </a:lnTo>
                    <a:lnTo>
                      <a:pt x="1868" y="6456"/>
                    </a:lnTo>
                    <a:lnTo>
                      <a:pt x="1597" y="4301"/>
                    </a:lnTo>
                    <a:lnTo>
                      <a:pt x="1597" y="4301"/>
                    </a:lnTo>
                    <a:lnTo>
                      <a:pt x="3565" y="5223"/>
                    </a:lnTo>
                    <a:lnTo>
                      <a:pt x="2080" y="3638"/>
                    </a:lnTo>
                    <a:lnTo>
                      <a:pt x="4214" y="3227"/>
                    </a:lnTo>
                    <a:lnTo>
                      <a:pt x="2080" y="2820"/>
                    </a:lnTo>
                    <a:lnTo>
                      <a:pt x="3565" y="1235"/>
                    </a:lnTo>
                    <a:lnTo>
                      <a:pt x="1597" y="2157"/>
                    </a:lnTo>
                    <a:lnTo>
                      <a:pt x="186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8" name="Google Shape;518;p27"/>
              <p:cNvSpPr/>
              <p:nvPr/>
            </p:nvSpPr>
            <p:spPr>
              <a:xfrm>
                <a:off x="4708100" y="712225"/>
                <a:ext cx="210725" cy="294200"/>
              </a:xfrm>
              <a:custGeom>
                <a:avLst/>
                <a:gdLst/>
                <a:ahLst/>
                <a:cxnLst/>
                <a:rect l="l" t="t" r="r" b="b"/>
                <a:pathLst>
                  <a:path w="8429" h="11768" extrusionOk="0">
                    <a:moveTo>
                      <a:pt x="7897" y="1"/>
                    </a:moveTo>
                    <a:cubicBezTo>
                      <a:pt x="6109" y="384"/>
                      <a:pt x="4383" y="1059"/>
                      <a:pt x="2810" y="1991"/>
                    </a:cubicBezTo>
                    <a:cubicBezTo>
                      <a:pt x="2097" y="2413"/>
                      <a:pt x="1405" y="2897"/>
                      <a:pt x="879" y="3537"/>
                    </a:cubicBezTo>
                    <a:cubicBezTo>
                      <a:pt x="352" y="4176"/>
                      <a:pt x="1" y="4993"/>
                      <a:pt x="51" y="5820"/>
                    </a:cubicBezTo>
                    <a:cubicBezTo>
                      <a:pt x="95" y="6528"/>
                      <a:pt x="423" y="7187"/>
                      <a:pt x="810" y="7782"/>
                    </a:cubicBezTo>
                    <a:cubicBezTo>
                      <a:pt x="1818" y="9331"/>
                      <a:pt x="3236" y="10561"/>
                      <a:pt x="4636" y="11768"/>
                    </a:cubicBezTo>
                    <a:cubicBezTo>
                      <a:pt x="7191" y="8557"/>
                      <a:pt x="8428" y="4070"/>
                      <a:pt x="78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9" name="Google Shape;519;p27"/>
              <p:cNvSpPr/>
              <p:nvPr/>
            </p:nvSpPr>
            <p:spPr>
              <a:xfrm>
                <a:off x="4833700" y="1075350"/>
                <a:ext cx="344975" cy="300350"/>
              </a:xfrm>
              <a:custGeom>
                <a:avLst/>
                <a:gdLst/>
                <a:ahLst/>
                <a:cxnLst/>
                <a:rect l="l" t="t" r="r" b="b"/>
                <a:pathLst>
                  <a:path w="13799" h="12014" extrusionOk="0">
                    <a:moveTo>
                      <a:pt x="8269" y="0"/>
                    </a:moveTo>
                    <a:cubicBezTo>
                      <a:pt x="8258" y="4"/>
                      <a:pt x="8246" y="8"/>
                      <a:pt x="8237" y="12"/>
                    </a:cubicBezTo>
                    <a:cubicBezTo>
                      <a:pt x="8204" y="22"/>
                      <a:pt x="8172" y="35"/>
                      <a:pt x="8140" y="45"/>
                    </a:cubicBezTo>
                    <a:lnTo>
                      <a:pt x="8138" y="45"/>
                    </a:lnTo>
                    <a:cubicBezTo>
                      <a:pt x="8094" y="61"/>
                      <a:pt x="8048" y="77"/>
                      <a:pt x="8004" y="92"/>
                    </a:cubicBezTo>
                    <a:cubicBezTo>
                      <a:pt x="8002" y="93"/>
                      <a:pt x="8002" y="93"/>
                      <a:pt x="8000" y="93"/>
                    </a:cubicBezTo>
                    <a:cubicBezTo>
                      <a:pt x="7777" y="172"/>
                      <a:pt x="7556" y="249"/>
                      <a:pt x="7332" y="325"/>
                    </a:cubicBezTo>
                    <a:lnTo>
                      <a:pt x="7330" y="325"/>
                    </a:lnTo>
                    <a:cubicBezTo>
                      <a:pt x="5874" y="815"/>
                      <a:pt x="4380" y="1261"/>
                      <a:pt x="2901" y="1708"/>
                    </a:cubicBezTo>
                    <a:lnTo>
                      <a:pt x="2899" y="1708"/>
                    </a:lnTo>
                    <a:cubicBezTo>
                      <a:pt x="2301" y="1891"/>
                      <a:pt x="1707" y="2070"/>
                      <a:pt x="1119" y="2255"/>
                    </a:cubicBezTo>
                    <a:lnTo>
                      <a:pt x="1117" y="2255"/>
                    </a:lnTo>
                    <a:cubicBezTo>
                      <a:pt x="1116" y="2255"/>
                      <a:pt x="1116" y="2255"/>
                      <a:pt x="1113" y="2257"/>
                    </a:cubicBezTo>
                    <a:cubicBezTo>
                      <a:pt x="996" y="2293"/>
                      <a:pt x="879" y="2328"/>
                      <a:pt x="764" y="2367"/>
                    </a:cubicBezTo>
                    <a:cubicBezTo>
                      <a:pt x="988" y="3023"/>
                      <a:pt x="1441" y="3626"/>
                      <a:pt x="1574" y="4302"/>
                    </a:cubicBezTo>
                    <a:cubicBezTo>
                      <a:pt x="1584" y="4350"/>
                      <a:pt x="1592" y="4398"/>
                      <a:pt x="1597" y="4447"/>
                    </a:cubicBezTo>
                    <a:cubicBezTo>
                      <a:pt x="1633" y="4738"/>
                      <a:pt x="1666" y="5027"/>
                      <a:pt x="1693" y="5318"/>
                    </a:cubicBezTo>
                    <a:lnTo>
                      <a:pt x="1693" y="5322"/>
                    </a:lnTo>
                    <a:cubicBezTo>
                      <a:pt x="1715" y="5539"/>
                      <a:pt x="1733" y="5755"/>
                      <a:pt x="1751" y="5971"/>
                    </a:cubicBezTo>
                    <a:cubicBezTo>
                      <a:pt x="1801" y="6590"/>
                      <a:pt x="1834" y="7211"/>
                      <a:pt x="1848" y="7830"/>
                    </a:cubicBezTo>
                    <a:cubicBezTo>
                      <a:pt x="1848" y="7859"/>
                      <a:pt x="1850" y="7887"/>
                      <a:pt x="1850" y="7915"/>
                    </a:cubicBezTo>
                    <a:cubicBezTo>
                      <a:pt x="1852" y="7954"/>
                      <a:pt x="1852" y="7992"/>
                      <a:pt x="1852" y="8032"/>
                    </a:cubicBezTo>
                    <a:cubicBezTo>
                      <a:pt x="1866" y="8545"/>
                      <a:pt x="1866" y="9061"/>
                      <a:pt x="1852" y="9571"/>
                    </a:cubicBezTo>
                    <a:cubicBezTo>
                      <a:pt x="1848" y="9718"/>
                      <a:pt x="1843" y="9868"/>
                      <a:pt x="1797" y="10005"/>
                    </a:cubicBezTo>
                    <a:cubicBezTo>
                      <a:pt x="1726" y="10206"/>
                      <a:pt x="1576" y="10367"/>
                      <a:pt x="1429" y="10519"/>
                    </a:cubicBezTo>
                    <a:cubicBezTo>
                      <a:pt x="1256" y="10700"/>
                      <a:pt x="1082" y="10882"/>
                      <a:pt x="909" y="11064"/>
                    </a:cubicBezTo>
                    <a:lnTo>
                      <a:pt x="907" y="11064"/>
                    </a:lnTo>
                    <a:cubicBezTo>
                      <a:pt x="687" y="11297"/>
                      <a:pt x="466" y="11530"/>
                      <a:pt x="244" y="11760"/>
                    </a:cubicBezTo>
                    <a:cubicBezTo>
                      <a:pt x="164" y="11845"/>
                      <a:pt x="81" y="11930"/>
                      <a:pt x="1" y="12014"/>
                    </a:cubicBezTo>
                    <a:lnTo>
                      <a:pt x="13799" y="12014"/>
                    </a:lnTo>
                    <a:cubicBezTo>
                      <a:pt x="13731" y="11873"/>
                      <a:pt x="13658" y="11735"/>
                      <a:pt x="13586" y="11595"/>
                    </a:cubicBezTo>
                    <a:cubicBezTo>
                      <a:pt x="13488" y="11412"/>
                      <a:pt x="13389" y="11229"/>
                      <a:pt x="13285" y="11048"/>
                    </a:cubicBezTo>
                    <a:cubicBezTo>
                      <a:pt x="13180" y="10866"/>
                      <a:pt x="13070" y="10685"/>
                      <a:pt x="12959" y="10507"/>
                    </a:cubicBezTo>
                    <a:cubicBezTo>
                      <a:pt x="12757" y="10187"/>
                      <a:pt x="12545" y="9874"/>
                      <a:pt x="12319" y="9569"/>
                    </a:cubicBezTo>
                    <a:cubicBezTo>
                      <a:pt x="12156" y="9348"/>
                      <a:pt x="11988" y="9129"/>
                      <a:pt x="11820" y="8911"/>
                    </a:cubicBezTo>
                    <a:cubicBezTo>
                      <a:pt x="11600" y="8627"/>
                      <a:pt x="11379" y="8341"/>
                      <a:pt x="11172" y="8046"/>
                    </a:cubicBezTo>
                    <a:cubicBezTo>
                      <a:pt x="11167" y="8039"/>
                      <a:pt x="11160" y="8030"/>
                      <a:pt x="11155" y="8023"/>
                    </a:cubicBezTo>
                    <a:cubicBezTo>
                      <a:pt x="10868" y="7612"/>
                      <a:pt x="10604" y="7186"/>
                      <a:pt x="10362" y="6747"/>
                    </a:cubicBezTo>
                    <a:cubicBezTo>
                      <a:pt x="9732" y="5610"/>
                      <a:pt x="9255" y="4386"/>
                      <a:pt x="8901" y="3124"/>
                    </a:cubicBezTo>
                    <a:cubicBezTo>
                      <a:pt x="8747" y="2568"/>
                      <a:pt x="8616" y="2009"/>
                      <a:pt x="8506" y="1445"/>
                    </a:cubicBezTo>
                    <a:lnTo>
                      <a:pt x="8506" y="1443"/>
                    </a:lnTo>
                    <a:cubicBezTo>
                      <a:pt x="8453" y="1167"/>
                      <a:pt x="8405" y="891"/>
                      <a:pt x="8362" y="615"/>
                    </a:cubicBezTo>
                    <a:cubicBezTo>
                      <a:pt x="8338" y="489"/>
                      <a:pt x="8319" y="362"/>
                      <a:pt x="8301" y="235"/>
                    </a:cubicBezTo>
                    <a:lnTo>
                      <a:pt x="8296" y="201"/>
                    </a:lnTo>
                    <a:lnTo>
                      <a:pt x="8296" y="197"/>
                    </a:lnTo>
                    <a:cubicBezTo>
                      <a:pt x="8290" y="157"/>
                      <a:pt x="8283" y="114"/>
                      <a:pt x="8278" y="70"/>
                    </a:cubicBezTo>
                    <a:lnTo>
                      <a:pt x="8278" y="68"/>
                    </a:lnTo>
                    <a:cubicBezTo>
                      <a:pt x="8274" y="45"/>
                      <a:pt x="8272" y="24"/>
                      <a:pt x="8269" y="0"/>
                    </a:cubicBezTo>
                    <a:close/>
                  </a:path>
                </a:pathLst>
              </a:custGeom>
              <a:solidFill>
                <a:srgbClr val="FF8A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0" name="Google Shape;520;p27"/>
              <p:cNvSpPr/>
              <p:nvPr/>
            </p:nvSpPr>
            <p:spPr>
              <a:xfrm>
                <a:off x="4799475" y="1264000"/>
                <a:ext cx="438625" cy="111700"/>
              </a:xfrm>
              <a:custGeom>
                <a:avLst/>
                <a:gdLst/>
                <a:ahLst/>
                <a:cxnLst/>
                <a:rect l="l" t="t" r="r" b="b"/>
                <a:pathLst>
                  <a:path w="17545" h="4468" extrusionOk="0">
                    <a:moveTo>
                      <a:pt x="15201" y="0"/>
                    </a:moveTo>
                    <a:cubicBezTo>
                      <a:pt x="15117" y="0"/>
                      <a:pt x="15031" y="19"/>
                      <a:pt x="14949" y="38"/>
                    </a:cubicBezTo>
                    <a:cubicBezTo>
                      <a:pt x="14146" y="214"/>
                      <a:pt x="13337" y="360"/>
                      <a:pt x="12524" y="477"/>
                    </a:cubicBezTo>
                    <a:cubicBezTo>
                      <a:pt x="10974" y="698"/>
                      <a:pt x="9407" y="809"/>
                      <a:pt x="7840" y="809"/>
                    </a:cubicBezTo>
                    <a:cubicBezTo>
                      <a:pt x="6296" y="809"/>
                      <a:pt x="4751" y="702"/>
                      <a:pt x="3221" y="486"/>
                    </a:cubicBezTo>
                    <a:cubicBezTo>
                      <a:pt x="2736" y="419"/>
                      <a:pt x="2252" y="339"/>
                      <a:pt x="1769" y="249"/>
                    </a:cubicBezTo>
                    <a:lnTo>
                      <a:pt x="983" y="1100"/>
                    </a:lnTo>
                    <a:cubicBezTo>
                      <a:pt x="718" y="1289"/>
                      <a:pt x="458" y="1489"/>
                      <a:pt x="205" y="1703"/>
                    </a:cubicBezTo>
                    <a:cubicBezTo>
                      <a:pt x="15" y="2254"/>
                      <a:pt x="0" y="2855"/>
                      <a:pt x="143" y="3456"/>
                    </a:cubicBezTo>
                    <a:cubicBezTo>
                      <a:pt x="146" y="3478"/>
                      <a:pt x="151" y="3499"/>
                      <a:pt x="157" y="3520"/>
                    </a:cubicBezTo>
                    <a:lnTo>
                      <a:pt x="473" y="3520"/>
                    </a:lnTo>
                    <a:lnTo>
                      <a:pt x="2277" y="3518"/>
                    </a:lnTo>
                    <a:lnTo>
                      <a:pt x="2277" y="3518"/>
                    </a:lnTo>
                    <a:cubicBezTo>
                      <a:pt x="2057" y="3751"/>
                      <a:pt x="1836" y="3984"/>
                      <a:pt x="1613" y="4214"/>
                    </a:cubicBezTo>
                    <a:cubicBezTo>
                      <a:pt x="1533" y="4299"/>
                      <a:pt x="1450" y="4384"/>
                      <a:pt x="1370" y="4468"/>
                    </a:cubicBezTo>
                    <a:lnTo>
                      <a:pt x="15168" y="4468"/>
                    </a:lnTo>
                    <a:cubicBezTo>
                      <a:pt x="15100" y="4327"/>
                      <a:pt x="15027" y="4189"/>
                      <a:pt x="14955" y="4050"/>
                    </a:cubicBezTo>
                    <a:cubicBezTo>
                      <a:pt x="14857" y="3867"/>
                      <a:pt x="14758" y="3683"/>
                      <a:pt x="14654" y="3503"/>
                    </a:cubicBezTo>
                    <a:lnTo>
                      <a:pt x="17533" y="3501"/>
                    </a:lnTo>
                    <a:lnTo>
                      <a:pt x="17545" y="3343"/>
                    </a:lnTo>
                    <a:cubicBezTo>
                      <a:pt x="17090" y="2204"/>
                      <a:pt x="16432" y="1142"/>
                      <a:pt x="15610" y="231"/>
                    </a:cubicBezTo>
                    <a:cubicBezTo>
                      <a:pt x="15534" y="147"/>
                      <a:pt x="15452" y="61"/>
                      <a:pt x="15346" y="24"/>
                    </a:cubicBezTo>
                    <a:cubicBezTo>
                      <a:pt x="15299" y="7"/>
                      <a:pt x="15250" y="0"/>
                      <a:pt x="152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1" name="Google Shape;521;p27"/>
              <p:cNvSpPr/>
              <p:nvPr/>
            </p:nvSpPr>
            <p:spPr>
              <a:xfrm>
                <a:off x="4692000" y="707650"/>
                <a:ext cx="467850" cy="517400"/>
              </a:xfrm>
              <a:custGeom>
                <a:avLst/>
                <a:gdLst/>
                <a:ahLst/>
                <a:cxnLst/>
                <a:rect l="l" t="t" r="r" b="b"/>
                <a:pathLst>
                  <a:path w="18714" h="20696" extrusionOk="0">
                    <a:moveTo>
                      <a:pt x="10505" y="1"/>
                    </a:moveTo>
                    <a:cubicBezTo>
                      <a:pt x="7053" y="1"/>
                      <a:pt x="4118" y="2210"/>
                      <a:pt x="3046" y="5288"/>
                    </a:cubicBezTo>
                    <a:cubicBezTo>
                      <a:pt x="3037" y="5308"/>
                      <a:pt x="3027" y="5328"/>
                      <a:pt x="3019" y="5348"/>
                    </a:cubicBezTo>
                    <a:cubicBezTo>
                      <a:pt x="2904" y="5609"/>
                      <a:pt x="2864" y="5895"/>
                      <a:pt x="2812" y="6172"/>
                    </a:cubicBezTo>
                    <a:cubicBezTo>
                      <a:pt x="2765" y="6504"/>
                      <a:pt x="2676" y="6834"/>
                      <a:pt x="2620" y="7166"/>
                    </a:cubicBezTo>
                    <a:cubicBezTo>
                      <a:pt x="2394" y="8495"/>
                      <a:pt x="2329" y="9834"/>
                      <a:pt x="2253" y="11176"/>
                    </a:cubicBezTo>
                    <a:cubicBezTo>
                      <a:pt x="2109" y="11339"/>
                      <a:pt x="1925" y="11505"/>
                      <a:pt x="1682" y="11669"/>
                    </a:cubicBezTo>
                    <a:cubicBezTo>
                      <a:pt x="1155" y="12027"/>
                      <a:pt x="0" y="12602"/>
                      <a:pt x="37" y="13174"/>
                    </a:cubicBezTo>
                    <a:cubicBezTo>
                      <a:pt x="74" y="13760"/>
                      <a:pt x="1446" y="14047"/>
                      <a:pt x="2126" y="14325"/>
                    </a:cubicBezTo>
                    <a:cubicBezTo>
                      <a:pt x="2121" y="14518"/>
                      <a:pt x="2117" y="14714"/>
                      <a:pt x="2114" y="14907"/>
                    </a:cubicBezTo>
                    <a:cubicBezTo>
                      <a:pt x="2112" y="14968"/>
                      <a:pt x="2112" y="15031"/>
                      <a:pt x="2110" y="15089"/>
                    </a:cubicBezTo>
                    <a:cubicBezTo>
                      <a:pt x="2078" y="17587"/>
                      <a:pt x="2181" y="19909"/>
                      <a:pt x="2742" y="20238"/>
                    </a:cubicBezTo>
                    <a:cubicBezTo>
                      <a:pt x="3405" y="20625"/>
                      <a:pt x="3932" y="20695"/>
                      <a:pt x="4615" y="20695"/>
                    </a:cubicBezTo>
                    <a:cubicBezTo>
                      <a:pt x="5003" y="20695"/>
                      <a:pt x="5442" y="20673"/>
                      <a:pt x="5986" y="20673"/>
                    </a:cubicBezTo>
                    <a:cubicBezTo>
                      <a:pt x="6081" y="20673"/>
                      <a:pt x="6180" y="20673"/>
                      <a:pt x="6282" y="20675"/>
                    </a:cubicBezTo>
                    <a:cubicBezTo>
                      <a:pt x="6551" y="20678"/>
                      <a:pt x="6828" y="20680"/>
                      <a:pt x="7109" y="20680"/>
                    </a:cubicBezTo>
                    <a:cubicBezTo>
                      <a:pt x="7212" y="20680"/>
                      <a:pt x="7315" y="20680"/>
                      <a:pt x="7419" y="20679"/>
                    </a:cubicBezTo>
                    <a:cubicBezTo>
                      <a:pt x="9146" y="20673"/>
                      <a:pt x="10995" y="20597"/>
                      <a:pt x="12328" y="20530"/>
                    </a:cubicBezTo>
                    <a:cubicBezTo>
                      <a:pt x="13421" y="20475"/>
                      <a:pt x="14320" y="19651"/>
                      <a:pt x="14470" y="18568"/>
                    </a:cubicBezTo>
                    <a:lnTo>
                      <a:pt x="14569" y="17832"/>
                    </a:lnTo>
                    <a:lnTo>
                      <a:pt x="14779" y="16309"/>
                    </a:lnTo>
                    <a:cubicBezTo>
                      <a:pt x="14779" y="16307"/>
                      <a:pt x="14867" y="15682"/>
                      <a:pt x="14867" y="15682"/>
                    </a:cubicBezTo>
                    <a:cubicBezTo>
                      <a:pt x="16115" y="14907"/>
                      <a:pt x="17138" y="13805"/>
                      <a:pt x="17814" y="12494"/>
                    </a:cubicBezTo>
                    <a:cubicBezTo>
                      <a:pt x="18012" y="12109"/>
                      <a:pt x="18182" y="11708"/>
                      <a:pt x="18316" y="11291"/>
                    </a:cubicBezTo>
                    <a:cubicBezTo>
                      <a:pt x="18574" y="10500"/>
                      <a:pt x="18713" y="9656"/>
                      <a:pt x="18713" y="8779"/>
                    </a:cubicBezTo>
                    <a:cubicBezTo>
                      <a:pt x="18713" y="7647"/>
                      <a:pt x="18481" y="6569"/>
                      <a:pt x="18063" y="5587"/>
                    </a:cubicBezTo>
                    <a:cubicBezTo>
                      <a:pt x="17081" y="2356"/>
                      <a:pt x="14072" y="1"/>
                      <a:pt x="10505" y="1"/>
                    </a:cubicBezTo>
                    <a:close/>
                  </a:path>
                </a:pathLst>
              </a:custGeom>
              <a:solidFill>
                <a:srgbClr val="FF8A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2" name="Google Shape;522;p27"/>
              <p:cNvSpPr/>
              <p:nvPr/>
            </p:nvSpPr>
            <p:spPr>
              <a:xfrm>
                <a:off x="4799475" y="798025"/>
                <a:ext cx="549025" cy="554000"/>
              </a:xfrm>
              <a:custGeom>
                <a:avLst/>
                <a:gdLst/>
                <a:ahLst/>
                <a:cxnLst/>
                <a:rect l="l" t="t" r="r" b="b"/>
                <a:pathLst>
                  <a:path w="21961" h="22160" extrusionOk="0">
                    <a:moveTo>
                      <a:pt x="14035" y="0"/>
                    </a:moveTo>
                    <a:cubicBezTo>
                      <a:pt x="13743" y="174"/>
                      <a:pt x="13444" y="342"/>
                      <a:pt x="13152" y="512"/>
                    </a:cubicBezTo>
                    <a:cubicBezTo>
                      <a:pt x="12076" y="1134"/>
                      <a:pt x="11052" y="1792"/>
                      <a:pt x="10603" y="2947"/>
                    </a:cubicBezTo>
                    <a:cubicBezTo>
                      <a:pt x="10033" y="4419"/>
                      <a:pt x="9966" y="6080"/>
                      <a:pt x="10419" y="7593"/>
                    </a:cubicBezTo>
                    <a:cubicBezTo>
                      <a:pt x="10429" y="7623"/>
                      <a:pt x="10436" y="7653"/>
                      <a:pt x="10447" y="7683"/>
                    </a:cubicBezTo>
                    <a:cubicBezTo>
                      <a:pt x="10554" y="8033"/>
                      <a:pt x="10685" y="8377"/>
                      <a:pt x="10767" y="8732"/>
                    </a:cubicBezTo>
                    <a:cubicBezTo>
                      <a:pt x="10787" y="8803"/>
                      <a:pt x="10800" y="8873"/>
                      <a:pt x="10812" y="8945"/>
                    </a:cubicBezTo>
                    <a:cubicBezTo>
                      <a:pt x="10822" y="8990"/>
                      <a:pt x="10827" y="9035"/>
                      <a:pt x="10834" y="9081"/>
                    </a:cubicBezTo>
                    <a:cubicBezTo>
                      <a:pt x="10943" y="9936"/>
                      <a:pt x="10615" y="10820"/>
                      <a:pt x="10022" y="11443"/>
                    </a:cubicBezTo>
                    <a:cubicBezTo>
                      <a:pt x="9930" y="11539"/>
                      <a:pt x="9835" y="11627"/>
                      <a:pt x="9732" y="11709"/>
                    </a:cubicBezTo>
                    <a:cubicBezTo>
                      <a:pt x="9565" y="11842"/>
                      <a:pt x="9385" y="11956"/>
                      <a:pt x="9192" y="12048"/>
                    </a:cubicBezTo>
                    <a:cubicBezTo>
                      <a:pt x="9123" y="12078"/>
                      <a:pt x="9053" y="12110"/>
                      <a:pt x="8980" y="12135"/>
                    </a:cubicBezTo>
                    <a:cubicBezTo>
                      <a:pt x="7773" y="12579"/>
                      <a:pt x="6374" y="12180"/>
                      <a:pt x="5174" y="12647"/>
                    </a:cubicBezTo>
                    <a:cubicBezTo>
                      <a:pt x="4171" y="13035"/>
                      <a:pt x="3460" y="14008"/>
                      <a:pt x="3241" y="15061"/>
                    </a:cubicBezTo>
                    <a:cubicBezTo>
                      <a:pt x="3147" y="15500"/>
                      <a:pt x="3131" y="15965"/>
                      <a:pt x="3064" y="16411"/>
                    </a:cubicBezTo>
                    <a:lnTo>
                      <a:pt x="3064" y="16415"/>
                    </a:lnTo>
                    <a:cubicBezTo>
                      <a:pt x="3032" y="16638"/>
                      <a:pt x="2986" y="16855"/>
                      <a:pt x="2912" y="17064"/>
                    </a:cubicBezTo>
                    <a:cubicBezTo>
                      <a:pt x="2880" y="17164"/>
                      <a:pt x="2838" y="17262"/>
                      <a:pt x="2790" y="17357"/>
                    </a:cubicBezTo>
                    <a:cubicBezTo>
                      <a:pt x="2351" y="18215"/>
                      <a:pt x="1390" y="18659"/>
                      <a:pt x="757" y="19383"/>
                    </a:cubicBezTo>
                    <a:cubicBezTo>
                      <a:pt x="502" y="19673"/>
                      <a:pt x="321" y="19997"/>
                      <a:pt x="205" y="20342"/>
                    </a:cubicBezTo>
                    <a:cubicBezTo>
                      <a:pt x="10" y="20912"/>
                      <a:pt x="0" y="21538"/>
                      <a:pt x="157" y="22159"/>
                    </a:cubicBezTo>
                    <a:lnTo>
                      <a:pt x="2277" y="22157"/>
                    </a:lnTo>
                    <a:lnTo>
                      <a:pt x="2280" y="22157"/>
                    </a:lnTo>
                    <a:lnTo>
                      <a:pt x="14654" y="22141"/>
                    </a:lnTo>
                    <a:lnTo>
                      <a:pt x="17533" y="22140"/>
                    </a:lnTo>
                    <a:lnTo>
                      <a:pt x="17545" y="21982"/>
                    </a:lnTo>
                    <a:lnTo>
                      <a:pt x="17782" y="18764"/>
                    </a:lnTo>
                    <a:lnTo>
                      <a:pt x="18708" y="22138"/>
                    </a:lnTo>
                    <a:lnTo>
                      <a:pt x="21806" y="22134"/>
                    </a:lnTo>
                    <a:cubicBezTo>
                      <a:pt x="21960" y="21713"/>
                      <a:pt x="21754" y="21244"/>
                      <a:pt x="21487" y="20885"/>
                    </a:cubicBezTo>
                    <a:cubicBezTo>
                      <a:pt x="21220" y="20526"/>
                      <a:pt x="20882" y="20209"/>
                      <a:pt x="20712" y="19794"/>
                    </a:cubicBezTo>
                    <a:cubicBezTo>
                      <a:pt x="20296" y="18785"/>
                      <a:pt x="20942" y="17893"/>
                      <a:pt x="21317" y="17007"/>
                    </a:cubicBezTo>
                    <a:cubicBezTo>
                      <a:pt x="21724" y="16048"/>
                      <a:pt x="21938" y="14996"/>
                      <a:pt x="21860" y="13953"/>
                    </a:cubicBezTo>
                    <a:cubicBezTo>
                      <a:pt x="21743" y="12405"/>
                      <a:pt x="20896" y="10642"/>
                      <a:pt x="19382" y="10044"/>
                    </a:cubicBezTo>
                    <a:cubicBezTo>
                      <a:pt x="18444" y="9670"/>
                      <a:pt x="17082" y="9845"/>
                      <a:pt x="16356" y="9042"/>
                    </a:cubicBezTo>
                    <a:cubicBezTo>
                      <a:pt x="15774" y="8394"/>
                      <a:pt x="15940" y="7392"/>
                      <a:pt x="16036" y="6606"/>
                    </a:cubicBezTo>
                    <a:cubicBezTo>
                      <a:pt x="16310" y="4407"/>
                      <a:pt x="15673" y="2113"/>
                      <a:pt x="14322" y="355"/>
                    </a:cubicBezTo>
                    <a:cubicBezTo>
                      <a:pt x="14322" y="354"/>
                      <a:pt x="14322" y="354"/>
                      <a:pt x="14320" y="352"/>
                    </a:cubicBezTo>
                    <a:cubicBezTo>
                      <a:pt x="14228" y="231"/>
                      <a:pt x="14132" y="116"/>
                      <a:pt x="140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3" name="Google Shape;523;p27"/>
              <p:cNvSpPr/>
              <p:nvPr/>
            </p:nvSpPr>
            <p:spPr>
              <a:xfrm>
                <a:off x="4765550" y="704525"/>
                <a:ext cx="429800" cy="382375"/>
              </a:xfrm>
              <a:custGeom>
                <a:avLst/>
                <a:gdLst/>
                <a:ahLst/>
                <a:cxnLst/>
                <a:rect l="l" t="t" r="r" b="b"/>
                <a:pathLst>
                  <a:path w="17192" h="15295" extrusionOk="0">
                    <a:moveTo>
                      <a:pt x="8185" y="0"/>
                    </a:moveTo>
                    <a:cubicBezTo>
                      <a:pt x="4421" y="0"/>
                      <a:pt x="1074" y="1871"/>
                      <a:pt x="1" y="5465"/>
                    </a:cubicBezTo>
                    <a:cubicBezTo>
                      <a:pt x="1729" y="8647"/>
                      <a:pt x="5116" y="11034"/>
                      <a:pt x="8729" y="11505"/>
                    </a:cubicBezTo>
                    <a:cubicBezTo>
                      <a:pt x="8993" y="12284"/>
                      <a:pt x="9411" y="13061"/>
                      <a:pt x="9763" y="13802"/>
                    </a:cubicBezTo>
                    <a:cubicBezTo>
                      <a:pt x="10047" y="13256"/>
                      <a:pt x="10602" y="12822"/>
                      <a:pt x="10888" y="12275"/>
                    </a:cubicBezTo>
                    <a:lnTo>
                      <a:pt x="10888" y="12275"/>
                    </a:lnTo>
                    <a:cubicBezTo>
                      <a:pt x="10738" y="13130"/>
                      <a:pt x="10405" y="13609"/>
                      <a:pt x="10074" y="14412"/>
                    </a:cubicBezTo>
                    <a:cubicBezTo>
                      <a:pt x="10259" y="14618"/>
                      <a:pt x="10477" y="14785"/>
                      <a:pt x="10714" y="14918"/>
                    </a:cubicBezTo>
                    <a:cubicBezTo>
                      <a:pt x="10967" y="15060"/>
                      <a:pt x="11244" y="15161"/>
                      <a:pt x="11532" y="15220"/>
                    </a:cubicBezTo>
                    <a:cubicBezTo>
                      <a:pt x="11626" y="15242"/>
                      <a:pt x="11719" y="15258"/>
                      <a:pt x="11816" y="15268"/>
                    </a:cubicBezTo>
                    <a:cubicBezTo>
                      <a:pt x="11880" y="15278"/>
                      <a:pt x="11945" y="15284"/>
                      <a:pt x="12012" y="15286"/>
                    </a:cubicBezTo>
                    <a:lnTo>
                      <a:pt x="12014" y="15286"/>
                    </a:lnTo>
                    <a:cubicBezTo>
                      <a:pt x="12097" y="15292"/>
                      <a:pt x="12180" y="15295"/>
                      <a:pt x="12263" y="15295"/>
                    </a:cubicBezTo>
                    <a:cubicBezTo>
                      <a:pt x="12766" y="15295"/>
                      <a:pt x="13274" y="15186"/>
                      <a:pt x="13730" y="14982"/>
                    </a:cubicBezTo>
                    <a:cubicBezTo>
                      <a:pt x="14761" y="14519"/>
                      <a:pt x="15557" y="13656"/>
                      <a:pt x="16162" y="12694"/>
                    </a:cubicBezTo>
                    <a:cubicBezTo>
                      <a:pt x="16263" y="12534"/>
                      <a:pt x="16358" y="12374"/>
                      <a:pt x="16448" y="12211"/>
                    </a:cubicBezTo>
                    <a:cubicBezTo>
                      <a:pt x="16559" y="12012"/>
                      <a:pt x="16661" y="11810"/>
                      <a:pt x="16759" y="11602"/>
                    </a:cubicBezTo>
                    <a:cubicBezTo>
                      <a:pt x="17040" y="10798"/>
                      <a:pt x="17191" y="9940"/>
                      <a:pt x="17191" y="9048"/>
                    </a:cubicBezTo>
                    <a:cubicBezTo>
                      <a:pt x="17191" y="7898"/>
                      <a:pt x="16938" y="6801"/>
                      <a:pt x="16481" y="5804"/>
                    </a:cubicBezTo>
                    <a:lnTo>
                      <a:pt x="16479" y="5804"/>
                    </a:lnTo>
                    <a:cubicBezTo>
                      <a:pt x="15412" y="2520"/>
                      <a:pt x="12074" y="0"/>
                      <a:pt x="81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4" name="Google Shape;524;p27"/>
              <p:cNvSpPr/>
              <p:nvPr/>
            </p:nvSpPr>
            <p:spPr>
              <a:xfrm>
                <a:off x="4792900" y="1017625"/>
                <a:ext cx="127900" cy="127925"/>
              </a:xfrm>
              <a:custGeom>
                <a:avLst/>
                <a:gdLst/>
                <a:ahLst/>
                <a:cxnLst/>
                <a:rect l="l" t="t" r="r" b="b"/>
                <a:pathLst>
                  <a:path w="5116" h="5117" extrusionOk="0">
                    <a:moveTo>
                      <a:pt x="2558" y="1"/>
                    </a:moveTo>
                    <a:cubicBezTo>
                      <a:pt x="1146" y="1"/>
                      <a:pt x="0" y="1146"/>
                      <a:pt x="0" y="2559"/>
                    </a:cubicBezTo>
                    <a:cubicBezTo>
                      <a:pt x="0" y="3971"/>
                      <a:pt x="1146" y="5117"/>
                      <a:pt x="2558" y="5117"/>
                    </a:cubicBezTo>
                    <a:cubicBezTo>
                      <a:pt x="3971" y="5117"/>
                      <a:pt x="5115" y="3971"/>
                      <a:pt x="5115" y="2559"/>
                    </a:cubicBezTo>
                    <a:cubicBezTo>
                      <a:pt x="5115" y="1146"/>
                      <a:pt x="3971" y="1"/>
                      <a:pt x="255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5" name="Google Shape;525;p27"/>
              <p:cNvSpPr/>
              <p:nvPr/>
            </p:nvSpPr>
            <p:spPr>
              <a:xfrm>
                <a:off x="4782700" y="970900"/>
                <a:ext cx="35350" cy="41500"/>
              </a:xfrm>
              <a:custGeom>
                <a:avLst/>
                <a:gdLst/>
                <a:ahLst/>
                <a:cxnLst/>
                <a:rect l="l" t="t" r="r" b="b"/>
                <a:pathLst>
                  <a:path w="1414" h="1660" extrusionOk="0">
                    <a:moveTo>
                      <a:pt x="706" y="1"/>
                    </a:moveTo>
                    <a:cubicBezTo>
                      <a:pt x="316" y="1"/>
                      <a:pt x="1" y="373"/>
                      <a:pt x="1" y="830"/>
                    </a:cubicBezTo>
                    <a:cubicBezTo>
                      <a:pt x="1" y="1288"/>
                      <a:pt x="316" y="1660"/>
                      <a:pt x="706" y="1660"/>
                    </a:cubicBezTo>
                    <a:cubicBezTo>
                      <a:pt x="1096" y="1660"/>
                      <a:pt x="1413" y="1288"/>
                      <a:pt x="1413" y="830"/>
                    </a:cubicBezTo>
                    <a:cubicBezTo>
                      <a:pt x="1413" y="373"/>
                      <a:pt x="1096" y="1"/>
                      <a:pt x="7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6" name="Google Shape;526;p27"/>
              <p:cNvSpPr/>
              <p:nvPr/>
            </p:nvSpPr>
            <p:spPr>
              <a:xfrm>
                <a:off x="5006000" y="983225"/>
                <a:ext cx="137375" cy="132350"/>
              </a:xfrm>
              <a:custGeom>
                <a:avLst/>
                <a:gdLst/>
                <a:ahLst/>
                <a:cxnLst/>
                <a:rect l="l" t="t" r="r" b="b"/>
                <a:pathLst>
                  <a:path w="5495" h="5294" extrusionOk="0">
                    <a:moveTo>
                      <a:pt x="3366" y="1"/>
                    </a:moveTo>
                    <a:cubicBezTo>
                      <a:pt x="2951" y="1"/>
                      <a:pt x="2524" y="110"/>
                      <a:pt x="2151" y="290"/>
                    </a:cubicBezTo>
                    <a:cubicBezTo>
                      <a:pt x="1300" y="701"/>
                      <a:pt x="214" y="1777"/>
                      <a:pt x="109" y="2754"/>
                    </a:cubicBezTo>
                    <a:cubicBezTo>
                      <a:pt x="1" y="3737"/>
                      <a:pt x="968" y="5005"/>
                      <a:pt x="1929" y="5241"/>
                    </a:cubicBezTo>
                    <a:cubicBezTo>
                      <a:pt x="2077" y="5277"/>
                      <a:pt x="2229" y="5293"/>
                      <a:pt x="2381" y="5293"/>
                    </a:cubicBezTo>
                    <a:cubicBezTo>
                      <a:pt x="2598" y="5293"/>
                      <a:pt x="2816" y="5261"/>
                      <a:pt x="3026" y="5208"/>
                    </a:cubicBezTo>
                    <a:cubicBezTo>
                      <a:pt x="3900" y="4988"/>
                      <a:pt x="4675" y="4398"/>
                      <a:pt x="5079" y="3607"/>
                    </a:cubicBezTo>
                    <a:cubicBezTo>
                      <a:pt x="5481" y="2818"/>
                      <a:pt x="5494" y="1841"/>
                      <a:pt x="5081" y="1056"/>
                    </a:cubicBezTo>
                    <a:cubicBezTo>
                      <a:pt x="4928" y="764"/>
                      <a:pt x="4716" y="497"/>
                      <a:pt x="4442" y="310"/>
                    </a:cubicBezTo>
                    <a:cubicBezTo>
                      <a:pt x="4126" y="94"/>
                      <a:pt x="3751" y="1"/>
                      <a:pt x="3366" y="1"/>
                    </a:cubicBezTo>
                    <a:close/>
                  </a:path>
                </a:pathLst>
              </a:custGeom>
              <a:solidFill>
                <a:srgbClr val="FF8A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7" name="Google Shape;527;p27"/>
              <p:cNvSpPr/>
              <p:nvPr/>
            </p:nvSpPr>
            <p:spPr>
              <a:xfrm>
                <a:off x="5035525" y="994500"/>
                <a:ext cx="83325" cy="96950"/>
              </a:xfrm>
              <a:custGeom>
                <a:avLst/>
                <a:gdLst/>
                <a:ahLst/>
                <a:cxnLst/>
                <a:rect l="l" t="t" r="r" b="b"/>
                <a:pathLst>
                  <a:path w="3333" h="3878" extrusionOk="0">
                    <a:moveTo>
                      <a:pt x="3012" y="1"/>
                    </a:moveTo>
                    <a:cubicBezTo>
                      <a:pt x="2769" y="1"/>
                      <a:pt x="2500" y="81"/>
                      <a:pt x="2198" y="243"/>
                    </a:cubicBezTo>
                    <a:cubicBezTo>
                      <a:pt x="931" y="918"/>
                      <a:pt x="111" y="2241"/>
                      <a:pt x="3" y="3782"/>
                    </a:cubicBezTo>
                    <a:cubicBezTo>
                      <a:pt x="0" y="3831"/>
                      <a:pt x="37" y="3875"/>
                      <a:pt x="87" y="3878"/>
                    </a:cubicBezTo>
                    <a:lnTo>
                      <a:pt x="93" y="3878"/>
                    </a:lnTo>
                    <a:cubicBezTo>
                      <a:pt x="141" y="3878"/>
                      <a:pt x="180" y="3842"/>
                      <a:pt x="184" y="3794"/>
                    </a:cubicBezTo>
                    <a:cubicBezTo>
                      <a:pt x="286" y="2316"/>
                      <a:pt x="1071" y="1048"/>
                      <a:pt x="2283" y="402"/>
                    </a:cubicBezTo>
                    <a:cubicBezTo>
                      <a:pt x="2560" y="254"/>
                      <a:pt x="2802" y="181"/>
                      <a:pt x="3014" y="181"/>
                    </a:cubicBezTo>
                    <a:cubicBezTo>
                      <a:pt x="3083" y="181"/>
                      <a:pt x="3149" y="189"/>
                      <a:pt x="3212" y="204"/>
                    </a:cubicBezTo>
                    <a:cubicBezTo>
                      <a:pt x="3219" y="206"/>
                      <a:pt x="3227" y="207"/>
                      <a:pt x="3234" y="207"/>
                    </a:cubicBezTo>
                    <a:cubicBezTo>
                      <a:pt x="3274" y="207"/>
                      <a:pt x="3311" y="180"/>
                      <a:pt x="3321" y="139"/>
                    </a:cubicBezTo>
                    <a:cubicBezTo>
                      <a:pt x="3333" y="90"/>
                      <a:pt x="3303" y="41"/>
                      <a:pt x="3255" y="30"/>
                    </a:cubicBezTo>
                    <a:cubicBezTo>
                      <a:pt x="3177" y="10"/>
                      <a:pt x="3096" y="1"/>
                      <a:pt x="30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8" name="Google Shape;528;p27"/>
              <p:cNvSpPr/>
              <p:nvPr/>
            </p:nvSpPr>
            <p:spPr>
              <a:xfrm>
                <a:off x="4781350" y="929175"/>
                <a:ext cx="62900" cy="23775"/>
              </a:xfrm>
              <a:custGeom>
                <a:avLst/>
                <a:gdLst/>
                <a:ahLst/>
                <a:cxnLst/>
                <a:rect l="l" t="t" r="r" b="b"/>
                <a:pathLst>
                  <a:path w="2516" h="951" extrusionOk="0">
                    <a:moveTo>
                      <a:pt x="242" y="0"/>
                    </a:moveTo>
                    <a:cubicBezTo>
                      <a:pt x="203" y="0"/>
                      <a:pt x="164" y="1"/>
                      <a:pt x="123" y="3"/>
                    </a:cubicBezTo>
                    <a:lnTo>
                      <a:pt x="121" y="3"/>
                    </a:lnTo>
                    <a:cubicBezTo>
                      <a:pt x="102" y="5"/>
                      <a:pt x="83" y="11"/>
                      <a:pt x="66" y="23"/>
                    </a:cubicBezTo>
                    <a:cubicBezTo>
                      <a:pt x="14" y="56"/>
                      <a:pt x="1" y="126"/>
                      <a:pt x="34" y="178"/>
                    </a:cubicBezTo>
                    <a:cubicBezTo>
                      <a:pt x="168" y="376"/>
                      <a:pt x="342" y="517"/>
                      <a:pt x="529" y="631"/>
                    </a:cubicBezTo>
                    <a:cubicBezTo>
                      <a:pt x="717" y="745"/>
                      <a:pt x="922" y="823"/>
                      <a:pt x="1132" y="875"/>
                    </a:cubicBezTo>
                    <a:cubicBezTo>
                      <a:pt x="1329" y="923"/>
                      <a:pt x="1532" y="951"/>
                      <a:pt x="1736" y="951"/>
                    </a:cubicBezTo>
                    <a:cubicBezTo>
                      <a:pt x="1751" y="951"/>
                      <a:pt x="1765" y="950"/>
                      <a:pt x="1780" y="950"/>
                    </a:cubicBezTo>
                    <a:cubicBezTo>
                      <a:pt x="1999" y="945"/>
                      <a:pt x="2218" y="913"/>
                      <a:pt x="2433" y="826"/>
                    </a:cubicBezTo>
                    <a:cubicBezTo>
                      <a:pt x="2454" y="816"/>
                      <a:pt x="2473" y="800"/>
                      <a:pt x="2486" y="778"/>
                    </a:cubicBezTo>
                    <a:cubicBezTo>
                      <a:pt x="2515" y="726"/>
                      <a:pt x="2497" y="660"/>
                      <a:pt x="2445" y="631"/>
                    </a:cubicBezTo>
                    <a:lnTo>
                      <a:pt x="2443" y="630"/>
                    </a:lnTo>
                    <a:cubicBezTo>
                      <a:pt x="2248" y="519"/>
                      <a:pt x="2060" y="444"/>
                      <a:pt x="1873" y="372"/>
                    </a:cubicBezTo>
                    <a:cubicBezTo>
                      <a:pt x="1687" y="303"/>
                      <a:pt x="1503" y="244"/>
                      <a:pt x="1318" y="188"/>
                    </a:cubicBezTo>
                    <a:cubicBezTo>
                      <a:pt x="1133" y="133"/>
                      <a:pt x="947" y="85"/>
                      <a:pt x="753" y="51"/>
                    </a:cubicBezTo>
                    <a:cubicBezTo>
                      <a:pt x="591" y="23"/>
                      <a:pt x="426" y="0"/>
                      <a:pt x="2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9" name="Google Shape;529;p27"/>
              <p:cNvSpPr/>
              <p:nvPr/>
            </p:nvSpPr>
            <p:spPr>
              <a:xfrm>
                <a:off x="4817325" y="1093025"/>
                <a:ext cx="25" cy="25"/>
              </a:xfrm>
              <a:custGeom>
                <a:avLst/>
                <a:gdLst/>
                <a:ahLst/>
                <a:cxnLst/>
                <a:rect l="l" t="t" r="r" b="b"/>
                <a:pathLst>
                  <a:path w="1" h="1" fill="none" extrusionOk="0">
                    <a:moveTo>
                      <a:pt x="1" y="0"/>
                    </a:moveTo>
                    <a:close/>
                  </a:path>
                </a:pathLst>
              </a:custGeom>
              <a:noFill/>
              <a:ln w="350" cap="rnd" cmpd="sng">
                <a:solidFill>
                  <a:srgbClr val="371A1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0" name="Google Shape;530;p27"/>
              <p:cNvSpPr/>
              <p:nvPr/>
            </p:nvSpPr>
            <p:spPr>
              <a:xfrm>
                <a:off x="4774100" y="1090325"/>
                <a:ext cx="25" cy="25"/>
              </a:xfrm>
              <a:custGeom>
                <a:avLst/>
                <a:gdLst/>
                <a:ahLst/>
                <a:cxnLst/>
                <a:rect l="l" t="t" r="r" b="b"/>
                <a:pathLst>
                  <a:path w="1" h="1" fill="none" extrusionOk="0">
                    <a:moveTo>
                      <a:pt x="0" y="1"/>
                    </a:moveTo>
                    <a:close/>
                  </a:path>
                </a:pathLst>
              </a:custGeom>
              <a:noFill/>
              <a:ln w="350" cap="rnd" cmpd="sng">
                <a:solidFill>
                  <a:srgbClr val="371A1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1" name="Google Shape;531;p27"/>
              <p:cNvSpPr/>
              <p:nvPr/>
            </p:nvSpPr>
            <p:spPr>
              <a:xfrm>
                <a:off x="5202125" y="679600"/>
                <a:ext cx="159350" cy="145150"/>
              </a:xfrm>
              <a:custGeom>
                <a:avLst/>
                <a:gdLst/>
                <a:ahLst/>
                <a:cxnLst/>
                <a:rect l="l" t="t" r="r" b="b"/>
                <a:pathLst>
                  <a:path w="6374" h="5806" extrusionOk="0">
                    <a:moveTo>
                      <a:pt x="3187" y="1"/>
                    </a:moveTo>
                    <a:cubicBezTo>
                      <a:pt x="2444" y="1"/>
                      <a:pt x="1702" y="284"/>
                      <a:pt x="1135" y="850"/>
                    </a:cubicBezTo>
                    <a:cubicBezTo>
                      <a:pt x="1" y="1984"/>
                      <a:pt x="1" y="3821"/>
                      <a:pt x="1135" y="4955"/>
                    </a:cubicBezTo>
                    <a:cubicBezTo>
                      <a:pt x="1702" y="5522"/>
                      <a:pt x="2444" y="5805"/>
                      <a:pt x="3187" y="5805"/>
                    </a:cubicBezTo>
                    <a:cubicBezTo>
                      <a:pt x="3930" y="5805"/>
                      <a:pt x="4673" y="5522"/>
                      <a:pt x="5240" y="4955"/>
                    </a:cubicBezTo>
                    <a:cubicBezTo>
                      <a:pt x="6373" y="3821"/>
                      <a:pt x="6373" y="1984"/>
                      <a:pt x="5240" y="850"/>
                    </a:cubicBezTo>
                    <a:cubicBezTo>
                      <a:pt x="4673" y="284"/>
                      <a:pt x="3930" y="1"/>
                      <a:pt x="31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2" name="Google Shape;532;p27"/>
              <p:cNvSpPr/>
              <p:nvPr/>
            </p:nvSpPr>
            <p:spPr>
              <a:xfrm>
                <a:off x="5242350" y="724725"/>
                <a:ext cx="20900" cy="18450"/>
              </a:xfrm>
              <a:custGeom>
                <a:avLst/>
                <a:gdLst/>
                <a:ahLst/>
                <a:cxnLst/>
                <a:rect l="l" t="t" r="r" b="b"/>
                <a:pathLst>
                  <a:path w="836" h="738" extrusionOk="0">
                    <a:moveTo>
                      <a:pt x="418" y="0"/>
                    </a:moveTo>
                    <a:cubicBezTo>
                      <a:pt x="272" y="0"/>
                      <a:pt x="133" y="88"/>
                      <a:pt x="76" y="231"/>
                    </a:cubicBezTo>
                    <a:cubicBezTo>
                      <a:pt x="0" y="420"/>
                      <a:pt x="92" y="634"/>
                      <a:pt x="281" y="710"/>
                    </a:cubicBezTo>
                    <a:cubicBezTo>
                      <a:pt x="326" y="729"/>
                      <a:pt x="372" y="737"/>
                      <a:pt x="418" y="737"/>
                    </a:cubicBezTo>
                    <a:cubicBezTo>
                      <a:pt x="564" y="737"/>
                      <a:pt x="702" y="649"/>
                      <a:pt x="760" y="505"/>
                    </a:cubicBezTo>
                    <a:cubicBezTo>
                      <a:pt x="836" y="316"/>
                      <a:pt x="744" y="102"/>
                      <a:pt x="555" y="27"/>
                    </a:cubicBezTo>
                    <a:cubicBezTo>
                      <a:pt x="510" y="9"/>
                      <a:pt x="464" y="0"/>
                      <a:pt x="4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3" name="Google Shape;533;p27"/>
              <p:cNvSpPr/>
              <p:nvPr/>
            </p:nvSpPr>
            <p:spPr>
              <a:xfrm>
                <a:off x="5306025" y="750250"/>
                <a:ext cx="20925" cy="18475"/>
              </a:xfrm>
              <a:custGeom>
                <a:avLst/>
                <a:gdLst/>
                <a:ahLst/>
                <a:cxnLst/>
                <a:rect l="l" t="t" r="r" b="b"/>
                <a:pathLst>
                  <a:path w="837" h="739" extrusionOk="0">
                    <a:moveTo>
                      <a:pt x="418" y="1"/>
                    </a:moveTo>
                    <a:cubicBezTo>
                      <a:pt x="272" y="1"/>
                      <a:pt x="133" y="88"/>
                      <a:pt x="76" y="232"/>
                    </a:cubicBezTo>
                    <a:cubicBezTo>
                      <a:pt x="1" y="422"/>
                      <a:pt x="91" y="636"/>
                      <a:pt x="281" y="712"/>
                    </a:cubicBezTo>
                    <a:cubicBezTo>
                      <a:pt x="325" y="730"/>
                      <a:pt x="372" y="738"/>
                      <a:pt x="417" y="738"/>
                    </a:cubicBezTo>
                    <a:cubicBezTo>
                      <a:pt x="564" y="738"/>
                      <a:pt x="702" y="651"/>
                      <a:pt x="760" y="507"/>
                    </a:cubicBezTo>
                    <a:cubicBezTo>
                      <a:pt x="836" y="318"/>
                      <a:pt x="744" y="104"/>
                      <a:pt x="555" y="28"/>
                    </a:cubicBezTo>
                    <a:cubicBezTo>
                      <a:pt x="510" y="9"/>
                      <a:pt x="464" y="1"/>
                      <a:pt x="4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4" name="Google Shape;534;p27"/>
              <p:cNvSpPr/>
              <p:nvPr/>
            </p:nvSpPr>
            <p:spPr>
              <a:xfrm>
                <a:off x="5254025" y="747250"/>
                <a:ext cx="46800" cy="42050"/>
              </a:xfrm>
              <a:custGeom>
                <a:avLst/>
                <a:gdLst/>
                <a:ahLst/>
                <a:cxnLst/>
                <a:rect l="l" t="t" r="r" b="b"/>
                <a:pathLst>
                  <a:path w="1872" h="1682" fill="none" extrusionOk="0">
                    <a:moveTo>
                      <a:pt x="0" y="1111"/>
                    </a:moveTo>
                    <a:cubicBezTo>
                      <a:pt x="0" y="1111"/>
                      <a:pt x="574" y="1"/>
                      <a:pt x="1223" y="240"/>
                    </a:cubicBezTo>
                    <a:cubicBezTo>
                      <a:pt x="1871" y="479"/>
                      <a:pt x="1474" y="1682"/>
                      <a:pt x="1474" y="1682"/>
                    </a:cubicBez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5" name="Google Shape;535;p27"/>
              <p:cNvSpPr/>
              <p:nvPr/>
            </p:nvSpPr>
            <p:spPr>
              <a:xfrm>
                <a:off x="4636900" y="603450"/>
                <a:ext cx="159325" cy="145175"/>
              </a:xfrm>
              <a:custGeom>
                <a:avLst/>
                <a:gdLst/>
                <a:ahLst/>
                <a:cxnLst/>
                <a:rect l="l" t="t" r="r" b="b"/>
                <a:pathLst>
                  <a:path w="6373" h="5807" extrusionOk="0">
                    <a:moveTo>
                      <a:pt x="3186" y="1"/>
                    </a:moveTo>
                    <a:cubicBezTo>
                      <a:pt x="2444" y="1"/>
                      <a:pt x="1701" y="284"/>
                      <a:pt x="1134" y="851"/>
                    </a:cubicBezTo>
                    <a:cubicBezTo>
                      <a:pt x="0" y="1985"/>
                      <a:pt x="0" y="3822"/>
                      <a:pt x="1134" y="4956"/>
                    </a:cubicBezTo>
                    <a:cubicBezTo>
                      <a:pt x="1701" y="5523"/>
                      <a:pt x="2444" y="5806"/>
                      <a:pt x="3186" y="5806"/>
                    </a:cubicBezTo>
                    <a:cubicBezTo>
                      <a:pt x="3929" y="5806"/>
                      <a:pt x="4672" y="5523"/>
                      <a:pt x="5239" y="4956"/>
                    </a:cubicBezTo>
                    <a:cubicBezTo>
                      <a:pt x="6372" y="3822"/>
                      <a:pt x="6372" y="1985"/>
                      <a:pt x="5239" y="851"/>
                    </a:cubicBezTo>
                    <a:cubicBezTo>
                      <a:pt x="4672" y="284"/>
                      <a:pt x="3929" y="1"/>
                      <a:pt x="31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6" name="Google Shape;536;p27"/>
              <p:cNvSpPr/>
              <p:nvPr/>
            </p:nvSpPr>
            <p:spPr>
              <a:xfrm>
                <a:off x="4672200" y="668575"/>
                <a:ext cx="20300" cy="18450"/>
              </a:xfrm>
              <a:custGeom>
                <a:avLst/>
                <a:gdLst/>
                <a:ahLst/>
                <a:cxnLst/>
                <a:rect l="l" t="t" r="r" b="b"/>
                <a:pathLst>
                  <a:path w="812" h="738" extrusionOk="0">
                    <a:moveTo>
                      <a:pt x="407" y="1"/>
                    </a:moveTo>
                    <a:cubicBezTo>
                      <a:pt x="379" y="1"/>
                      <a:pt x="351" y="4"/>
                      <a:pt x="322" y="11"/>
                    </a:cubicBezTo>
                    <a:cubicBezTo>
                      <a:pt x="123" y="57"/>
                      <a:pt x="1" y="256"/>
                      <a:pt x="47" y="453"/>
                    </a:cubicBezTo>
                    <a:cubicBezTo>
                      <a:pt x="87" y="624"/>
                      <a:pt x="239" y="738"/>
                      <a:pt x="406" y="738"/>
                    </a:cubicBezTo>
                    <a:cubicBezTo>
                      <a:pt x="434" y="738"/>
                      <a:pt x="463" y="735"/>
                      <a:pt x="491" y="728"/>
                    </a:cubicBezTo>
                    <a:cubicBezTo>
                      <a:pt x="689" y="682"/>
                      <a:pt x="811" y="483"/>
                      <a:pt x="765" y="285"/>
                    </a:cubicBezTo>
                    <a:cubicBezTo>
                      <a:pt x="725" y="115"/>
                      <a:pt x="574" y="1"/>
                      <a:pt x="4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7" name="Google Shape;537;p27"/>
              <p:cNvSpPr/>
              <p:nvPr/>
            </p:nvSpPr>
            <p:spPr>
              <a:xfrm>
                <a:off x="4739000" y="652900"/>
                <a:ext cx="20300" cy="18450"/>
              </a:xfrm>
              <a:custGeom>
                <a:avLst/>
                <a:gdLst/>
                <a:ahLst/>
                <a:cxnLst/>
                <a:rect l="l" t="t" r="r" b="b"/>
                <a:pathLst>
                  <a:path w="812" h="738" extrusionOk="0">
                    <a:moveTo>
                      <a:pt x="407" y="0"/>
                    </a:moveTo>
                    <a:cubicBezTo>
                      <a:pt x="379" y="0"/>
                      <a:pt x="350" y="3"/>
                      <a:pt x="322" y="10"/>
                    </a:cubicBezTo>
                    <a:cubicBezTo>
                      <a:pt x="124" y="57"/>
                      <a:pt x="1" y="255"/>
                      <a:pt x="47" y="453"/>
                    </a:cubicBezTo>
                    <a:cubicBezTo>
                      <a:pt x="87" y="623"/>
                      <a:pt x="239" y="737"/>
                      <a:pt x="406" y="737"/>
                    </a:cubicBezTo>
                    <a:cubicBezTo>
                      <a:pt x="434" y="737"/>
                      <a:pt x="462" y="734"/>
                      <a:pt x="490" y="727"/>
                    </a:cubicBezTo>
                    <a:cubicBezTo>
                      <a:pt x="689" y="681"/>
                      <a:pt x="811" y="482"/>
                      <a:pt x="765" y="285"/>
                    </a:cubicBezTo>
                    <a:cubicBezTo>
                      <a:pt x="725" y="115"/>
                      <a:pt x="574" y="0"/>
                      <a:pt x="4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8" name="Google Shape;538;p27"/>
              <p:cNvSpPr/>
              <p:nvPr/>
            </p:nvSpPr>
            <p:spPr>
              <a:xfrm>
                <a:off x="4702750" y="670900"/>
                <a:ext cx="42600" cy="39850"/>
              </a:xfrm>
              <a:custGeom>
                <a:avLst/>
                <a:gdLst/>
                <a:ahLst/>
                <a:cxnLst/>
                <a:rect l="l" t="t" r="r" b="b"/>
                <a:pathLst>
                  <a:path w="1704" h="1594" fill="none" extrusionOk="0">
                    <a:moveTo>
                      <a:pt x="169" y="1593"/>
                    </a:moveTo>
                    <a:cubicBezTo>
                      <a:pt x="169" y="1593"/>
                      <a:pt x="0" y="355"/>
                      <a:pt x="669" y="178"/>
                    </a:cubicBezTo>
                    <a:cubicBezTo>
                      <a:pt x="1337" y="0"/>
                      <a:pt x="1704" y="1213"/>
                      <a:pt x="1704" y="1213"/>
                    </a:cubicBez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9" name="Google Shape;539;p27"/>
              <p:cNvSpPr/>
              <p:nvPr/>
            </p:nvSpPr>
            <p:spPr>
              <a:xfrm>
                <a:off x="5091600" y="559175"/>
                <a:ext cx="143125" cy="121225"/>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0" name="Google Shape;540;p27"/>
              <p:cNvSpPr/>
              <p:nvPr/>
            </p:nvSpPr>
            <p:spPr>
              <a:xfrm>
                <a:off x="5053600" y="511625"/>
                <a:ext cx="75775" cy="167300"/>
              </a:xfrm>
              <a:custGeom>
                <a:avLst/>
                <a:gdLst/>
                <a:ahLst/>
                <a:cxnLst/>
                <a:rect l="l" t="t" r="r" b="b"/>
                <a:pathLst>
                  <a:path w="3031" h="6692" extrusionOk="0">
                    <a:moveTo>
                      <a:pt x="1137" y="1"/>
                    </a:moveTo>
                    <a:lnTo>
                      <a:pt x="278" y="2518"/>
                    </a:lnTo>
                    <a:lnTo>
                      <a:pt x="1" y="3343"/>
                    </a:lnTo>
                    <a:lnTo>
                      <a:pt x="1110" y="3889"/>
                    </a:lnTo>
                    <a:lnTo>
                      <a:pt x="271" y="6691"/>
                    </a:lnTo>
                    <a:lnTo>
                      <a:pt x="2433" y="3657"/>
                    </a:lnTo>
                    <a:lnTo>
                      <a:pt x="1484" y="3137"/>
                    </a:lnTo>
                    <a:lnTo>
                      <a:pt x="3030" y="814"/>
                    </a:lnTo>
                    <a:lnTo>
                      <a:pt x="113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1" name="Google Shape;541;p27"/>
              <p:cNvSpPr/>
              <p:nvPr/>
            </p:nvSpPr>
            <p:spPr>
              <a:xfrm>
                <a:off x="4644925" y="1161675"/>
                <a:ext cx="85400" cy="85400"/>
              </a:xfrm>
              <a:custGeom>
                <a:avLst/>
                <a:gdLst/>
                <a:ahLst/>
                <a:cxnLst/>
                <a:rect l="l" t="t" r="r" b="b"/>
                <a:pathLst>
                  <a:path w="3416" h="3416" extrusionOk="0">
                    <a:moveTo>
                      <a:pt x="1708" y="0"/>
                    </a:moveTo>
                    <a:lnTo>
                      <a:pt x="1294" y="1294"/>
                    </a:lnTo>
                    <a:lnTo>
                      <a:pt x="0" y="1708"/>
                    </a:lnTo>
                    <a:lnTo>
                      <a:pt x="1294" y="2121"/>
                    </a:lnTo>
                    <a:lnTo>
                      <a:pt x="1708" y="3415"/>
                    </a:lnTo>
                    <a:lnTo>
                      <a:pt x="2121" y="2121"/>
                    </a:lnTo>
                    <a:lnTo>
                      <a:pt x="3415" y="1708"/>
                    </a:lnTo>
                    <a:lnTo>
                      <a:pt x="2121" y="1294"/>
                    </a:lnTo>
                    <a:lnTo>
                      <a:pt x="170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2" name="Google Shape;542;p27"/>
              <p:cNvSpPr/>
              <p:nvPr/>
            </p:nvSpPr>
            <p:spPr>
              <a:xfrm>
                <a:off x="4765975" y="518325"/>
                <a:ext cx="85400" cy="85400"/>
              </a:xfrm>
              <a:custGeom>
                <a:avLst/>
                <a:gdLst/>
                <a:ahLst/>
                <a:cxnLst/>
                <a:rect l="l" t="t" r="r" b="b"/>
                <a:pathLst>
                  <a:path w="3416" h="3416" extrusionOk="0">
                    <a:moveTo>
                      <a:pt x="1708" y="0"/>
                    </a:moveTo>
                    <a:lnTo>
                      <a:pt x="1294" y="1295"/>
                    </a:lnTo>
                    <a:lnTo>
                      <a:pt x="1" y="1708"/>
                    </a:lnTo>
                    <a:lnTo>
                      <a:pt x="1294" y="2122"/>
                    </a:lnTo>
                    <a:lnTo>
                      <a:pt x="1708" y="3415"/>
                    </a:lnTo>
                    <a:lnTo>
                      <a:pt x="2121" y="2122"/>
                    </a:lnTo>
                    <a:lnTo>
                      <a:pt x="3416" y="1708"/>
                    </a:lnTo>
                    <a:lnTo>
                      <a:pt x="2121" y="1295"/>
                    </a:lnTo>
                    <a:lnTo>
                      <a:pt x="170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3" name="Google Shape;543;p27"/>
              <p:cNvSpPr/>
              <p:nvPr/>
            </p:nvSpPr>
            <p:spPr>
              <a:xfrm>
                <a:off x="5283250" y="957425"/>
                <a:ext cx="85400" cy="85400"/>
              </a:xfrm>
              <a:custGeom>
                <a:avLst/>
                <a:gdLst/>
                <a:ahLst/>
                <a:cxnLst/>
                <a:rect l="l" t="t" r="r" b="b"/>
                <a:pathLst>
                  <a:path w="3416" h="3416" extrusionOk="0">
                    <a:moveTo>
                      <a:pt x="1708" y="1"/>
                    </a:moveTo>
                    <a:lnTo>
                      <a:pt x="1295" y="1295"/>
                    </a:lnTo>
                    <a:lnTo>
                      <a:pt x="1" y="1708"/>
                    </a:lnTo>
                    <a:lnTo>
                      <a:pt x="1295" y="2122"/>
                    </a:lnTo>
                    <a:lnTo>
                      <a:pt x="1708" y="3416"/>
                    </a:lnTo>
                    <a:lnTo>
                      <a:pt x="2122" y="2122"/>
                    </a:lnTo>
                    <a:lnTo>
                      <a:pt x="3416" y="1708"/>
                    </a:lnTo>
                    <a:lnTo>
                      <a:pt x="2122" y="1295"/>
                    </a:lnTo>
                    <a:lnTo>
                      <a:pt x="17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4" name="Google Shape;544;p27"/>
              <p:cNvSpPr/>
              <p:nvPr/>
            </p:nvSpPr>
            <p:spPr>
              <a:xfrm>
                <a:off x="5245000" y="1190300"/>
                <a:ext cx="85400" cy="85400"/>
              </a:xfrm>
              <a:custGeom>
                <a:avLst/>
                <a:gdLst/>
                <a:ahLst/>
                <a:cxnLst/>
                <a:rect l="l" t="t" r="r" b="b"/>
                <a:pathLst>
                  <a:path w="3416" h="3416" extrusionOk="0">
                    <a:moveTo>
                      <a:pt x="1708" y="1"/>
                    </a:moveTo>
                    <a:lnTo>
                      <a:pt x="1295" y="1294"/>
                    </a:lnTo>
                    <a:lnTo>
                      <a:pt x="1" y="1708"/>
                    </a:lnTo>
                    <a:lnTo>
                      <a:pt x="1295" y="2122"/>
                    </a:lnTo>
                    <a:lnTo>
                      <a:pt x="1708" y="3416"/>
                    </a:lnTo>
                    <a:lnTo>
                      <a:pt x="2122" y="2122"/>
                    </a:lnTo>
                    <a:lnTo>
                      <a:pt x="3416" y="1708"/>
                    </a:lnTo>
                    <a:lnTo>
                      <a:pt x="2122" y="1294"/>
                    </a:lnTo>
                    <a:lnTo>
                      <a:pt x="17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45" name="Google Shape;545;p27"/>
            <p:cNvSpPr/>
            <p:nvPr/>
          </p:nvSpPr>
          <p:spPr>
            <a:xfrm flipH="1">
              <a:off x="4746800" y="914975"/>
              <a:ext cx="62875" cy="18575"/>
            </a:xfrm>
            <a:custGeom>
              <a:avLst/>
              <a:gdLst/>
              <a:ahLst/>
              <a:cxnLst/>
              <a:rect l="l" t="t" r="r" b="b"/>
              <a:pathLst>
                <a:path w="2515" h="743" extrusionOk="0">
                  <a:moveTo>
                    <a:pt x="2427" y="0"/>
                  </a:moveTo>
                  <a:cubicBezTo>
                    <a:pt x="1603" y="0"/>
                    <a:pt x="787" y="207"/>
                    <a:pt x="47" y="611"/>
                  </a:cubicBezTo>
                  <a:cubicBezTo>
                    <a:pt x="13" y="630"/>
                    <a:pt x="0" y="673"/>
                    <a:pt x="19" y="707"/>
                  </a:cubicBezTo>
                  <a:cubicBezTo>
                    <a:pt x="32" y="730"/>
                    <a:pt x="56" y="743"/>
                    <a:pt x="81" y="743"/>
                  </a:cubicBezTo>
                  <a:cubicBezTo>
                    <a:pt x="92" y="743"/>
                    <a:pt x="104" y="741"/>
                    <a:pt x="115" y="735"/>
                  </a:cubicBezTo>
                  <a:cubicBezTo>
                    <a:pt x="835" y="344"/>
                    <a:pt x="1629" y="142"/>
                    <a:pt x="2430" y="142"/>
                  </a:cubicBezTo>
                  <a:cubicBezTo>
                    <a:pt x="2458" y="142"/>
                    <a:pt x="2486" y="142"/>
                    <a:pt x="2515" y="143"/>
                  </a:cubicBezTo>
                  <a:cubicBezTo>
                    <a:pt x="2515" y="96"/>
                    <a:pt x="2515" y="49"/>
                    <a:pt x="2513" y="1"/>
                  </a:cubicBezTo>
                  <a:cubicBezTo>
                    <a:pt x="2484" y="1"/>
                    <a:pt x="2456" y="0"/>
                    <a:pt x="24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759298519"/>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showMasterSp="0" preserve="1" userDrawn="1">
  <p:cSld name="176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5394727"/>
      </p:ext>
    </p:extLst>
  </p:cSld>
  <p:clrMapOvr>
    <a:masterClrMapping/>
  </p:clrMapOvr>
  <p:transition>
    <p:randomBar dir="vert"/>
  </p:transition>
</p:sldLayout>
</file>

<file path=ppt/slideLayouts/slideLayout581.xml><?xml version="1.0" encoding="utf-8"?>
<p:sldLayout xmlns:a="http://schemas.openxmlformats.org/drawingml/2006/main" xmlns:r="http://schemas.openxmlformats.org/officeDocument/2006/relationships" xmlns:p="http://schemas.openxmlformats.org/presentationml/2006/main" preserve="1" userDrawn="1">
  <p:cSld name="17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0"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0" y="4005264"/>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007978613"/>
      </p:ext>
    </p:extLst>
  </p:cSld>
  <p:clrMapOvr>
    <a:masterClrMapping/>
  </p:clrMapOvr>
  <p:transition>
    <p:randomBar dir="vert"/>
  </p:transition>
</p:sldLayout>
</file>

<file path=ppt/slideLayouts/slideLayout582.xml><?xml version="1.0" encoding="utf-8"?>
<p:sldLayout xmlns:a="http://schemas.openxmlformats.org/drawingml/2006/main" xmlns:r="http://schemas.openxmlformats.org/officeDocument/2006/relationships" xmlns:p="http://schemas.openxmlformats.org/presentationml/2006/main" preserve="1" userDrawn="1">
  <p:cSld name="178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1"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61427646"/>
      </p:ext>
    </p:extLst>
  </p:cSld>
  <p:clrMapOvr>
    <a:masterClrMapping/>
  </p:clrMapOvr>
  <p:transition>
    <p:randomBar dir="vert"/>
  </p:transition>
</p:sldLayout>
</file>

<file path=ppt/slideLayouts/slideLayout583.xml><?xml version="1.0" encoding="utf-8"?>
<p:sldLayout xmlns:a="http://schemas.openxmlformats.org/drawingml/2006/main" xmlns:r="http://schemas.openxmlformats.org/officeDocument/2006/relationships" xmlns:p="http://schemas.openxmlformats.org/presentationml/2006/main" preserve="1" userDrawn="1">
  <p:cSld name="179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0"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4"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698834959"/>
      </p:ext>
    </p:extLst>
  </p:cSld>
  <p:clrMapOvr>
    <a:masterClrMapping/>
  </p:clrMapOvr>
  <p:transition>
    <p:randomBar dir="vert"/>
  </p:transition>
</p:sldLayout>
</file>

<file path=ppt/slideLayouts/slideLayout584.xml><?xml version="1.0" encoding="utf-8"?>
<p:sldLayout xmlns:a="http://schemas.openxmlformats.org/drawingml/2006/main" xmlns:r="http://schemas.openxmlformats.org/officeDocument/2006/relationships" xmlns:p="http://schemas.openxmlformats.org/presentationml/2006/main" preserve="1" userDrawn="1">
  <p:cSld name="180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7" y="1882720"/>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060637348"/>
      </p:ext>
    </p:extLst>
  </p:cSld>
  <p:clrMapOvr>
    <a:masterClrMapping/>
  </p:clrMapOvr>
  <p:transition>
    <p:randomBar dir="vert"/>
  </p:transition>
</p:sldLayout>
</file>

<file path=ppt/slideLayouts/slideLayout585.xml><?xml version="1.0" encoding="utf-8"?>
<p:sldLayout xmlns:a="http://schemas.openxmlformats.org/drawingml/2006/main" xmlns:r="http://schemas.openxmlformats.org/officeDocument/2006/relationships" xmlns:p="http://schemas.openxmlformats.org/presentationml/2006/main" preserve="1" userDrawn="1">
  <p:cSld name="181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567887392"/>
      </p:ext>
    </p:extLst>
  </p:cSld>
  <p:clrMapOvr>
    <a:masterClrMapping/>
  </p:clrMapOvr>
  <p:transition>
    <p:randomBar dir="vert"/>
  </p:transition>
</p:sldLayout>
</file>

<file path=ppt/slideLayouts/slideLayout586.xml><?xml version="1.0" encoding="utf-8"?>
<p:sldLayout xmlns:a="http://schemas.openxmlformats.org/drawingml/2006/main" xmlns:r="http://schemas.openxmlformats.org/officeDocument/2006/relationships" xmlns:p="http://schemas.openxmlformats.org/presentationml/2006/main" preserve="1" userDrawn="1">
  <p:cSld name="182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4"/>
            <a:ext cx="4869098"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551997422"/>
      </p:ext>
    </p:extLst>
  </p:cSld>
  <p:clrMapOvr>
    <a:masterClrMapping/>
  </p:clrMapOvr>
  <p:transition>
    <p:randomBar dir="vert"/>
  </p:transition>
</p:sldLayout>
</file>

<file path=ppt/slideLayouts/slideLayout587.xml><?xml version="1.0" encoding="utf-8"?>
<p:sldLayout xmlns:a="http://schemas.openxmlformats.org/drawingml/2006/main" xmlns:r="http://schemas.openxmlformats.org/officeDocument/2006/relationships" xmlns:p="http://schemas.openxmlformats.org/presentationml/2006/main" userDrawn="1">
  <p:cSld name="18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val="2861221633"/>
      </p:ext>
    </p:extLst>
  </p:cSld>
  <p:clrMapOvr>
    <a:masterClrMapping/>
  </p:clrMapOvr>
  <p:transition>
    <p:randomBar dir="vert"/>
  </p:transition>
</p:sldLayout>
</file>

<file path=ppt/slideLayouts/slideLayout588.xml><?xml version="1.0" encoding="utf-8"?>
<p:sldLayout xmlns:a="http://schemas.openxmlformats.org/drawingml/2006/main" xmlns:r="http://schemas.openxmlformats.org/officeDocument/2006/relationships" xmlns:p="http://schemas.openxmlformats.org/presentationml/2006/main" preserve="1" userDrawn="1">
  <p:cSld name="7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5914512"/>
      </p:ext>
    </p:extLst>
  </p:cSld>
  <p:clrMapOvr>
    <a:masterClrMapping/>
  </p:clrMapOvr>
  <p:transition>
    <p:randomBar dir="vert"/>
  </p:transition>
</p:sldLayout>
</file>

<file path=ppt/slideLayouts/slideLayout589.xml><?xml version="1.0" encoding="utf-8"?>
<p:sldLayout xmlns:a="http://schemas.openxmlformats.org/drawingml/2006/main" xmlns:r="http://schemas.openxmlformats.org/officeDocument/2006/relationships" xmlns:p="http://schemas.openxmlformats.org/presentationml/2006/main" userDrawn="1">
  <p:cSld name="1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val="2369643351"/>
      </p:ext>
    </p:extLst>
  </p:cSld>
  <p:clrMapOvr>
    <a:masterClrMapping/>
  </p:clrMapOvr>
  <p:transition>
    <p:randomBar dir="vert"/>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62AE13-B6E3-4A4E-87D0-D0DE71DC61A6}" type="datetimeFigureOut">
              <a:rPr lang="en-US" smtClean="0"/>
              <a:t>26/02/2024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18C212-C4C5-41BD-B91A-F87495AE1B5C}" type="slidenum">
              <a:rPr lang="en-US" smtClean="0"/>
              <a:t>‹#›</a:t>
            </a:fld>
            <a:endParaRPr lang="en-US"/>
          </a:p>
        </p:txBody>
      </p:sp>
    </p:spTree>
    <p:extLst>
      <p:ext uri="{BB962C8B-B14F-4D97-AF65-F5344CB8AC3E}">
        <p14:creationId xmlns:p14="http://schemas.microsoft.com/office/powerpoint/2010/main" val="2917528488"/>
      </p:ext>
    </p:extLst>
  </p:cSld>
  <p:clrMapOvr>
    <a:masterClrMapping/>
  </p:clrMapOvr>
</p:sldLayout>
</file>

<file path=ppt/slideLayouts/slideLayout590.xml><?xml version="1.0" encoding="utf-8"?>
<p:sldLayout xmlns:a="http://schemas.openxmlformats.org/drawingml/2006/main" xmlns:r="http://schemas.openxmlformats.org/officeDocument/2006/relationships" xmlns:p="http://schemas.openxmlformats.org/presentationml/2006/main" preserve="1" userDrawn="1">
  <p:cSld name="7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4368691"/>
      </p:ext>
    </p:extLst>
  </p:cSld>
  <p:clrMapOvr>
    <a:masterClrMapping/>
  </p:clrMapOvr>
  <p:transition>
    <p:randomBar dir="vert"/>
  </p:transition>
</p:sldLayout>
</file>

<file path=ppt/slideLayouts/slideLayout591.xml><?xml version="1.0" encoding="utf-8"?>
<p:sldLayout xmlns:a="http://schemas.openxmlformats.org/drawingml/2006/main" xmlns:r="http://schemas.openxmlformats.org/officeDocument/2006/relationships" xmlns:p="http://schemas.openxmlformats.org/presentationml/2006/main" userDrawn="1">
  <p:cSld name="1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val="3168929104"/>
      </p:ext>
    </p:extLst>
  </p:cSld>
  <p:clrMapOvr>
    <a:masterClrMapping/>
  </p:clrMapOvr>
  <p:transition>
    <p:randomBar dir="vert"/>
  </p:transition>
</p:sldLayout>
</file>

<file path=ppt/slideLayouts/slideLayout592.xml><?xml version="1.0" encoding="utf-8"?>
<p:sldLayout xmlns:a="http://schemas.openxmlformats.org/drawingml/2006/main" xmlns:r="http://schemas.openxmlformats.org/officeDocument/2006/relationships" xmlns:p="http://schemas.openxmlformats.org/presentationml/2006/main" preserve="1" userDrawn="1">
  <p:cSld name="7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1760671"/>
      </p:ext>
    </p:extLst>
  </p:cSld>
  <p:clrMapOvr>
    <a:masterClrMapping/>
  </p:clrMapOvr>
  <p:transition>
    <p:randomBar dir="vert"/>
  </p:transition>
</p:sldLayout>
</file>

<file path=ppt/slideLayouts/slideLayout593.xml><?xml version="1.0" encoding="utf-8"?>
<p:sldLayout xmlns:a="http://schemas.openxmlformats.org/drawingml/2006/main" xmlns:r="http://schemas.openxmlformats.org/officeDocument/2006/relationships" xmlns:p="http://schemas.openxmlformats.org/presentationml/2006/main" userDrawn="1">
  <p:cSld name="18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val="2693405862"/>
      </p:ext>
    </p:extLst>
  </p:cSld>
  <p:clrMapOvr>
    <a:masterClrMapping/>
  </p:clrMapOvr>
  <p:transition>
    <p:randomBar dir="vert"/>
  </p:transition>
</p:sldLayout>
</file>

<file path=ppt/slideLayouts/slideLayout594.xml><?xml version="1.0" encoding="utf-8"?>
<p:sldLayout xmlns:a="http://schemas.openxmlformats.org/drawingml/2006/main" xmlns:r="http://schemas.openxmlformats.org/officeDocument/2006/relationships" xmlns:p="http://schemas.openxmlformats.org/presentationml/2006/main" preserve="1" userDrawn="1">
  <p:cSld name="7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8744573"/>
      </p:ext>
    </p:extLst>
  </p:cSld>
  <p:clrMapOvr>
    <a:masterClrMapping/>
  </p:clrMapOvr>
  <p:transition>
    <p:randomBar dir="vert"/>
  </p:transition>
</p:sldLayout>
</file>

<file path=ppt/slideLayouts/slideLayout595.xml><?xml version="1.0" encoding="utf-8"?>
<p:sldLayout xmlns:a="http://schemas.openxmlformats.org/drawingml/2006/main" xmlns:r="http://schemas.openxmlformats.org/officeDocument/2006/relationships" xmlns:p="http://schemas.openxmlformats.org/presentationml/2006/main" userDrawn="1">
  <p:cSld name="18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val="557792068"/>
      </p:ext>
    </p:extLst>
  </p:cSld>
  <p:clrMapOvr>
    <a:masterClrMapping/>
  </p:clrMapOvr>
  <p:transition>
    <p:randomBar dir="vert"/>
  </p:transition>
</p:sldLayout>
</file>

<file path=ppt/slideLayouts/slideLayout596.xml><?xml version="1.0" encoding="utf-8"?>
<p:sldLayout xmlns:a="http://schemas.openxmlformats.org/drawingml/2006/main" xmlns:r="http://schemas.openxmlformats.org/officeDocument/2006/relationships" xmlns:p="http://schemas.openxmlformats.org/presentationml/2006/main" preserve="1" userDrawn="1">
  <p:cSld name="7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1173145"/>
      </p:ext>
    </p:extLst>
  </p:cSld>
  <p:clrMapOvr>
    <a:masterClrMapping/>
  </p:clrMapOvr>
  <p:transition>
    <p:randomBar dir="vert"/>
  </p:transition>
</p:sldLayout>
</file>

<file path=ppt/slideLayouts/slideLayout597.xml><?xml version="1.0" encoding="utf-8"?>
<p:sldLayout xmlns:a="http://schemas.openxmlformats.org/drawingml/2006/main" xmlns:r="http://schemas.openxmlformats.org/officeDocument/2006/relationships" xmlns:p="http://schemas.openxmlformats.org/presentationml/2006/main" userDrawn="1">
  <p:cSld name="188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0"/>
            <a:ext cx="2743200" cy="365125"/>
          </a:xfrm>
          <a:prstGeom prst="rect">
            <a:avLst/>
          </a:prstGeom>
        </p:spPr>
        <p:txBody>
          <a:bodyPr/>
          <a:lstStyle/>
          <a:p>
            <a:pPr defTabSz="914400"/>
            <a:fld id="{32BF82D2-7A68-459D-A996-9BDDA2518FA4}" type="datetimeFigureOut">
              <a:rPr lang="zh-CN" altLang="en-US" smtClean="0">
                <a:solidFill>
                  <a:prstClr val="black">
                    <a:tint val="75000"/>
                  </a:prstClr>
                </a:solidFill>
              </a:rPr>
              <a:pPr defTabSz="914400"/>
              <a:t>2024/2/26</a:t>
            </a:fld>
            <a:endParaRPr lang="zh-CN" altLang="en-US">
              <a:solidFill>
                <a:prstClr val="black">
                  <a:tint val="75000"/>
                </a:prstClr>
              </a:solidFill>
            </a:endParaRPr>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pPr defTabSz="914400"/>
            <a:endParaRPr lang="zh-CN" altLang="en-US">
              <a:solidFill>
                <a:prstClr val="black">
                  <a:tint val="75000"/>
                </a:prstClr>
              </a:solidFill>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pPr defTabSz="914400"/>
            <a:fld id="{3E01EE5D-26FB-46D5-A381-ECFB35BF1D34}" type="slidenum">
              <a:rPr lang="zh-CN" altLang="en-US" smtClean="0">
                <a:solidFill>
                  <a:prstClr val="black">
                    <a:tint val="75000"/>
                  </a:prstClr>
                </a:solidFill>
              </a:rPr>
              <a:pPr defTabSz="914400"/>
              <a:t>‹#›</a:t>
            </a:fld>
            <a:endParaRPr lang="zh-CN" altLang="en-US">
              <a:solidFill>
                <a:prstClr val="black">
                  <a:tint val="75000"/>
                </a:prstClr>
              </a:solidFill>
            </a:endParaRPr>
          </a:p>
        </p:txBody>
      </p:sp>
    </p:spTree>
    <p:extLst>
      <p:ext uri="{BB962C8B-B14F-4D97-AF65-F5344CB8AC3E}">
        <p14:creationId xmlns:p14="http://schemas.microsoft.com/office/powerpoint/2010/main" val="2507951001"/>
      </p:ext>
    </p:extLst>
  </p:cSld>
  <p:clrMapOvr>
    <a:masterClrMapping/>
  </p:clrMapOvr>
  <p:transition>
    <p:randomBar dir="vert"/>
  </p:transition>
</p:sldLayout>
</file>

<file path=ppt/slideLayouts/slideLayout598.xml><?xml version="1.0" encoding="utf-8"?>
<p:sldLayout xmlns:a="http://schemas.openxmlformats.org/drawingml/2006/main" xmlns:r="http://schemas.openxmlformats.org/officeDocument/2006/relationships" xmlns:p="http://schemas.openxmlformats.org/presentationml/2006/main" userDrawn="1">
  <p:cSld name="18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a:solidFill>
                  <a:prstClr val="black">
                    <a:tint val="75000"/>
                  </a:prstClr>
                </a:solidFill>
                <a:cs typeface="+mn-cs"/>
              </a:defRPr>
            </a:lvl1pPr>
          </a:lstStyle>
          <a:p>
            <a:pPr defTabSz="914400">
              <a:defRPr/>
            </a:pPr>
            <a:fld id="{0C6303A0-9065-42AF-906A-DE1E800FE257}" type="datetimeFigureOut">
              <a:rPr lang="zh-CN" altLang="en-US"/>
              <a:pPr defTabSz="914400">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cs typeface="+mn-cs"/>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cs typeface="+mn-cs"/>
              </a:defRPr>
            </a:lvl1pPr>
          </a:lstStyle>
          <a:p>
            <a:pPr defTabSz="914400">
              <a:defRPr/>
            </a:pPr>
            <a:fld id="{2AD3D7CA-7BD8-4738-B6AB-718737AA462A}" type="slidenum">
              <a:rPr lang="zh-CN" altLang="en-US"/>
              <a:pPr defTabSz="914400">
                <a:defRPr/>
              </a:pPr>
              <a:t>‹#›</a:t>
            </a:fld>
            <a:endParaRPr lang="zh-CN" altLang="en-US"/>
          </a:p>
        </p:txBody>
      </p:sp>
    </p:spTree>
    <p:extLst>
      <p:ext uri="{BB962C8B-B14F-4D97-AF65-F5344CB8AC3E}">
        <p14:creationId xmlns:p14="http://schemas.microsoft.com/office/powerpoint/2010/main" val="3964641393"/>
      </p:ext>
    </p:extLst>
  </p:cSld>
  <p:clrMapOvr>
    <a:masterClrMapping/>
  </p:clrMapOvr>
  <p:transition>
    <p:randomBar dir="vert"/>
  </p:transition>
</p:sldLayout>
</file>

<file path=ppt/slideLayouts/slideLayout599.xml><?xml version="1.0" encoding="utf-8"?>
<p:sldLayout xmlns:a="http://schemas.openxmlformats.org/drawingml/2006/main" xmlns:r="http://schemas.openxmlformats.org/officeDocument/2006/relationships" xmlns:p="http://schemas.openxmlformats.org/presentationml/2006/main" preserve="1" userDrawn="1">
  <p:cSld name="15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4499505"/>
      </p:ext>
    </p:extLst>
  </p:cSld>
  <p:clrMapOvr>
    <a:masterClrMapping/>
  </p:clrMapOvr>
  <p:transition>
    <p:randomBar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4290F15-967D-4EED-AF26-1512C2BF3FD9}" type="datetimeFigureOut">
              <a:rPr lang="en-US" smtClean="0"/>
              <a:t>26/02/2024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DDCC1F-733C-4156-ABF5-71B829042773}" type="slidenum">
              <a:rPr lang="en-US" smtClean="0"/>
              <a:t>‹#›</a:t>
            </a:fld>
            <a:endParaRPr lang="en-US"/>
          </a:p>
        </p:txBody>
      </p:sp>
    </p:spTree>
    <p:extLst>
      <p:ext uri="{BB962C8B-B14F-4D97-AF65-F5344CB8AC3E}">
        <p14:creationId xmlns:p14="http://schemas.microsoft.com/office/powerpoint/2010/main" val="425514291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198"/>
        <p:cNvGrpSpPr/>
        <p:nvPr/>
      </p:nvGrpSpPr>
      <p:grpSpPr>
        <a:xfrm>
          <a:off x="0" y="0"/>
          <a:ext cx="0" cy="0"/>
          <a:chOff x="0" y="0"/>
          <a:chExt cx="0" cy="0"/>
        </a:xfrm>
      </p:grpSpPr>
      <p:sp>
        <p:nvSpPr>
          <p:cNvPr id="199" name="Google Shape;199;p13"/>
          <p:cNvSpPr/>
          <p:nvPr/>
        </p:nvSpPr>
        <p:spPr>
          <a:xfrm>
            <a:off x="8290267" y="202131"/>
            <a:ext cx="809671" cy="576812"/>
          </a:xfrm>
          <a:custGeom>
            <a:avLst/>
            <a:gdLst/>
            <a:ahLst/>
            <a:cxnLst/>
            <a:rect l="l" t="t" r="r" b="b"/>
            <a:pathLst>
              <a:path w="36565" h="26049" extrusionOk="0">
                <a:moveTo>
                  <a:pt x="15691" y="1"/>
                </a:moveTo>
                <a:cubicBezTo>
                  <a:pt x="10857" y="1"/>
                  <a:pt x="6940" y="3919"/>
                  <a:pt x="6940" y="8753"/>
                </a:cubicBezTo>
                <a:cubicBezTo>
                  <a:pt x="6940" y="9677"/>
                  <a:pt x="7084" y="10568"/>
                  <a:pt x="7349" y="11405"/>
                </a:cubicBezTo>
                <a:cubicBezTo>
                  <a:pt x="6129" y="11535"/>
                  <a:pt x="5178" y="12568"/>
                  <a:pt x="5178" y="13824"/>
                </a:cubicBezTo>
                <a:cubicBezTo>
                  <a:pt x="5178" y="14050"/>
                  <a:pt x="5212" y="14267"/>
                  <a:pt x="5269" y="14476"/>
                </a:cubicBezTo>
                <a:cubicBezTo>
                  <a:pt x="2315" y="14744"/>
                  <a:pt x="0" y="17225"/>
                  <a:pt x="0" y="20249"/>
                </a:cubicBezTo>
                <a:cubicBezTo>
                  <a:pt x="0" y="23452"/>
                  <a:pt x="2596" y="26048"/>
                  <a:pt x="5800" y="26048"/>
                </a:cubicBezTo>
                <a:lnTo>
                  <a:pt x="27812" y="26048"/>
                </a:lnTo>
                <a:cubicBezTo>
                  <a:pt x="32646" y="26048"/>
                  <a:pt x="36564" y="22131"/>
                  <a:pt x="36564" y="17297"/>
                </a:cubicBezTo>
                <a:cubicBezTo>
                  <a:pt x="36563" y="12741"/>
                  <a:pt x="33082" y="8999"/>
                  <a:pt x="28634" y="8585"/>
                </a:cubicBezTo>
                <a:cubicBezTo>
                  <a:pt x="28635" y="8571"/>
                  <a:pt x="28636" y="8558"/>
                  <a:pt x="28636" y="8544"/>
                </a:cubicBezTo>
                <a:cubicBezTo>
                  <a:pt x="28636" y="6971"/>
                  <a:pt x="27363" y="5697"/>
                  <a:pt x="25790" y="5697"/>
                </a:cubicBezTo>
                <a:cubicBezTo>
                  <a:pt x="25149" y="5697"/>
                  <a:pt x="24559" y="5912"/>
                  <a:pt x="24083" y="6270"/>
                </a:cubicBezTo>
                <a:cubicBezTo>
                  <a:pt x="23012" y="2646"/>
                  <a:pt x="19661" y="1"/>
                  <a:pt x="15691"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0" name="Google Shape;200;p13"/>
          <p:cNvSpPr/>
          <p:nvPr/>
        </p:nvSpPr>
        <p:spPr>
          <a:xfrm>
            <a:off x="269993" y="778947"/>
            <a:ext cx="1139031" cy="498956"/>
          </a:xfrm>
          <a:custGeom>
            <a:avLst/>
            <a:gdLst/>
            <a:ahLst/>
            <a:cxnLst/>
            <a:rect l="l" t="t" r="r" b="b"/>
            <a:pathLst>
              <a:path w="51439" h="22533" extrusionOk="0">
                <a:moveTo>
                  <a:pt x="25363" y="1"/>
                </a:moveTo>
                <a:cubicBezTo>
                  <a:pt x="19552" y="1"/>
                  <a:pt x="14645" y="3862"/>
                  <a:pt x="13079" y="9165"/>
                </a:cubicBezTo>
                <a:cubicBezTo>
                  <a:pt x="12382" y="8642"/>
                  <a:pt x="11519" y="8326"/>
                  <a:pt x="10580" y="8326"/>
                </a:cubicBezTo>
                <a:cubicBezTo>
                  <a:pt x="8279" y="8326"/>
                  <a:pt x="6414" y="10192"/>
                  <a:pt x="6414" y="12492"/>
                </a:cubicBezTo>
                <a:cubicBezTo>
                  <a:pt x="6414" y="12512"/>
                  <a:pt x="6418" y="12533"/>
                  <a:pt x="6418" y="12553"/>
                </a:cubicBezTo>
                <a:cubicBezTo>
                  <a:pt x="6362" y="12558"/>
                  <a:pt x="6306" y="12564"/>
                  <a:pt x="6251" y="12570"/>
                </a:cubicBezTo>
                <a:cubicBezTo>
                  <a:pt x="0" y="13236"/>
                  <a:pt x="545" y="22532"/>
                  <a:pt x="6831" y="22532"/>
                </a:cubicBezTo>
                <a:lnTo>
                  <a:pt x="44606" y="22532"/>
                </a:lnTo>
                <a:cubicBezTo>
                  <a:pt x="50893" y="22532"/>
                  <a:pt x="51439" y="13236"/>
                  <a:pt x="45187" y="12570"/>
                </a:cubicBezTo>
                <a:cubicBezTo>
                  <a:pt x="45132" y="12564"/>
                  <a:pt x="45077" y="12559"/>
                  <a:pt x="45020" y="12553"/>
                </a:cubicBezTo>
                <a:cubicBezTo>
                  <a:pt x="45020" y="12533"/>
                  <a:pt x="45024" y="12512"/>
                  <a:pt x="45024" y="12492"/>
                </a:cubicBezTo>
                <a:cubicBezTo>
                  <a:pt x="45024" y="10192"/>
                  <a:pt x="43159" y="8326"/>
                  <a:pt x="40859" y="8326"/>
                </a:cubicBezTo>
                <a:cubicBezTo>
                  <a:pt x="39919" y="8326"/>
                  <a:pt x="39056" y="8642"/>
                  <a:pt x="38359" y="9165"/>
                </a:cubicBezTo>
                <a:cubicBezTo>
                  <a:pt x="36793" y="3862"/>
                  <a:pt x="31886" y="1"/>
                  <a:pt x="26074" y="1"/>
                </a:cubicBezTo>
                <a:cubicBezTo>
                  <a:pt x="25956" y="1"/>
                  <a:pt x="25837" y="2"/>
                  <a:pt x="25718" y="5"/>
                </a:cubicBezTo>
                <a:cubicBezTo>
                  <a:pt x="25599" y="2"/>
                  <a:pt x="25481" y="1"/>
                  <a:pt x="25363"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1" name="Google Shape;201;p13"/>
          <p:cNvSpPr txBox="1">
            <a:spLocks noGrp="1"/>
          </p:cNvSpPr>
          <p:nvPr>
            <p:ph type="title"/>
          </p:nvPr>
        </p:nvSpPr>
        <p:spPr>
          <a:xfrm>
            <a:off x="2021331" y="2276867"/>
            <a:ext cx="3641600" cy="703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2400"/>
              <a:buNone/>
              <a:defRPr sz="3200"/>
            </a:lvl1pPr>
            <a:lvl2pPr lvl="1" algn="r" rtl="0">
              <a:spcBef>
                <a:spcPts val="0"/>
              </a:spcBef>
              <a:spcAft>
                <a:spcPts val="0"/>
              </a:spcAft>
              <a:buSzPts val="2400"/>
              <a:buNone/>
              <a:defRPr sz="3200"/>
            </a:lvl2pPr>
            <a:lvl3pPr lvl="2" algn="r" rtl="0">
              <a:spcBef>
                <a:spcPts val="0"/>
              </a:spcBef>
              <a:spcAft>
                <a:spcPts val="0"/>
              </a:spcAft>
              <a:buSzPts val="2400"/>
              <a:buNone/>
              <a:defRPr sz="3200"/>
            </a:lvl3pPr>
            <a:lvl4pPr lvl="3" algn="r" rtl="0">
              <a:spcBef>
                <a:spcPts val="0"/>
              </a:spcBef>
              <a:spcAft>
                <a:spcPts val="0"/>
              </a:spcAft>
              <a:buSzPts val="2400"/>
              <a:buNone/>
              <a:defRPr sz="3200"/>
            </a:lvl4pPr>
            <a:lvl5pPr lvl="4" algn="r" rtl="0">
              <a:spcBef>
                <a:spcPts val="0"/>
              </a:spcBef>
              <a:spcAft>
                <a:spcPts val="0"/>
              </a:spcAft>
              <a:buSzPts val="2400"/>
              <a:buNone/>
              <a:defRPr sz="3200"/>
            </a:lvl5pPr>
            <a:lvl6pPr lvl="5" algn="r" rtl="0">
              <a:spcBef>
                <a:spcPts val="0"/>
              </a:spcBef>
              <a:spcAft>
                <a:spcPts val="0"/>
              </a:spcAft>
              <a:buSzPts val="2400"/>
              <a:buNone/>
              <a:defRPr sz="3200"/>
            </a:lvl6pPr>
            <a:lvl7pPr lvl="6" algn="r" rtl="0">
              <a:spcBef>
                <a:spcPts val="0"/>
              </a:spcBef>
              <a:spcAft>
                <a:spcPts val="0"/>
              </a:spcAft>
              <a:buSzPts val="2400"/>
              <a:buNone/>
              <a:defRPr sz="3200"/>
            </a:lvl7pPr>
            <a:lvl8pPr lvl="7" algn="r" rtl="0">
              <a:spcBef>
                <a:spcPts val="0"/>
              </a:spcBef>
              <a:spcAft>
                <a:spcPts val="0"/>
              </a:spcAft>
              <a:buSzPts val="2400"/>
              <a:buNone/>
              <a:defRPr sz="3200"/>
            </a:lvl8pPr>
            <a:lvl9pPr lvl="8" algn="r" rtl="0">
              <a:spcBef>
                <a:spcPts val="0"/>
              </a:spcBef>
              <a:spcAft>
                <a:spcPts val="0"/>
              </a:spcAft>
              <a:buSzPts val="2400"/>
              <a:buNone/>
              <a:defRPr sz="3200"/>
            </a:lvl9pPr>
          </a:lstStyle>
          <a:p>
            <a:endParaRPr/>
          </a:p>
        </p:txBody>
      </p:sp>
      <p:sp>
        <p:nvSpPr>
          <p:cNvPr id="202" name="Google Shape;202;p13"/>
          <p:cNvSpPr txBox="1">
            <a:spLocks noGrp="1"/>
          </p:cNvSpPr>
          <p:nvPr>
            <p:ph type="subTitle" idx="1"/>
          </p:nvPr>
        </p:nvSpPr>
        <p:spPr>
          <a:xfrm>
            <a:off x="2020531" y="3097400"/>
            <a:ext cx="3643200" cy="65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r" rtl="0">
              <a:lnSpc>
                <a:spcPct val="100000"/>
              </a:lnSpc>
              <a:spcBef>
                <a:spcPts val="0"/>
              </a:spcBef>
              <a:spcAft>
                <a:spcPts val="0"/>
              </a:spcAft>
              <a:buSzPts val="1400"/>
              <a:buNone/>
              <a:defRPr/>
            </a:lvl2pPr>
            <a:lvl3pPr lvl="2" algn="r" rtl="0">
              <a:lnSpc>
                <a:spcPct val="100000"/>
              </a:lnSpc>
              <a:spcBef>
                <a:spcPts val="2133"/>
              </a:spcBef>
              <a:spcAft>
                <a:spcPts val="0"/>
              </a:spcAft>
              <a:buSzPts val="1400"/>
              <a:buNone/>
              <a:defRPr/>
            </a:lvl3pPr>
            <a:lvl4pPr lvl="3" algn="r" rtl="0">
              <a:lnSpc>
                <a:spcPct val="100000"/>
              </a:lnSpc>
              <a:spcBef>
                <a:spcPts val="2133"/>
              </a:spcBef>
              <a:spcAft>
                <a:spcPts val="0"/>
              </a:spcAft>
              <a:buSzPts val="1400"/>
              <a:buNone/>
              <a:defRPr/>
            </a:lvl4pPr>
            <a:lvl5pPr lvl="4" algn="r" rtl="0">
              <a:lnSpc>
                <a:spcPct val="100000"/>
              </a:lnSpc>
              <a:spcBef>
                <a:spcPts val="2133"/>
              </a:spcBef>
              <a:spcAft>
                <a:spcPts val="0"/>
              </a:spcAft>
              <a:buSzPts val="1400"/>
              <a:buNone/>
              <a:defRPr/>
            </a:lvl5pPr>
            <a:lvl6pPr lvl="5" algn="r" rtl="0">
              <a:lnSpc>
                <a:spcPct val="100000"/>
              </a:lnSpc>
              <a:spcBef>
                <a:spcPts val="2133"/>
              </a:spcBef>
              <a:spcAft>
                <a:spcPts val="0"/>
              </a:spcAft>
              <a:buSzPts val="1400"/>
              <a:buNone/>
              <a:defRPr/>
            </a:lvl6pPr>
            <a:lvl7pPr lvl="6" algn="r" rtl="0">
              <a:lnSpc>
                <a:spcPct val="100000"/>
              </a:lnSpc>
              <a:spcBef>
                <a:spcPts val="2133"/>
              </a:spcBef>
              <a:spcAft>
                <a:spcPts val="0"/>
              </a:spcAft>
              <a:buSzPts val="1400"/>
              <a:buNone/>
              <a:defRPr/>
            </a:lvl7pPr>
            <a:lvl8pPr lvl="7" algn="r" rtl="0">
              <a:lnSpc>
                <a:spcPct val="100000"/>
              </a:lnSpc>
              <a:spcBef>
                <a:spcPts val="2133"/>
              </a:spcBef>
              <a:spcAft>
                <a:spcPts val="0"/>
              </a:spcAft>
              <a:buSzPts val="1400"/>
              <a:buNone/>
              <a:defRPr/>
            </a:lvl8pPr>
            <a:lvl9pPr lvl="8" algn="r" rtl="0">
              <a:lnSpc>
                <a:spcPct val="100000"/>
              </a:lnSpc>
              <a:spcBef>
                <a:spcPts val="2133"/>
              </a:spcBef>
              <a:spcAft>
                <a:spcPts val="2133"/>
              </a:spcAft>
              <a:buSzPts val="1400"/>
              <a:buNone/>
              <a:defRPr/>
            </a:lvl9pPr>
          </a:lstStyle>
          <a:p>
            <a:endParaRPr/>
          </a:p>
        </p:txBody>
      </p:sp>
      <p:sp>
        <p:nvSpPr>
          <p:cNvPr id="203" name="Google Shape;203;p13"/>
          <p:cNvSpPr txBox="1">
            <a:spLocks noGrp="1"/>
          </p:cNvSpPr>
          <p:nvPr>
            <p:ph type="title" idx="2" hasCustomPrompt="1"/>
          </p:nvPr>
        </p:nvSpPr>
        <p:spPr>
          <a:xfrm rot="3202">
            <a:off x="1030937" y="4492185"/>
            <a:ext cx="858800" cy="6588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204" name="Google Shape;204;p13"/>
          <p:cNvSpPr txBox="1">
            <a:spLocks noGrp="1"/>
          </p:cNvSpPr>
          <p:nvPr>
            <p:ph type="title" idx="3" hasCustomPrompt="1"/>
          </p:nvPr>
        </p:nvSpPr>
        <p:spPr>
          <a:xfrm>
            <a:off x="10276949" y="2343267"/>
            <a:ext cx="858800" cy="6588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205" name="Google Shape;205;p13"/>
          <p:cNvSpPr txBox="1">
            <a:spLocks noGrp="1"/>
          </p:cNvSpPr>
          <p:nvPr>
            <p:ph type="title" idx="4"/>
          </p:nvPr>
        </p:nvSpPr>
        <p:spPr>
          <a:xfrm>
            <a:off x="2021331" y="4411249"/>
            <a:ext cx="3641600" cy="703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2400"/>
              <a:buNone/>
              <a:defRPr sz="3200"/>
            </a:lvl1pPr>
            <a:lvl2pPr lvl="1" algn="r" rtl="0">
              <a:spcBef>
                <a:spcPts val="0"/>
              </a:spcBef>
              <a:spcAft>
                <a:spcPts val="0"/>
              </a:spcAft>
              <a:buSzPts val="2400"/>
              <a:buNone/>
              <a:defRPr sz="3200"/>
            </a:lvl2pPr>
            <a:lvl3pPr lvl="2" algn="r" rtl="0">
              <a:spcBef>
                <a:spcPts val="0"/>
              </a:spcBef>
              <a:spcAft>
                <a:spcPts val="0"/>
              </a:spcAft>
              <a:buSzPts val="2400"/>
              <a:buNone/>
              <a:defRPr sz="3200"/>
            </a:lvl3pPr>
            <a:lvl4pPr lvl="3" algn="r" rtl="0">
              <a:spcBef>
                <a:spcPts val="0"/>
              </a:spcBef>
              <a:spcAft>
                <a:spcPts val="0"/>
              </a:spcAft>
              <a:buSzPts val="2400"/>
              <a:buNone/>
              <a:defRPr sz="3200"/>
            </a:lvl4pPr>
            <a:lvl5pPr lvl="4" algn="r" rtl="0">
              <a:spcBef>
                <a:spcPts val="0"/>
              </a:spcBef>
              <a:spcAft>
                <a:spcPts val="0"/>
              </a:spcAft>
              <a:buSzPts val="2400"/>
              <a:buNone/>
              <a:defRPr sz="3200"/>
            </a:lvl5pPr>
            <a:lvl6pPr lvl="5" algn="r" rtl="0">
              <a:spcBef>
                <a:spcPts val="0"/>
              </a:spcBef>
              <a:spcAft>
                <a:spcPts val="0"/>
              </a:spcAft>
              <a:buSzPts val="2400"/>
              <a:buNone/>
              <a:defRPr sz="3200"/>
            </a:lvl6pPr>
            <a:lvl7pPr lvl="6" algn="r" rtl="0">
              <a:spcBef>
                <a:spcPts val="0"/>
              </a:spcBef>
              <a:spcAft>
                <a:spcPts val="0"/>
              </a:spcAft>
              <a:buSzPts val="2400"/>
              <a:buNone/>
              <a:defRPr sz="3200"/>
            </a:lvl7pPr>
            <a:lvl8pPr lvl="7" algn="r" rtl="0">
              <a:spcBef>
                <a:spcPts val="0"/>
              </a:spcBef>
              <a:spcAft>
                <a:spcPts val="0"/>
              </a:spcAft>
              <a:buSzPts val="2400"/>
              <a:buNone/>
              <a:defRPr sz="3200"/>
            </a:lvl8pPr>
            <a:lvl9pPr lvl="8" algn="r" rtl="0">
              <a:spcBef>
                <a:spcPts val="0"/>
              </a:spcBef>
              <a:spcAft>
                <a:spcPts val="0"/>
              </a:spcAft>
              <a:buSzPts val="2400"/>
              <a:buNone/>
              <a:defRPr sz="3200"/>
            </a:lvl9pPr>
          </a:lstStyle>
          <a:p>
            <a:endParaRPr/>
          </a:p>
        </p:txBody>
      </p:sp>
      <p:sp>
        <p:nvSpPr>
          <p:cNvPr id="206" name="Google Shape;206;p13"/>
          <p:cNvSpPr txBox="1">
            <a:spLocks noGrp="1"/>
          </p:cNvSpPr>
          <p:nvPr>
            <p:ph type="subTitle" idx="5"/>
          </p:nvPr>
        </p:nvSpPr>
        <p:spPr>
          <a:xfrm>
            <a:off x="2019331" y="5209433"/>
            <a:ext cx="3645600" cy="64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r" rtl="0">
              <a:lnSpc>
                <a:spcPct val="100000"/>
              </a:lnSpc>
              <a:spcBef>
                <a:spcPts val="0"/>
              </a:spcBef>
              <a:spcAft>
                <a:spcPts val="0"/>
              </a:spcAft>
              <a:buSzPts val="1400"/>
              <a:buNone/>
              <a:defRPr/>
            </a:lvl2pPr>
            <a:lvl3pPr lvl="2" algn="r" rtl="0">
              <a:lnSpc>
                <a:spcPct val="100000"/>
              </a:lnSpc>
              <a:spcBef>
                <a:spcPts val="2133"/>
              </a:spcBef>
              <a:spcAft>
                <a:spcPts val="0"/>
              </a:spcAft>
              <a:buSzPts val="1400"/>
              <a:buNone/>
              <a:defRPr/>
            </a:lvl3pPr>
            <a:lvl4pPr lvl="3" algn="r" rtl="0">
              <a:lnSpc>
                <a:spcPct val="100000"/>
              </a:lnSpc>
              <a:spcBef>
                <a:spcPts val="2133"/>
              </a:spcBef>
              <a:spcAft>
                <a:spcPts val="0"/>
              </a:spcAft>
              <a:buSzPts val="1400"/>
              <a:buNone/>
              <a:defRPr/>
            </a:lvl4pPr>
            <a:lvl5pPr lvl="4" algn="r" rtl="0">
              <a:lnSpc>
                <a:spcPct val="100000"/>
              </a:lnSpc>
              <a:spcBef>
                <a:spcPts val="2133"/>
              </a:spcBef>
              <a:spcAft>
                <a:spcPts val="0"/>
              </a:spcAft>
              <a:buSzPts val="1400"/>
              <a:buNone/>
              <a:defRPr/>
            </a:lvl5pPr>
            <a:lvl6pPr lvl="5" algn="r" rtl="0">
              <a:lnSpc>
                <a:spcPct val="100000"/>
              </a:lnSpc>
              <a:spcBef>
                <a:spcPts val="2133"/>
              </a:spcBef>
              <a:spcAft>
                <a:spcPts val="0"/>
              </a:spcAft>
              <a:buSzPts val="1400"/>
              <a:buNone/>
              <a:defRPr/>
            </a:lvl6pPr>
            <a:lvl7pPr lvl="6" algn="r" rtl="0">
              <a:lnSpc>
                <a:spcPct val="100000"/>
              </a:lnSpc>
              <a:spcBef>
                <a:spcPts val="2133"/>
              </a:spcBef>
              <a:spcAft>
                <a:spcPts val="0"/>
              </a:spcAft>
              <a:buSzPts val="1400"/>
              <a:buNone/>
              <a:defRPr/>
            </a:lvl7pPr>
            <a:lvl8pPr lvl="7" algn="r" rtl="0">
              <a:lnSpc>
                <a:spcPct val="100000"/>
              </a:lnSpc>
              <a:spcBef>
                <a:spcPts val="2133"/>
              </a:spcBef>
              <a:spcAft>
                <a:spcPts val="0"/>
              </a:spcAft>
              <a:buSzPts val="1400"/>
              <a:buNone/>
              <a:defRPr/>
            </a:lvl8pPr>
            <a:lvl9pPr lvl="8" algn="r" rtl="0">
              <a:lnSpc>
                <a:spcPct val="100000"/>
              </a:lnSpc>
              <a:spcBef>
                <a:spcPts val="2133"/>
              </a:spcBef>
              <a:spcAft>
                <a:spcPts val="2133"/>
              </a:spcAft>
              <a:buSzPts val="1400"/>
              <a:buNone/>
              <a:defRPr/>
            </a:lvl9pPr>
          </a:lstStyle>
          <a:p>
            <a:endParaRPr/>
          </a:p>
        </p:txBody>
      </p:sp>
      <p:sp>
        <p:nvSpPr>
          <p:cNvPr id="207" name="Google Shape;207;p13"/>
          <p:cNvSpPr txBox="1">
            <a:spLocks noGrp="1"/>
          </p:cNvSpPr>
          <p:nvPr>
            <p:ph type="title" idx="6"/>
          </p:nvPr>
        </p:nvSpPr>
        <p:spPr>
          <a:xfrm>
            <a:off x="6527855" y="4411253"/>
            <a:ext cx="3644800" cy="703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208" name="Google Shape;208;p13"/>
          <p:cNvSpPr txBox="1">
            <a:spLocks noGrp="1"/>
          </p:cNvSpPr>
          <p:nvPr>
            <p:ph type="subTitle" idx="7"/>
          </p:nvPr>
        </p:nvSpPr>
        <p:spPr>
          <a:xfrm>
            <a:off x="6527455" y="5209417"/>
            <a:ext cx="3645600" cy="64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2133"/>
              </a:spcBef>
              <a:spcAft>
                <a:spcPts val="0"/>
              </a:spcAft>
              <a:buSzPts val="1400"/>
              <a:buNone/>
              <a:defRPr/>
            </a:lvl3pPr>
            <a:lvl4pPr lvl="3" rtl="0">
              <a:lnSpc>
                <a:spcPct val="100000"/>
              </a:lnSpc>
              <a:spcBef>
                <a:spcPts val="2133"/>
              </a:spcBef>
              <a:spcAft>
                <a:spcPts val="0"/>
              </a:spcAft>
              <a:buSzPts val="1400"/>
              <a:buNone/>
              <a:defRPr/>
            </a:lvl4pPr>
            <a:lvl5pPr lvl="4" rtl="0">
              <a:lnSpc>
                <a:spcPct val="100000"/>
              </a:lnSpc>
              <a:spcBef>
                <a:spcPts val="2133"/>
              </a:spcBef>
              <a:spcAft>
                <a:spcPts val="0"/>
              </a:spcAft>
              <a:buSzPts val="1400"/>
              <a:buNone/>
              <a:defRPr/>
            </a:lvl5pPr>
            <a:lvl6pPr lvl="5" rtl="0">
              <a:lnSpc>
                <a:spcPct val="100000"/>
              </a:lnSpc>
              <a:spcBef>
                <a:spcPts val="2133"/>
              </a:spcBef>
              <a:spcAft>
                <a:spcPts val="0"/>
              </a:spcAft>
              <a:buSzPts val="1400"/>
              <a:buNone/>
              <a:defRPr/>
            </a:lvl6pPr>
            <a:lvl7pPr lvl="6" rtl="0">
              <a:lnSpc>
                <a:spcPct val="100000"/>
              </a:lnSpc>
              <a:spcBef>
                <a:spcPts val="2133"/>
              </a:spcBef>
              <a:spcAft>
                <a:spcPts val="0"/>
              </a:spcAft>
              <a:buSzPts val="1400"/>
              <a:buNone/>
              <a:defRPr/>
            </a:lvl7pPr>
            <a:lvl8pPr lvl="7" rtl="0">
              <a:lnSpc>
                <a:spcPct val="100000"/>
              </a:lnSpc>
              <a:spcBef>
                <a:spcPts val="2133"/>
              </a:spcBef>
              <a:spcAft>
                <a:spcPts val="0"/>
              </a:spcAft>
              <a:buSzPts val="1400"/>
              <a:buNone/>
              <a:defRPr/>
            </a:lvl8pPr>
            <a:lvl9pPr lvl="8" rtl="0">
              <a:lnSpc>
                <a:spcPct val="100000"/>
              </a:lnSpc>
              <a:spcBef>
                <a:spcPts val="2133"/>
              </a:spcBef>
              <a:spcAft>
                <a:spcPts val="2133"/>
              </a:spcAft>
              <a:buSzPts val="1400"/>
              <a:buNone/>
              <a:defRPr/>
            </a:lvl9pPr>
          </a:lstStyle>
          <a:p>
            <a:endParaRPr/>
          </a:p>
        </p:txBody>
      </p:sp>
      <p:sp>
        <p:nvSpPr>
          <p:cNvPr id="209" name="Google Shape;209;p13"/>
          <p:cNvSpPr txBox="1">
            <a:spLocks noGrp="1"/>
          </p:cNvSpPr>
          <p:nvPr>
            <p:ph type="title" idx="8"/>
          </p:nvPr>
        </p:nvSpPr>
        <p:spPr>
          <a:xfrm>
            <a:off x="6527855" y="2276853"/>
            <a:ext cx="3644800" cy="703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210" name="Google Shape;210;p13"/>
          <p:cNvSpPr txBox="1">
            <a:spLocks noGrp="1"/>
          </p:cNvSpPr>
          <p:nvPr>
            <p:ph type="subTitle" idx="9"/>
          </p:nvPr>
        </p:nvSpPr>
        <p:spPr>
          <a:xfrm>
            <a:off x="6527455" y="3099984"/>
            <a:ext cx="3645600" cy="64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2133"/>
              </a:spcBef>
              <a:spcAft>
                <a:spcPts val="0"/>
              </a:spcAft>
              <a:buSzPts val="1400"/>
              <a:buNone/>
              <a:defRPr/>
            </a:lvl3pPr>
            <a:lvl4pPr lvl="3" rtl="0">
              <a:lnSpc>
                <a:spcPct val="100000"/>
              </a:lnSpc>
              <a:spcBef>
                <a:spcPts val="2133"/>
              </a:spcBef>
              <a:spcAft>
                <a:spcPts val="0"/>
              </a:spcAft>
              <a:buSzPts val="1400"/>
              <a:buNone/>
              <a:defRPr/>
            </a:lvl4pPr>
            <a:lvl5pPr lvl="4" rtl="0">
              <a:lnSpc>
                <a:spcPct val="100000"/>
              </a:lnSpc>
              <a:spcBef>
                <a:spcPts val="2133"/>
              </a:spcBef>
              <a:spcAft>
                <a:spcPts val="0"/>
              </a:spcAft>
              <a:buSzPts val="1400"/>
              <a:buNone/>
              <a:defRPr/>
            </a:lvl5pPr>
            <a:lvl6pPr lvl="5" rtl="0">
              <a:lnSpc>
                <a:spcPct val="100000"/>
              </a:lnSpc>
              <a:spcBef>
                <a:spcPts val="2133"/>
              </a:spcBef>
              <a:spcAft>
                <a:spcPts val="0"/>
              </a:spcAft>
              <a:buSzPts val="1400"/>
              <a:buNone/>
              <a:defRPr/>
            </a:lvl6pPr>
            <a:lvl7pPr lvl="6" rtl="0">
              <a:lnSpc>
                <a:spcPct val="100000"/>
              </a:lnSpc>
              <a:spcBef>
                <a:spcPts val="2133"/>
              </a:spcBef>
              <a:spcAft>
                <a:spcPts val="0"/>
              </a:spcAft>
              <a:buSzPts val="1400"/>
              <a:buNone/>
              <a:defRPr/>
            </a:lvl7pPr>
            <a:lvl8pPr lvl="7" rtl="0">
              <a:lnSpc>
                <a:spcPct val="100000"/>
              </a:lnSpc>
              <a:spcBef>
                <a:spcPts val="2133"/>
              </a:spcBef>
              <a:spcAft>
                <a:spcPts val="0"/>
              </a:spcAft>
              <a:buSzPts val="1400"/>
              <a:buNone/>
              <a:defRPr/>
            </a:lvl8pPr>
            <a:lvl9pPr lvl="8" rtl="0">
              <a:lnSpc>
                <a:spcPct val="100000"/>
              </a:lnSpc>
              <a:spcBef>
                <a:spcPts val="2133"/>
              </a:spcBef>
              <a:spcAft>
                <a:spcPts val="2133"/>
              </a:spcAft>
              <a:buSzPts val="1400"/>
              <a:buNone/>
              <a:defRPr/>
            </a:lvl9pPr>
          </a:lstStyle>
          <a:p>
            <a:endParaRPr/>
          </a:p>
        </p:txBody>
      </p:sp>
      <p:sp>
        <p:nvSpPr>
          <p:cNvPr id="211" name="Google Shape;211;p13"/>
          <p:cNvSpPr txBox="1">
            <a:spLocks noGrp="1"/>
          </p:cNvSpPr>
          <p:nvPr>
            <p:ph type="title" idx="13" hasCustomPrompt="1"/>
          </p:nvPr>
        </p:nvSpPr>
        <p:spPr>
          <a:xfrm rot="3201">
            <a:off x="1030765" y="2343467"/>
            <a:ext cx="859200" cy="6584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212" name="Google Shape;212;p13"/>
          <p:cNvSpPr txBox="1">
            <a:spLocks noGrp="1"/>
          </p:cNvSpPr>
          <p:nvPr>
            <p:ph type="title" idx="14" hasCustomPrompt="1"/>
          </p:nvPr>
        </p:nvSpPr>
        <p:spPr>
          <a:xfrm rot="1601">
            <a:off x="10276952" y="4492185"/>
            <a:ext cx="858800" cy="6588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213" name="Google Shape;213;p13"/>
          <p:cNvSpPr txBox="1">
            <a:spLocks noGrp="1"/>
          </p:cNvSpPr>
          <p:nvPr>
            <p:ph type="title" idx="15"/>
          </p:nvPr>
        </p:nvSpPr>
        <p:spPr>
          <a:xfrm>
            <a:off x="2901567" y="720000"/>
            <a:ext cx="63888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
        <p:nvSpPr>
          <p:cNvPr id="214" name="Google Shape;214;p13"/>
          <p:cNvSpPr/>
          <p:nvPr/>
        </p:nvSpPr>
        <p:spPr>
          <a:xfrm>
            <a:off x="9290437" y="3955665"/>
            <a:ext cx="2723009" cy="734960"/>
          </a:xfrm>
          <a:custGeom>
            <a:avLst/>
            <a:gdLst/>
            <a:ahLst/>
            <a:cxnLst/>
            <a:rect l="l" t="t" r="r" b="b"/>
            <a:pathLst>
              <a:path w="122972" h="33191" extrusionOk="0">
                <a:moveTo>
                  <a:pt x="19994" y="1"/>
                </a:moveTo>
                <a:cubicBezTo>
                  <a:pt x="13835" y="1"/>
                  <a:pt x="8843" y="4994"/>
                  <a:pt x="8843" y="11152"/>
                </a:cubicBezTo>
                <a:cubicBezTo>
                  <a:pt x="8843" y="12331"/>
                  <a:pt x="9027" y="13465"/>
                  <a:pt x="9365" y="14531"/>
                </a:cubicBezTo>
                <a:cubicBezTo>
                  <a:pt x="7811" y="14699"/>
                  <a:pt x="6599" y="16014"/>
                  <a:pt x="6599" y="17613"/>
                </a:cubicBezTo>
                <a:cubicBezTo>
                  <a:pt x="6599" y="17901"/>
                  <a:pt x="6642" y="18179"/>
                  <a:pt x="6715" y="18444"/>
                </a:cubicBezTo>
                <a:cubicBezTo>
                  <a:pt x="2951" y="18786"/>
                  <a:pt x="2" y="21947"/>
                  <a:pt x="0" y="25801"/>
                </a:cubicBezTo>
                <a:cubicBezTo>
                  <a:pt x="0" y="29882"/>
                  <a:pt x="3309" y="33190"/>
                  <a:pt x="7391" y="33190"/>
                </a:cubicBezTo>
                <a:lnTo>
                  <a:pt x="118561" y="33190"/>
                </a:lnTo>
                <a:cubicBezTo>
                  <a:pt x="120997" y="33190"/>
                  <a:pt x="122972" y="31215"/>
                  <a:pt x="122972" y="28779"/>
                </a:cubicBezTo>
                <a:cubicBezTo>
                  <a:pt x="122972" y="26343"/>
                  <a:pt x="120997" y="24369"/>
                  <a:pt x="118561" y="24369"/>
                </a:cubicBezTo>
                <a:lnTo>
                  <a:pt x="117486" y="24369"/>
                </a:lnTo>
                <a:cubicBezTo>
                  <a:pt x="117067" y="24369"/>
                  <a:pt x="116662" y="24431"/>
                  <a:pt x="116278" y="24540"/>
                </a:cubicBezTo>
                <a:cubicBezTo>
                  <a:pt x="115868" y="20603"/>
                  <a:pt x="112539" y="17533"/>
                  <a:pt x="108493" y="17533"/>
                </a:cubicBezTo>
                <a:cubicBezTo>
                  <a:pt x="106308" y="17533"/>
                  <a:pt x="104332" y="18429"/>
                  <a:pt x="102913" y="19872"/>
                </a:cubicBezTo>
                <a:cubicBezTo>
                  <a:pt x="102438" y="19724"/>
                  <a:pt x="101934" y="19645"/>
                  <a:pt x="101411" y="19645"/>
                </a:cubicBezTo>
                <a:cubicBezTo>
                  <a:pt x="99760" y="19645"/>
                  <a:pt x="98299" y="20442"/>
                  <a:pt x="97378" y="21668"/>
                </a:cubicBezTo>
                <a:cubicBezTo>
                  <a:pt x="96427" y="20922"/>
                  <a:pt x="95264" y="20435"/>
                  <a:pt x="93992" y="20319"/>
                </a:cubicBezTo>
                <a:cubicBezTo>
                  <a:pt x="94055" y="20088"/>
                  <a:pt x="94093" y="19846"/>
                  <a:pt x="94093" y="19594"/>
                </a:cubicBezTo>
                <a:cubicBezTo>
                  <a:pt x="94093" y="18197"/>
                  <a:pt x="93036" y="17050"/>
                  <a:pt x="91679" y="16903"/>
                </a:cubicBezTo>
                <a:cubicBezTo>
                  <a:pt x="92036" y="15777"/>
                  <a:pt x="92196" y="14564"/>
                  <a:pt x="92113" y="13301"/>
                </a:cubicBezTo>
                <a:cubicBezTo>
                  <a:pt x="91793" y="8424"/>
                  <a:pt x="87800" y="4486"/>
                  <a:pt x="82918" y="4234"/>
                </a:cubicBezTo>
                <a:cubicBezTo>
                  <a:pt x="82745" y="4225"/>
                  <a:pt x="82573" y="4220"/>
                  <a:pt x="82401" y="4220"/>
                </a:cubicBezTo>
                <a:cubicBezTo>
                  <a:pt x="77985" y="4220"/>
                  <a:pt x="74258" y="7163"/>
                  <a:pt x="73067" y="11193"/>
                </a:cubicBezTo>
                <a:cubicBezTo>
                  <a:pt x="72538" y="10795"/>
                  <a:pt x="71882" y="10556"/>
                  <a:pt x="71169" y="10556"/>
                </a:cubicBezTo>
                <a:cubicBezTo>
                  <a:pt x="69420" y="10556"/>
                  <a:pt x="68003" y="11973"/>
                  <a:pt x="68003" y="13722"/>
                </a:cubicBezTo>
                <a:cubicBezTo>
                  <a:pt x="68003" y="13736"/>
                  <a:pt x="68005" y="13752"/>
                  <a:pt x="68005" y="13767"/>
                </a:cubicBezTo>
                <a:cubicBezTo>
                  <a:pt x="67785" y="13788"/>
                  <a:pt x="67570" y="13825"/>
                  <a:pt x="67354" y="13860"/>
                </a:cubicBezTo>
                <a:cubicBezTo>
                  <a:pt x="65474" y="12477"/>
                  <a:pt x="63195" y="11612"/>
                  <a:pt x="60736" y="11484"/>
                </a:cubicBezTo>
                <a:cubicBezTo>
                  <a:pt x="60519" y="11473"/>
                  <a:pt x="60303" y="11467"/>
                  <a:pt x="60088" y="11467"/>
                </a:cubicBezTo>
                <a:cubicBezTo>
                  <a:pt x="58456" y="11467"/>
                  <a:pt x="56900" y="11787"/>
                  <a:pt x="55475" y="12361"/>
                </a:cubicBezTo>
                <a:cubicBezTo>
                  <a:pt x="52923" y="9853"/>
                  <a:pt x="49426" y="8303"/>
                  <a:pt x="45566" y="8303"/>
                </a:cubicBezTo>
                <a:cubicBezTo>
                  <a:pt x="45316" y="8303"/>
                  <a:pt x="45066" y="8310"/>
                  <a:pt x="44813" y="8323"/>
                </a:cubicBezTo>
                <a:cubicBezTo>
                  <a:pt x="41997" y="8468"/>
                  <a:pt x="39387" y="9460"/>
                  <a:pt x="37231" y="11045"/>
                </a:cubicBezTo>
                <a:cubicBezTo>
                  <a:pt x="36985" y="11004"/>
                  <a:pt x="36739" y="10963"/>
                  <a:pt x="36487" y="10938"/>
                </a:cubicBezTo>
                <a:cubicBezTo>
                  <a:pt x="36487" y="10921"/>
                  <a:pt x="36489" y="10903"/>
                  <a:pt x="36489" y="10885"/>
                </a:cubicBezTo>
                <a:cubicBezTo>
                  <a:pt x="36489" y="8883"/>
                  <a:pt x="34866" y="7259"/>
                  <a:pt x="32863" y="7259"/>
                </a:cubicBezTo>
                <a:cubicBezTo>
                  <a:pt x="32045" y="7259"/>
                  <a:pt x="31293" y="7533"/>
                  <a:pt x="30687" y="7989"/>
                </a:cubicBezTo>
                <a:cubicBezTo>
                  <a:pt x="29324" y="3371"/>
                  <a:pt x="25054" y="1"/>
                  <a:pt x="19994"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5" name="Google Shape;215;p13"/>
          <p:cNvSpPr/>
          <p:nvPr/>
        </p:nvSpPr>
        <p:spPr>
          <a:xfrm>
            <a:off x="669510" y="3791551"/>
            <a:ext cx="1322245" cy="576751"/>
          </a:xfrm>
          <a:custGeom>
            <a:avLst/>
            <a:gdLst/>
            <a:ahLst/>
            <a:cxnLst/>
            <a:rect l="l" t="t" r="r" b="b"/>
            <a:pathLst>
              <a:path w="78425" h="34215" extrusionOk="0">
                <a:moveTo>
                  <a:pt x="18079" y="0"/>
                </a:moveTo>
                <a:cubicBezTo>
                  <a:pt x="17728" y="0"/>
                  <a:pt x="17375" y="11"/>
                  <a:pt x="17020" y="35"/>
                </a:cubicBezTo>
                <a:cubicBezTo>
                  <a:pt x="9168" y="545"/>
                  <a:pt x="2807" y="6928"/>
                  <a:pt x="2317" y="14781"/>
                </a:cubicBezTo>
                <a:cubicBezTo>
                  <a:pt x="2021" y="19552"/>
                  <a:pt x="3844" y="23902"/>
                  <a:pt x="6935" y="26980"/>
                </a:cubicBezTo>
                <a:cubicBezTo>
                  <a:pt x="6413" y="26915"/>
                  <a:pt x="5883" y="26875"/>
                  <a:pt x="5343" y="26875"/>
                </a:cubicBezTo>
                <a:cubicBezTo>
                  <a:pt x="5130" y="26875"/>
                  <a:pt x="4919" y="26879"/>
                  <a:pt x="4708" y="26890"/>
                </a:cubicBezTo>
                <a:cubicBezTo>
                  <a:pt x="1" y="27121"/>
                  <a:pt x="264" y="34215"/>
                  <a:pt x="4978" y="34215"/>
                </a:cubicBezTo>
                <a:lnTo>
                  <a:pt x="70155" y="34215"/>
                </a:lnTo>
                <a:cubicBezTo>
                  <a:pt x="77821" y="34215"/>
                  <a:pt x="78425" y="22865"/>
                  <a:pt x="70795" y="22121"/>
                </a:cubicBezTo>
                <a:cubicBezTo>
                  <a:pt x="70719" y="22113"/>
                  <a:pt x="70641" y="22107"/>
                  <a:pt x="70565" y="22100"/>
                </a:cubicBezTo>
                <a:cubicBezTo>
                  <a:pt x="70573" y="21915"/>
                  <a:pt x="70579" y="21730"/>
                  <a:pt x="70579" y="21543"/>
                </a:cubicBezTo>
                <a:cubicBezTo>
                  <a:pt x="70579" y="14524"/>
                  <a:pt x="64889" y="8833"/>
                  <a:pt x="57870" y="8833"/>
                </a:cubicBezTo>
                <a:cubicBezTo>
                  <a:pt x="52490" y="8833"/>
                  <a:pt x="47894" y="12178"/>
                  <a:pt x="46039" y="16900"/>
                </a:cubicBezTo>
                <a:cubicBezTo>
                  <a:pt x="44580" y="15166"/>
                  <a:pt x="42397" y="14060"/>
                  <a:pt x="39953" y="14060"/>
                </a:cubicBezTo>
                <a:cubicBezTo>
                  <a:pt x="37486" y="14060"/>
                  <a:pt x="35281" y="15185"/>
                  <a:pt x="33822" y="16947"/>
                </a:cubicBezTo>
                <a:cubicBezTo>
                  <a:pt x="33850" y="16565"/>
                  <a:pt x="33869" y="16181"/>
                  <a:pt x="33869" y="15791"/>
                </a:cubicBezTo>
                <a:cubicBezTo>
                  <a:pt x="33869" y="7070"/>
                  <a:pt x="26800" y="0"/>
                  <a:pt x="18079" y="0"/>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6" name="Google Shape;216;p13"/>
          <p:cNvSpPr/>
          <p:nvPr/>
        </p:nvSpPr>
        <p:spPr>
          <a:xfrm>
            <a:off x="-575336" y="5302856"/>
            <a:ext cx="1675520" cy="652808"/>
          </a:xfrm>
          <a:custGeom>
            <a:avLst/>
            <a:gdLst/>
            <a:ahLst/>
            <a:cxnLst/>
            <a:rect l="l" t="t" r="r" b="b"/>
            <a:pathLst>
              <a:path w="75667" h="29481" extrusionOk="0">
                <a:moveTo>
                  <a:pt x="41734" y="1"/>
                </a:moveTo>
                <a:cubicBezTo>
                  <a:pt x="35124" y="1"/>
                  <a:pt x="29629" y="4758"/>
                  <a:pt x="28475" y="11035"/>
                </a:cubicBezTo>
                <a:cubicBezTo>
                  <a:pt x="28087" y="9925"/>
                  <a:pt x="27033" y="9129"/>
                  <a:pt x="25792" y="9129"/>
                </a:cubicBezTo>
                <a:cubicBezTo>
                  <a:pt x="25150" y="9129"/>
                  <a:pt x="24560" y="9343"/>
                  <a:pt x="24083" y="9701"/>
                </a:cubicBezTo>
                <a:cubicBezTo>
                  <a:pt x="23014" y="6078"/>
                  <a:pt x="19663" y="3432"/>
                  <a:pt x="15691" y="3432"/>
                </a:cubicBezTo>
                <a:cubicBezTo>
                  <a:pt x="10859" y="3432"/>
                  <a:pt x="6940" y="7350"/>
                  <a:pt x="6940" y="12184"/>
                </a:cubicBezTo>
                <a:cubicBezTo>
                  <a:pt x="6940" y="13108"/>
                  <a:pt x="7085" y="13999"/>
                  <a:pt x="7350" y="14836"/>
                </a:cubicBezTo>
                <a:cubicBezTo>
                  <a:pt x="6130" y="14967"/>
                  <a:pt x="5180" y="15999"/>
                  <a:pt x="5180" y="17255"/>
                </a:cubicBezTo>
                <a:cubicBezTo>
                  <a:pt x="5180" y="17481"/>
                  <a:pt x="5213" y="17699"/>
                  <a:pt x="5271" y="17907"/>
                </a:cubicBezTo>
                <a:cubicBezTo>
                  <a:pt x="2317" y="18175"/>
                  <a:pt x="1" y="20656"/>
                  <a:pt x="1" y="23680"/>
                </a:cubicBezTo>
                <a:cubicBezTo>
                  <a:pt x="1" y="26883"/>
                  <a:pt x="2598" y="29480"/>
                  <a:pt x="5801" y="29480"/>
                </a:cubicBezTo>
                <a:lnTo>
                  <a:pt x="70898" y="29480"/>
                </a:lnTo>
                <a:cubicBezTo>
                  <a:pt x="75286" y="29479"/>
                  <a:pt x="75667" y="22989"/>
                  <a:pt x="71303" y="22524"/>
                </a:cubicBezTo>
                <a:cubicBezTo>
                  <a:pt x="71264" y="22519"/>
                  <a:pt x="71225" y="22516"/>
                  <a:pt x="71186" y="22512"/>
                </a:cubicBezTo>
                <a:cubicBezTo>
                  <a:pt x="71187" y="22498"/>
                  <a:pt x="71189" y="22484"/>
                  <a:pt x="71189" y="22469"/>
                </a:cubicBezTo>
                <a:cubicBezTo>
                  <a:pt x="71189" y="20864"/>
                  <a:pt x="69886" y="19562"/>
                  <a:pt x="68280" y="19562"/>
                </a:cubicBezTo>
                <a:cubicBezTo>
                  <a:pt x="67625" y="19562"/>
                  <a:pt x="67022" y="19781"/>
                  <a:pt x="66536" y="20147"/>
                </a:cubicBezTo>
                <a:cubicBezTo>
                  <a:pt x="65442" y="16445"/>
                  <a:pt x="62017" y="13741"/>
                  <a:pt x="57961" y="13741"/>
                </a:cubicBezTo>
                <a:cubicBezTo>
                  <a:pt x="57803" y="13741"/>
                  <a:pt x="57645" y="13745"/>
                  <a:pt x="57485" y="13753"/>
                </a:cubicBezTo>
                <a:cubicBezTo>
                  <a:pt x="56692" y="13795"/>
                  <a:pt x="55928" y="13947"/>
                  <a:pt x="55201" y="14186"/>
                </a:cubicBezTo>
                <a:cubicBezTo>
                  <a:pt x="55213" y="13954"/>
                  <a:pt x="55219" y="13721"/>
                  <a:pt x="55219" y="13486"/>
                </a:cubicBezTo>
                <a:cubicBezTo>
                  <a:pt x="55219" y="6038"/>
                  <a:pt x="49181" y="1"/>
                  <a:pt x="41734"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7" name="Google Shape;217;p13"/>
          <p:cNvSpPr/>
          <p:nvPr/>
        </p:nvSpPr>
        <p:spPr>
          <a:xfrm>
            <a:off x="5522920" y="6138001"/>
            <a:ext cx="1477056" cy="576800"/>
          </a:xfrm>
          <a:custGeom>
            <a:avLst/>
            <a:gdLst/>
            <a:ahLst/>
            <a:cxnLst/>
            <a:rect l="l" t="t" r="r" b="b"/>
            <a:pathLst>
              <a:path w="55766" h="21777" extrusionOk="0">
                <a:moveTo>
                  <a:pt x="21776" y="1"/>
                </a:moveTo>
                <a:cubicBezTo>
                  <a:pt x="16677" y="1"/>
                  <a:pt x="12544" y="4135"/>
                  <a:pt x="12544" y="9234"/>
                </a:cubicBezTo>
                <a:cubicBezTo>
                  <a:pt x="11523" y="9234"/>
                  <a:pt x="10627" y="9756"/>
                  <a:pt x="10101" y="10547"/>
                </a:cubicBezTo>
                <a:cubicBezTo>
                  <a:pt x="9042" y="9727"/>
                  <a:pt x="7715" y="9234"/>
                  <a:pt x="6272" y="9234"/>
                </a:cubicBezTo>
                <a:cubicBezTo>
                  <a:pt x="2808" y="9234"/>
                  <a:pt x="1" y="12042"/>
                  <a:pt x="1" y="15504"/>
                </a:cubicBezTo>
                <a:cubicBezTo>
                  <a:pt x="1" y="18968"/>
                  <a:pt x="2808" y="21776"/>
                  <a:pt x="6272" y="21776"/>
                </a:cubicBezTo>
                <a:lnTo>
                  <a:pt x="52406" y="21776"/>
                </a:lnTo>
                <a:cubicBezTo>
                  <a:pt x="54262" y="21776"/>
                  <a:pt x="55766" y="20272"/>
                  <a:pt x="55766" y="18417"/>
                </a:cubicBezTo>
                <a:cubicBezTo>
                  <a:pt x="55766" y="16699"/>
                  <a:pt x="54477" y="15286"/>
                  <a:pt x="52814" y="15084"/>
                </a:cubicBezTo>
                <a:cubicBezTo>
                  <a:pt x="53296" y="14109"/>
                  <a:pt x="53573" y="13016"/>
                  <a:pt x="53573" y="11856"/>
                </a:cubicBezTo>
                <a:cubicBezTo>
                  <a:pt x="53573" y="7823"/>
                  <a:pt x="50303" y="4553"/>
                  <a:pt x="46270" y="4553"/>
                </a:cubicBezTo>
                <a:cubicBezTo>
                  <a:pt x="43181" y="4553"/>
                  <a:pt x="40547" y="6474"/>
                  <a:pt x="39480" y="9184"/>
                </a:cubicBezTo>
                <a:cubicBezTo>
                  <a:pt x="38052" y="7968"/>
                  <a:pt x="36207" y="7230"/>
                  <a:pt x="34185" y="7230"/>
                </a:cubicBezTo>
                <a:cubicBezTo>
                  <a:pt x="33018" y="7230"/>
                  <a:pt x="31909" y="7480"/>
                  <a:pt x="30905" y="7921"/>
                </a:cubicBezTo>
                <a:cubicBezTo>
                  <a:pt x="30266" y="3446"/>
                  <a:pt x="26428" y="1"/>
                  <a:pt x="21776"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8" name="Google Shape;218;p13"/>
          <p:cNvSpPr/>
          <p:nvPr/>
        </p:nvSpPr>
        <p:spPr>
          <a:xfrm>
            <a:off x="4995736" y="5873596"/>
            <a:ext cx="634921" cy="363315"/>
          </a:xfrm>
          <a:custGeom>
            <a:avLst/>
            <a:gdLst/>
            <a:ahLst/>
            <a:cxnLst/>
            <a:rect l="l" t="t" r="r" b="b"/>
            <a:pathLst>
              <a:path w="45909" h="26270" extrusionOk="0">
                <a:moveTo>
                  <a:pt x="30083" y="1"/>
                </a:moveTo>
                <a:cubicBezTo>
                  <a:pt x="26157" y="1"/>
                  <a:pt x="22838" y="2567"/>
                  <a:pt x="21692" y="6112"/>
                </a:cubicBezTo>
                <a:cubicBezTo>
                  <a:pt x="21001" y="5544"/>
                  <a:pt x="20115" y="5202"/>
                  <a:pt x="19151" y="5202"/>
                </a:cubicBezTo>
                <a:cubicBezTo>
                  <a:pt x="17284" y="5202"/>
                  <a:pt x="15721" y="6481"/>
                  <a:pt x="15276" y="8209"/>
                </a:cubicBezTo>
                <a:cubicBezTo>
                  <a:pt x="13720" y="7176"/>
                  <a:pt x="11860" y="6567"/>
                  <a:pt x="9852" y="6567"/>
                </a:cubicBezTo>
                <a:cubicBezTo>
                  <a:pt x="4411" y="6567"/>
                  <a:pt x="1" y="10979"/>
                  <a:pt x="1" y="16419"/>
                </a:cubicBezTo>
                <a:cubicBezTo>
                  <a:pt x="1" y="21860"/>
                  <a:pt x="4411" y="26270"/>
                  <a:pt x="9852" y="26270"/>
                </a:cubicBezTo>
                <a:lnTo>
                  <a:pt x="40058" y="26270"/>
                </a:lnTo>
                <a:cubicBezTo>
                  <a:pt x="43289" y="26270"/>
                  <a:pt x="45907" y="23651"/>
                  <a:pt x="45907" y="20421"/>
                </a:cubicBezTo>
                <a:cubicBezTo>
                  <a:pt x="45908" y="17371"/>
                  <a:pt x="43573" y="14869"/>
                  <a:pt x="40594" y="14599"/>
                </a:cubicBezTo>
                <a:cubicBezTo>
                  <a:pt x="40652" y="14388"/>
                  <a:pt x="40685" y="14168"/>
                  <a:pt x="40685" y="13940"/>
                </a:cubicBezTo>
                <a:cubicBezTo>
                  <a:pt x="40685" y="12674"/>
                  <a:pt x="39727" y="11634"/>
                  <a:pt x="38496" y="11501"/>
                </a:cubicBezTo>
                <a:cubicBezTo>
                  <a:pt x="38764" y="10657"/>
                  <a:pt x="38909" y="9759"/>
                  <a:pt x="38909" y="8826"/>
                </a:cubicBezTo>
                <a:cubicBezTo>
                  <a:pt x="38909" y="3952"/>
                  <a:pt x="34958" y="1"/>
                  <a:pt x="30083"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9" name="Google Shape;219;p13"/>
          <p:cNvSpPr/>
          <p:nvPr/>
        </p:nvSpPr>
        <p:spPr>
          <a:xfrm>
            <a:off x="11021183" y="1572267"/>
            <a:ext cx="634949" cy="528348"/>
          </a:xfrm>
          <a:custGeom>
            <a:avLst/>
            <a:gdLst/>
            <a:ahLst/>
            <a:cxnLst/>
            <a:rect l="l" t="t" r="r" b="b"/>
            <a:pathLst>
              <a:path w="35678" h="29688" extrusionOk="0">
                <a:moveTo>
                  <a:pt x="15326" y="0"/>
                </a:moveTo>
                <a:cubicBezTo>
                  <a:pt x="8982" y="0"/>
                  <a:pt x="3839" y="5143"/>
                  <a:pt x="3839" y="11487"/>
                </a:cubicBezTo>
                <a:cubicBezTo>
                  <a:pt x="3839" y="12380"/>
                  <a:pt x="3951" y="13245"/>
                  <a:pt x="4144" y="14080"/>
                </a:cubicBezTo>
                <a:cubicBezTo>
                  <a:pt x="1657" y="15568"/>
                  <a:pt x="0" y="18299"/>
                  <a:pt x="50" y="21420"/>
                </a:cubicBezTo>
                <a:cubicBezTo>
                  <a:pt x="123" y="26049"/>
                  <a:pt x="4065" y="29688"/>
                  <a:pt x="8695" y="29688"/>
                </a:cubicBezTo>
                <a:lnTo>
                  <a:pt x="26031" y="29688"/>
                </a:lnTo>
                <a:cubicBezTo>
                  <a:pt x="31359" y="29688"/>
                  <a:pt x="35678" y="25369"/>
                  <a:pt x="35678" y="20040"/>
                </a:cubicBezTo>
                <a:cubicBezTo>
                  <a:pt x="35678" y="16380"/>
                  <a:pt x="33639" y="13195"/>
                  <a:pt x="30635" y="11561"/>
                </a:cubicBezTo>
                <a:cubicBezTo>
                  <a:pt x="30873" y="11033"/>
                  <a:pt x="31010" y="10449"/>
                  <a:pt x="31010" y="9833"/>
                </a:cubicBezTo>
                <a:cubicBezTo>
                  <a:pt x="31010" y="7514"/>
                  <a:pt x="29130" y="5636"/>
                  <a:pt x="26812" y="5636"/>
                </a:cubicBezTo>
                <a:cubicBezTo>
                  <a:pt x="26299" y="5636"/>
                  <a:pt x="25811" y="5731"/>
                  <a:pt x="25357" y="5899"/>
                </a:cubicBezTo>
                <a:cubicBezTo>
                  <a:pt x="23394" y="2382"/>
                  <a:pt x="19640" y="0"/>
                  <a:pt x="15326" y="0"/>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0" name="Google Shape;220;p13"/>
          <p:cNvSpPr/>
          <p:nvPr/>
        </p:nvSpPr>
        <p:spPr>
          <a:xfrm rot="-941668">
            <a:off x="11368521" y="2045074"/>
            <a:ext cx="213324" cy="213388"/>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1" name="Google Shape;221;p13"/>
          <p:cNvSpPr/>
          <p:nvPr/>
        </p:nvSpPr>
        <p:spPr>
          <a:xfrm rot="-941668">
            <a:off x="11368521" y="6168174"/>
            <a:ext cx="213324" cy="213388"/>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2" name="Google Shape;222;p13"/>
          <p:cNvSpPr/>
          <p:nvPr/>
        </p:nvSpPr>
        <p:spPr>
          <a:xfrm rot="505091">
            <a:off x="637194" y="4190853"/>
            <a:ext cx="156149" cy="156160"/>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3" name="Google Shape;223;p13"/>
          <p:cNvSpPr/>
          <p:nvPr/>
        </p:nvSpPr>
        <p:spPr>
          <a:xfrm rot="505449">
            <a:off x="11552804" y="4608575"/>
            <a:ext cx="196595" cy="196683"/>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4" name="Google Shape;224;p13"/>
          <p:cNvSpPr/>
          <p:nvPr/>
        </p:nvSpPr>
        <p:spPr>
          <a:xfrm rot="-1991404">
            <a:off x="11096449" y="6023182"/>
            <a:ext cx="271111" cy="229613"/>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5" name="Google Shape;225;p13"/>
          <p:cNvSpPr/>
          <p:nvPr/>
        </p:nvSpPr>
        <p:spPr>
          <a:xfrm rot="-4281277">
            <a:off x="286563" y="5940452"/>
            <a:ext cx="271109" cy="229605"/>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6" name="Google Shape;226;p13"/>
          <p:cNvSpPr/>
          <p:nvPr/>
        </p:nvSpPr>
        <p:spPr>
          <a:xfrm rot="-1365066">
            <a:off x="5177644" y="6181473"/>
            <a:ext cx="271104" cy="229607"/>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7" name="Google Shape;227;p13"/>
          <p:cNvSpPr/>
          <p:nvPr/>
        </p:nvSpPr>
        <p:spPr>
          <a:xfrm rot="-2138645">
            <a:off x="11575464" y="2100757"/>
            <a:ext cx="379833" cy="321692"/>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8" name="Google Shape;228;p13"/>
          <p:cNvSpPr/>
          <p:nvPr/>
        </p:nvSpPr>
        <p:spPr>
          <a:xfrm rot="-4730207">
            <a:off x="712362" y="1250668"/>
            <a:ext cx="254307" cy="215411"/>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316870855"/>
      </p:ext>
    </p:extLst>
  </p:cSld>
  <p:clrMapOvr>
    <a:masterClrMapping/>
  </p:clrMapOvr>
</p:sldLayout>
</file>

<file path=ppt/slideLayouts/slideLayout600.xml><?xml version="1.0" encoding="utf-8"?>
<p:sldLayout xmlns:a="http://schemas.openxmlformats.org/drawingml/2006/main" xmlns:r="http://schemas.openxmlformats.org/officeDocument/2006/relationships" xmlns:p="http://schemas.openxmlformats.org/presentationml/2006/main" preserve="1" userDrawn="1">
  <p:cSld name="28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0" y="1"/>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9851204"/>
      </p:ext>
    </p:extLst>
  </p:cSld>
  <p:clrMapOvr>
    <a:masterClrMapping/>
  </p:clrMapOvr>
  <p:transition>
    <p:randomBar dir="vert"/>
  </p:transition>
</p:sldLayout>
</file>

<file path=ppt/slideLayouts/slideLayout601.xml><?xml version="1.0" encoding="utf-8"?>
<p:sldLayout xmlns:a="http://schemas.openxmlformats.org/drawingml/2006/main" xmlns:r="http://schemas.openxmlformats.org/officeDocument/2006/relationships" xmlns:p="http://schemas.openxmlformats.org/presentationml/2006/main" preserve="1" userDrawn="1">
  <p:cSld name="15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19028484"/>
      </p:ext>
    </p:extLst>
  </p:cSld>
  <p:clrMapOvr>
    <a:masterClrMapping/>
  </p:clrMapOvr>
  <p:transition>
    <p:randomBar dir="vert"/>
  </p:transition>
</p:sldLayout>
</file>

<file path=ppt/slideLayouts/slideLayout602.xml><?xml version="1.0" encoding="utf-8"?>
<p:sldLayout xmlns:a="http://schemas.openxmlformats.org/drawingml/2006/main" xmlns:r="http://schemas.openxmlformats.org/officeDocument/2006/relationships" xmlns:p="http://schemas.openxmlformats.org/presentationml/2006/main" userDrawn="1">
  <p:cSld name="1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400">
              <a:defRPr/>
            </a:pPr>
            <a:fld id="{3ACFC516-0EBD-4852-9DFD-FFC809B16810}" type="datetimeFigureOut">
              <a:rPr lang="zh-CN" altLang="en-US"/>
              <a:pPr defTabSz="914400">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400">
              <a:defRPr/>
            </a:pPr>
            <a:fld id="{855DB59F-0B7A-4009-ADD8-CBB6E0E22669}" type="slidenum">
              <a:rPr lang="zh-CN" altLang="en-US"/>
              <a:pPr defTabSz="914400">
                <a:defRPr/>
              </a:pPr>
              <a:t>‹#›</a:t>
            </a:fld>
            <a:endParaRPr lang="zh-CN" altLang="en-US"/>
          </a:p>
        </p:txBody>
      </p:sp>
    </p:spTree>
    <p:extLst>
      <p:ext uri="{BB962C8B-B14F-4D97-AF65-F5344CB8AC3E}">
        <p14:creationId xmlns:p14="http://schemas.microsoft.com/office/powerpoint/2010/main" val="2826238458"/>
      </p:ext>
    </p:extLst>
  </p:cSld>
  <p:clrMapOvr>
    <a:masterClrMapping/>
  </p:clrMapOvr>
  <p:transition>
    <p:randomBar dir="vert"/>
  </p:transition>
</p:sldLayout>
</file>

<file path=ppt/slideLayouts/slideLayout603.xml><?xml version="1.0" encoding="utf-8"?>
<p:sldLayout xmlns:a="http://schemas.openxmlformats.org/drawingml/2006/main" xmlns:r="http://schemas.openxmlformats.org/officeDocument/2006/relationships" xmlns:p="http://schemas.openxmlformats.org/presentationml/2006/main" userDrawn="1">
  <p:cSld name="1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val="632356355"/>
      </p:ext>
    </p:extLst>
  </p:cSld>
  <p:clrMapOvr>
    <a:masterClrMapping/>
  </p:clrMapOvr>
  <p:transition>
    <p:randomBar dir="vert"/>
  </p:transition>
</p:sldLayout>
</file>

<file path=ppt/slideLayouts/slideLayout604.xml><?xml version="1.0" encoding="utf-8"?>
<p:sldLayout xmlns:a="http://schemas.openxmlformats.org/drawingml/2006/main" xmlns:r="http://schemas.openxmlformats.org/officeDocument/2006/relationships" xmlns:p="http://schemas.openxmlformats.org/presentationml/2006/main" userDrawn="1">
  <p:cSld name="29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5144916"/>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605.xml><?xml version="1.0" encoding="utf-8"?>
<p:sldLayout xmlns:a="http://schemas.openxmlformats.org/drawingml/2006/main" xmlns:r="http://schemas.openxmlformats.org/officeDocument/2006/relationships" xmlns:p="http://schemas.openxmlformats.org/presentationml/2006/main" userDrawn="1">
  <p:cSld name="1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a:solidFill>
                  <a:prstClr val="black">
                    <a:tint val="75000"/>
                  </a:prstClr>
                </a:solidFill>
              </a:defRPr>
            </a:lvl1pPr>
          </a:lstStyle>
          <a:p>
            <a:pPr defTabSz="914400">
              <a:defRPr/>
            </a:pPr>
            <a:fld id="{233108B3-3C5F-434E-B7C6-124BB30C5988}" type="datetimeFigureOut">
              <a:rPr lang="zh-CN" altLang="en-US"/>
              <a:pPr defTabSz="914400">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0FCC38CE-CFED-41E2-93E2-A213294AFB8B}" type="slidenum">
              <a:rPr lang="zh-CN" altLang="en-US"/>
              <a:pPr defTabSz="914400">
                <a:defRPr/>
              </a:pPr>
              <a:t>‹#›</a:t>
            </a:fld>
            <a:endParaRPr lang="zh-CN" altLang="en-US"/>
          </a:p>
        </p:txBody>
      </p:sp>
    </p:spTree>
    <p:extLst>
      <p:ext uri="{BB962C8B-B14F-4D97-AF65-F5344CB8AC3E}">
        <p14:creationId xmlns:p14="http://schemas.microsoft.com/office/powerpoint/2010/main" val="1914515751"/>
      </p:ext>
    </p:extLst>
  </p:cSld>
  <p:clrMapOvr>
    <a:masterClrMapping/>
  </p:clrMapOvr>
  <p:transition>
    <p:randomBar dir="vert"/>
  </p:transition>
</p:sldLayout>
</file>

<file path=ppt/slideLayouts/slideLayout606.xml><?xml version="1.0" encoding="utf-8"?>
<p:sldLayout xmlns:a="http://schemas.openxmlformats.org/drawingml/2006/main" xmlns:r="http://schemas.openxmlformats.org/officeDocument/2006/relationships" xmlns:p="http://schemas.openxmlformats.org/presentationml/2006/main" showMasterSp="0" preserve="1" userDrawn="1">
  <p:cSld name="19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954498698"/>
      </p:ext>
    </p:extLst>
  </p:cSld>
  <p:clrMapOvr>
    <a:masterClrMapping/>
  </p:clrMapOvr>
  <p:transition>
    <p:randomBar dir="vert"/>
  </p:transition>
</p:sldLayout>
</file>

<file path=ppt/slideLayouts/slideLayout607.xml><?xml version="1.0" encoding="utf-8"?>
<p:sldLayout xmlns:a="http://schemas.openxmlformats.org/drawingml/2006/main" xmlns:r="http://schemas.openxmlformats.org/officeDocument/2006/relationships" xmlns:p="http://schemas.openxmlformats.org/presentationml/2006/main" preserve="1" userDrawn="1">
  <p:cSld name="19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0"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0" y="4005264"/>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652382582"/>
      </p:ext>
    </p:extLst>
  </p:cSld>
  <p:clrMapOvr>
    <a:masterClrMapping/>
  </p:clrMapOvr>
  <p:transition>
    <p:randomBar dir="vert"/>
  </p:transition>
</p:sldLayout>
</file>

<file path=ppt/slideLayouts/slideLayout608.xml><?xml version="1.0" encoding="utf-8"?>
<p:sldLayout xmlns:a="http://schemas.openxmlformats.org/drawingml/2006/main" xmlns:r="http://schemas.openxmlformats.org/officeDocument/2006/relationships" xmlns:p="http://schemas.openxmlformats.org/presentationml/2006/main" preserve="1" userDrawn="1">
  <p:cSld name="19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1"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851590815"/>
      </p:ext>
    </p:extLst>
  </p:cSld>
  <p:clrMapOvr>
    <a:masterClrMapping/>
  </p:clrMapOvr>
  <p:transition>
    <p:randomBar dir="vert"/>
  </p:transition>
</p:sldLayout>
</file>

<file path=ppt/slideLayouts/slideLayout609.xml><?xml version="1.0" encoding="utf-8"?>
<p:sldLayout xmlns:a="http://schemas.openxmlformats.org/drawingml/2006/main" xmlns:r="http://schemas.openxmlformats.org/officeDocument/2006/relationships" xmlns:p="http://schemas.openxmlformats.org/presentationml/2006/main" preserve="1" userDrawn="1">
  <p:cSld name="196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0"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4"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068570217"/>
      </p:ext>
    </p:extLst>
  </p:cSld>
  <p:clrMapOvr>
    <a:masterClrMapping/>
  </p:clrMapOvr>
  <p:transition>
    <p:randomBar dir="vert"/>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PPTMON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3721218"/>
      </p:ext>
    </p:extLst>
  </p:cSld>
  <p:clrMapOvr>
    <a:masterClrMapping/>
  </p:clrMapOvr>
</p:sldLayout>
</file>

<file path=ppt/slideLayouts/slideLayout610.xml><?xml version="1.0" encoding="utf-8"?>
<p:sldLayout xmlns:a="http://schemas.openxmlformats.org/drawingml/2006/main" xmlns:r="http://schemas.openxmlformats.org/officeDocument/2006/relationships" xmlns:p="http://schemas.openxmlformats.org/presentationml/2006/main" preserve="1" userDrawn="1">
  <p:cSld name="197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7" y="1882720"/>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322268584"/>
      </p:ext>
    </p:extLst>
  </p:cSld>
  <p:clrMapOvr>
    <a:masterClrMapping/>
  </p:clrMapOvr>
  <p:transition>
    <p:randomBar dir="vert"/>
  </p:transition>
</p:sldLayout>
</file>

<file path=ppt/slideLayouts/slideLayout611.xml><?xml version="1.0" encoding="utf-8"?>
<p:sldLayout xmlns:a="http://schemas.openxmlformats.org/drawingml/2006/main" xmlns:r="http://schemas.openxmlformats.org/officeDocument/2006/relationships" xmlns:p="http://schemas.openxmlformats.org/presentationml/2006/main" preserve="1" userDrawn="1">
  <p:cSld name="19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800993062"/>
      </p:ext>
    </p:extLst>
  </p:cSld>
  <p:clrMapOvr>
    <a:masterClrMapping/>
  </p:clrMapOvr>
  <p:transition>
    <p:randomBar dir="vert"/>
  </p:transition>
</p:sldLayout>
</file>

<file path=ppt/slideLayouts/slideLayout612.xml><?xml version="1.0" encoding="utf-8"?>
<p:sldLayout xmlns:a="http://schemas.openxmlformats.org/drawingml/2006/main" xmlns:r="http://schemas.openxmlformats.org/officeDocument/2006/relationships" xmlns:p="http://schemas.openxmlformats.org/presentationml/2006/main" preserve="1" userDrawn="1">
  <p:cSld name="199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4"/>
            <a:ext cx="4869098"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888123202"/>
      </p:ext>
    </p:extLst>
  </p:cSld>
  <p:clrMapOvr>
    <a:masterClrMapping/>
  </p:clrMapOvr>
  <p:transition>
    <p:randomBar dir="vert"/>
  </p:transition>
</p:sldLayout>
</file>

<file path=ppt/slideLayouts/slideLayout613.xml><?xml version="1.0" encoding="utf-8"?>
<p:sldLayout xmlns:a="http://schemas.openxmlformats.org/drawingml/2006/main" xmlns:r="http://schemas.openxmlformats.org/officeDocument/2006/relationships" xmlns:p="http://schemas.openxmlformats.org/presentationml/2006/main" userDrawn="1">
  <p:cSld name="20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C1F66C1E-8BBB-45D9-B05F-5B47EA3C5016}"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73DB09E1-0499-4349-A5DD-6FC4457040E5}" type="slidenum">
              <a:rPr lang="zh-CN" altLang="en-US"/>
              <a:pPr>
                <a:defRPr/>
              </a:pPr>
              <a:t>‹#›</a:t>
            </a:fld>
            <a:endParaRPr lang="zh-CN" altLang="en-US"/>
          </a:p>
        </p:txBody>
      </p:sp>
    </p:spTree>
    <p:extLst>
      <p:ext uri="{BB962C8B-B14F-4D97-AF65-F5344CB8AC3E}">
        <p14:creationId xmlns:p14="http://schemas.microsoft.com/office/powerpoint/2010/main" val="2296155174"/>
      </p:ext>
    </p:extLst>
  </p:cSld>
  <p:clrMapOvr>
    <a:masterClrMapping/>
  </p:clrMapOvr>
  <p:transition>
    <p:randomBar dir="vert"/>
  </p:transition>
</p:sldLayout>
</file>

<file path=ppt/slideLayouts/slideLayout614.xml><?xml version="1.0" encoding="utf-8"?>
<p:sldLayout xmlns:a="http://schemas.openxmlformats.org/drawingml/2006/main" xmlns:r="http://schemas.openxmlformats.org/officeDocument/2006/relationships" xmlns:p="http://schemas.openxmlformats.org/presentationml/2006/main" preserve="1" userDrawn="1">
  <p:cSld name="7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092152"/>
      </p:ext>
    </p:extLst>
  </p:cSld>
  <p:clrMapOvr>
    <a:masterClrMapping/>
  </p:clrMapOvr>
  <p:transition>
    <p:randomBar dir="vert"/>
  </p:transition>
</p:sldLayout>
</file>

<file path=ppt/slideLayouts/slideLayout615.xml><?xml version="1.0" encoding="utf-8"?>
<p:sldLayout xmlns:a="http://schemas.openxmlformats.org/drawingml/2006/main" xmlns:r="http://schemas.openxmlformats.org/officeDocument/2006/relationships" xmlns:p="http://schemas.openxmlformats.org/presentationml/2006/main" userDrawn="1">
  <p:cSld name="20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C23436DF-DB2A-4038-BAF1-07AEEF958347}"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A850D65F-1DA4-4CEC-8718-30D142268E5E}" type="slidenum">
              <a:rPr lang="zh-CN" altLang="en-US"/>
              <a:pPr>
                <a:defRPr/>
              </a:pPr>
              <a:t>‹#›</a:t>
            </a:fld>
            <a:endParaRPr lang="zh-CN" altLang="en-US"/>
          </a:p>
        </p:txBody>
      </p:sp>
    </p:spTree>
    <p:extLst>
      <p:ext uri="{BB962C8B-B14F-4D97-AF65-F5344CB8AC3E}">
        <p14:creationId xmlns:p14="http://schemas.microsoft.com/office/powerpoint/2010/main" val="1776580183"/>
      </p:ext>
    </p:extLst>
  </p:cSld>
  <p:clrMapOvr>
    <a:masterClrMapping/>
  </p:clrMapOvr>
  <p:transition>
    <p:randomBar dir="vert"/>
  </p:transition>
</p:sldLayout>
</file>

<file path=ppt/slideLayouts/slideLayout616.xml><?xml version="1.0" encoding="utf-8"?>
<p:sldLayout xmlns:a="http://schemas.openxmlformats.org/drawingml/2006/main" xmlns:r="http://schemas.openxmlformats.org/officeDocument/2006/relationships" xmlns:p="http://schemas.openxmlformats.org/presentationml/2006/main" preserve="1" userDrawn="1">
  <p:cSld name="7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7526857"/>
      </p:ext>
    </p:extLst>
  </p:cSld>
  <p:clrMapOvr>
    <a:masterClrMapping/>
  </p:clrMapOvr>
  <p:transition>
    <p:randomBar dir="vert"/>
  </p:transition>
</p:sldLayout>
</file>

<file path=ppt/slideLayouts/slideLayout617.xml><?xml version="1.0" encoding="utf-8"?>
<p:sldLayout xmlns:a="http://schemas.openxmlformats.org/drawingml/2006/main" xmlns:r="http://schemas.openxmlformats.org/officeDocument/2006/relationships" xmlns:p="http://schemas.openxmlformats.org/presentationml/2006/main" userDrawn="1">
  <p:cSld name="20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4D4B0954-0789-48CC-A8F5-C9137E3E9F72}"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195401FC-AD89-4F99-8D99-AF2DF0E49340}" type="slidenum">
              <a:rPr lang="zh-CN" altLang="en-US"/>
              <a:pPr>
                <a:defRPr/>
              </a:pPr>
              <a:t>‹#›</a:t>
            </a:fld>
            <a:endParaRPr lang="zh-CN" altLang="en-US"/>
          </a:p>
        </p:txBody>
      </p:sp>
    </p:spTree>
    <p:extLst>
      <p:ext uri="{BB962C8B-B14F-4D97-AF65-F5344CB8AC3E}">
        <p14:creationId xmlns:p14="http://schemas.microsoft.com/office/powerpoint/2010/main" val="111703785"/>
      </p:ext>
    </p:extLst>
  </p:cSld>
  <p:clrMapOvr>
    <a:masterClrMapping/>
  </p:clrMapOvr>
  <p:transition>
    <p:randomBar dir="vert"/>
  </p:transition>
</p:sldLayout>
</file>

<file path=ppt/slideLayouts/slideLayout618.xml><?xml version="1.0" encoding="utf-8"?>
<p:sldLayout xmlns:a="http://schemas.openxmlformats.org/drawingml/2006/main" xmlns:r="http://schemas.openxmlformats.org/officeDocument/2006/relationships" xmlns:p="http://schemas.openxmlformats.org/presentationml/2006/main" preserve="1" userDrawn="1">
  <p:cSld name="7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6035994"/>
      </p:ext>
    </p:extLst>
  </p:cSld>
  <p:clrMapOvr>
    <a:masterClrMapping/>
  </p:clrMapOvr>
  <p:transition>
    <p:randomBar dir="vert"/>
  </p:transition>
</p:sldLayout>
</file>

<file path=ppt/slideLayouts/slideLayout619.xml><?xml version="1.0" encoding="utf-8"?>
<p:sldLayout xmlns:a="http://schemas.openxmlformats.org/drawingml/2006/main" xmlns:r="http://schemas.openxmlformats.org/officeDocument/2006/relationships" xmlns:p="http://schemas.openxmlformats.org/presentationml/2006/main" userDrawn="1">
  <p:cSld name="20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28F4EFA5-8EC9-4DB3-BA74-4C5EF3B66203}"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73C26F04-D23C-4AB1-9E4D-52FD3B524F6C}" type="slidenum">
              <a:rPr lang="zh-CN" altLang="en-US"/>
              <a:pPr>
                <a:defRPr/>
              </a:pPr>
              <a:t>‹#›</a:t>
            </a:fld>
            <a:endParaRPr lang="zh-CN" altLang="en-US"/>
          </a:p>
        </p:txBody>
      </p:sp>
    </p:spTree>
    <p:extLst>
      <p:ext uri="{BB962C8B-B14F-4D97-AF65-F5344CB8AC3E}">
        <p14:creationId xmlns:p14="http://schemas.microsoft.com/office/powerpoint/2010/main" val="2916393667"/>
      </p:ext>
    </p:extLst>
  </p:cSld>
  <p:clrMapOvr>
    <a:masterClrMapping/>
  </p:clrMapOvr>
  <p:transition>
    <p:randomBar dir="vert"/>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1"/>
        <p:cNvGrpSpPr/>
        <p:nvPr/>
      </p:nvGrpSpPr>
      <p:grpSpPr>
        <a:xfrm>
          <a:off x="0" y="0"/>
          <a:ext cx="0" cy="0"/>
          <a:chOff x="0" y="0"/>
          <a:chExt cx="0" cy="0"/>
        </a:xfrm>
      </p:grpSpPr>
      <p:sp>
        <p:nvSpPr>
          <p:cNvPr id="12" name="Google Shape;12;p1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145720997"/>
      </p:ext>
    </p:extLst>
  </p:cSld>
  <p:clrMapOvr>
    <a:masterClrMapping/>
  </p:clrMapOvr>
</p:sldLayout>
</file>

<file path=ppt/slideLayouts/slideLayout620.xml><?xml version="1.0" encoding="utf-8"?>
<p:sldLayout xmlns:a="http://schemas.openxmlformats.org/drawingml/2006/main" xmlns:r="http://schemas.openxmlformats.org/officeDocument/2006/relationships" xmlns:p="http://schemas.openxmlformats.org/presentationml/2006/main" preserve="1" userDrawn="1">
  <p:cSld name="7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39371623"/>
      </p:ext>
    </p:extLst>
  </p:cSld>
  <p:clrMapOvr>
    <a:masterClrMapping/>
  </p:clrMapOvr>
  <p:transition>
    <p:randomBar dir="vert"/>
  </p:transition>
</p:sldLayout>
</file>

<file path=ppt/slideLayouts/slideLayout621.xml><?xml version="1.0" encoding="utf-8"?>
<p:sldLayout xmlns:a="http://schemas.openxmlformats.org/drawingml/2006/main" xmlns:r="http://schemas.openxmlformats.org/officeDocument/2006/relationships" xmlns:p="http://schemas.openxmlformats.org/presentationml/2006/main" userDrawn="1">
  <p:cSld name="20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2AA93B39-59D5-422D-80B2-577FE3B49427}"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E3569EF3-805F-43FF-BCD0-19E904F0BA76}" type="slidenum">
              <a:rPr lang="zh-CN" altLang="en-US"/>
              <a:pPr>
                <a:defRPr/>
              </a:pPr>
              <a:t>‹#›</a:t>
            </a:fld>
            <a:endParaRPr lang="zh-CN" altLang="en-US"/>
          </a:p>
        </p:txBody>
      </p:sp>
    </p:spTree>
    <p:extLst>
      <p:ext uri="{BB962C8B-B14F-4D97-AF65-F5344CB8AC3E}">
        <p14:creationId xmlns:p14="http://schemas.microsoft.com/office/powerpoint/2010/main" val="2621883632"/>
      </p:ext>
    </p:extLst>
  </p:cSld>
  <p:clrMapOvr>
    <a:masterClrMapping/>
  </p:clrMapOvr>
  <p:transition>
    <p:randomBar dir="vert"/>
  </p:transition>
</p:sldLayout>
</file>

<file path=ppt/slideLayouts/slideLayout622.xml><?xml version="1.0" encoding="utf-8"?>
<p:sldLayout xmlns:a="http://schemas.openxmlformats.org/drawingml/2006/main" xmlns:r="http://schemas.openxmlformats.org/officeDocument/2006/relationships" xmlns:p="http://schemas.openxmlformats.org/presentationml/2006/main" preserve="1" userDrawn="1">
  <p:cSld name="7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3145627"/>
      </p:ext>
    </p:extLst>
  </p:cSld>
  <p:clrMapOvr>
    <a:masterClrMapping/>
  </p:clrMapOvr>
  <p:transition>
    <p:randomBar dir="vert"/>
  </p:transition>
</p:sldLayout>
</file>

<file path=ppt/slideLayouts/slideLayout623.xml><?xml version="1.0" encoding="utf-8"?>
<p:sldLayout xmlns:a="http://schemas.openxmlformats.org/drawingml/2006/main" xmlns:r="http://schemas.openxmlformats.org/officeDocument/2006/relationships" xmlns:p="http://schemas.openxmlformats.org/presentationml/2006/main" showMasterSp="0" preserve="1" userDrawn="1">
  <p:cSld name="20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5550778"/>
      </p:ext>
    </p:extLst>
  </p:cSld>
  <p:clrMapOvr>
    <a:masterClrMapping/>
  </p:clrMapOvr>
  <p:transition>
    <p:randomBar dir="vert"/>
  </p:transition>
</p:sldLayout>
</file>

<file path=ppt/slideLayouts/slideLayout624.xml><?xml version="1.0" encoding="utf-8"?>
<p:sldLayout xmlns:a="http://schemas.openxmlformats.org/drawingml/2006/main" xmlns:r="http://schemas.openxmlformats.org/officeDocument/2006/relationships" xmlns:p="http://schemas.openxmlformats.org/presentationml/2006/main" preserve="1" userDrawn="1">
  <p:cSld name="20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0"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0" y="4005264"/>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081365618"/>
      </p:ext>
    </p:extLst>
  </p:cSld>
  <p:clrMapOvr>
    <a:masterClrMapping/>
  </p:clrMapOvr>
  <p:transition>
    <p:randomBar dir="vert"/>
  </p:transition>
</p:sldLayout>
</file>

<file path=ppt/slideLayouts/slideLayout625.xml><?xml version="1.0" encoding="utf-8"?>
<p:sldLayout xmlns:a="http://schemas.openxmlformats.org/drawingml/2006/main" xmlns:r="http://schemas.openxmlformats.org/officeDocument/2006/relationships" xmlns:p="http://schemas.openxmlformats.org/presentationml/2006/main" preserve="1" userDrawn="1">
  <p:cSld name="207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1"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536706149"/>
      </p:ext>
    </p:extLst>
  </p:cSld>
  <p:clrMapOvr>
    <a:masterClrMapping/>
  </p:clrMapOvr>
  <p:transition>
    <p:randomBar dir="vert"/>
  </p:transition>
</p:sldLayout>
</file>

<file path=ppt/slideLayouts/slideLayout626.xml><?xml version="1.0" encoding="utf-8"?>
<p:sldLayout xmlns:a="http://schemas.openxmlformats.org/drawingml/2006/main" xmlns:r="http://schemas.openxmlformats.org/officeDocument/2006/relationships" xmlns:p="http://schemas.openxmlformats.org/presentationml/2006/main" preserve="1" userDrawn="1">
  <p:cSld name="208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0"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4"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868249248"/>
      </p:ext>
    </p:extLst>
  </p:cSld>
  <p:clrMapOvr>
    <a:masterClrMapping/>
  </p:clrMapOvr>
  <p:transition>
    <p:randomBar dir="vert"/>
  </p:transition>
</p:sldLayout>
</file>

<file path=ppt/slideLayouts/slideLayout627.xml><?xml version="1.0" encoding="utf-8"?>
<p:sldLayout xmlns:a="http://schemas.openxmlformats.org/drawingml/2006/main" xmlns:r="http://schemas.openxmlformats.org/officeDocument/2006/relationships" xmlns:p="http://schemas.openxmlformats.org/presentationml/2006/main" preserve="1" userDrawn="1">
  <p:cSld name="209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7" y="1882720"/>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572843622"/>
      </p:ext>
    </p:extLst>
  </p:cSld>
  <p:clrMapOvr>
    <a:masterClrMapping/>
  </p:clrMapOvr>
  <p:transition>
    <p:randomBar dir="vert"/>
  </p:transition>
</p:sldLayout>
</file>

<file path=ppt/slideLayouts/slideLayout628.xml><?xml version="1.0" encoding="utf-8"?>
<p:sldLayout xmlns:a="http://schemas.openxmlformats.org/drawingml/2006/main" xmlns:r="http://schemas.openxmlformats.org/officeDocument/2006/relationships" xmlns:p="http://schemas.openxmlformats.org/presentationml/2006/main" preserve="1" userDrawn="1">
  <p:cSld name="21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138657544"/>
      </p:ext>
    </p:extLst>
  </p:cSld>
  <p:clrMapOvr>
    <a:masterClrMapping/>
  </p:clrMapOvr>
  <p:transition>
    <p:randomBar dir="vert"/>
  </p:transition>
</p:sldLayout>
</file>

<file path=ppt/slideLayouts/slideLayout629.xml><?xml version="1.0" encoding="utf-8"?>
<p:sldLayout xmlns:a="http://schemas.openxmlformats.org/drawingml/2006/main" xmlns:r="http://schemas.openxmlformats.org/officeDocument/2006/relationships" xmlns:p="http://schemas.openxmlformats.org/presentationml/2006/main" preserve="1" userDrawn="1">
  <p:cSld name="21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4"/>
            <a:ext cx="4869098"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168161893"/>
      </p:ext>
    </p:extLst>
  </p:cSld>
  <p:clrMapOvr>
    <a:masterClrMapping/>
  </p:clrMapOvr>
  <p:transition>
    <p:randomBar dir="vert"/>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7"/>
        <p:cNvGrpSpPr/>
        <p:nvPr/>
      </p:nvGrpSpPr>
      <p:grpSpPr>
        <a:xfrm>
          <a:off x="0" y="0"/>
          <a:ext cx="0" cy="0"/>
          <a:chOff x="0" y="0"/>
          <a:chExt cx="0" cy="0"/>
        </a:xfrm>
      </p:grpSpPr>
      <p:sp>
        <p:nvSpPr>
          <p:cNvPr id="18" name="Google Shape;18;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1876452638"/>
      </p:ext>
    </p:extLst>
  </p:cSld>
  <p:clrMapOvr>
    <a:masterClrMapping/>
  </p:clrMapOvr>
</p:sldLayout>
</file>

<file path=ppt/slideLayouts/slideLayout630.xml><?xml version="1.0" encoding="utf-8"?>
<p:sldLayout xmlns:a="http://schemas.openxmlformats.org/drawingml/2006/main" xmlns:r="http://schemas.openxmlformats.org/officeDocument/2006/relationships" xmlns:p="http://schemas.openxmlformats.org/presentationml/2006/main" userDrawn="1">
  <p:cSld name="21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1D460D46-B0D5-4132-AD8F-813461EA5BD1}"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001E04C3-982C-4A01-A444-B2D0CD51FADC}" type="slidenum">
              <a:rPr lang="zh-CN" altLang="en-US"/>
              <a:pPr>
                <a:defRPr/>
              </a:pPr>
              <a:t>‹#›</a:t>
            </a:fld>
            <a:endParaRPr lang="zh-CN" altLang="en-US"/>
          </a:p>
        </p:txBody>
      </p:sp>
    </p:spTree>
    <p:extLst>
      <p:ext uri="{BB962C8B-B14F-4D97-AF65-F5344CB8AC3E}">
        <p14:creationId xmlns:p14="http://schemas.microsoft.com/office/powerpoint/2010/main" val="3765538793"/>
      </p:ext>
    </p:extLst>
  </p:cSld>
  <p:clrMapOvr>
    <a:masterClrMapping/>
  </p:clrMapOvr>
  <p:transition>
    <p:randomBar dir="vert"/>
  </p:transition>
</p:sldLayout>
</file>

<file path=ppt/slideLayouts/slideLayout631.xml><?xml version="1.0" encoding="utf-8"?>
<p:sldLayout xmlns:a="http://schemas.openxmlformats.org/drawingml/2006/main" xmlns:r="http://schemas.openxmlformats.org/officeDocument/2006/relationships" xmlns:p="http://schemas.openxmlformats.org/presentationml/2006/main" preserve="1" userDrawn="1">
  <p:cSld name="8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7783140"/>
      </p:ext>
    </p:extLst>
  </p:cSld>
  <p:clrMapOvr>
    <a:masterClrMapping/>
  </p:clrMapOvr>
  <p:transition>
    <p:randomBar dir="vert"/>
  </p:transition>
</p:sldLayout>
</file>

<file path=ppt/slideLayouts/slideLayout632.xml><?xml version="1.0" encoding="utf-8"?>
<p:sldLayout xmlns:a="http://schemas.openxmlformats.org/drawingml/2006/main" xmlns:r="http://schemas.openxmlformats.org/officeDocument/2006/relationships" xmlns:p="http://schemas.openxmlformats.org/presentationml/2006/main" userDrawn="1">
  <p:cSld name="21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9BA8612B-1752-4BC5-A899-04E84A0BBC3C}"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0F8F55A5-3625-4D47-825D-3C297B1BD580}" type="slidenum">
              <a:rPr lang="zh-CN" altLang="en-US"/>
              <a:pPr>
                <a:defRPr/>
              </a:pPr>
              <a:t>‹#›</a:t>
            </a:fld>
            <a:endParaRPr lang="zh-CN" altLang="en-US"/>
          </a:p>
        </p:txBody>
      </p:sp>
    </p:spTree>
    <p:extLst>
      <p:ext uri="{BB962C8B-B14F-4D97-AF65-F5344CB8AC3E}">
        <p14:creationId xmlns:p14="http://schemas.microsoft.com/office/powerpoint/2010/main" val="1295321718"/>
      </p:ext>
    </p:extLst>
  </p:cSld>
  <p:clrMapOvr>
    <a:masterClrMapping/>
  </p:clrMapOvr>
  <p:transition>
    <p:randomBar dir="vert"/>
  </p:transition>
</p:sldLayout>
</file>

<file path=ppt/slideLayouts/slideLayout633.xml><?xml version="1.0" encoding="utf-8"?>
<p:sldLayout xmlns:a="http://schemas.openxmlformats.org/drawingml/2006/main" xmlns:r="http://schemas.openxmlformats.org/officeDocument/2006/relationships" xmlns:p="http://schemas.openxmlformats.org/presentationml/2006/main" preserve="1" userDrawn="1">
  <p:cSld name="8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9303081"/>
      </p:ext>
    </p:extLst>
  </p:cSld>
  <p:clrMapOvr>
    <a:masterClrMapping/>
  </p:clrMapOvr>
  <p:transition>
    <p:randomBar dir="vert"/>
  </p:transition>
</p:sldLayout>
</file>

<file path=ppt/slideLayouts/slideLayout634.xml><?xml version="1.0" encoding="utf-8"?>
<p:sldLayout xmlns:a="http://schemas.openxmlformats.org/drawingml/2006/main" xmlns:r="http://schemas.openxmlformats.org/officeDocument/2006/relationships" xmlns:p="http://schemas.openxmlformats.org/presentationml/2006/main" userDrawn="1">
  <p:cSld name="21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0774ED04-9A4D-4F58-89B4-8A0565C5482E}"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B0D1C31C-F7F5-4C6A-AAAE-B87954A02004}" type="slidenum">
              <a:rPr lang="zh-CN" altLang="en-US"/>
              <a:pPr>
                <a:defRPr/>
              </a:pPr>
              <a:t>‹#›</a:t>
            </a:fld>
            <a:endParaRPr lang="zh-CN" altLang="en-US"/>
          </a:p>
        </p:txBody>
      </p:sp>
    </p:spTree>
    <p:extLst>
      <p:ext uri="{BB962C8B-B14F-4D97-AF65-F5344CB8AC3E}">
        <p14:creationId xmlns:p14="http://schemas.microsoft.com/office/powerpoint/2010/main" val="3024510178"/>
      </p:ext>
    </p:extLst>
  </p:cSld>
  <p:clrMapOvr>
    <a:masterClrMapping/>
  </p:clrMapOvr>
  <p:transition>
    <p:randomBar dir="vert"/>
  </p:transition>
</p:sldLayout>
</file>

<file path=ppt/slideLayouts/slideLayout635.xml><?xml version="1.0" encoding="utf-8"?>
<p:sldLayout xmlns:a="http://schemas.openxmlformats.org/drawingml/2006/main" xmlns:r="http://schemas.openxmlformats.org/officeDocument/2006/relationships" xmlns:p="http://schemas.openxmlformats.org/presentationml/2006/main" preserve="1" userDrawn="1">
  <p:cSld name="8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9161131"/>
      </p:ext>
    </p:extLst>
  </p:cSld>
  <p:clrMapOvr>
    <a:masterClrMapping/>
  </p:clrMapOvr>
  <p:transition>
    <p:randomBar dir="vert"/>
  </p:transition>
</p:sldLayout>
</file>

<file path=ppt/slideLayouts/slideLayout636.xml><?xml version="1.0" encoding="utf-8"?>
<p:sldLayout xmlns:a="http://schemas.openxmlformats.org/drawingml/2006/main" xmlns:r="http://schemas.openxmlformats.org/officeDocument/2006/relationships" xmlns:p="http://schemas.openxmlformats.org/presentationml/2006/main" userDrawn="1">
  <p:cSld name="21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BB37FBE6-EE01-4622-8875-2B5DE15A8039}"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9BAE2A17-A3A5-4E41-8788-DE56708CDC9A}" type="slidenum">
              <a:rPr lang="zh-CN" altLang="en-US"/>
              <a:pPr>
                <a:defRPr/>
              </a:pPr>
              <a:t>‹#›</a:t>
            </a:fld>
            <a:endParaRPr lang="zh-CN" altLang="en-US"/>
          </a:p>
        </p:txBody>
      </p:sp>
    </p:spTree>
    <p:extLst>
      <p:ext uri="{BB962C8B-B14F-4D97-AF65-F5344CB8AC3E}">
        <p14:creationId xmlns:p14="http://schemas.microsoft.com/office/powerpoint/2010/main" val="1641154158"/>
      </p:ext>
    </p:extLst>
  </p:cSld>
  <p:clrMapOvr>
    <a:masterClrMapping/>
  </p:clrMapOvr>
  <p:transition>
    <p:randomBar dir="vert"/>
  </p:transition>
</p:sldLayout>
</file>

<file path=ppt/slideLayouts/slideLayout637.xml><?xml version="1.0" encoding="utf-8"?>
<p:sldLayout xmlns:a="http://schemas.openxmlformats.org/drawingml/2006/main" xmlns:r="http://schemas.openxmlformats.org/officeDocument/2006/relationships" xmlns:p="http://schemas.openxmlformats.org/presentationml/2006/main" preserve="1" userDrawn="1">
  <p:cSld name="8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7203022"/>
      </p:ext>
    </p:extLst>
  </p:cSld>
  <p:clrMapOvr>
    <a:masterClrMapping/>
  </p:clrMapOvr>
  <p:transition>
    <p:randomBar dir="vert"/>
  </p:transition>
</p:sldLayout>
</file>

<file path=ppt/slideLayouts/slideLayout638.xml><?xml version="1.0" encoding="utf-8"?>
<p:sldLayout xmlns:a="http://schemas.openxmlformats.org/drawingml/2006/main" xmlns:r="http://schemas.openxmlformats.org/officeDocument/2006/relationships" xmlns:p="http://schemas.openxmlformats.org/presentationml/2006/main" userDrawn="1">
  <p:cSld name="21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1E799BA9-C7FD-4E54-8B5F-43A743A1BC4C}"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FC6EBAE5-6302-4B97-B4E9-AE8ECA6DDFB3}" type="slidenum">
              <a:rPr lang="zh-CN" altLang="en-US"/>
              <a:pPr>
                <a:defRPr/>
              </a:pPr>
              <a:t>‹#›</a:t>
            </a:fld>
            <a:endParaRPr lang="zh-CN" altLang="en-US"/>
          </a:p>
        </p:txBody>
      </p:sp>
    </p:spTree>
    <p:extLst>
      <p:ext uri="{BB962C8B-B14F-4D97-AF65-F5344CB8AC3E}">
        <p14:creationId xmlns:p14="http://schemas.microsoft.com/office/powerpoint/2010/main" val="3266748"/>
      </p:ext>
    </p:extLst>
  </p:cSld>
  <p:clrMapOvr>
    <a:masterClrMapping/>
  </p:clrMapOvr>
  <p:transition>
    <p:randomBar dir="vert"/>
  </p:transition>
</p:sldLayout>
</file>

<file path=ppt/slideLayouts/slideLayout639.xml><?xml version="1.0" encoding="utf-8"?>
<p:sldLayout xmlns:a="http://schemas.openxmlformats.org/drawingml/2006/main" xmlns:r="http://schemas.openxmlformats.org/officeDocument/2006/relationships" xmlns:p="http://schemas.openxmlformats.org/presentationml/2006/main" preserve="1" userDrawn="1">
  <p:cSld name="8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788188"/>
      </p:ext>
    </p:extLst>
  </p:cSld>
  <p:clrMapOvr>
    <a:masterClrMapping/>
  </p:clrMapOvr>
  <p:transition>
    <p:randomBar dir="vert"/>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3"/>
        <p:cNvGrpSpPr/>
        <p:nvPr/>
      </p:nvGrpSpPr>
      <p:grpSpPr>
        <a:xfrm>
          <a:off x="0" y="0"/>
          <a:ext cx="0" cy="0"/>
          <a:chOff x="0" y="0"/>
          <a:chExt cx="0" cy="0"/>
        </a:xfrm>
      </p:grpSpPr>
      <p:sp>
        <p:nvSpPr>
          <p:cNvPr id="24" name="Google Shape;24;p1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310414799"/>
      </p:ext>
    </p:extLst>
  </p:cSld>
  <p:clrMapOvr>
    <a:masterClrMapping/>
  </p:clrMapOvr>
</p:sldLayout>
</file>

<file path=ppt/slideLayouts/slideLayout640.xml><?xml version="1.0" encoding="utf-8"?>
<p:sldLayout xmlns:a="http://schemas.openxmlformats.org/drawingml/2006/main" xmlns:r="http://schemas.openxmlformats.org/officeDocument/2006/relationships" xmlns:p="http://schemas.openxmlformats.org/presentationml/2006/main" userDrawn="1">
  <p:cSld name="21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644EC6E1-C519-4DBB-81AA-AE32E6245E22}" type="datetimeFigureOut">
              <a:rPr lang="zh-CN" altLang="en-US">
                <a:solidFill>
                  <a:srgbClr val="5F5F5F"/>
                </a:solidFill>
              </a:rPr>
              <a:pPr>
                <a:defRPr/>
              </a:pPr>
              <a:t>2024/2/26</a:t>
            </a:fld>
            <a:endParaRPr lang="zh-CN" altLang="en-US">
              <a:solidFill>
                <a:srgbClr val="5F5F5F"/>
              </a:solidFill>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zh-CN" altLang="en-US">
              <a:solidFill>
                <a:srgbClr val="5F5F5F"/>
              </a:solidFill>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0CE6E8A-E724-4305-BC68-4C5C9379D97B}" type="slidenum">
              <a:rPr lang="zh-CN" altLang="en-US">
                <a:solidFill>
                  <a:srgbClr val="5F5F5F"/>
                </a:solidFill>
              </a:rPr>
              <a:pPr>
                <a:defRPr/>
              </a:pPr>
              <a:t>‹#›</a:t>
            </a:fld>
            <a:endParaRPr lang="zh-CN" altLang="en-US">
              <a:solidFill>
                <a:srgbClr val="5F5F5F"/>
              </a:solidFill>
            </a:endParaRPr>
          </a:p>
        </p:txBody>
      </p:sp>
    </p:spTree>
    <p:extLst>
      <p:ext uri="{BB962C8B-B14F-4D97-AF65-F5344CB8AC3E}">
        <p14:creationId xmlns:p14="http://schemas.microsoft.com/office/powerpoint/2010/main" val="2349846592"/>
      </p:ext>
    </p:extLst>
  </p:cSld>
  <p:clrMapOvr>
    <a:masterClrMapping/>
  </p:clrMapOvr>
  <p:transition>
    <p:randomBar dir="vert"/>
  </p:transition>
</p:sldLayout>
</file>

<file path=ppt/slideLayouts/slideLayout641.xml><?xml version="1.0" encoding="utf-8"?>
<p:sldLayout xmlns:a="http://schemas.openxmlformats.org/drawingml/2006/main" xmlns:r="http://schemas.openxmlformats.org/officeDocument/2006/relationships" xmlns:p="http://schemas.openxmlformats.org/presentationml/2006/main" userDrawn="1">
  <p:cSld name="21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mn-cs"/>
              </a:defRPr>
            </a:lvl1pPr>
          </a:lstStyle>
          <a:p>
            <a:pPr>
              <a:defRPr/>
            </a:pPr>
            <a:fld id="{7C80CA46-1D22-462F-922F-367BD8090FC2}"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mn-cs"/>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mn-cs"/>
              </a:defRPr>
            </a:lvl1pPr>
          </a:lstStyle>
          <a:p>
            <a:pPr>
              <a:defRPr/>
            </a:pPr>
            <a:fld id="{9220B2E4-E6C1-4709-8A7F-068D425CE2F3}" type="slidenum">
              <a:rPr lang="zh-CN" altLang="en-US"/>
              <a:pPr>
                <a:defRPr/>
              </a:pPr>
              <a:t>‹#›</a:t>
            </a:fld>
            <a:endParaRPr lang="zh-CN" altLang="en-US"/>
          </a:p>
        </p:txBody>
      </p:sp>
    </p:spTree>
    <p:extLst>
      <p:ext uri="{BB962C8B-B14F-4D97-AF65-F5344CB8AC3E}">
        <p14:creationId xmlns:p14="http://schemas.microsoft.com/office/powerpoint/2010/main" val="4052887852"/>
      </p:ext>
    </p:extLst>
  </p:cSld>
  <p:clrMapOvr>
    <a:masterClrMapping/>
  </p:clrMapOvr>
  <p:transition>
    <p:randomBar dir="vert"/>
  </p:transition>
</p:sldLayout>
</file>

<file path=ppt/slideLayouts/slideLayout642.xml><?xml version="1.0" encoding="utf-8"?>
<p:sldLayout xmlns:a="http://schemas.openxmlformats.org/drawingml/2006/main" xmlns:r="http://schemas.openxmlformats.org/officeDocument/2006/relationships" xmlns:p="http://schemas.openxmlformats.org/presentationml/2006/main" preserve="1" userDrawn="1">
  <p:cSld name="16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8834345"/>
      </p:ext>
    </p:extLst>
  </p:cSld>
  <p:clrMapOvr>
    <a:masterClrMapping/>
  </p:clrMapOvr>
  <p:transition>
    <p:randomBar dir="vert"/>
  </p:transition>
</p:sldLayout>
</file>

<file path=ppt/slideLayouts/slideLayout643.xml><?xml version="1.0" encoding="utf-8"?>
<p:sldLayout xmlns:a="http://schemas.openxmlformats.org/drawingml/2006/main" xmlns:r="http://schemas.openxmlformats.org/officeDocument/2006/relationships" xmlns:p="http://schemas.openxmlformats.org/presentationml/2006/main" preserve="1" userDrawn="1">
  <p:cSld name="30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0517283"/>
      </p:ext>
    </p:extLst>
  </p:cSld>
  <p:clrMapOvr>
    <a:masterClrMapping/>
  </p:clrMapOvr>
  <p:transition>
    <p:randomBar dir="vert"/>
  </p:transition>
</p:sldLayout>
</file>

<file path=ppt/slideLayouts/slideLayout644.xml><?xml version="1.0" encoding="utf-8"?>
<p:sldLayout xmlns:a="http://schemas.openxmlformats.org/drawingml/2006/main" xmlns:r="http://schemas.openxmlformats.org/officeDocument/2006/relationships" xmlns:p="http://schemas.openxmlformats.org/presentationml/2006/main" preserve="1" userDrawn="1">
  <p:cSld name="16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0332797"/>
      </p:ext>
    </p:extLst>
  </p:cSld>
  <p:clrMapOvr>
    <a:masterClrMapping/>
  </p:clrMapOvr>
  <p:transition>
    <p:randomBar dir="vert"/>
  </p:transition>
</p:sldLayout>
</file>

<file path=ppt/slideLayouts/slideLayout645.xml><?xml version="1.0" encoding="utf-8"?>
<p:sldLayout xmlns:a="http://schemas.openxmlformats.org/drawingml/2006/main" xmlns:r="http://schemas.openxmlformats.org/officeDocument/2006/relationships" xmlns:p="http://schemas.openxmlformats.org/presentationml/2006/main" userDrawn="1">
  <p:cSld name="2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F3454FFD-B089-4CE3-A8DA-EF486325D05D}"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D04EE65B-E6C4-4E6E-9F1A-3BD6FA8AB0CE}" type="slidenum">
              <a:rPr lang="zh-CN" altLang="en-US"/>
              <a:pPr>
                <a:defRPr/>
              </a:pPr>
              <a:t>‹#›</a:t>
            </a:fld>
            <a:endParaRPr lang="zh-CN" altLang="en-US"/>
          </a:p>
        </p:txBody>
      </p:sp>
    </p:spTree>
    <p:extLst>
      <p:ext uri="{BB962C8B-B14F-4D97-AF65-F5344CB8AC3E}">
        <p14:creationId xmlns:p14="http://schemas.microsoft.com/office/powerpoint/2010/main" val="2659784245"/>
      </p:ext>
    </p:extLst>
  </p:cSld>
  <p:clrMapOvr>
    <a:masterClrMapping/>
  </p:clrMapOvr>
  <p:transition>
    <p:randomBar dir="vert"/>
  </p:transition>
</p:sldLayout>
</file>

<file path=ppt/slideLayouts/slideLayout646.xml><?xml version="1.0" encoding="utf-8"?>
<p:sldLayout xmlns:a="http://schemas.openxmlformats.org/drawingml/2006/main" xmlns:r="http://schemas.openxmlformats.org/officeDocument/2006/relationships" xmlns:p="http://schemas.openxmlformats.org/presentationml/2006/main" userDrawn="1">
  <p:cSld name="2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2CB60C95-F0FB-4A4C-97A2-4B7D26577555}"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B456159D-9635-46A2-BFDC-CF1E90E64D52}" type="slidenum">
              <a:rPr lang="zh-CN" altLang="en-US"/>
              <a:pPr>
                <a:defRPr/>
              </a:pPr>
              <a:t>‹#›</a:t>
            </a:fld>
            <a:endParaRPr lang="zh-CN" altLang="en-US"/>
          </a:p>
        </p:txBody>
      </p:sp>
    </p:spTree>
    <p:extLst>
      <p:ext uri="{BB962C8B-B14F-4D97-AF65-F5344CB8AC3E}">
        <p14:creationId xmlns:p14="http://schemas.microsoft.com/office/powerpoint/2010/main" val="2894789681"/>
      </p:ext>
    </p:extLst>
  </p:cSld>
  <p:clrMapOvr>
    <a:masterClrMapping/>
  </p:clrMapOvr>
  <p:transition>
    <p:randomBar dir="vert"/>
  </p:transition>
</p:sldLayout>
</file>

<file path=ppt/slideLayouts/slideLayout647.xml><?xml version="1.0" encoding="utf-8"?>
<p:sldLayout xmlns:a="http://schemas.openxmlformats.org/drawingml/2006/main" xmlns:r="http://schemas.openxmlformats.org/officeDocument/2006/relationships" xmlns:p="http://schemas.openxmlformats.org/presentationml/2006/main" userDrawn="1">
  <p:cSld name="3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0426561"/>
      </p:ext>
    </p:extLst>
  </p:cSld>
  <p:clrMapOvr>
    <a:masterClrMapping/>
  </p:clrMapOvr>
  <p:transition spd="slow" advClick="0" advTm="0">
    <p:random/>
  </p:transition>
</p:sldLayout>
</file>

<file path=ppt/slideLayouts/slideLayout648.xml><?xml version="1.0" encoding="utf-8"?>
<p:sldLayout xmlns:a="http://schemas.openxmlformats.org/drawingml/2006/main" xmlns:r="http://schemas.openxmlformats.org/officeDocument/2006/relationships" xmlns:p="http://schemas.openxmlformats.org/presentationml/2006/main" userDrawn="1">
  <p:cSld name="2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87805AC1-D4A9-4F68-86E2-6E97848130C7}"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355443B7-D7C5-44C2-9C7C-5E40BAA06C09}" type="slidenum">
              <a:rPr lang="zh-CN" altLang="en-US"/>
              <a:pPr>
                <a:defRPr/>
              </a:pPr>
              <a:t>‹#›</a:t>
            </a:fld>
            <a:endParaRPr lang="zh-CN" altLang="en-US"/>
          </a:p>
        </p:txBody>
      </p:sp>
    </p:spTree>
    <p:extLst>
      <p:ext uri="{BB962C8B-B14F-4D97-AF65-F5344CB8AC3E}">
        <p14:creationId xmlns:p14="http://schemas.microsoft.com/office/powerpoint/2010/main" val="2628503632"/>
      </p:ext>
    </p:extLst>
  </p:cSld>
  <p:clrMapOvr>
    <a:masterClrMapping/>
  </p:clrMapOvr>
  <p:transition>
    <p:randomBar dir="vert"/>
  </p:transition>
</p:sldLayout>
</file>

<file path=ppt/slideLayouts/slideLayout649.xml><?xml version="1.0" encoding="utf-8"?>
<p:sldLayout xmlns:a="http://schemas.openxmlformats.org/drawingml/2006/main" xmlns:r="http://schemas.openxmlformats.org/officeDocument/2006/relationships" xmlns:p="http://schemas.openxmlformats.org/presentationml/2006/main" userDrawn="1">
  <p:cSld name="32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286617"/>
      </p:ext>
    </p:extLst>
  </p:cSld>
  <p:clrMapOvr>
    <a:masterClrMapping/>
  </p:clrMapOvr>
  <p:transition spd="slow" advTm="3000"/>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9"/>
        <p:cNvGrpSpPr/>
        <p:nvPr/>
      </p:nvGrpSpPr>
      <p:grpSpPr>
        <a:xfrm>
          <a:off x="0" y="0"/>
          <a:ext cx="0" cy="0"/>
          <a:chOff x="0" y="0"/>
          <a:chExt cx="0" cy="0"/>
        </a:xfrm>
      </p:grpSpPr>
      <p:sp>
        <p:nvSpPr>
          <p:cNvPr id="30" name="Google Shape;30;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1340413165"/>
      </p:ext>
    </p:extLst>
  </p:cSld>
  <p:clrMapOvr>
    <a:masterClrMapping/>
  </p:clrMapOvr>
</p:sldLayout>
</file>

<file path=ppt/slideLayouts/slideLayout650.xml><?xml version="1.0" encoding="utf-8"?>
<p:sldLayout xmlns:a="http://schemas.openxmlformats.org/drawingml/2006/main" xmlns:r="http://schemas.openxmlformats.org/officeDocument/2006/relationships" xmlns:p="http://schemas.openxmlformats.org/presentationml/2006/main" userDrawn="1">
  <p:cSld name="33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4930345"/>
      </p:ext>
    </p:extLst>
  </p:cSld>
  <p:clrMapOvr>
    <a:masterClrMapping/>
  </p:clrMapOvr>
  <p:transition spd="slow" advTm="3000"/>
</p:sldLayout>
</file>

<file path=ppt/slideLayouts/slideLayout651.xml><?xml version="1.0" encoding="utf-8"?>
<p:sldLayout xmlns:a="http://schemas.openxmlformats.org/drawingml/2006/main" xmlns:r="http://schemas.openxmlformats.org/officeDocument/2006/relationships" xmlns:p="http://schemas.openxmlformats.org/presentationml/2006/main" userDrawn="1">
  <p:cSld name="34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1608440"/>
      </p:ext>
    </p:extLst>
  </p:cSld>
  <p:clrMapOvr>
    <a:masterClrMapping/>
  </p:clrMapOvr>
  <p:transition spd="slow" advTm="3000"/>
</p:sldLayout>
</file>

<file path=ppt/slideLayouts/slideLayout652.xml><?xml version="1.0" encoding="utf-8"?>
<p:sldLayout xmlns:a="http://schemas.openxmlformats.org/drawingml/2006/main" xmlns:r="http://schemas.openxmlformats.org/officeDocument/2006/relationships" xmlns:p="http://schemas.openxmlformats.org/presentationml/2006/main" userDrawn="1">
  <p:cSld name="35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4882818"/>
      </p:ext>
    </p:extLst>
  </p:cSld>
  <p:clrMapOvr>
    <a:masterClrMapping/>
  </p:clrMapOvr>
  <p:transition spd="slow" advTm="3000"/>
</p:sldLayout>
</file>

<file path=ppt/slideLayouts/slideLayout653.xml><?xml version="1.0" encoding="utf-8"?>
<p:sldLayout xmlns:a="http://schemas.openxmlformats.org/drawingml/2006/main" xmlns:r="http://schemas.openxmlformats.org/officeDocument/2006/relationships" xmlns:p="http://schemas.openxmlformats.org/presentationml/2006/main" userDrawn="1">
  <p:cSld name="2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a:defRPr>
                <a:solidFill>
                  <a:prstClr val="black">
                    <a:tint val="75000"/>
                  </a:prstClr>
                </a:solidFill>
              </a:defRPr>
            </a:lvl1pPr>
          </a:lstStyle>
          <a:p>
            <a:pPr defTabSz="914400">
              <a:defRPr/>
            </a:pPr>
            <a:fld id="{4CDA8070-059C-4F3C-A068-86AFC34CA4B4}" type="datetimeFigureOut">
              <a:rPr lang="zh-CN" altLang="en-US"/>
              <a:pPr defTabSz="914400">
                <a:defRPr/>
              </a:pPr>
              <a:t>2024/2/26</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a:defRPr>
                <a:solidFill>
                  <a:prstClr val="black">
                    <a:tint val="75000"/>
                  </a:prstClr>
                </a:solidFill>
              </a:defRPr>
            </a:lvl1pPr>
          </a:lstStyle>
          <a:p>
            <a:pPr defTabSz="914400">
              <a:defRPr/>
            </a:pPr>
            <a:fld id="{C9DE14A8-2A1F-4869-96E5-E9F882D10420}" type="slidenum">
              <a:rPr lang="zh-CN" altLang="en-US"/>
              <a:pPr defTabSz="914400">
                <a:defRPr/>
              </a:pPr>
              <a:t>‹#›</a:t>
            </a:fld>
            <a:endParaRPr lang="zh-CN" altLang="en-US"/>
          </a:p>
        </p:txBody>
      </p:sp>
    </p:spTree>
    <p:extLst>
      <p:ext uri="{BB962C8B-B14F-4D97-AF65-F5344CB8AC3E}">
        <p14:creationId xmlns:p14="http://schemas.microsoft.com/office/powerpoint/2010/main" val="358877716"/>
      </p:ext>
    </p:extLst>
  </p:cSld>
  <p:clrMapOvr>
    <a:masterClrMapping/>
  </p:clrMapOvr>
  <p:transition>
    <p:randomBar dir="vert"/>
  </p:transition>
</p:sldLayout>
</file>

<file path=ppt/slideLayouts/slideLayout654.xml><?xml version="1.0" encoding="utf-8"?>
<p:sldLayout xmlns:a="http://schemas.openxmlformats.org/drawingml/2006/main" xmlns:r="http://schemas.openxmlformats.org/officeDocument/2006/relationships" xmlns:p="http://schemas.openxmlformats.org/presentationml/2006/main" userDrawn="1">
  <p:cSld name="36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1474098"/>
      </p:ext>
    </p:extLst>
  </p:cSld>
  <p:clrMapOvr>
    <a:masterClrMapping/>
  </p:clrMapOvr>
  <p:transition spd="slow" advTm="3000"/>
</p:sldLayout>
</file>

<file path=ppt/slideLayouts/slideLayout655.xml><?xml version="1.0" encoding="utf-8"?>
<p:sldLayout xmlns:a="http://schemas.openxmlformats.org/drawingml/2006/main" xmlns:r="http://schemas.openxmlformats.org/officeDocument/2006/relationships" xmlns:p="http://schemas.openxmlformats.org/presentationml/2006/main" userDrawn="1">
  <p:cSld name="37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6582589"/>
      </p:ext>
    </p:extLst>
  </p:cSld>
  <p:clrMapOvr>
    <a:masterClrMapping/>
  </p:clrMapOvr>
  <p:transition spd="slow" advTm="3000"/>
</p:sldLayout>
</file>

<file path=ppt/slideLayouts/slideLayout656.xml><?xml version="1.0" encoding="utf-8"?>
<p:sldLayout xmlns:a="http://schemas.openxmlformats.org/drawingml/2006/main" xmlns:r="http://schemas.openxmlformats.org/officeDocument/2006/relationships" xmlns:p="http://schemas.openxmlformats.org/presentationml/2006/main" userDrawn="1">
  <p:cSld name="38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45455264"/>
      </p:ext>
    </p:extLst>
  </p:cSld>
  <p:clrMapOvr>
    <a:masterClrMapping/>
  </p:clrMapOvr>
  <p:transition spd="slow" advTm="3000"/>
</p:sldLayout>
</file>

<file path=ppt/slideLayouts/slideLayout657.xml><?xml version="1.0" encoding="utf-8"?>
<p:sldLayout xmlns:a="http://schemas.openxmlformats.org/drawingml/2006/main" xmlns:r="http://schemas.openxmlformats.org/officeDocument/2006/relationships" xmlns:p="http://schemas.openxmlformats.org/presentationml/2006/main" userDrawn="1">
  <p:cSld name="2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a:defRPr>
                <a:solidFill>
                  <a:prstClr val="black">
                    <a:tint val="75000"/>
                  </a:prstClr>
                </a:solidFill>
              </a:defRPr>
            </a:lvl1pPr>
          </a:lstStyle>
          <a:p>
            <a:pPr defTabSz="914400">
              <a:defRPr/>
            </a:pPr>
            <a:fld id="{56E7164F-3667-412E-A5C0-643EAB470707}" type="datetimeFigureOut">
              <a:rPr lang="zh-CN" altLang="en-US"/>
              <a:pPr defTabSz="914400">
                <a:defRPr/>
              </a:pPr>
              <a:t>2024/2/26</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a:defRPr>
                <a:solidFill>
                  <a:prstClr val="black">
                    <a:tint val="75000"/>
                  </a:prstClr>
                </a:solidFill>
              </a:defRPr>
            </a:lvl1pPr>
          </a:lstStyle>
          <a:p>
            <a:pPr defTabSz="914400">
              <a:defRPr/>
            </a:pPr>
            <a:fld id="{C1D2C381-12BF-42B5-89B7-5B6399C4A878}" type="slidenum">
              <a:rPr lang="zh-CN" altLang="en-US"/>
              <a:pPr defTabSz="914400">
                <a:defRPr/>
              </a:pPr>
              <a:t>‹#›</a:t>
            </a:fld>
            <a:endParaRPr lang="zh-CN" altLang="en-US"/>
          </a:p>
        </p:txBody>
      </p:sp>
    </p:spTree>
    <p:extLst>
      <p:ext uri="{BB962C8B-B14F-4D97-AF65-F5344CB8AC3E}">
        <p14:creationId xmlns:p14="http://schemas.microsoft.com/office/powerpoint/2010/main" val="3432779349"/>
      </p:ext>
    </p:extLst>
  </p:cSld>
  <p:clrMapOvr>
    <a:masterClrMapping/>
  </p:clrMapOvr>
  <p:transition>
    <p:randomBar dir="vert"/>
  </p:transition>
</p:sldLayout>
</file>

<file path=ppt/slideLayouts/slideLayout658.xml><?xml version="1.0" encoding="utf-8"?>
<p:sldLayout xmlns:a="http://schemas.openxmlformats.org/drawingml/2006/main" xmlns:r="http://schemas.openxmlformats.org/officeDocument/2006/relationships" xmlns:p="http://schemas.openxmlformats.org/presentationml/2006/main" userDrawn="1">
  <p:cSld name="39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10361613" y="6130925"/>
            <a:ext cx="1146175" cy="369888"/>
          </a:xfrm>
          <a:prstGeom prst="rect">
            <a:avLst/>
          </a:prstGeom>
        </p:spPr>
        <p:txBody>
          <a:bodyPr/>
          <a:lstStyle>
            <a:lvl1pPr>
              <a:defRPr>
                <a:solidFill>
                  <a:prstClr val="black">
                    <a:tint val="75000"/>
                  </a:prstClr>
                </a:solidFill>
              </a:defRPr>
            </a:lvl1pPr>
          </a:lstStyle>
          <a:p>
            <a:pPr defTabSz="914400">
              <a:defRPr/>
            </a:pPr>
            <a:fld id="{41DA6BB8-AF5A-4B91-AFE1-D93F861760A2}" type="datetimeFigureOut">
              <a:rPr lang="zh-CN" altLang="en-US"/>
              <a:pPr defTabSz="914400">
                <a:defRPr/>
              </a:pPr>
              <a:t>2024/2/26</a:t>
            </a:fld>
            <a:endParaRPr lang="zh-CN" altLang="en-US"/>
          </a:p>
        </p:txBody>
      </p:sp>
      <p:sp>
        <p:nvSpPr>
          <p:cNvPr id="3" name="页脚占位符 4"/>
          <p:cNvSpPr>
            <a:spLocks noGrp="1"/>
          </p:cNvSpPr>
          <p:nvPr>
            <p:ph type="ftr" sz="quarter" idx="11"/>
          </p:nvPr>
        </p:nvSpPr>
        <p:spPr>
          <a:xfrm>
            <a:off x="2589213" y="6135688"/>
            <a:ext cx="76200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5"/>
          <p:cNvSpPr>
            <a:spLocks noGrp="1"/>
          </p:cNvSpPr>
          <p:nvPr>
            <p:ph type="sldNum" sz="quarter" idx="12"/>
          </p:nvPr>
        </p:nvSpPr>
        <p:spPr>
          <a:xfrm>
            <a:off x="531813" y="787400"/>
            <a:ext cx="779462" cy="365125"/>
          </a:xfrm>
          <a:prstGeom prst="rect">
            <a:avLst/>
          </a:prstGeom>
        </p:spPr>
        <p:txBody>
          <a:bodyPr/>
          <a:lstStyle>
            <a:lvl1pPr>
              <a:defRPr>
                <a:solidFill>
                  <a:srgbClr val="5FCBEF"/>
                </a:solidFill>
              </a:defRPr>
            </a:lvl1pPr>
          </a:lstStyle>
          <a:p>
            <a:pPr defTabSz="914400">
              <a:defRPr/>
            </a:pPr>
            <a:fld id="{8CFEF501-16EE-4871-A301-9904672EADFD}" type="slidenum">
              <a:rPr lang="zh-CN" altLang="en-US"/>
              <a:pPr defTabSz="914400">
                <a:defRPr/>
              </a:pPr>
              <a:t>‹#›</a:t>
            </a:fld>
            <a:endParaRPr lang="zh-CN" altLang="en-US"/>
          </a:p>
        </p:txBody>
      </p:sp>
    </p:spTree>
    <p:extLst>
      <p:ext uri="{BB962C8B-B14F-4D97-AF65-F5344CB8AC3E}">
        <p14:creationId xmlns:p14="http://schemas.microsoft.com/office/powerpoint/2010/main" val="2344592361"/>
      </p:ext>
    </p:extLst>
  </p:cSld>
  <p:clrMapOvr>
    <a:masterClrMapping/>
  </p:clrMapOvr>
  <p:transition spd="slow" advTm="3000">
    <p:random/>
  </p:transition>
</p:sldLayout>
</file>

<file path=ppt/slideLayouts/slideLayout659.xml><?xml version="1.0" encoding="utf-8"?>
<p:sldLayout xmlns:a="http://schemas.openxmlformats.org/drawingml/2006/main" xmlns:r="http://schemas.openxmlformats.org/officeDocument/2006/relationships" xmlns:p="http://schemas.openxmlformats.org/presentationml/2006/main" userDrawn="1">
  <p:cSld name="10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809962"/>
      </p:ext>
    </p:extLst>
  </p:cSld>
  <p:clrMapOvr>
    <a:masterClrMapping/>
  </p:clrMapOvr>
  <p:transition>
    <p:randomBar dir="vert"/>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6"/>
        <p:cNvGrpSpPr/>
        <p:nvPr/>
      </p:nvGrpSpPr>
      <p:grpSpPr>
        <a:xfrm>
          <a:off x="0" y="0"/>
          <a:ext cx="0" cy="0"/>
          <a:chOff x="0" y="0"/>
          <a:chExt cx="0" cy="0"/>
        </a:xfrm>
      </p:grpSpPr>
      <p:sp>
        <p:nvSpPr>
          <p:cNvPr id="37" name="Google Shape;37;p1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1623936447"/>
      </p:ext>
    </p:extLst>
  </p:cSld>
  <p:clrMapOvr>
    <a:masterClrMapping/>
  </p:clrMapOvr>
</p:sldLayout>
</file>

<file path=ppt/slideLayouts/slideLayout660.xml><?xml version="1.0" encoding="utf-8"?>
<p:sldLayout xmlns:a="http://schemas.openxmlformats.org/drawingml/2006/main" xmlns:r="http://schemas.openxmlformats.org/officeDocument/2006/relationships" xmlns:p="http://schemas.openxmlformats.org/presentationml/2006/main" userDrawn="1">
  <p:cSld name="10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81795684"/>
      </p:ext>
    </p:extLst>
  </p:cSld>
  <p:clrMapOvr>
    <a:masterClrMapping/>
  </p:clrMapOvr>
  <p:transition>
    <p:randomBar dir="vert"/>
  </p:transition>
</p:sldLayout>
</file>

<file path=ppt/slideLayouts/slideLayout661.xml><?xml version="1.0" encoding="utf-8"?>
<p:sldLayout xmlns:a="http://schemas.openxmlformats.org/drawingml/2006/main" xmlns:r="http://schemas.openxmlformats.org/officeDocument/2006/relationships" xmlns:p="http://schemas.openxmlformats.org/presentationml/2006/main" userDrawn="1">
  <p:cSld name="1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4578198"/>
      </p:ext>
    </p:extLst>
  </p:cSld>
  <p:clrMapOvr>
    <a:masterClrMapping/>
  </p:clrMapOvr>
  <p:transition>
    <p:randomBar dir="vert"/>
  </p:transition>
</p:sldLayout>
</file>

<file path=ppt/slideLayouts/slideLayout662.xml><?xml version="1.0" encoding="utf-8"?>
<p:sldLayout xmlns:a="http://schemas.openxmlformats.org/drawingml/2006/main" xmlns:r="http://schemas.openxmlformats.org/officeDocument/2006/relationships" xmlns:p="http://schemas.openxmlformats.org/presentationml/2006/main" userDrawn="1">
  <p:cSld name="11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461230"/>
      </p:ext>
    </p:extLst>
  </p:cSld>
  <p:clrMapOvr>
    <a:masterClrMapping/>
  </p:clrMapOvr>
  <p:transition>
    <p:randomBar dir="vert"/>
  </p:transition>
</p:sldLayout>
</file>

<file path=ppt/slideLayouts/slideLayout663.xml><?xml version="1.0" encoding="utf-8"?>
<p:sldLayout xmlns:a="http://schemas.openxmlformats.org/drawingml/2006/main" xmlns:r="http://schemas.openxmlformats.org/officeDocument/2006/relationships" xmlns:p="http://schemas.openxmlformats.org/presentationml/2006/main" userDrawn="1">
  <p:cSld name="11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1788086"/>
      </p:ext>
    </p:extLst>
  </p:cSld>
  <p:clrMapOvr>
    <a:masterClrMapping/>
  </p:clrMapOvr>
  <p:transition>
    <p:randomBar dir="vert"/>
  </p:transition>
</p:sldLayout>
</file>

<file path=ppt/slideLayouts/slideLayout664.xml><?xml version="1.0" encoding="utf-8"?>
<p:sldLayout xmlns:a="http://schemas.openxmlformats.org/drawingml/2006/main" xmlns:r="http://schemas.openxmlformats.org/officeDocument/2006/relationships" xmlns:p="http://schemas.openxmlformats.org/presentationml/2006/main" userDrawn="1">
  <p:cSld name="11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7661196"/>
      </p:ext>
    </p:extLst>
  </p:cSld>
  <p:clrMapOvr>
    <a:masterClrMapping/>
  </p:clrMapOvr>
  <p:transition>
    <p:randomBar dir="vert"/>
  </p:transition>
</p:sldLayout>
</file>

<file path=ppt/slideLayouts/slideLayout665.xml><?xml version="1.0" encoding="utf-8"?>
<p:sldLayout xmlns:a="http://schemas.openxmlformats.org/drawingml/2006/main" xmlns:r="http://schemas.openxmlformats.org/officeDocument/2006/relationships" xmlns:p="http://schemas.openxmlformats.org/presentationml/2006/main" userDrawn="1">
  <p:cSld name="11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5003839"/>
      </p:ext>
    </p:extLst>
  </p:cSld>
  <p:clrMapOvr>
    <a:masterClrMapping/>
  </p:clrMapOvr>
  <p:transition>
    <p:randomBar dir="vert"/>
  </p:transition>
</p:sldLayout>
</file>

<file path=ppt/slideLayouts/slideLayout666.xml><?xml version="1.0" encoding="utf-8"?>
<p:sldLayout xmlns:a="http://schemas.openxmlformats.org/drawingml/2006/main" xmlns:r="http://schemas.openxmlformats.org/officeDocument/2006/relationships" xmlns:p="http://schemas.openxmlformats.org/presentationml/2006/main" userDrawn="1">
  <p:cSld name="11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661518"/>
      </p:ext>
    </p:extLst>
  </p:cSld>
  <p:clrMapOvr>
    <a:masterClrMapping/>
  </p:clrMapOvr>
  <p:transition>
    <p:randomBar dir="vert"/>
  </p:transition>
</p:sldLayout>
</file>

<file path=ppt/slideLayouts/slideLayout667.xml><?xml version="1.0" encoding="utf-8"?>
<p:sldLayout xmlns:a="http://schemas.openxmlformats.org/drawingml/2006/main" xmlns:r="http://schemas.openxmlformats.org/officeDocument/2006/relationships" xmlns:p="http://schemas.openxmlformats.org/presentationml/2006/main" userDrawn="1">
  <p:cSld name="2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a:defRPr>
                <a:solidFill>
                  <a:prstClr val="black">
                    <a:tint val="75000"/>
                  </a:prstClr>
                </a:solidFill>
              </a:defRPr>
            </a:lvl1pPr>
          </a:lstStyle>
          <a:p>
            <a:pPr defTabSz="914400">
              <a:defRPr/>
            </a:pPr>
            <a:fld id="{3324BB3B-6859-43AA-B08E-A63FA89D3510}" type="datetimeFigureOut">
              <a:rPr lang="zh-CN" altLang="en-US"/>
              <a:pPr defTabSz="914400">
                <a:defRPr/>
              </a:pPr>
              <a:t>2024/2/26</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a:defRPr>
                <a:solidFill>
                  <a:prstClr val="black">
                    <a:tint val="75000"/>
                  </a:prstClr>
                </a:solidFill>
              </a:defRPr>
            </a:lvl1pPr>
          </a:lstStyle>
          <a:p>
            <a:pPr defTabSz="914400">
              <a:defRPr/>
            </a:pPr>
            <a:fld id="{06C9C6BF-AE5F-48AC-9B04-58943A873D4E}" type="slidenum">
              <a:rPr lang="zh-CN" altLang="en-US"/>
              <a:pPr defTabSz="914400">
                <a:defRPr/>
              </a:pPr>
              <a:t>‹#›</a:t>
            </a:fld>
            <a:endParaRPr lang="zh-CN" altLang="en-US"/>
          </a:p>
        </p:txBody>
      </p:sp>
    </p:spTree>
    <p:extLst>
      <p:ext uri="{BB962C8B-B14F-4D97-AF65-F5344CB8AC3E}">
        <p14:creationId xmlns:p14="http://schemas.microsoft.com/office/powerpoint/2010/main" val="458368787"/>
      </p:ext>
    </p:extLst>
  </p:cSld>
  <p:clrMapOvr>
    <a:masterClrMapping/>
  </p:clrMapOvr>
  <p:transition>
    <p:randomBar dir="vert"/>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5"/>
        <p:cNvGrpSpPr/>
        <p:nvPr/>
      </p:nvGrpSpPr>
      <p:grpSpPr>
        <a:xfrm>
          <a:off x="0" y="0"/>
          <a:ext cx="0" cy="0"/>
          <a:chOff x="0" y="0"/>
          <a:chExt cx="0" cy="0"/>
        </a:xfrm>
      </p:grpSpPr>
      <p:sp>
        <p:nvSpPr>
          <p:cNvPr id="46" name="Google Shape;46;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11673471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51622044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4"/>
        <p:cNvGrpSpPr/>
        <p:nvPr/>
      </p:nvGrpSpPr>
      <p:grpSpPr>
        <a:xfrm>
          <a:off x="0" y="0"/>
          <a:ext cx="0" cy="0"/>
          <a:chOff x="0" y="0"/>
          <a:chExt cx="0" cy="0"/>
        </a:xfrm>
      </p:grpSpPr>
      <p:sp>
        <p:nvSpPr>
          <p:cNvPr id="55" name="Google Shape;55;p1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1582768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290F15-967D-4EED-AF26-1512C2BF3FD9}" type="datetimeFigureOut">
              <a:rPr lang="en-US" smtClean="0"/>
              <a:t>26/02/2024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DDCC1F-733C-4156-ABF5-71B829042773}" type="slidenum">
              <a:rPr lang="en-US" smtClean="0"/>
              <a:t>‹#›</a:t>
            </a:fld>
            <a:endParaRPr lang="en-US"/>
          </a:p>
        </p:txBody>
      </p:sp>
    </p:spTree>
    <p:extLst>
      <p:ext uri="{BB962C8B-B14F-4D97-AF65-F5344CB8AC3E}">
        <p14:creationId xmlns:p14="http://schemas.microsoft.com/office/powerpoint/2010/main" val="243628074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1"/>
        <p:cNvGrpSpPr/>
        <p:nvPr/>
      </p:nvGrpSpPr>
      <p:grpSpPr>
        <a:xfrm>
          <a:off x="0" y="0"/>
          <a:ext cx="0" cy="0"/>
          <a:chOff x="0" y="0"/>
          <a:chExt cx="0" cy="0"/>
        </a:xfrm>
      </p:grpSpPr>
      <p:sp>
        <p:nvSpPr>
          <p:cNvPr id="62" name="Google Shape;62;p2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0"/>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2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58843677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8"/>
        <p:cNvGrpSpPr/>
        <p:nvPr/>
      </p:nvGrpSpPr>
      <p:grpSpPr>
        <a:xfrm>
          <a:off x="0" y="0"/>
          <a:ext cx="0" cy="0"/>
          <a:chOff x="0" y="0"/>
          <a:chExt cx="0" cy="0"/>
        </a:xfrm>
      </p:grpSpPr>
      <p:sp>
        <p:nvSpPr>
          <p:cNvPr id="69" name="Google Shape;69;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62209242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4"/>
        <p:cNvGrpSpPr/>
        <p:nvPr/>
      </p:nvGrpSpPr>
      <p:grpSpPr>
        <a:xfrm>
          <a:off x="0" y="0"/>
          <a:ext cx="0" cy="0"/>
          <a:chOff x="0" y="0"/>
          <a:chExt cx="0" cy="0"/>
        </a:xfrm>
      </p:grpSpPr>
      <p:sp>
        <p:nvSpPr>
          <p:cNvPr id="75" name="Google Shape;75;p2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162849112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1"/>
        <p:cNvGrpSpPr/>
        <p:nvPr/>
      </p:nvGrpSpPr>
      <p:grpSpPr>
        <a:xfrm>
          <a:off x="0" y="0"/>
          <a:ext cx="0" cy="0"/>
          <a:chOff x="0" y="0"/>
          <a:chExt cx="0" cy="0"/>
        </a:xfrm>
      </p:grpSpPr>
      <p:pic>
        <p:nvPicPr>
          <p:cNvPr id="22" name="Google Shape;22;p6"/>
          <p:cNvPicPr preferRelativeResize="0"/>
          <p:nvPr/>
        </p:nvPicPr>
        <p:blipFill rotWithShape="1">
          <a:blip r:embed="rId2">
            <a:alphaModFix amt="28000"/>
          </a:blip>
          <a:srcRect t="3044" b="39510"/>
          <a:stretch/>
        </p:blipFill>
        <p:spPr>
          <a:xfrm>
            <a:off x="-330200" y="-249933"/>
            <a:ext cx="12981939" cy="7360173"/>
          </a:xfrm>
          <a:prstGeom prst="rect">
            <a:avLst/>
          </a:prstGeom>
          <a:noFill/>
          <a:ln>
            <a:noFill/>
          </a:ln>
        </p:spPr>
      </p:pic>
      <p:pic>
        <p:nvPicPr>
          <p:cNvPr id="23" name="Google Shape;23;p6"/>
          <p:cNvPicPr preferRelativeResize="0"/>
          <p:nvPr/>
        </p:nvPicPr>
        <p:blipFill rotWithShape="1">
          <a:blip r:embed="rId3">
            <a:alphaModFix/>
          </a:blip>
          <a:srcRect/>
          <a:stretch/>
        </p:blipFill>
        <p:spPr>
          <a:xfrm>
            <a:off x="339234" y="268151"/>
            <a:ext cx="11513532" cy="6321700"/>
          </a:xfrm>
          <a:prstGeom prst="rect">
            <a:avLst/>
          </a:prstGeom>
          <a:noFill/>
          <a:ln>
            <a:noFill/>
          </a:ln>
        </p:spPr>
      </p:pic>
    </p:spTree>
    <p:extLst>
      <p:ext uri="{BB962C8B-B14F-4D97-AF65-F5344CB8AC3E}">
        <p14:creationId xmlns:p14="http://schemas.microsoft.com/office/powerpoint/2010/main" val="22506121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8D5511C4-A11A-4924-9AD9-34DA0FB0815F}" type="datetimeFigureOut">
              <a:rPr lang="en-US">
                <a:solidFill>
                  <a:prstClr val="black">
                    <a:tint val="75000"/>
                  </a:prstClr>
                </a:solidFill>
              </a:rPr>
              <a:pPr>
                <a:defRPr/>
              </a:pPr>
              <a:t>26/02/2024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612A9F6-A682-4CC8-9598-FB5D4FE8780A}"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236446860"/>
      </p:ext>
    </p:extLst>
  </p:cSld>
  <p:clrMapOvr>
    <a:masterClrMapping/>
  </p:clrMapOvr>
  <p:hf sldNum="0" hdr="0" ftr="0" dt="0"/>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8E882A28-1CAC-4E6E-A73B-FE99D2AB16CC}" type="slidenum">
              <a:rPr lang="en-US" altLang="en-US">
                <a:solidFill>
                  <a:prstClr val="black">
                    <a:tint val="75000"/>
                  </a:prstClr>
                </a:solidFill>
              </a:rPr>
              <a:pPr>
                <a:defRPr/>
              </a:pPr>
              <a:t>‹#›</a:t>
            </a:fld>
            <a:endParaRPr lang="en-US" altLang="en-US">
              <a:solidFill>
                <a:prstClr val="black">
                  <a:tint val="75000"/>
                </a:prstClr>
              </a:solidFill>
            </a:endParaRPr>
          </a:p>
        </p:txBody>
      </p:sp>
    </p:spTree>
    <p:extLst>
      <p:ext uri="{BB962C8B-B14F-4D97-AF65-F5344CB8AC3E}">
        <p14:creationId xmlns:p14="http://schemas.microsoft.com/office/powerpoint/2010/main" val="170346403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fld id="{0D2B0651-24B6-44E1-B217-31FF1A0EAA03}" type="datetimeFigureOut">
              <a:rPr lang="en-US">
                <a:solidFill>
                  <a:prstClr val="black">
                    <a:tint val="75000"/>
                  </a:prstClr>
                </a:solidFill>
              </a:rPr>
              <a:pPr>
                <a:defRPr/>
              </a:pPr>
              <a:t>26/02/2024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253E5D34-9210-41C4-9D0F-41BF6B870737}"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687918001"/>
      </p:ext>
    </p:extLst>
  </p:cSld>
  <p:clrMapOvr>
    <a:masterClrMapping/>
  </p:clrMapOvr>
  <p:hf sldNum="0" hdr="0" ftr="0" dt="0"/>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04A93884-4DD0-4DB3-95DE-ABFF8BC355DE}" type="datetimeFigureOut">
              <a:rPr lang="en-US">
                <a:solidFill>
                  <a:prstClr val="black">
                    <a:tint val="75000"/>
                  </a:prstClr>
                </a:solidFill>
              </a:rPr>
              <a:pPr>
                <a:defRPr/>
              </a:pPr>
              <a:t>26/02/2024</a:t>
            </a:fld>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867A0D18-C937-4B86-9C28-578548DC15B9}"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706091561"/>
      </p:ext>
    </p:extLst>
  </p:cSld>
  <p:clrMapOvr>
    <a:masterClrMapping/>
  </p:clrMapOvr>
  <p:hf sldNum="0" hdr="0" ftr="0" dt="0"/>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A56473A0-078B-47FD-8900-04AAFE4F5E8A}" type="datetimeFigureOut">
              <a:rPr lang="en-US">
                <a:solidFill>
                  <a:prstClr val="black">
                    <a:tint val="75000"/>
                  </a:prstClr>
                </a:solidFill>
              </a:rPr>
              <a:pPr>
                <a:defRPr/>
              </a:pPr>
              <a:t>26/02/2024</a:t>
            </a:fld>
            <a:endParaRPr lang="en-US" dirty="0">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0792EF67-A9D2-4079-883E-1B5A326D1BDC}"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664271219"/>
      </p:ext>
    </p:extLst>
  </p:cSld>
  <p:clrMapOvr>
    <a:masterClrMapping/>
  </p:clrMapOvr>
  <p:hf sldNum="0" hdr="0" ftr="0" dt="0"/>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5A787F59-F09E-4EC8-8C5C-3577FF0F487C}" type="datetimeFigureOut">
              <a:rPr lang="en-US">
                <a:solidFill>
                  <a:prstClr val="black">
                    <a:tint val="75000"/>
                  </a:prstClr>
                </a:solidFill>
              </a:rPr>
              <a:pPr>
                <a:defRPr/>
              </a:pPr>
              <a:t>26/02/2024</a:t>
            </a:fld>
            <a:endParaRPr lang="en-US" dirty="0">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4619B3ED-15B7-4DE3-A699-91CA3EEC4B50}"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854221272"/>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4290F15-967D-4EED-AF26-1512C2BF3FD9}" type="datetimeFigureOut">
              <a:rPr lang="en-US" smtClean="0"/>
              <a:t>26/02/2024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DDCC1F-733C-4156-ABF5-71B829042773}" type="slidenum">
              <a:rPr lang="en-US" smtClean="0"/>
              <a:t>‹#›</a:t>
            </a:fld>
            <a:endParaRPr lang="en-US"/>
          </a:p>
        </p:txBody>
      </p:sp>
    </p:spTree>
    <p:extLst>
      <p:ext uri="{BB962C8B-B14F-4D97-AF65-F5344CB8AC3E}">
        <p14:creationId xmlns:p14="http://schemas.microsoft.com/office/powerpoint/2010/main" val="210122987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B4E0362-86A1-415B-9D87-B87AE5A14B2C}" type="datetimeFigureOut">
              <a:rPr lang="en-US">
                <a:solidFill>
                  <a:prstClr val="black">
                    <a:tint val="75000"/>
                  </a:prstClr>
                </a:solidFill>
              </a:rPr>
              <a:pPr>
                <a:defRPr/>
              </a:pPr>
              <a:t>26/02/2024</a:t>
            </a:fld>
            <a:endParaRPr lang="en-US" dirty="0">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DC72DA59-13FB-4B9B-ADE1-CBD2D60111F9}"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155791355"/>
      </p:ext>
    </p:extLst>
  </p:cSld>
  <p:clrMapOvr>
    <a:masterClrMapping/>
  </p:clrMapOvr>
  <p:hf sldNum="0" hdr="0" ftr="0" dt="0"/>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9E760F0C-A642-4799-8927-FE38EE99A7B0}" type="datetimeFigureOut">
              <a:rPr lang="en-US">
                <a:solidFill>
                  <a:prstClr val="black">
                    <a:tint val="75000"/>
                  </a:prstClr>
                </a:solidFill>
              </a:rPr>
              <a:pPr>
                <a:defRPr/>
              </a:pPr>
              <a:t>26/02/2024</a:t>
            </a:fld>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54DCF22A-8A36-42A2-909C-7746C740056F}"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036648164"/>
      </p:ext>
    </p:extLst>
  </p:cSld>
  <p:clrMapOvr>
    <a:masterClrMapping/>
  </p:clrMapOvr>
  <p:hf sldNum="0" hdr="0" ftr="0" dt="0"/>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C2CC93DC-641F-44E4-B6ED-E029B73C7A69}" type="datetimeFigureOut">
              <a:rPr lang="en-US">
                <a:solidFill>
                  <a:prstClr val="black">
                    <a:tint val="75000"/>
                  </a:prstClr>
                </a:solidFill>
              </a:rPr>
              <a:pPr>
                <a:defRPr/>
              </a:pPr>
              <a:t>26/02/2024</a:t>
            </a:fld>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1D117A85-C162-4E4B-AA6A-76D5A5C5A18A}"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967339984"/>
      </p:ext>
    </p:extLst>
  </p:cSld>
  <p:clrMapOvr>
    <a:masterClrMapping/>
  </p:clrMapOvr>
  <p:hf sldNum="0" hdr="0" ftr="0" dt="0"/>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06AE2AC-2532-4C68-8187-1C258C868479}" type="datetimeFigureOut">
              <a:rPr lang="en-US">
                <a:solidFill>
                  <a:prstClr val="black">
                    <a:tint val="75000"/>
                  </a:prstClr>
                </a:solidFill>
              </a:rPr>
              <a:pPr>
                <a:defRPr/>
              </a:pPr>
              <a:t>26/02/2024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44629387-969E-4409-B542-3FEF5AD41FEC}"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720976093"/>
      </p:ext>
    </p:extLst>
  </p:cSld>
  <p:clrMapOvr>
    <a:masterClrMapping/>
  </p:clrMapOvr>
  <p:hf sldNum="0" hdr="0" ftr="0" dt="0"/>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7C0FF08-BF3E-4CEB-B9D3-E7975E91B679}" type="datetimeFigureOut">
              <a:rPr lang="en-US">
                <a:solidFill>
                  <a:prstClr val="black">
                    <a:tint val="75000"/>
                  </a:prstClr>
                </a:solidFill>
              </a:rPr>
              <a:pPr>
                <a:defRPr/>
              </a:pPr>
              <a:t>26/02/2024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F693B93-ED9C-4023-A833-C5D89DA4D40E}"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323380847"/>
      </p:ext>
    </p:extLst>
  </p:cSld>
  <p:clrMapOvr>
    <a:masterClrMapping/>
  </p:clrMapOvr>
  <p:hf sldNum="0" hdr="0" ftr="0" dt="0"/>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2_Basic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p:nvPr>
        </p:nvSpPr>
        <p:spPr>
          <a:xfrm>
            <a:off x="0" y="164638"/>
            <a:ext cx="12192000" cy="768085"/>
          </a:xfrm>
          <a:prstGeom prst="rect">
            <a:avLst/>
          </a:prstGeom>
        </p:spPr>
        <p:txBody>
          <a:bodyPr anchor="ctr"/>
          <a:lstStyle>
            <a:lvl1pPr marL="0" indent="0" algn="ctr">
              <a:buNone/>
              <a:defRPr sz="4800" b="0" baseline="0">
                <a:solidFill>
                  <a:schemeClr val="bg1"/>
                </a:solidFill>
                <a:latin typeface="+mj-lt"/>
                <a:cs typeface="Arial" pitchFamily="34" charset="0"/>
              </a:defRPr>
            </a:lvl1pPr>
          </a:lstStyle>
          <a:p>
            <a:pPr lvl="0"/>
            <a:r>
              <a:rPr lang="en-US" altLang="ko-KR"/>
              <a:t>Edit Master text styles</a:t>
            </a:r>
          </a:p>
        </p:txBody>
      </p:sp>
      <p:sp>
        <p:nvSpPr>
          <p:cNvPr id="11" name="Text Placeholder 9"/>
          <p:cNvSpPr>
            <a:spLocks noGrp="1"/>
          </p:cNvSpPr>
          <p:nvPr>
            <p:ph type="body" sz="quarter" idx="11"/>
          </p:nvPr>
        </p:nvSpPr>
        <p:spPr>
          <a:xfrm>
            <a:off x="0" y="932723"/>
            <a:ext cx="12192000" cy="384043"/>
          </a:xfrm>
          <a:prstGeom prst="rect">
            <a:avLst/>
          </a:prstGeom>
        </p:spPr>
        <p:txBody>
          <a:bodyPr anchor="ctr"/>
          <a:lstStyle>
            <a:lvl1pPr marL="0" indent="0" algn="ctr">
              <a:buNone/>
              <a:defRPr sz="1600" b="0" baseline="0">
                <a:solidFill>
                  <a:schemeClr val="bg1"/>
                </a:solidFill>
                <a:latin typeface="+mn-lt"/>
                <a:cs typeface="Arial" pitchFamily="34" charset="0"/>
              </a:defRPr>
            </a:lvl1pPr>
          </a:lstStyle>
          <a:p>
            <a:pPr lvl="0"/>
            <a:r>
              <a:rPr lang="en-US" altLang="ko-KR"/>
              <a:t>Edit Master text styles</a:t>
            </a:r>
          </a:p>
        </p:txBody>
      </p:sp>
    </p:spTree>
    <p:extLst>
      <p:ext uri="{BB962C8B-B14F-4D97-AF65-F5344CB8AC3E}">
        <p14:creationId xmlns:p14="http://schemas.microsoft.com/office/powerpoint/2010/main" val="58963995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2_End Slide Layout">
    <p:bg>
      <p:bgPr>
        <a:solidFill>
          <a:srgbClr val="57A7BD"/>
        </a:solidFill>
        <a:effectLst/>
      </p:bgPr>
    </p:bg>
    <p:spTree>
      <p:nvGrpSpPr>
        <p:cNvPr id="1" name=""/>
        <p:cNvGrpSpPr/>
        <p:nvPr/>
      </p:nvGrpSpPr>
      <p:grpSpPr>
        <a:xfrm>
          <a:off x="0" y="0"/>
          <a:ext cx="0" cy="0"/>
          <a:chOff x="0" y="0"/>
          <a:chExt cx="0" cy="0"/>
        </a:xfrm>
      </p:grpSpPr>
      <p:sp>
        <p:nvSpPr>
          <p:cNvPr id="4" name="Rounded Rectangle 3"/>
          <p:cNvSpPr/>
          <p:nvPr userDrawn="1"/>
        </p:nvSpPr>
        <p:spPr>
          <a:xfrm rot="2539017">
            <a:off x="-200025" y="417513"/>
            <a:ext cx="1747838" cy="368300"/>
          </a:xfrm>
          <a:custGeom>
            <a:avLst/>
            <a:gdLst/>
            <a:ahLst/>
            <a:cxnLst/>
            <a:rect l="l" t="t" r="r" b="b"/>
            <a:pathLst>
              <a:path w="1311499" h="276834">
                <a:moveTo>
                  <a:pt x="0" y="168822"/>
                </a:moveTo>
                <a:lnTo>
                  <a:pt x="1257493" y="168822"/>
                </a:lnTo>
                <a:cubicBezTo>
                  <a:pt x="1287320" y="168822"/>
                  <a:pt x="1311499" y="193001"/>
                  <a:pt x="1311499" y="222828"/>
                </a:cubicBezTo>
                <a:cubicBezTo>
                  <a:pt x="1311499" y="252655"/>
                  <a:pt x="1287320" y="276834"/>
                  <a:pt x="1257493" y="276834"/>
                </a:cubicBezTo>
                <a:lnTo>
                  <a:pt x="98341" y="276834"/>
                </a:lnTo>
                <a:close/>
                <a:moveTo>
                  <a:pt x="13263" y="108012"/>
                </a:moveTo>
                <a:lnTo>
                  <a:pt x="131896" y="0"/>
                </a:lnTo>
                <a:lnTo>
                  <a:pt x="990679" y="0"/>
                </a:lnTo>
                <a:cubicBezTo>
                  <a:pt x="1020506" y="0"/>
                  <a:pt x="1044685" y="24179"/>
                  <a:pt x="1044685" y="54006"/>
                </a:cubicBezTo>
                <a:cubicBezTo>
                  <a:pt x="1044685" y="83833"/>
                  <a:pt x="1020506" y="108012"/>
                  <a:pt x="990679" y="108012"/>
                </a:cubicBezTo>
                <a:close/>
              </a:path>
            </a:pathLst>
          </a:custGeom>
          <a:solidFill>
            <a:schemeClr val="bg1">
              <a:alpha val="2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US" sz="1867" dirty="0">
              <a:solidFill>
                <a:prstClr val="white"/>
              </a:solidFill>
              <a:sym typeface="Arial" panose="020B0604020202020204" pitchFamily="34" charset="0"/>
            </a:endParaRPr>
          </a:p>
        </p:txBody>
      </p:sp>
      <p:sp>
        <p:nvSpPr>
          <p:cNvPr id="5" name="Rounded Rectangle 7"/>
          <p:cNvSpPr/>
          <p:nvPr userDrawn="1"/>
        </p:nvSpPr>
        <p:spPr>
          <a:xfrm rot="2539017">
            <a:off x="10641013" y="6073775"/>
            <a:ext cx="1752600" cy="368300"/>
          </a:xfrm>
          <a:custGeom>
            <a:avLst/>
            <a:gdLst/>
            <a:ahLst/>
            <a:cxnLst/>
            <a:rect l="l" t="t" r="r" b="b"/>
            <a:pathLst>
              <a:path w="1313980" h="276835">
                <a:moveTo>
                  <a:pt x="282631" y="184641"/>
                </a:moveTo>
                <a:cubicBezTo>
                  <a:pt x="292404" y="174868"/>
                  <a:pt x="305907" y="168823"/>
                  <a:pt x="320820" y="168822"/>
                </a:cubicBezTo>
                <a:lnTo>
                  <a:pt x="1281494" y="168822"/>
                </a:lnTo>
                <a:lnTo>
                  <a:pt x="1162861" y="276834"/>
                </a:lnTo>
                <a:lnTo>
                  <a:pt x="320820" y="276835"/>
                </a:lnTo>
                <a:cubicBezTo>
                  <a:pt x="290992" y="276835"/>
                  <a:pt x="266814" y="252656"/>
                  <a:pt x="266814" y="222829"/>
                </a:cubicBezTo>
                <a:cubicBezTo>
                  <a:pt x="266814" y="207915"/>
                  <a:pt x="272859" y="194413"/>
                  <a:pt x="282631" y="184641"/>
                </a:cubicBezTo>
                <a:close/>
                <a:moveTo>
                  <a:pt x="15817" y="15819"/>
                </a:moveTo>
                <a:cubicBezTo>
                  <a:pt x="25590" y="6046"/>
                  <a:pt x="39091" y="1"/>
                  <a:pt x="54005" y="1"/>
                </a:cubicBezTo>
                <a:lnTo>
                  <a:pt x="1215638" y="0"/>
                </a:lnTo>
                <a:lnTo>
                  <a:pt x="1313980" y="108013"/>
                </a:lnTo>
                <a:lnTo>
                  <a:pt x="54005" y="108013"/>
                </a:lnTo>
                <a:cubicBezTo>
                  <a:pt x="24178" y="108013"/>
                  <a:pt x="0" y="83834"/>
                  <a:pt x="0" y="54007"/>
                </a:cubicBezTo>
                <a:cubicBezTo>
                  <a:pt x="0" y="39093"/>
                  <a:pt x="6044" y="25592"/>
                  <a:pt x="15817" y="15819"/>
                </a:cubicBezTo>
                <a:close/>
              </a:path>
            </a:pathLst>
          </a:custGeom>
          <a:solidFill>
            <a:schemeClr val="bg1">
              <a:alpha val="2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US" sz="1867" dirty="0">
              <a:solidFill>
                <a:prstClr val="white"/>
              </a:solidFill>
              <a:sym typeface="Arial" panose="020B0604020202020204" pitchFamily="34" charset="0"/>
            </a:endParaRPr>
          </a:p>
        </p:txBody>
      </p:sp>
      <p:grpSp>
        <p:nvGrpSpPr>
          <p:cNvPr id="6" name="Group 8"/>
          <p:cNvGrpSpPr>
            <a:grpSpLocks/>
          </p:cNvGrpSpPr>
          <p:nvPr userDrawn="1"/>
        </p:nvGrpSpPr>
        <p:grpSpPr bwMode="auto">
          <a:xfrm>
            <a:off x="3587750" y="425450"/>
            <a:ext cx="5838825" cy="5924550"/>
            <a:chOff x="2987824" y="255370"/>
            <a:chExt cx="3658591" cy="3712633"/>
          </a:xfrm>
        </p:grpSpPr>
        <p:sp>
          <p:nvSpPr>
            <p:cNvPr id="7" name="Rounded Rectangle 7"/>
            <p:cNvSpPr/>
            <p:nvPr userDrawn="1"/>
          </p:nvSpPr>
          <p:spPr>
            <a:xfrm rot="2743412">
              <a:off x="2569975" y="839338"/>
              <a:ext cx="1479284" cy="311348"/>
            </a:xfrm>
            <a:custGeom>
              <a:avLst/>
              <a:gdLst/>
              <a:ahLst/>
              <a:cxnLst/>
              <a:rect l="l" t="t" r="r" b="b"/>
              <a:pathLst>
                <a:path w="1313980" h="276835">
                  <a:moveTo>
                    <a:pt x="282631" y="184641"/>
                  </a:moveTo>
                  <a:cubicBezTo>
                    <a:pt x="292404" y="174868"/>
                    <a:pt x="305907" y="168823"/>
                    <a:pt x="320820" y="168822"/>
                  </a:cubicBezTo>
                  <a:lnTo>
                    <a:pt x="1281494" y="168822"/>
                  </a:lnTo>
                  <a:lnTo>
                    <a:pt x="1162861" y="276834"/>
                  </a:lnTo>
                  <a:lnTo>
                    <a:pt x="320820" y="276835"/>
                  </a:lnTo>
                  <a:cubicBezTo>
                    <a:pt x="290992" y="276835"/>
                    <a:pt x="266814" y="252656"/>
                    <a:pt x="266814" y="222829"/>
                  </a:cubicBezTo>
                  <a:cubicBezTo>
                    <a:pt x="266814" y="207915"/>
                    <a:pt x="272859" y="194413"/>
                    <a:pt x="282631" y="184641"/>
                  </a:cubicBezTo>
                  <a:close/>
                  <a:moveTo>
                    <a:pt x="15817" y="15819"/>
                  </a:moveTo>
                  <a:cubicBezTo>
                    <a:pt x="25590" y="6046"/>
                    <a:pt x="39091" y="1"/>
                    <a:pt x="54005" y="1"/>
                  </a:cubicBezTo>
                  <a:lnTo>
                    <a:pt x="1215638" y="0"/>
                  </a:lnTo>
                  <a:lnTo>
                    <a:pt x="1313980" y="108013"/>
                  </a:lnTo>
                  <a:lnTo>
                    <a:pt x="54005" y="108013"/>
                  </a:lnTo>
                  <a:cubicBezTo>
                    <a:pt x="24178" y="108013"/>
                    <a:pt x="0" y="83834"/>
                    <a:pt x="0" y="54007"/>
                  </a:cubicBezTo>
                  <a:cubicBezTo>
                    <a:pt x="0" y="39093"/>
                    <a:pt x="6044" y="25592"/>
                    <a:pt x="15817" y="15819"/>
                  </a:cubicBezTo>
                  <a:close/>
                </a:path>
              </a:pathLst>
            </a:custGeom>
            <a:solidFill>
              <a:schemeClr val="bg1">
                <a:alpha val="2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US" sz="1867" dirty="0">
                <a:solidFill>
                  <a:prstClr val="white"/>
                </a:solidFill>
                <a:sym typeface="Arial" panose="020B0604020202020204" pitchFamily="34" charset="0"/>
              </a:endParaRPr>
            </a:p>
          </p:txBody>
        </p:sp>
        <p:sp>
          <p:nvSpPr>
            <p:cNvPr id="8" name="Rounded Rectangle 3"/>
            <p:cNvSpPr/>
            <p:nvPr userDrawn="1"/>
          </p:nvSpPr>
          <p:spPr>
            <a:xfrm rot="2588287">
              <a:off x="4910624" y="3206973"/>
              <a:ext cx="1477163" cy="312371"/>
            </a:xfrm>
            <a:custGeom>
              <a:avLst/>
              <a:gdLst/>
              <a:ahLst/>
              <a:cxnLst/>
              <a:rect l="l" t="t" r="r" b="b"/>
              <a:pathLst>
                <a:path w="1311499" h="276834">
                  <a:moveTo>
                    <a:pt x="0" y="168822"/>
                  </a:moveTo>
                  <a:lnTo>
                    <a:pt x="1257493" y="168822"/>
                  </a:lnTo>
                  <a:cubicBezTo>
                    <a:pt x="1287320" y="168822"/>
                    <a:pt x="1311499" y="193001"/>
                    <a:pt x="1311499" y="222828"/>
                  </a:cubicBezTo>
                  <a:cubicBezTo>
                    <a:pt x="1311499" y="252655"/>
                    <a:pt x="1287320" y="276834"/>
                    <a:pt x="1257493" y="276834"/>
                  </a:cubicBezTo>
                  <a:lnTo>
                    <a:pt x="98341" y="276834"/>
                  </a:lnTo>
                  <a:close/>
                  <a:moveTo>
                    <a:pt x="13263" y="108012"/>
                  </a:moveTo>
                  <a:lnTo>
                    <a:pt x="131896" y="0"/>
                  </a:lnTo>
                  <a:lnTo>
                    <a:pt x="990679" y="0"/>
                  </a:lnTo>
                  <a:cubicBezTo>
                    <a:pt x="1020506" y="0"/>
                    <a:pt x="1044685" y="24179"/>
                    <a:pt x="1044685" y="54006"/>
                  </a:cubicBezTo>
                  <a:cubicBezTo>
                    <a:pt x="1044685" y="83833"/>
                    <a:pt x="1020506" y="108012"/>
                    <a:pt x="990679" y="108012"/>
                  </a:cubicBezTo>
                  <a:close/>
                </a:path>
              </a:pathLst>
            </a:custGeom>
            <a:solidFill>
              <a:schemeClr val="bg1">
                <a:alpha val="2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US" sz="1867" dirty="0">
                <a:solidFill>
                  <a:prstClr val="white"/>
                </a:solidFill>
                <a:sym typeface="Arial" panose="020B0604020202020204" pitchFamily="34" charset="0"/>
              </a:endParaRPr>
            </a:p>
          </p:txBody>
        </p:sp>
        <p:grpSp>
          <p:nvGrpSpPr>
            <p:cNvPr id="9" name="Group 11"/>
            <p:cNvGrpSpPr>
              <a:grpSpLocks/>
            </p:cNvGrpSpPr>
            <p:nvPr userDrawn="1"/>
          </p:nvGrpSpPr>
          <p:grpSpPr bwMode="auto">
            <a:xfrm>
              <a:off x="2987824" y="302237"/>
              <a:ext cx="3658591" cy="3665766"/>
              <a:chOff x="894913" y="1065128"/>
              <a:chExt cx="2420639" cy="2425386"/>
            </a:xfrm>
          </p:grpSpPr>
          <p:pic>
            <p:nvPicPr>
              <p:cNvPr id="13" name="Picture 13" descr="G:\002-KIMS BUSINESS\007-02-Googleslidesppt\02-GSppt-Contents-Kim\20170429\02-\item0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004758">
                <a:off x="963129" y="1820488"/>
                <a:ext cx="1630218" cy="1709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G:\002-KIMS BUSINESS\007-02-Googleslidesppt\02-GSppt-Contents-Kim\20170429\02-\item0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030977">
                <a:off x="1645526" y="1354124"/>
                <a:ext cx="1630218" cy="1709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Oval 14"/>
              <p:cNvSpPr/>
              <p:nvPr/>
            </p:nvSpPr>
            <p:spPr>
              <a:xfrm>
                <a:off x="1115390" y="1539615"/>
                <a:ext cx="1617050" cy="161719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US" sz="1867" dirty="0">
                  <a:solidFill>
                    <a:prstClr val="white"/>
                  </a:solidFill>
                  <a:sym typeface="Arial" panose="020B0604020202020204" pitchFamily="34" charset="0"/>
                </a:endParaRPr>
              </a:p>
            </p:txBody>
          </p:sp>
          <p:pic>
            <p:nvPicPr>
              <p:cNvPr id="16" name="Picture 4" descr="G:\002-KIMS BUSINESS\007-02-Googleslidesppt\02-GSppt-Contents-Kim\20170429\02-\item0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8124767">
                <a:off x="894913" y="1065128"/>
                <a:ext cx="1630218" cy="1709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 name="Oval 11"/>
            <p:cNvSpPr/>
            <p:nvPr userDrawn="1"/>
          </p:nvSpPr>
          <p:spPr>
            <a:xfrm>
              <a:off x="3452360" y="1155674"/>
              <a:ext cx="2188390" cy="2187588"/>
            </a:xfrm>
            <a:prstGeom prst="ellipse">
              <a:avLst/>
            </a:prstGeom>
            <a:noFill/>
            <a:ln w="15875">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US" sz="1867" dirty="0">
                <a:solidFill>
                  <a:prstClr val="white"/>
                </a:solidFill>
                <a:sym typeface="Arial" panose="020B0604020202020204" pitchFamily="34" charset="0"/>
              </a:endParaRPr>
            </a:p>
          </p:txBody>
        </p:sp>
      </p:grpSp>
      <p:sp>
        <p:nvSpPr>
          <p:cNvPr id="10" name="Text Placeholder 9"/>
          <p:cNvSpPr>
            <a:spLocks noGrp="1"/>
          </p:cNvSpPr>
          <p:nvPr>
            <p:ph type="body" sz="quarter" idx="10"/>
          </p:nvPr>
        </p:nvSpPr>
        <p:spPr>
          <a:xfrm>
            <a:off x="4523051" y="3044958"/>
            <a:ext cx="3145899" cy="768084"/>
          </a:xfrm>
          <a:prstGeom prst="rect">
            <a:avLst/>
          </a:prstGeom>
        </p:spPr>
        <p:txBody>
          <a:bodyPr anchor="ctr"/>
          <a:lstStyle>
            <a:lvl1pPr marL="0" indent="0" algn="ctr">
              <a:buNone/>
              <a:defRPr sz="4800" b="1" baseline="0">
                <a:solidFill>
                  <a:schemeClr val="accent1"/>
                </a:solidFill>
                <a:latin typeface="+mj-lt"/>
                <a:cs typeface="Arial" pitchFamily="34" charset="0"/>
              </a:defRPr>
            </a:lvl1pPr>
          </a:lstStyle>
          <a:p>
            <a:pPr lvl="0"/>
            <a:r>
              <a:rPr lang="en-US" altLang="ko-KR"/>
              <a:t>Edit Master text styles</a:t>
            </a:r>
          </a:p>
        </p:txBody>
      </p:sp>
      <p:sp>
        <p:nvSpPr>
          <p:cNvPr id="11" name="Text Placeholder 9"/>
          <p:cNvSpPr>
            <a:spLocks noGrp="1"/>
          </p:cNvSpPr>
          <p:nvPr>
            <p:ph type="body" sz="quarter" idx="11"/>
          </p:nvPr>
        </p:nvSpPr>
        <p:spPr>
          <a:xfrm>
            <a:off x="4522853" y="3813042"/>
            <a:ext cx="3145899" cy="768087"/>
          </a:xfrm>
          <a:prstGeom prst="rect">
            <a:avLst/>
          </a:prstGeom>
        </p:spPr>
        <p:txBody>
          <a:bodyPr anchor="ctr"/>
          <a:lstStyle>
            <a:lvl1pPr marL="0" indent="0" algn="ctr">
              <a:buNone/>
              <a:defRPr sz="1867" b="0" baseline="0">
                <a:solidFill>
                  <a:schemeClr val="accent1"/>
                </a:solidFill>
                <a:latin typeface="+mn-lt"/>
                <a:cs typeface="Arial" pitchFamily="34" charset="0"/>
              </a:defRPr>
            </a:lvl1pPr>
          </a:lstStyle>
          <a:p>
            <a:pPr lvl="0"/>
            <a:r>
              <a:rPr lang="en-US" altLang="ko-KR"/>
              <a:t>Edit Master text styles</a:t>
            </a:r>
          </a:p>
        </p:txBody>
      </p:sp>
    </p:spTree>
    <p:extLst>
      <p:ext uri="{BB962C8B-B14F-4D97-AF65-F5344CB8AC3E}">
        <p14:creationId xmlns:p14="http://schemas.microsoft.com/office/powerpoint/2010/main" val="167939225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Agenda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394686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890504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2146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4290F15-967D-4EED-AF26-1512C2BF3FD9}" type="datetimeFigureOut">
              <a:rPr lang="en-US" smtClean="0"/>
              <a:t>26/02/2024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DDCC1F-733C-4156-ABF5-71B829042773}" type="slidenum">
              <a:rPr lang="en-US" smtClean="0"/>
              <a:t>‹#›</a:t>
            </a:fld>
            <a:endParaRPr lang="en-US"/>
          </a:p>
        </p:txBody>
      </p:sp>
    </p:spTree>
    <p:extLst>
      <p:ext uri="{BB962C8B-B14F-4D97-AF65-F5344CB8AC3E}">
        <p14:creationId xmlns:p14="http://schemas.microsoft.com/office/powerpoint/2010/main" val="68567537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999057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457539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168016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9026484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60376110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8404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829286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881514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364236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770387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image" Target="../media/image1.jpg"/><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theme" Target="../theme/theme6.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86.xml"/><Relationship Id="rId18" Type="http://schemas.openxmlformats.org/officeDocument/2006/relationships/slideLayout" Target="../slideLayouts/slideLayout91.xml"/><Relationship Id="rId26" Type="http://schemas.openxmlformats.org/officeDocument/2006/relationships/slideLayout" Target="../slideLayouts/slideLayout99.xml"/><Relationship Id="rId39" Type="http://schemas.openxmlformats.org/officeDocument/2006/relationships/slideLayout" Target="../slideLayouts/slideLayout112.xml"/><Relationship Id="rId21" Type="http://schemas.openxmlformats.org/officeDocument/2006/relationships/slideLayout" Target="../slideLayouts/slideLayout94.xml"/><Relationship Id="rId34" Type="http://schemas.openxmlformats.org/officeDocument/2006/relationships/slideLayout" Target="../slideLayouts/slideLayout107.xml"/><Relationship Id="rId42" Type="http://schemas.openxmlformats.org/officeDocument/2006/relationships/slideLayout" Target="../slideLayouts/slideLayout115.xml"/><Relationship Id="rId47" Type="http://schemas.openxmlformats.org/officeDocument/2006/relationships/theme" Target="../theme/theme7.xml"/><Relationship Id="rId7" Type="http://schemas.openxmlformats.org/officeDocument/2006/relationships/slideLayout" Target="../slideLayouts/slideLayout80.xml"/><Relationship Id="rId2" Type="http://schemas.openxmlformats.org/officeDocument/2006/relationships/slideLayout" Target="../slideLayouts/slideLayout75.xml"/><Relationship Id="rId16" Type="http://schemas.openxmlformats.org/officeDocument/2006/relationships/slideLayout" Target="../slideLayouts/slideLayout89.xml"/><Relationship Id="rId29" Type="http://schemas.openxmlformats.org/officeDocument/2006/relationships/slideLayout" Target="../slideLayouts/slideLayout102.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24" Type="http://schemas.openxmlformats.org/officeDocument/2006/relationships/slideLayout" Target="../slideLayouts/slideLayout97.xml"/><Relationship Id="rId32" Type="http://schemas.openxmlformats.org/officeDocument/2006/relationships/slideLayout" Target="../slideLayouts/slideLayout105.xml"/><Relationship Id="rId37" Type="http://schemas.openxmlformats.org/officeDocument/2006/relationships/slideLayout" Target="../slideLayouts/slideLayout110.xml"/><Relationship Id="rId40" Type="http://schemas.openxmlformats.org/officeDocument/2006/relationships/slideLayout" Target="../slideLayouts/slideLayout113.xml"/><Relationship Id="rId45" Type="http://schemas.openxmlformats.org/officeDocument/2006/relationships/slideLayout" Target="../slideLayouts/slideLayout118.xml"/><Relationship Id="rId5" Type="http://schemas.openxmlformats.org/officeDocument/2006/relationships/slideLayout" Target="../slideLayouts/slideLayout78.xml"/><Relationship Id="rId15" Type="http://schemas.openxmlformats.org/officeDocument/2006/relationships/slideLayout" Target="../slideLayouts/slideLayout88.xml"/><Relationship Id="rId23" Type="http://schemas.openxmlformats.org/officeDocument/2006/relationships/slideLayout" Target="../slideLayouts/slideLayout96.xml"/><Relationship Id="rId28" Type="http://schemas.openxmlformats.org/officeDocument/2006/relationships/slideLayout" Target="../slideLayouts/slideLayout101.xml"/><Relationship Id="rId36" Type="http://schemas.openxmlformats.org/officeDocument/2006/relationships/slideLayout" Target="../slideLayouts/slideLayout109.xml"/><Relationship Id="rId10" Type="http://schemas.openxmlformats.org/officeDocument/2006/relationships/slideLayout" Target="../slideLayouts/slideLayout83.xml"/><Relationship Id="rId19" Type="http://schemas.openxmlformats.org/officeDocument/2006/relationships/slideLayout" Target="../slideLayouts/slideLayout92.xml"/><Relationship Id="rId31" Type="http://schemas.openxmlformats.org/officeDocument/2006/relationships/slideLayout" Target="../slideLayouts/slideLayout104.xml"/><Relationship Id="rId44" Type="http://schemas.openxmlformats.org/officeDocument/2006/relationships/slideLayout" Target="../slideLayouts/slideLayout117.xml"/><Relationship Id="rId4" Type="http://schemas.openxmlformats.org/officeDocument/2006/relationships/slideLayout" Target="../slideLayouts/slideLayout77.xml"/><Relationship Id="rId9" Type="http://schemas.openxmlformats.org/officeDocument/2006/relationships/slideLayout" Target="../slideLayouts/slideLayout82.xml"/><Relationship Id="rId14" Type="http://schemas.openxmlformats.org/officeDocument/2006/relationships/slideLayout" Target="../slideLayouts/slideLayout87.xml"/><Relationship Id="rId22" Type="http://schemas.openxmlformats.org/officeDocument/2006/relationships/slideLayout" Target="../slideLayouts/slideLayout95.xml"/><Relationship Id="rId27" Type="http://schemas.openxmlformats.org/officeDocument/2006/relationships/slideLayout" Target="../slideLayouts/slideLayout100.xml"/><Relationship Id="rId30" Type="http://schemas.openxmlformats.org/officeDocument/2006/relationships/slideLayout" Target="../slideLayouts/slideLayout103.xml"/><Relationship Id="rId35" Type="http://schemas.openxmlformats.org/officeDocument/2006/relationships/slideLayout" Target="../slideLayouts/slideLayout108.xml"/><Relationship Id="rId43" Type="http://schemas.openxmlformats.org/officeDocument/2006/relationships/slideLayout" Target="../slideLayouts/slideLayout116.xml"/><Relationship Id="rId8" Type="http://schemas.openxmlformats.org/officeDocument/2006/relationships/slideLayout" Target="../slideLayouts/slideLayout81.xml"/><Relationship Id="rId3" Type="http://schemas.openxmlformats.org/officeDocument/2006/relationships/slideLayout" Target="../slideLayouts/slideLayout76.xml"/><Relationship Id="rId12" Type="http://schemas.openxmlformats.org/officeDocument/2006/relationships/slideLayout" Target="../slideLayouts/slideLayout85.xml"/><Relationship Id="rId17" Type="http://schemas.openxmlformats.org/officeDocument/2006/relationships/slideLayout" Target="../slideLayouts/slideLayout90.xml"/><Relationship Id="rId25" Type="http://schemas.openxmlformats.org/officeDocument/2006/relationships/slideLayout" Target="../slideLayouts/slideLayout98.xml"/><Relationship Id="rId33" Type="http://schemas.openxmlformats.org/officeDocument/2006/relationships/slideLayout" Target="../slideLayouts/slideLayout106.xml"/><Relationship Id="rId38" Type="http://schemas.openxmlformats.org/officeDocument/2006/relationships/slideLayout" Target="../slideLayouts/slideLayout111.xml"/><Relationship Id="rId46" Type="http://schemas.openxmlformats.org/officeDocument/2006/relationships/slideLayout" Target="../slideLayouts/slideLayout119.xml"/><Relationship Id="rId20" Type="http://schemas.openxmlformats.org/officeDocument/2006/relationships/slideLayout" Target="../slideLayouts/slideLayout93.xml"/><Relationship Id="rId41" Type="http://schemas.openxmlformats.org/officeDocument/2006/relationships/slideLayout" Target="../slideLayouts/slideLayout114.xml"/></Relationships>
</file>

<file path=ppt/slideMasters/_rels/slideMaster8.xml.rels><?xml version="1.0" encoding="UTF-8" standalone="yes"?>
<Relationships xmlns="http://schemas.openxmlformats.org/package/2006/relationships"><Relationship Id="rId117" Type="http://schemas.openxmlformats.org/officeDocument/2006/relationships/slideLayout" Target="../slideLayouts/slideLayout236.xml"/><Relationship Id="rId21" Type="http://schemas.openxmlformats.org/officeDocument/2006/relationships/slideLayout" Target="../slideLayouts/slideLayout140.xml"/><Relationship Id="rId324" Type="http://schemas.openxmlformats.org/officeDocument/2006/relationships/slideLayout" Target="../slideLayouts/slideLayout443.xml"/><Relationship Id="rId531" Type="http://schemas.openxmlformats.org/officeDocument/2006/relationships/slideLayout" Target="../slideLayouts/slideLayout650.xml"/><Relationship Id="rId170" Type="http://schemas.openxmlformats.org/officeDocument/2006/relationships/slideLayout" Target="../slideLayouts/slideLayout289.xml"/><Relationship Id="rId268" Type="http://schemas.openxmlformats.org/officeDocument/2006/relationships/slideLayout" Target="../slideLayouts/slideLayout387.xml"/><Relationship Id="rId475" Type="http://schemas.openxmlformats.org/officeDocument/2006/relationships/slideLayout" Target="../slideLayouts/slideLayout594.xml"/><Relationship Id="rId32" Type="http://schemas.openxmlformats.org/officeDocument/2006/relationships/slideLayout" Target="../slideLayouts/slideLayout151.xml"/><Relationship Id="rId128" Type="http://schemas.openxmlformats.org/officeDocument/2006/relationships/slideLayout" Target="../slideLayouts/slideLayout247.xml"/><Relationship Id="rId335" Type="http://schemas.openxmlformats.org/officeDocument/2006/relationships/slideLayout" Target="../slideLayouts/slideLayout454.xml"/><Relationship Id="rId542" Type="http://schemas.openxmlformats.org/officeDocument/2006/relationships/slideLayout" Target="../slideLayouts/slideLayout661.xml"/><Relationship Id="rId181" Type="http://schemas.openxmlformats.org/officeDocument/2006/relationships/slideLayout" Target="../slideLayouts/slideLayout300.xml"/><Relationship Id="rId402" Type="http://schemas.openxmlformats.org/officeDocument/2006/relationships/slideLayout" Target="../slideLayouts/slideLayout521.xml"/><Relationship Id="rId279" Type="http://schemas.openxmlformats.org/officeDocument/2006/relationships/slideLayout" Target="../slideLayouts/slideLayout398.xml"/><Relationship Id="rId486" Type="http://schemas.openxmlformats.org/officeDocument/2006/relationships/slideLayout" Target="../slideLayouts/slideLayout605.xml"/><Relationship Id="rId43" Type="http://schemas.openxmlformats.org/officeDocument/2006/relationships/slideLayout" Target="../slideLayouts/slideLayout162.xml"/><Relationship Id="rId139" Type="http://schemas.openxmlformats.org/officeDocument/2006/relationships/slideLayout" Target="../slideLayouts/slideLayout258.xml"/><Relationship Id="rId346" Type="http://schemas.openxmlformats.org/officeDocument/2006/relationships/slideLayout" Target="../slideLayouts/slideLayout465.xml"/><Relationship Id="rId192" Type="http://schemas.openxmlformats.org/officeDocument/2006/relationships/slideLayout" Target="../slideLayouts/slideLayout311.xml"/><Relationship Id="rId206" Type="http://schemas.openxmlformats.org/officeDocument/2006/relationships/slideLayout" Target="../slideLayouts/slideLayout325.xml"/><Relationship Id="rId413" Type="http://schemas.openxmlformats.org/officeDocument/2006/relationships/slideLayout" Target="../slideLayouts/slideLayout532.xml"/><Relationship Id="rId497" Type="http://schemas.openxmlformats.org/officeDocument/2006/relationships/slideLayout" Target="../slideLayouts/slideLayout616.xml"/><Relationship Id="rId12" Type="http://schemas.openxmlformats.org/officeDocument/2006/relationships/slideLayout" Target="../slideLayouts/slideLayout131.xml"/><Relationship Id="rId108" Type="http://schemas.openxmlformats.org/officeDocument/2006/relationships/slideLayout" Target="../slideLayouts/slideLayout227.xml"/><Relationship Id="rId315" Type="http://schemas.openxmlformats.org/officeDocument/2006/relationships/slideLayout" Target="../slideLayouts/slideLayout434.xml"/><Relationship Id="rId357" Type="http://schemas.openxmlformats.org/officeDocument/2006/relationships/slideLayout" Target="../slideLayouts/slideLayout476.xml"/><Relationship Id="rId522" Type="http://schemas.openxmlformats.org/officeDocument/2006/relationships/slideLayout" Target="../slideLayouts/slideLayout641.xml"/><Relationship Id="rId54" Type="http://schemas.openxmlformats.org/officeDocument/2006/relationships/slideLayout" Target="../slideLayouts/slideLayout173.xml"/><Relationship Id="rId96" Type="http://schemas.openxmlformats.org/officeDocument/2006/relationships/slideLayout" Target="../slideLayouts/slideLayout215.xml"/><Relationship Id="rId161" Type="http://schemas.openxmlformats.org/officeDocument/2006/relationships/slideLayout" Target="../slideLayouts/slideLayout280.xml"/><Relationship Id="rId217" Type="http://schemas.openxmlformats.org/officeDocument/2006/relationships/slideLayout" Target="../slideLayouts/slideLayout336.xml"/><Relationship Id="rId399" Type="http://schemas.openxmlformats.org/officeDocument/2006/relationships/slideLayout" Target="../slideLayouts/slideLayout518.xml"/><Relationship Id="rId259" Type="http://schemas.openxmlformats.org/officeDocument/2006/relationships/slideLayout" Target="../slideLayouts/slideLayout378.xml"/><Relationship Id="rId424" Type="http://schemas.openxmlformats.org/officeDocument/2006/relationships/slideLayout" Target="../slideLayouts/slideLayout543.xml"/><Relationship Id="rId466" Type="http://schemas.openxmlformats.org/officeDocument/2006/relationships/slideLayout" Target="../slideLayouts/slideLayout585.xml"/><Relationship Id="rId23" Type="http://schemas.openxmlformats.org/officeDocument/2006/relationships/slideLayout" Target="../slideLayouts/slideLayout142.xml"/><Relationship Id="rId119" Type="http://schemas.openxmlformats.org/officeDocument/2006/relationships/slideLayout" Target="../slideLayouts/slideLayout238.xml"/><Relationship Id="rId270" Type="http://schemas.openxmlformats.org/officeDocument/2006/relationships/slideLayout" Target="../slideLayouts/slideLayout389.xml"/><Relationship Id="rId326" Type="http://schemas.openxmlformats.org/officeDocument/2006/relationships/slideLayout" Target="../slideLayouts/slideLayout445.xml"/><Relationship Id="rId533" Type="http://schemas.openxmlformats.org/officeDocument/2006/relationships/slideLayout" Target="../slideLayouts/slideLayout652.xml"/><Relationship Id="rId65" Type="http://schemas.openxmlformats.org/officeDocument/2006/relationships/slideLayout" Target="../slideLayouts/slideLayout184.xml"/><Relationship Id="rId130" Type="http://schemas.openxmlformats.org/officeDocument/2006/relationships/slideLayout" Target="../slideLayouts/slideLayout249.xml"/><Relationship Id="rId368" Type="http://schemas.openxmlformats.org/officeDocument/2006/relationships/slideLayout" Target="../slideLayouts/slideLayout487.xml"/><Relationship Id="rId172" Type="http://schemas.openxmlformats.org/officeDocument/2006/relationships/slideLayout" Target="../slideLayouts/slideLayout291.xml"/><Relationship Id="rId228" Type="http://schemas.openxmlformats.org/officeDocument/2006/relationships/slideLayout" Target="../slideLayouts/slideLayout347.xml"/><Relationship Id="rId435" Type="http://schemas.openxmlformats.org/officeDocument/2006/relationships/slideLayout" Target="../slideLayouts/slideLayout554.xml"/><Relationship Id="rId477" Type="http://schemas.openxmlformats.org/officeDocument/2006/relationships/slideLayout" Target="../slideLayouts/slideLayout596.xml"/><Relationship Id="rId281" Type="http://schemas.openxmlformats.org/officeDocument/2006/relationships/slideLayout" Target="../slideLayouts/slideLayout400.xml"/><Relationship Id="rId337" Type="http://schemas.openxmlformats.org/officeDocument/2006/relationships/slideLayout" Target="../slideLayouts/slideLayout456.xml"/><Relationship Id="rId502" Type="http://schemas.openxmlformats.org/officeDocument/2006/relationships/slideLayout" Target="../slideLayouts/slideLayout621.xml"/><Relationship Id="rId34" Type="http://schemas.openxmlformats.org/officeDocument/2006/relationships/slideLayout" Target="../slideLayouts/slideLayout153.xml"/><Relationship Id="rId76" Type="http://schemas.openxmlformats.org/officeDocument/2006/relationships/slideLayout" Target="../slideLayouts/slideLayout195.xml"/><Relationship Id="rId141" Type="http://schemas.openxmlformats.org/officeDocument/2006/relationships/slideLayout" Target="../slideLayouts/slideLayout260.xml"/><Relationship Id="rId379" Type="http://schemas.openxmlformats.org/officeDocument/2006/relationships/slideLayout" Target="../slideLayouts/slideLayout498.xml"/><Relationship Id="rId544" Type="http://schemas.openxmlformats.org/officeDocument/2006/relationships/slideLayout" Target="../slideLayouts/slideLayout663.xml"/><Relationship Id="rId7" Type="http://schemas.openxmlformats.org/officeDocument/2006/relationships/slideLayout" Target="../slideLayouts/slideLayout126.xml"/><Relationship Id="rId183" Type="http://schemas.openxmlformats.org/officeDocument/2006/relationships/slideLayout" Target="../slideLayouts/slideLayout302.xml"/><Relationship Id="rId239" Type="http://schemas.openxmlformats.org/officeDocument/2006/relationships/slideLayout" Target="../slideLayouts/slideLayout358.xml"/><Relationship Id="rId390" Type="http://schemas.openxmlformats.org/officeDocument/2006/relationships/slideLayout" Target="../slideLayouts/slideLayout509.xml"/><Relationship Id="rId404" Type="http://schemas.openxmlformats.org/officeDocument/2006/relationships/slideLayout" Target="../slideLayouts/slideLayout523.xml"/><Relationship Id="rId446" Type="http://schemas.openxmlformats.org/officeDocument/2006/relationships/slideLayout" Target="../slideLayouts/slideLayout565.xml"/><Relationship Id="rId250" Type="http://schemas.openxmlformats.org/officeDocument/2006/relationships/slideLayout" Target="../slideLayouts/slideLayout369.xml"/><Relationship Id="rId292" Type="http://schemas.openxmlformats.org/officeDocument/2006/relationships/slideLayout" Target="../slideLayouts/slideLayout411.xml"/><Relationship Id="rId306" Type="http://schemas.openxmlformats.org/officeDocument/2006/relationships/slideLayout" Target="../slideLayouts/slideLayout425.xml"/><Relationship Id="rId488" Type="http://schemas.openxmlformats.org/officeDocument/2006/relationships/slideLayout" Target="../slideLayouts/slideLayout607.xml"/><Relationship Id="rId45" Type="http://schemas.openxmlformats.org/officeDocument/2006/relationships/slideLayout" Target="../slideLayouts/slideLayout164.xml"/><Relationship Id="rId87" Type="http://schemas.openxmlformats.org/officeDocument/2006/relationships/slideLayout" Target="../slideLayouts/slideLayout206.xml"/><Relationship Id="rId110" Type="http://schemas.openxmlformats.org/officeDocument/2006/relationships/slideLayout" Target="../slideLayouts/slideLayout229.xml"/><Relationship Id="rId348" Type="http://schemas.openxmlformats.org/officeDocument/2006/relationships/slideLayout" Target="../slideLayouts/slideLayout467.xml"/><Relationship Id="rId513" Type="http://schemas.openxmlformats.org/officeDocument/2006/relationships/slideLayout" Target="../slideLayouts/slideLayout632.xml"/><Relationship Id="rId152" Type="http://schemas.openxmlformats.org/officeDocument/2006/relationships/slideLayout" Target="../slideLayouts/slideLayout271.xml"/><Relationship Id="rId194" Type="http://schemas.openxmlformats.org/officeDocument/2006/relationships/slideLayout" Target="../slideLayouts/slideLayout313.xml"/><Relationship Id="rId208" Type="http://schemas.openxmlformats.org/officeDocument/2006/relationships/slideLayout" Target="../slideLayouts/slideLayout327.xml"/><Relationship Id="rId415" Type="http://schemas.openxmlformats.org/officeDocument/2006/relationships/slideLayout" Target="../slideLayouts/slideLayout534.xml"/><Relationship Id="rId457" Type="http://schemas.openxmlformats.org/officeDocument/2006/relationships/slideLayout" Target="../slideLayouts/slideLayout576.xml"/><Relationship Id="rId261" Type="http://schemas.openxmlformats.org/officeDocument/2006/relationships/slideLayout" Target="../slideLayouts/slideLayout380.xml"/><Relationship Id="rId499" Type="http://schemas.openxmlformats.org/officeDocument/2006/relationships/slideLayout" Target="../slideLayouts/slideLayout618.xml"/><Relationship Id="rId14" Type="http://schemas.openxmlformats.org/officeDocument/2006/relationships/slideLayout" Target="../slideLayouts/slideLayout133.xml"/><Relationship Id="rId56" Type="http://schemas.openxmlformats.org/officeDocument/2006/relationships/slideLayout" Target="../slideLayouts/slideLayout175.xml"/><Relationship Id="rId317" Type="http://schemas.openxmlformats.org/officeDocument/2006/relationships/slideLayout" Target="../slideLayouts/slideLayout436.xml"/><Relationship Id="rId359" Type="http://schemas.openxmlformats.org/officeDocument/2006/relationships/slideLayout" Target="../slideLayouts/slideLayout478.xml"/><Relationship Id="rId524" Type="http://schemas.openxmlformats.org/officeDocument/2006/relationships/slideLayout" Target="../slideLayouts/slideLayout643.xml"/><Relationship Id="rId98" Type="http://schemas.openxmlformats.org/officeDocument/2006/relationships/slideLayout" Target="../slideLayouts/slideLayout217.xml"/><Relationship Id="rId121" Type="http://schemas.openxmlformats.org/officeDocument/2006/relationships/slideLayout" Target="../slideLayouts/slideLayout240.xml"/><Relationship Id="rId163" Type="http://schemas.openxmlformats.org/officeDocument/2006/relationships/slideLayout" Target="../slideLayouts/slideLayout282.xml"/><Relationship Id="rId219" Type="http://schemas.openxmlformats.org/officeDocument/2006/relationships/slideLayout" Target="../slideLayouts/slideLayout338.xml"/><Relationship Id="rId370" Type="http://schemas.openxmlformats.org/officeDocument/2006/relationships/slideLayout" Target="../slideLayouts/slideLayout489.xml"/><Relationship Id="rId426" Type="http://schemas.openxmlformats.org/officeDocument/2006/relationships/slideLayout" Target="../slideLayouts/slideLayout545.xml"/><Relationship Id="rId230" Type="http://schemas.openxmlformats.org/officeDocument/2006/relationships/slideLayout" Target="../slideLayouts/slideLayout349.xml"/><Relationship Id="rId468" Type="http://schemas.openxmlformats.org/officeDocument/2006/relationships/slideLayout" Target="../slideLayouts/slideLayout587.xml"/><Relationship Id="rId25" Type="http://schemas.openxmlformats.org/officeDocument/2006/relationships/slideLayout" Target="../slideLayouts/slideLayout144.xml"/><Relationship Id="rId67" Type="http://schemas.openxmlformats.org/officeDocument/2006/relationships/slideLayout" Target="../slideLayouts/slideLayout186.xml"/><Relationship Id="rId272" Type="http://schemas.openxmlformats.org/officeDocument/2006/relationships/slideLayout" Target="../slideLayouts/slideLayout391.xml"/><Relationship Id="rId328" Type="http://schemas.openxmlformats.org/officeDocument/2006/relationships/slideLayout" Target="../slideLayouts/slideLayout447.xml"/><Relationship Id="rId535" Type="http://schemas.openxmlformats.org/officeDocument/2006/relationships/slideLayout" Target="../slideLayouts/slideLayout654.xml"/><Relationship Id="rId132" Type="http://schemas.openxmlformats.org/officeDocument/2006/relationships/slideLayout" Target="../slideLayouts/slideLayout251.xml"/><Relationship Id="rId174" Type="http://schemas.openxmlformats.org/officeDocument/2006/relationships/slideLayout" Target="../slideLayouts/slideLayout293.xml"/><Relationship Id="rId381" Type="http://schemas.openxmlformats.org/officeDocument/2006/relationships/slideLayout" Target="../slideLayouts/slideLayout500.xml"/><Relationship Id="rId241" Type="http://schemas.openxmlformats.org/officeDocument/2006/relationships/slideLayout" Target="../slideLayouts/slideLayout360.xml"/><Relationship Id="rId437" Type="http://schemas.openxmlformats.org/officeDocument/2006/relationships/slideLayout" Target="../slideLayouts/slideLayout556.xml"/><Relationship Id="rId479" Type="http://schemas.openxmlformats.org/officeDocument/2006/relationships/slideLayout" Target="../slideLayouts/slideLayout598.xml"/><Relationship Id="rId36" Type="http://schemas.openxmlformats.org/officeDocument/2006/relationships/slideLayout" Target="../slideLayouts/slideLayout155.xml"/><Relationship Id="rId283" Type="http://schemas.openxmlformats.org/officeDocument/2006/relationships/slideLayout" Target="../slideLayouts/slideLayout402.xml"/><Relationship Id="rId339" Type="http://schemas.openxmlformats.org/officeDocument/2006/relationships/slideLayout" Target="../slideLayouts/slideLayout458.xml"/><Relationship Id="rId490" Type="http://schemas.openxmlformats.org/officeDocument/2006/relationships/slideLayout" Target="../slideLayouts/slideLayout609.xml"/><Relationship Id="rId504" Type="http://schemas.openxmlformats.org/officeDocument/2006/relationships/slideLayout" Target="../slideLayouts/slideLayout623.xml"/><Relationship Id="rId546" Type="http://schemas.openxmlformats.org/officeDocument/2006/relationships/slideLayout" Target="../slideLayouts/slideLayout665.xml"/><Relationship Id="rId78" Type="http://schemas.openxmlformats.org/officeDocument/2006/relationships/slideLayout" Target="../slideLayouts/slideLayout197.xml"/><Relationship Id="rId101" Type="http://schemas.openxmlformats.org/officeDocument/2006/relationships/slideLayout" Target="../slideLayouts/slideLayout220.xml"/><Relationship Id="rId143" Type="http://schemas.openxmlformats.org/officeDocument/2006/relationships/slideLayout" Target="../slideLayouts/slideLayout262.xml"/><Relationship Id="rId185" Type="http://schemas.openxmlformats.org/officeDocument/2006/relationships/slideLayout" Target="../slideLayouts/slideLayout304.xml"/><Relationship Id="rId350" Type="http://schemas.openxmlformats.org/officeDocument/2006/relationships/slideLayout" Target="../slideLayouts/slideLayout469.xml"/><Relationship Id="rId406" Type="http://schemas.openxmlformats.org/officeDocument/2006/relationships/slideLayout" Target="../slideLayouts/slideLayout525.xml"/><Relationship Id="rId9" Type="http://schemas.openxmlformats.org/officeDocument/2006/relationships/slideLayout" Target="../slideLayouts/slideLayout128.xml"/><Relationship Id="rId210" Type="http://schemas.openxmlformats.org/officeDocument/2006/relationships/slideLayout" Target="../slideLayouts/slideLayout329.xml"/><Relationship Id="rId392" Type="http://schemas.openxmlformats.org/officeDocument/2006/relationships/slideLayout" Target="../slideLayouts/slideLayout511.xml"/><Relationship Id="rId448" Type="http://schemas.openxmlformats.org/officeDocument/2006/relationships/slideLayout" Target="../slideLayouts/slideLayout567.xml"/><Relationship Id="rId252" Type="http://schemas.openxmlformats.org/officeDocument/2006/relationships/slideLayout" Target="../slideLayouts/slideLayout371.xml"/><Relationship Id="rId294" Type="http://schemas.openxmlformats.org/officeDocument/2006/relationships/slideLayout" Target="../slideLayouts/slideLayout413.xml"/><Relationship Id="rId308" Type="http://schemas.openxmlformats.org/officeDocument/2006/relationships/slideLayout" Target="../slideLayouts/slideLayout427.xml"/><Relationship Id="rId515" Type="http://schemas.openxmlformats.org/officeDocument/2006/relationships/slideLayout" Target="../slideLayouts/slideLayout634.xml"/><Relationship Id="rId47" Type="http://schemas.openxmlformats.org/officeDocument/2006/relationships/slideLayout" Target="../slideLayouts/slideLayout166.xml"/><Relationship Id="rId89" Type="http://schemas.openxmlformats.org/officeDocument/2006/relationships/slideLayout" Target="../slideLayouts/slideLayout208.xml"/><Relationship Id="rId112" Type="http://schemas.openxmlformats.org/officeDocument/2006/relationships/slideLayout" Target="../slideLayouts/slideLayout231.xml"/><Relationship Id="rId154" Type="http://schemas.openxmlformats.org/officeDocument/2006/relationships/slideLayout" Target="../slideLayouts/slideLayout273.xml"/><Relationship Id="rId361" Type="http://schemas.openxmlformats.org/officeDocument/2006/relationships/slideLayout" Target="../slideLayouts/slideLayout480.xml"/><Relationship Id="rId196" Type="http://schemas.openxmlformats.org/officeDocument/2006/relationships/slideLayout" Target="../slideLayouts/slideLayout315.xml"/><Relationship Id="rId417" Type="http://schemas.openxmlformats.org/officeDocument/2006/relationships/slideLayout" Target="../slideLayouts/slideLayout536.xml"/><Relationship Id="rId459" Type="http://schemas.openxmlformats.org/officeDocument/2006/relationships/slideLayout" Target="../slideLayouts/slideLayout578.xml"/><Relationship Id="rId16" Type="http://schemas.openxmlformats.org/officeDocument/2006/relationships/slideLayout" Target="../slideLayouts/slideLayout135.xml"/><Relationship Id="rId221" Type="http://schemas.openxmlformats.org/officeDocument/2006/relationships/slideLayout" Target="../slideLayouts/slideLayout340.xml"/><Relationship Id="rId263" Type="http://schemas.openxmlformats.org/officeDocument/2006/relationships/slideLayout" Target="../slideLayouts/slideLayout382.xml"/><Relationship Id="rId319" Type="http://schemas.openxmlformats.org/officeDocument/2006/relationships/slideLayout" Target="../slideLayouts/slideLayout438.xml"/><Relationship Id="rId470" Type="http://schemas.openxmlformats.org/officeDocument/2006/relationships/slideLayout" Target="../slideLayouts/slideLayout589.xml"/><Relationship Id="rId526" Type="http://schemas.openxmlformats.org/officeDocument/2006/relationships/slideLayout" Target="../slideLayouts/slideLayout645.xml"/><Relationship Id="rId58" Type="http://schemas.openxmlformats.org/officeDocument/2006/relationships/slideLayout" Target="../slideLayouts/slideLayout177.xml"/><Relationship Id="rId123" Type="http://schemas.openxmlformats.org/officeDocument/2006/relationships/slideLayout" Target="../slideLayouts/slideLayout242.xml"/><Relationship Id="rId330" Type="http://schemas.openxmlformats.org/officeDocument/2006/relationships/slideLayout" Target="../slideLayouts/slideLayout449.xml"/><Relationship Id="rId165" Type="http://schemas.openxmlformats.org/officeDocument/2006/relationships/slideLayout" Target="../slideLayouts/slideLayout284.xml"/><Relationship Id="rId372" Type="http://schemas.openxmlformats.org/officeDocument/2006/relationships/slideLayout" Target="../slideLayouts/slideLayout491.xml"/><Relationship Id="rId428" Type="http://schemas.openxmlformats.org/officeDocument/2006/relationships/slideLayout" Target="../slideLayouts/slideLayout547.xml"/><Relationship Id="rId232" Type="http://schemas.openxmlformats.org/officeDocument/2006/relationships/slideLayout" Target="../slideLayouts/slideLayout351.xml"/><Relationship Id="rId274" Type="http://schemas.openxmlformats.org/officeDocument/2006/relationships/slideLayout" Target="../slideLayouts/slideLayout393.xml"/><Relationship Id="rId481" Type="http://schemas.openxmlformats.org/officeDocument/2006/relationships/slideLayout" Target="../slideLayouts/slideLayout600.xml"/><Relationship Id="rId27" Type="http://schemas.openxmlformats.org/officeDocument/2006/relationships/slideLayout" Target="../slideLayouts/slideLayout146.xml"/><Relationship Id="rId69" Type="http://schemas.openxmlformats.org/officeDocument/2006/relationships/slideLayout" Target="../slideLayouts/slideLayout188.xml"/><Relationship Id="rId134" Type="http://schemas.openxmlformats.org/officeDocument/2006/relationships/slideLayout" Target="../slideLayouts/slideLayout253.xml"/><Relationship Id="rId537" Type="http://schemas.openxmlformats.org/officeDocument/2006/relationships/slideLayout" Target="../slideLayouts/slideLayout656.xml"/><Relationship Id="rId80" Type="http://schemas.openxmlformats.org/officeDocument/2006/relationships/slideLayout" Target="../slideLayouts/slideLayout199.xml"/><Relationship Id="rId176" Type="http://schemas.openxmlformats.org/officeDocument/2006/relationships/slideLayout" Target="../slideLayouts/slideLayout295.xml"/><Relationship Id="rId341" Type="http://schemas.openxmlformats.org/officeDocument/2006/relationships/slideLayout" Target="../slideLayouts/slideLayout460.xml"/><Relationship Id="rId383" Type="http://schemas.openxmlformats.org/officeDocument/2006/relationships/slideLayout" Target="../slideLayouts/slideLayout502.xml"/><Relationship Id="rId439" Type="http://schemas.openxmlformats.org/officeDocument/2006/relationships/slideLayout" Target="../slideLayouts/slideLayout558.xml"/><Relationship Id="rId201" Type="http://schemas.openxmlformats.org/officeDocument/2006/relationships/slideLayout" Target="../slideLayouts/slideLayout320.xml"/><Relationship Id="rId243" Type="http://schemas.openxmlformats.org/officeDocument/2006/relationships/slideLayout" Target="../slideLayouts/slideLayout362.xml"/><Relationship Id="rId285" Type="http://schemas.openxmlformats.org/officeDocument/2006/relationships/slideLayout" Target="../slideLayouts/slideLayout404.xml"/><Relationship Id="rId450" Type="http://schemas.openxmlformats.org/officeDocument/2006/relationships/slideLayout" Target="../slideLayouts/slideLayout569.xml"/><Relationship Id="rId506" Type="http://schemas.openxmlformats.org/officeDocument/2006/relationships/slideLayout" Target="../slideLayouts/slideLayout625.xml"/><Relationship Id="rId38" Type="http://schemas.openxmlformats.org/officeDocument/2006/relationships/slideLayout" Target="../slideLayouts/slideLayout157.xml"/><Relationship Id="rId103" Type="http://schemas.openxmlformats.org/officeDocument/2006/relationships/slideLayout" Target="../slideLayouts/slideLayout222.xml"/><Relationship Id="rId310" Type="http://schemas.openxmlformats.org/officeDocument/2006/relationships/slideLayout" Target="../slideLayouts/slideLayout429.xml"/><Relationship Id="rId492" Type="http://schemas.openxmlformats.org/officeDocument/2006/relationships/slideLayout" Target="../slideLayouts/slideLayout611.xml"/><Relationship Id="rId548" Type="http://schemas.openxmlformats.org/officeDocument/2006/relationships/slideLayout" Target="../slideLayouts/slideLayout667.xml"/><Relationship Id="rId91" Type="http://schemas.openxmlformats.org/officeDocument/2006/relationships/slideLayout" Target="../slideLayouts/slideLayout210.xml"/><Relationship Id="rId145" Type="http://schemas.openxmlformats.org/officeDocument/2006/relationships/slideLayout" Target="../slideLayouts/slideLayout264.xml"/><Relationship Id="rId187" Type="http://schemas.openxmlformats.org/officeDocument/2006/relationships/slideLayout" Target="../slideLayouts/slideLayout306.xml"/><Relationship Id="rId352" Type="http://schemas.openxmlformats.org/officeDocument/2006/relationships/slideLayout" Target="../slideLayouts/slideLayout471.xml"/><Relationship Id="rId394" Type="http://schemas.openxmlformats.org/officeDocument/2006/relationships/slideLayout" Target="../slideLayouts/slideLayout513.xml"/><Relationship Id="rId408" Type="http://schemas.openxmlformats.org/officeDocument/2006/relationships/slideLayout" Target="../slideLayouts/slideLayout527.xml"/><Relationship Id="rId212" Type="http://schemas.openxmlformats.org/officeDocument/2006/relationships/slideLayout" Target="../slideLayouts/slideLayout331.xml"/><Relationship Id="rId254" Type="http://schemas.openxmlformats.org/officeDocument/2006/relationships/slideLayout" Target="../slideLayouts/slideLayout373.xml"/><Relationship Id="rId49" Type="http://schemas.openxmlformats.org/officeDocument/2006/relationships/slideLayout" Target="../slideLayouts/slideLayout168.xml"/><Relationship Id="rId114" Type="http://schemas.openxmlformats.org/officeDocument/2006/relationships/slideLayout" Target="../slideLayouts/slideLayout233.xml"/><Relationship Id="rId296" Type="http://schemas.openxmlformats.org/officeDocument/2006/relationships/slideLayout" Target="../slideLayouts/slideLayout415.xml"/><Relationship Id="rId461" Type="http://schemas.openxmlformats.org/officeDocument/2006/relationships/slideLayout" Target="../slideLayouts/slideLayout580.xml"/><Relationship Id="rId517" Type="http://schemas.openxmlformats.org/officeDocument/2006/relationships/slideLayout" Target="../slideLayouts/slideLayout636.xml"/><Relationship Id="rId60" Type="http://schemas.openxmlformats.org/officeDocument/2006/relationships/slideLayout" Target="../slideLayouts/slideLayout179.xml"/><Relationship Id="rId156" Type="http://schemas.openxmlformats.org/officeDocument/2006/relationships/slideLayout" Target="../slideLayouts/slideLayout275.xml"/><Relationship Id="rId198" Type="http://schemas.openxmlformats.org/officeDocument/2006/relationships/slideLayout" Target="../slideLayouts/slideLayout317.xml"/><Relationship Id="rId321" Type="http://schemas.openxmlformats.org/officeDocument/2006/relationships/slideLayout" Target="../slideLayouts/slideLayout440.xml"/><Relationship Id="rId363" Type="http://schemas.openxmlformats.org/officeDocument/2006/relationships/slideLayout" Target="../slideLayouts/slideLayout482.xml"/><Relationship Id="rId419" Type="http://schemas.openxmlformats.org/officeDocument/2006/relationships/slideLayout" Target="../slideLayouts/slideLayout538.xml"/><Relationship Id="rId223" Type="http://schemas.openxmlformats.org/officeDocument/2006/relationships/slideLayout" Target="../slideLayouts/slideLayout342.xml"/><Relationship Id="rId430" Type="http://schemas.openxmlformats.org/officeDocument/2006/relationships/slideLayout" Target="../slideLayouts/slideLayout549.xml"/><Relationship Id="rId18" Type="http://schemas.openxmlformats.org/officeDocument/2006/relationships/slideLayout" Target="../slideLayouts/slideLayout137.xml"/><Relationship Id="rId265" Type="http://schemas.openxmlformats.org/officeDocument/2006/relationships/slideLayout" Target="../slideLayouts/slideLayout384.xml"/><Relationship Id="rId472" Type="http://schemas.openxmlformats.org/officeDocument/2006/relationships/slideLayout" Target="../slideLayouts/slideLayout591.xml"/><Relationship Id="rId528" Type="http://schemas.openxmlformats.org/officeDocument/2006/relationships/slideLayout" Target="../slideLayouts/slideLayout647.xml"/><Relationship Id="rId125" Type="http://schemas.openxmlformats.org/officeDocument/2006/relationships/slideLayout" Target="../slideLayouts/slideLayout244.xml"/><Relationship Id="rId167" Type="http://schemas.openxmlformats.org/officeDocument/2006/relationships/slideLayout" Target="../slideLayouts/slideLayout286.xml"/><Relationship Id="rId332" Type="http://schemas.openxmlformats.org/officeDocument/2006/relationships/slideLayout" Target="../slideLayouts/slideLayout451.xml"/><Relationship Id="rId374" Type="http://schemas.openxmlformats.org/officeDocument/2006/relationships/slideLayout" Target="../slideLayouts/slideLayout493.xml"/><Relationship Id="rId71" Type="http://schemas.openxmlformats.org/officeDocument/2006/relationships/slideLayout" Target="../slideLayouts/slideLayout190.xml"/><Relationship Id="rId234" Type="http://schemas.openxmlformats.org/officeDocument/2006/relationships/slideLayout" Target="../slideLayouts/slideLayout353.xml"/><Relationship Id="rId2" Type="http://schemas.openxmlformats.org/officeDocument/2006/relationships/slideLayout" Target="../slideLayouts/slideLayout121.xml"/><Relationship Id="rId29" Type="http://schemas.openxmlformats.org/officeDocument/2006/relationships/slideLayout" Target="../slideLayouts/slideLayout148.xml"/><Relationship Id="rId276" Type="http://schemas.openxmlformats.org/officeDocument/2006/relationships/slideLayout" Target="../slideLayouts/slideLayout395.xml"/><Relationship Id="rId441" Type="http://schemas.openxmlformats.org/officeDocument/2006/relationships/slideLayout" Target="../slideLayouts/slideLayout560.xml"/><Relationship Id="rId483" Type="http://schemas.openxmlformats.org/officeDocument/2006/relationships/slideLayout" Target="../slideLayouts/slideLayout602.xml"/><Relationship Id="rId539" Type="http://schemas.openxmlformats.org/officeDocument/2006/relationships/slideLayout" Target="../slideLayouts/slideLayout658.xml"/><Relationship Id="rId40" Type="http://schemas.openxmlformats.org/officeDocument/2006/relationships/slideLayout" Target="../slideLayouts/slideLayout159.xml"/><Relationship Id="rId136" Type="http://schemas.openxmlformats.org/officeDocument/2006/relationships/slideLayout" Target="../slideLayouts/slideLayout255.xml"/><Relationship Id="rId178" Type="http://schemas.openxmlformats.org/officeDocument/2006/relationships/slideLayout" Target="../slideLayouts/slideLayout297.xml"/><Relationship Id="rId301" Type="http://schemas.openxmlformats.org/officeDocument/2006/relationships/slideLayout" Target="../slideLayouts/slideLayout420.xml"/><Relationship Id="rId343" Type="http://schemas.openxmlformats.org/officeDocument/2006/relationships/slideLayout" Target="../slideLayouts/slideLayout462.xml"/><Relationship Id="rId82" Type="http://schemas.openxmlformats.org/officeDocument/2006/relationships/slideLayout" Target="../slideLayouts/slideLayout201.xml"/><Relationship Id="rId203" Type="http://schemas.openxmlformats.org/officeDocument/2006/relationships/slideLayout" Target="../slideLayouts/slideLayout322.xml"/><Relationship Id="rId385" Type="http://schemas.openxmlformats.org/officeDocument/2006/relationships/slideLayout" Target="../slideLayouts/slideLayout504.xml"/><Relationship Id="rId245" Type="http://schemas.openxmlformats.org/officeDocument/2006/relationships/slideLayout" Target="../slideLayouts/slideLayout364.xml"/><Relationship Id="rId287" Type="http://schemas.openxmlformats.org/officeDocument/2006/relationships/slideLayout" Target="../slideLayouts/slideLayout406.xml"/><Relationship Id="rId410" Type="http://schemas.openxmlformats.org/officeDocument/2006/relationships/slideLayout" Target="../slideLayouts/slideLayout529.xml"/><Relationship Id="rId452" Type="http://schemas.openxmlformats.org/officeDocument/2006/relationships/slideLayout" Target="../slideLayouts/slideLayout571.xml"/><Relationship Id="rId494" Type="http://schemas.openxmlformats.org/officeDocument/2006/relationships/slideLayout" Target="../slideLayouts/slideLayout613.xml"/><Relationship Id="rId508" Type="http://schemas.openxmlformats.org/officeDocument/2006/relationships/slideLayout" Target="../slideLayouts/slideLayout627.xml"/><Relationship Id="rId105" Type="http://schemas.openxmlformats.org/officeDocument/2006/relationships/slideLayout" Target="../slideLayouts/slideLayout224.xml"/><Relationship Id="rId147" Type="http://schemas.openxmlformats.org/officeDocument/2006/relationships/slideLayout" Target="../slideLayouts/slideLayout266.xml"/><Relationship Id="rId312" Type="http://schemas.openxmlformats.org/officeDocument/2006/relationships/slideLayout" Target="../slideLayouts/slideLayout431.xml"/><Relationship Id="rId354" Type="http://schemas.openxmlformats.org/officeDocument/2006/relationships/slideLayout" Target="../slideLayouts/slideLayout473.xml"/><Relationship Id="rId51" Type="http://schemas.openxmlformats.org/officeDocument/2006/relationships/slideLayout" Target="../slideLayouts/slideLayout170.xml"/><Relationship Id="rId93" Type="http://schemas.openxmlformats.org/officeDocument/2006/relationships/slideLayout" Target="../slideLayouts/slideLayout212.xml"/><Relationship Id="rId189" Type="http://schemas.openxmlformats.org/officeDocument/2006/relationships/slideLayout" Target="../slideLayouts/slideLayout308.xml"/><Relationship Id="rId396" Type="http://schemas.openxmlformats.org/officeDocument/2006/relationships/slideLayout" Target="../slideLayouts/slideLayout515.xml"/><Relationship Id="rId214" Type="http://schemas.openxmlformats.org/officeDocument/2006/relationships/slideLayout" Target="../slideLayouts/slideLayout333.xml"/><Relationship Id="rId256" Type="http://schemas.openxmlformats.org/officeDocument/2006/relationships/slideLayout" Target="../slideLayouts/slideLayout375.xml"/><Relationship Id="rId298" Type="http://schemas.openxmlformats.org/officeDocument/2006/relationships/slideLayout" Target="../slideLayouts/slideLayout417.xml"/><Relationship Id="rId421" Type="http://schemas.openxmlformats.org/officeDocument/2006/relationships/slideLayout" Target="../slideLayouts/slideLayout540.xml"/><Relationship Id="rId463" Type="http://schemas.openxmlformats.org/officeDocument/2006/relationships/slideLayout" Target="../slideLayouts/slideLayout582.xml"/><Relationship Id="rId519" Type="http://schemas.openxmlformats.org/officeDocument/2006/relationships/slideLayout" Target="../slideLayouts/slideLayout638.xml"/><Relationship Id="rId116" Type="http://schemas.openxmlformats.org/officeDocument/2006/relationships/slideLayout" Target="../slideLayouts/slideLayout235.xml"/><Relationship Id="rId158" Type="http://schemas.openxmlformats.org/officeDocument/2006/relationships/slideLayout" Target="../slideLayouts/slideLayout277.xml"/><Relationship Id="rId323" Type="http://schemas.openxmlformats.org/officeDocument/2006/relationships/slideLayout" Target="../slideLayouts/slideLayout442.xml"/><Relationship Id="rId530" Type="http://schemas.openxmlformats.org/officeDocument/2006/relationships/slideLayout" Target="../slideLayouts/slideLayout649.xml"/><Relationship Id="rId20" Type="http://schemas.openxmlformats.org/officeDocument/2006/relationships/slideLayout" Target="../slideLayouts/slideLayout139.xml"/><Relationship Id="rId62" Type="http://schemas.openxmlformats.org/officeDocument/2006/relationships/slideLayout" Target="../slideLayouts/slideLayout181.xml"/><Relationship Id="rId365" Type="http://schemas.openxmlformats.org/officeDocument/2006/relationships/slideLayout" Target="../slideLayouts/slideLayout484.xml"/><Relationship Id="rId225" Type="http://schemas.openxmlformats.org/officeDocument/2006/relationships/slideLayout" Target="../slideLayouts/slideLayout344.xml"/><Relationship Id="rId267" Type="http://schemas.openxmlformats.org/officeDocument/2006/relationships/slideLayout" Target="../slideLayouts/slideLayout386.xml"/><Relationship Id="rId432" Type="http://schemas.openxmlformats.org/officeDocument/2006/relationships/slideLayout" Target="../slideLayouts/slideLayout551.xml"/><Relationship Id="rId474" Type="http://schemas.openxmlformats.org/officeDocument/2006/relationships/slideLayout" Target="../slideLayouts/slideLayout593.xml"/><Relationship Id="rId127" Type="http://schemas.openxmlformats.org/officeDocument/2006/relationships/slideLayout" Target="../slideLayouts/slideLayout246.xml"/><Relationship Id="rId31" Type="http://schemas.openxmlformats.org/officeDocument/2006/relationships/slideLayout" Target="../slideLayouts/slideLayout150.xml"/><Relationship Id="rId73" Type="http://schemas.openxmlformats.org/officeDocument/2006/relationships/slideLayout" Target="../slideLayouts/slideLayout192.xml"/><Relationship Id="rId169" Type="http://schemas.openxmlformats.org/officeDocument/2006/relationships/slideLayout" Target="../slideLayouts/slideLayout288.xml"/><Relationship Id="rId334" Type="http://schemas.openxmlformats.org/officeDocument/2006/relationships/slideLayout" Target="../slideLayouts/slideLayout453.xml"/><Relationship Id="rId376" Type="http://schemas.openxmlformats.org/officeDocument/2006/relationships/slideLayout" Target="../slideLayouts/slideLayout495.xml"/><Relationship Id="rId541" Type="http://schemas.openxmlformats.org/officeDocument/2006/relationships/slideLayout" Target="../slideLayouts/slideLayout660.xml"/><Relationship Id="rId4" Type="http://schemas.openxmlformats.org/officeDocument/2006/relationships/slideLayout" Target="../slideLayouts/slideLayout123.xml"/><Relationship Id="rId180" Type="http://schemas.openxmlformats.org/officeDocument/2006/relationships/slideLayout" Target="../slideLayouts/slideLayout299.xml"/><Relationship Id="rId236" Type="http://schemas.openxmlformats.org/officeDocument/2006/relationships/slideLayout" Target="../slideLayouts/slideLayout355.xml"/><Relationship Id="rId278" Type="http://schemas.openxmlformats.org/officeDocument/2006/relationships/slideLayout" Target="../slideLayouts/slideLayout397.xml"/><Relationship Id="rId401" Type="http://schemas.openxmlformats.org/officeDocument/2006/relationships/slideLayout" Target="../slideLayouts/slideLayout520.xml"/><Relationship Id="rId443" Type="http://schemas.openxmlformats.org/officeDocument/2006/relationships/slideLayout" Target="../slideLayouts/slideLayout562.xml"/><Relationship Id="rId303" Type="http://schemas.openxmlformats.org/officeDocument/2006/relationships/slideLayout" Target="../slideLayouts/slideLayout422.xml"/><Relationship Id="rId485" Type="http://schemas.openxmlformats.org/officeDocument/2006/relationships/slideLayout" Target="../slideLayouts/slideLayout604.xml"/><Relationship Id="rId42" Type="http://schemas.openxmlformats.org/officeDocument/2006/relationships/slideLayout" Target="../slideLayouts/slideLayout161.xml"/><Relationship Id="rId84" Type="http://schemas.openxmlformats.org/officeDocument/2006/relationships/slideLayout" Target="../slideLayouts/slideLayout203.xml"/><Relationship Id="rId138" Type="http://schemas.openxmlformats.org/officeDocument/2006/relationships/slideLayout" Target="../slideLayouts/slideLayout257.xml"/><Relationship Id="rId345" Type="http://schemas.openxmlformats.org/officeDocument/2006/relationships/slideLayout" Target="../slideLayouts/slideLayout464.xml"/><Relationship Id="rId387" Type="http://schemas.openxmlformats.org/officeDocument/2006/relationships/slideLayout" Target="../slideLayouts/slideLayout506.xml"/><Relationship Id="rId510" Type="http://schemas.openxmlformats.org/officeDocument/2006/relationships/slideLayout" Target="../slideLayouts/slideLayout629.xml"/><Relationship Id="rId191" Type="http://schemas.openxmlformats.org/officeDocument/2006/relationships/slideLayout" Target="../slideLayouts/slideLayout310.xml"/><Relationship Id="rId205" Type="http://schemas.openxmlformats.org/officeDocument/2006/relationships/slideLayout" Target="../slideLayouts/slideLayout324.xml"/><Relationship Id="rId247" Type="http://schemas.openxmlformats.org/officeDocument/2006/relationships/slideLayout" Target="../slideLayouts/slideLayout366.xml"/><Relationship Id="rId412" Type="http://schemas.openxmlformats.org/officeDocument/2006/relationships/slideLayout" Target="../slideLayouts/slideLayout531.xml"/><Relationship Id="rId107" Type="http://schemas.openxmlformats.org/officeDocument/2006/relationships/slideLayout" Target="../slideLayouts/slideLayout226.xml"/><Relationship Id="rId289" Type="http://schemas.openxmlformats.org/officeDocument/2006/relationships/slideLayout" Target="../slideLayouts/slideLayout408.xml"/><Relationship Id="rId454" Type="http://schemas.openxmlformats.org/officeDocument/2006/relationships/slideLayout" Target="../slideLayouts/slideLayout573.xml"/><Relationship Id="rId496" Type="http://schemas.openxmlformats.org/officeDocument/2006/relationships/slideLayout" Target="../slideLayouts/slideLayout615.xml"/><Relationship Id="rId11" Type="http://schemas.openxmlformats.org/officeDocument/2006/relationships/slideLayout" Target="../slideLayouts/slideLayout130.xml"/><Relationship Id="rId53" Type="http://schemas.openxmlformats.org/officeDocument/2006/relationships/slideLayout" Target="../slideLayouts/slideLayout172.xml"/><Relationship Id="rId149" Type="http://schemas.openxmlformats.org/officeDocument/2006/relationships/slideLayout" Target="../slideLayouts/slideLayout268.xml"/><Relationship Id="rId314" Type="http://schemas.openxmlformats.org/officeDocument/2006/relationships/slideLayout" Target="../slideLayouts/slideLayout433.xml"/><Relationship Id="rId356" Type="http://schemas.openxmlformats.org/officeDocument/2006/relationships/slideLayout" Target="../slideLayouts/slideLayout475.xml"/><Relationship Id="rId398" Type="http://schemas.openxmlformats.org/officeDocument/2006/relationships/slideLayout" Target="../slideLayouts/slideLayout517.xml"/><Relationship Id="rId521" Type="http://schemas.openxmlformats.org/officeDocument/2006/relationships/slideLayout" Target="../slideLayouts/slideLayout640.xml"/><Relationship Id="rId95" Type="http://schemas.openxmlformats.org/officeDocument/2006/relationships/slideLayout" Target="../slideLayouts/slideLayout214.xml"/><Relationship Id="rId160" Type="http://schemas.openxmlformats.org/officeDocument/2006/relationships/slideLayout" Target="../slideLayouts/slideLayout279.xml"/><Relationship Id="rId216" Type="http://schemas.openxmlformats.org/officeDocument/2006/relationships/slideLayout" Target="../slideLayouts/slideLayout335.xml"/><Relationship Id="rId423" Type="http://schemas.openxmlformats.org/officeDocument/2006/relationships/slideLayout" Target="../slideLayouts/slideLayout542.xml"/><Relationship Id="rId258" Type="http://schemas.openxmlformats.org/officeDocument/2006/relationships/slideLayout" Target="../slideLayouts/slideLayout377.xml"/><Relationship Id="rId465" Type="http://schemas.openxmlformats.org/officeDocument/2006/relationships/slideLayout" Target="../slideLayouts/slideLayout584.xml"/><Relationship Id="rId22" Type="http://schemas.openxmlformats.org/officeDocument/2006/relationships/slideLayout" Target="../slideLayouts/slideLayout141.xml"/><Relationship Id="rId64" Type="http://schemas.openxmlformats.org/officeDocument/2006/relationships/slideLayout" Target="../slideLayouts/slideLayout183.xml"/><Relationship Id="rId118" Type="http://schemas.openxmlformats.org/officeDocument/2006/relationships/slideLayout" Target="../slideLayouts/slideLayout237.xml"/><Relationship Id="rId325" Type="http://schemas.openxmlformats.org/officeDocument/2006/relationships/slideLayout" Target="../slideLayouts/slideLayout444.xml"/><Relationship Id="rId367" Type="http://schemas.openxmlformats.org/officeDocument/2006/relationships/slideLayout" Target="../slideLayouts/slideLayout486.xml"/><Relationship Id="rId532" Type="http://schemas.openxmlformats.org/officeDocument/2006/relationships/slideLayout" Target="../slideLayouts/slideLayout651.xml"/><Relationship Id="rId171" Type="http://schemas.openxmlformats.org/officeDocument/2006/relationships/slideLayout" Target="../slideLayouts/slideLayout290.xml"/><Relationship Id="rId227" Type="http://schemas.openxmlformats.org/officeDocument/2006/relationships/slideLayout" Target="../slideLayouts/slideLayout346.xml"/><Relationship Id="rId269" Type="http://schemas.openxmlformats.org/officeDocument/2006/relationships/slideLayout" Target="../slideLayouts/slideLayout388.xml"/><Relationship Id="rId434" Type="http://schemas.openxmlformats.org/officeDocument/2006/relationships/slideLayout" Target="../slideLayouts/slideLayout553.xml"/><Relationship Id="rId476" Type="http://schemas.openxmlformats.org/officeDocument/2006/relationships/slideLayout" Target="../slideLayouts/slideLayout595.xml"/><Relationship Id="rId33" Type="http://schemas.openxmlformats.org/officeDocument/2006/relationships/slideLayout" Target="../slideLayouts/slideLayout152.xml"/><Relationship Id="rId129" Type="http://schemas.openxmlformats.org/officeDocument/2006/relationships/slideLayout" Target="../slideLayouts/slideLayout248.xml"/><Relationship Id="rId280" Type="http://schemas.openxmlformats.org/officeDocument/2006/relationships/slideLayout" Target="../slideLayouts/slideLayout399.xml"/><Relationship Id="rId336" Type="http://schemas.openxmlformats.org/officeDocument/2006/relationships/slideLayout" Target="../slideLayouts/slideLayout455.xml"/><Relationship Id="rId501" Type="http://schemas.openxmlformats.org/officeDocument/2006/relationships/slideLayout" Target="../slideLayouts/slideLayout620.xml"/><Relationship Id="rId543" Type="http://schemas.openxmlformats.org/officeDocument/2006/relationships/slideLayout" Target="../slideLayouts/slideLayout662.xml"/><Relationship Id="rId75" Type="http://schemas.openxmlformats.org/officeDocument/2006/relationships/slideLayout" Target="../slideLayouts/slideLayout194.xml"/><Relationship Id="rId140" Type="http://schemas.openxmlformats.org/officeDocument/2006/relationships/slideLayout" Target="../slideLayouts/slideLayout259.xml"/><Relationship Id="rId182" Type="http://schemas.openxmlformats.org/officeDocument/2006/relationships/slideLayout" Target="../slideLayouts/slideLayout301.xml"/><Relationship Id="rId378" Type="http://schemas.openxmlformats.org/officeDocument/2006/relationships/slideLayout" Target="../slideLayouts/slideLayout497.xml"/><Relationship Id="rId403" Type="http://schemas.openxmlformats.org/officeDocument/2006/relationships/slideLayout" Target="../slideLayouts/slideLayout522.xml"/><Relationship Id="rId6" Type="http://schemas.openxmlformats.org/officeDocument/2006/relationships/slideLayout" Target="../slideLayouts/slideLayout125.xml"/><Relationship Id="rId238" Type="http://schemas.openxmlformats.org/officeDocument/2006/relationships/slideLayout" Target="../slideLayouts/slideLayout357.xml"/><Relationship Id="rId445" Type="http://schemas.openxmlformats.org/officeDocument/2006/relationships/slideLayout" Target="../slideLayouts/slideLayout564.xml"/><Relationship Id="rId487" Type="http://schemas.openxmlformats.org/officeDocument/2006/relationships/slideLayout" Target="../slideLayouts/slideLayout606.xml"/><Relationship Id="rId291" Type="http://schemas.openxmlformats.org/officeDocument/2006/relationships/slideLayout" Target="../slideLayouts/slideLayout410.xml"/><Relationship Id="rId305" Type="http://schemas.openxmlformats.org/officeDocument/2006/relationships/slideLayout" Target="../slideLayouts/slideLayout424.xml"/><Relationship Id="rId347" Type="http://schemas.openxmlformats.org/officeDocument/2006/relationships/slideLayout" Target="../slideLayouts/slideLayout466.xml"/><Relationship Id="rId512" Type="http://schemas.openxmlformats.org/officeDocument/2006/relationships/slideLayout" Target="../slideLayouts/slideLayout631.xml"/><Relationship Id="rId44" Type="http://schemas.openxmlformats.org/officeDocument/2006/relationships/slideLayout" Target="../slideLayouts/slideLayout163.xml"/><Relationship Id="rId86" Type="http://schemas.openxmlformats.org/officeDocument/2006/relationships/slideLayout" Target="../slideLayouts/slideLayout205.xml"/><Relationship Id="rId151" Type="http://schemas.openxmlformats.org/officeDocument/2006/relationships/slideLayout" Target="../slideLayouts/slideLayout270.xml"/><Relationship Id="rId389" Type="http://schemas.openxmlformats.org/officeDocument/2006/relationships/slideLayout" Target="../slideLayouts/slideLayout508.xml"/><Relationship Id="rId193" Type="http://schemas.openxmlformats.org/officeDocument/2006/relationships/slideLayout" Target="../slideLayouts/slideLayout312.xml"/><Relationship Id="rId207" Type="http://schemas.openxmlformats.org/officeDocument/2006/relationships/slideLayout" Target="../slideLayouts/slideLayout326.xml"/><Relationship Id="rId249" Type="http://schemas.openxmlformats.org/officeDocument/2006/relationships/slideLayout" Target="../slideLayouts/slideLayout368.xml"/><Relationship Id="rId414" Type="http://schemas.openxmlformats.org/officeDocument/2006/relationships/slideLayout" Target="../slideLayouts/slideLayout533.xml"/><Relationship Id="rId456" Type="http://schemas.openxmlformats.org/officeDocument/2006/relationships/slideLayout" Target="../slideLayouts/slideLayout575.xml"/><Relationship Id="rId498" Type="http://schemas.openxmlformats.org/officeDocument/2006/relationships/slideLayout" Target="../slideLayouts/slideLayout617.xml"/><Relationship Id="rId13" Type="http://schemas.openxmlformats.org/officeDocument/2006/relationships/slideLayout" Target="../slideLayouts/slideLayout132.xml"/><Relationship Id="rId109" Type="http://schemas.openxmlformats.org/officeDocument/2006/relationships/slideLayout" Target="../slideLayouts/slideLayout228.xml"/><Relationship Id="rId260" Type="http://schemas.openxmlformats.org/officeDocument/2006/relationships/slideLayout" Target="../slideLayouts/slideLayout379.xml"/><Relationship Id="rId316" Type="http://schemas.openxmlformats.org/officeDocument/2006/relationships/slideLayout" Target="../slideLayouts/slideLayout435.xml"/><Relationship Id="rId523" Type="http://schemas.openxmlformats.org/officeDocument/2006/relationships/slideLayout" Target="../slideLayouts/slideLayout642.xml"/><Relationship Id="rId55" Type="http://schemas.openxmlformats.org/officeDocument/2006/relationships/slideLayout" Target="../slideLayouts/slideLayout174.xml"/><Relationship Id="rId97" Type="http://schemas.openxmlformats.org/officeDocument/2006/relationships/slideLayout" Target="../slideLayouts/slideLayout216.xml"/><Relationship Id="rId120" Type="http://schemas.openxmlformats.org/officeDocument/2006/relationships/slideLayout" Target="../slideLayouts/slideLayout239.xml"/><Relationship Id="rId358" Type="http://schemas.openxmlformats.org/officeDocument/2006/relationships/slideLayout" Target="../slideLayouts/slideLayout477.xml"/><Relationship Id="rId162" Type="http://schemas.openxmlformats.org/officeDocument/2006/relationships/slideLayout" Target="../slideLayouts/slideLayout281.xml"/><Relationship Id="rId218" Type="http://schemas.openxmlformats.org/officeDocument/2006/relationships/slideLayout" Target="../slideLayouts/slideLayout337.xml"/><Relationship Id="rId425" Type="http://schemas.openxmlformats.org/officeDocument/2006/relationships/slideLayout" Target="../slideLayouts/slideLayout544.xml"/><Relationship Id="rId467" Type="http://schemas.openxmlformats.org/officeDocument/2006/relationships/slideLayout" Target="../slideLayouts/slideLayout586.xml"/><Relationship Id="rId271" Type="http://schemas.openxmlformats.org/officeDocument/2006/relationships/slideLayout" Target="../slideLayouts/slideLayout390.xml"/><Relationship Id="rId24" Type="http://schemas.openxmlformats.org/officeDocument/2006/relationships/slideLayout" Target="../slideLayouts/slideLayout143.xml"/><Relationship Id="rId66" Type="http://schemas.openxmlformats.org/officeDocument/2006/relationships/slideLayout" Target="../slideLayouts/slideLayout185.xml"/><Relationship Id="rId131" Type="http://schemas.openxmlformats.org/officeDocument/2006/relationships/slideLayout" Target="../slideLayouts/slideLayout250.xml"/><Relationship Id="rId327" Type="http://schemas.openxmlformats.org/officeDocument/2006/relationships/slideLayout" Target="../slideLayouts/slideLayout446.xml"/><Relationship Id="rId369" Type="http://schemas.openxmlformats.org/officeDocument/2006/relationships/slideLayout" Target="../slideLayouts/slideLayout488.xml"/><Relationship Id="rId534" Type="http://schemas.openxmlformats.org/officeDocument/2006/relationships/slideLayout" Target="../slideLayouts/slideLayout653.xml"/><Relationship Id="rId173" Type="http://schemas.openxmlformats.org/officeDocument/2006/relationships/slideLayout" Target="../slideLayouts/slideLayout292.xml"/><Relationship Id="rId229" Type="http://schemas.openxmlformats.org/officeDocument/2006/relationships/slideLayout" Target="../slideLayouts/slideLayout348.xml"/><Relationship Id="rId380" Type="http://schemas.openxmlformats.org/officeDocument/2006/relationships/slideLayout" Target="../slideLayouts/slideLayout499.xml"/><Relationship Id="rId436" Type="http://schemas.openxmlformats.org/officeDocument/2006/relationships/slideLayout" Target="../slideLayouts/slideLayout555.xml"/><Relationship Id="rId240" Type="http://schemas.openxmlformats.org/officeDocument/2006/relationships/slideLayout" Target="../slideLayouts/slideLayout359.xml"/><Relationship Id="rId478" Type="http://schemas.openxmlformats.org/officeDocument/2006/relationships/slideLayout" Target="../slideLayouts/slideLayout597.xml"/><Relationship Id="rId35" Type="http://schemas.openxmlformats.org/officeDocument/2006/relationships/slideLayout" Target="../slideLayouts/slideLayout154.xml"/><Relationship Id="rId77" Type="http://schemas.openxmlformats.org/officeDocument/2006/relationships/slideLayout" Target="../slideLayouts/slideLayout196.xml"/><Relationship Id="rId100" Type="http://schemas.openxmlformats.org/officeDocument/2006/relationships/slideLayout" Target="../slideLayouts/slideLayout219.xml"/><Relationship Id="rId282" Type="http://schemas.openxmlformats.org/officeDocument/2006/relationships/slideLayout" Target="../slideLayouts/slideLayout401.xml"/><Relationship Id="rId338" Type="http://schemas.openxmlformats.org/officeDocument/2006/relationships/slideLayout" Target="../slideLayouts/slideLayout457.xml"/><Relationship Id="rId503" Type="http://schemas.openxmlformats.org/officeDocument/2006/relationships/slideLayout" Target="../slideLayouts/slideLayout622.xml"/><Relationship Id="rId545" Type="http://schemas.openxmlformats.org/officeDocument/2006/relationships/slideLayout" Target="../slideLayouts/slideLayout664.xml"/><Relationship Id="rId8" Type="http://schemas.openxmlformats.org/officeDocument/2006/relationships/slideLayout" Target="../slideLayouts/slideLayout127.xml"/><Relationship Id="rId142" Type="http://schemas.openxmlformats.org/officeDocument/2006/relationships/slideLayout" Target="../slideLayouts/slideLayout261.xml"/><Relationship Id="rId184" Type="http://schemas.openxmlformats.org/officeDocument/2006/relationships/slideLayout" Target="../slideLayouts/slideLayout303.xml"/><Relationship Id="rId391" Type="http://schemas.openxmlformats.org/officeDocument/2006/relationships/slideLayout" Target="../slideLayouts/slideLayout510.xml"/><Relationship Id="rId405" Type="http://schemas.openxmlformats.org/officeDocument/2006/relationships/slideLayout" Target="../slideLayouts/slideLayout524.xml"/><Relationship Id="rId447" Type="http://schemas.openxmlformats.org/officeDocument/2006/relationships/slideLayout" Target="../slideLayouts/slideLayout566.xml"/><Relationship Id="rId251" Type="http://schemas.openxmlformats.org/officeDocument/2006/relationships/slideLayout" Target="../slideLayouts/slideLayout370.xml"/><Relationship Id="rId489" Type="http://schemas.openxmlformats.org/officeDocument/2006/relationships/slideLayout" Target="../slideLayouts/slideLayout608.xml"/><Relationship Id="rId46" Type="http://schemas.openxmlformats.org/officeDocument/2006/relationships/slideLayout" Target="../slideLayouts/slideLayout165.xml"/><Relationship Id="rId293" Type="http://schemas.openxmlformats.org/officeDocument/2006/relationships/slideLayout" Target="../slideLayouts/slideLayout412.xml"/><Relationship Id="rId307" Type="http://schemas.openxmlformats.org/officeDocument/2006/relationships/slideLayout" Target="../slideLayouts/slideLayout426.xml"/><Relationship Id="rId349" Type="http://schemas.openxmlformats.org/officeDocument/2006/relationships/slideLayout" Target="../slideLayouts/slideLayout468.xml"/><Relationship Id="rId514" Type="http://schemas.openxmlformats.org/officeDocument/2006/relationships/slideLayout" Target="../slideLayouts/slideLayout633.xml"/><Relationship Id="rId88" Type="http://schemas.openxmlformats.org/officeDocument/2006/relationships/slideLayout" Target="../slideLayouts/slideLayout207.xml"/><Relationship Id="rId111" Type="http://schemas.openxmlformats.org/officeDocument/2006/relationships/slideLayout" Target="../slideLayouts/slideLayout230.xml"/><Relationship Id="rId153" Type="http://schemas.openxmlformats.org/officeDocument/2006/relationships/slideLayout" Target="../slideLayouts/slideLayout272.xml"/><Relationship Id="rId195" Type="http://schemas.openxmlformats.org/officeDocument/2006/relationships/slideLayout" Target="../slideLayouts/slideLayout314.xml"/><Relationship Id="rId209" Type="http://schemas.openxmlformats.org/officeDocument/2006/relationships/slideLayout" Target="../slideLayouts/slideLayout328.xml"/><Relationship Id="rId360" Type="http://schemas.openxmlformats.org/officeDocument/2006/relationships/slideLayout" Target="../slideLayouts/slideLayout479.xml"/><Relationship Id="rId416" Type="http://schemas.openxmlformats.org/officeDocument/2006/relationships/slideLayout" Target="../slideLayouts/slideLayout535.xml"/><Relationship Id="rId220" Type="http://schemas.openxmlformats.org/officeDocument/2006/relationships/slideLayout" Target="../slideLayouts/slideLayout339.xml"/><Relationship Id="rId458" Type="http://schemas.openxmlformats.org/officeDocument/2006/relationships/slideLayout" Target="../slideLayouts/slideLayout577.xml"/><Relationship Id="rId15" Type="http://schemas.openxmlformats.org/officeDocument/2006/relationships/slideLayout" Target="../slideLayouts/slideLayout134.xml"/><Relationship Id="rId57" Type="http://schemas.openxmlformats.org/officeDocument/2006/relationships/slideLayout" Target="../slideLayouts/slideLayout176.xml"/><Relationship Id="rId262" Type="http://schemas.openxmlformats.org/officeDocument/2006/relationships/slideLayout" Target="../slideLayouts/slideLayout381.xml"/><Relationship Id="rId318" Type="http://schemas.openxmlformats.org/officeDocument/2006/relationships/slideLayout" Target="../slideLayouts/slideLayout437.xml"/><Relationship Id="rId525" Type="http://schemas.openxmlformats.org/officeDocument/2006/relationships/slideLayout" Target="../slideLayouts/slideLayout644.xml"/><Relationship Id="rId99" Type="http://schemas.openxmlformats.org/officeDocument/2006/relationships/slideLayout" Target="../slideLayouts/slideLayout218.xml"/><Relationship Id="rId122" Type="http://schemas.openxmlformats.org/officeDocument/2006/relationships/slideLayout" Target="../slideLayouts/slideLayout241.xml"/><Relationship Id="rId164" Type="http://schemas.openxmlformats.org/officeDocument/2006/relationships/slideLayout" Target="../slideLayouts/slideLayout283.xml"/><Relationship Id="rId371" Type="http://schemas.openxmlformats.org/officeDocument/2006/relationships/slideLayout" Target="../slideLayouts/slideLayout490.xml"/><Relationship Id="rId427" Type="http://schemas.openxmlformats.org/officeDocument/2006/relationships/slideLayout" Target="../slideLayouts/slideLayout546.xml"/><Relationship Id="rId469" Type="http://schemas.openxmlformats.org/officeDocument/2006/relationships/slideLayout" Target="../slideLayouts/slideLayout588.xml"/><Relationship Id="rId26" Type="http://schemas.openxmlformats.org/officeDocument/2006/relationships/slideLayout" Target="../slideLayouts/slideLayout145.xml"/><Relationship Id="rId231" Type="http://schemas.openxmlformats.org/officeDocument/2006/relationships/slideLayout" Target="../slideLayouts/slideLayout350.xml"/><Relationship Id="rId273" Type="http://schemas.openxmlformats.org/officeDocument/2006/relationships/slideLayout" Target="../slideLayouts/slideLayout392.xml"/><Relationship Id="rId329" Type="http://schemas.openxmlformats.org/officeDocument/2006/relationships/slideLayout" Target="../slideLayouts/slideLayout448.xml"/><Relationship Id="rId480" Type="http://schemas.openxmlformats.org/officeDocument/2006/relationships/slideLayout" Target="../slideLayouts/slideLayout599.xml"/><Relationship Id="rId536" Type="http://schemas.openxmlformats.org/officeDocument/2006/relationships/slideLayout" Target="../slideLayouts/slideLayout655.xml"/><Relationship Id="rId68" Type="http://schemas.openxmlformats.org/officeDocument/2006/relationships/slideLayout" Target="../slideLayouts/slideLayout187.xml"/><Relationship Id="rId133" Type="http://schemas.openxmlformats.org/officeDocument/2006/relationships/slideLayout" Target="../slideLayouts/slideLayout252.xml"/><Relationship Id="rId175" Type="http://schemas.openxmlformats.org/officeDocument/2006/relationships/slideLayout" Target="../slideLayouts/slideLayout294.xml"/><Relationship Id="rId340" Type="http://schemas.openxmlformats.org/officeDocument/2006/relationships/slideLayout" Target="../slideLayouts/slideLayout459.xml"/><Relationship Id="rId200" Type="http://schemas.openxmlformats.org/officeDocument/2006/relationships/slideLayout" Target="../slideLayouts/slideLayout319.xml"/><Relationship Id="rId382" Type="http://schemas.openxmlformats.org/officeDocument/2006/relationships/slideLayout" Target="../slideLayouts/slideLayout501.xml"/><Relationship Id="rId438" Type="http://schemas.openxmlformats.org/officeDocument/2006/relationships/slideLayout" Target="../slideLayouts/slideLayout557.xml"/><Relationship Id="rId242" Type="http://schemas.openxmlformats.org/officeDocument/2006/relationships/slideLayout" Target="../slideLayouts/slideLayout361.xml"/><Relationship Id="rId284" Type="http://schemas.openxmlformats.org/officeDocument/2006/relationships/slideLayout" Target="../slideLayouts/slideLayout403.xml"/><Relationship Id="rId491" Type="http://schemas.openxmlformats.org/officeDocument/2006/relationships/slideLayout" Target="../slideLayouts/slideLayout610.xml"/><Relationship Id="rId505" Type="http://schemas.openxmlformats.org/officeDocument/2006/relationships/slideLayout" Target="../slideLayouts/slideLayout624.xml"/><Relationship Id="rId37" Type="http://schemas.openxmlformats.org/officeDocument/2006/relationships/slideLayout" Target="../slideLayouts/slideLayout156.xml"/><Relationship Id="rId79" Type="http://schemas.openxmlformats.org/officeDocument/2006/relationships/slideLayout" Target="../slideLayouts/slideLayout198.xml"/><Relationship Id="rId102" Type="http://schemas.openxmlformats.org/officeDocument/2006/relationships/slideLayout" Target="../slideLayouts/slideLayout221.xml"/><Relationship Id="rId144" Type="http://schemas.openxmlformats.org/officeDocument/2006/relationships/slideLayout" Target="../slideLayouts/slideLayout263.xml"/><Relationship Id="rId547" Type="http://schemas.openxmlformats.org/officeDocument/2006/relationships/slideLayout" Target="../slideLayouts/slideLayout666.xml"/><Relationship Id="rId90" Type="http://schemas.openxmlformats.org/officeDocument/2006/relationships/slideLayout" Target="../slideLayouts/slideLayout209.xml"/><Relationship Id="rId186" Type="http://schemas.openxmlformats.org/officeDocument/2006/relationships/slideLayout" Target="../slideLayouts/slideLayout305.xml"/><Relationship Id="rId351" Type="http://schemas.openxmlformats.org/officeDocument/2006/relationships/slideLayout" Target="../slideLayouts/slideLayout470.xml"/><Relationship Id="rId393" Type="http://schemas.openxmlformats.org/officeDocument/2006/relationships/slideLayout" Target="../slideLayouts/slideLayout512.xml"/><Relationship Id="rId407" Type="http://schemas.openxmlformats.org/officeDocument/2006/relationships/slideLayout" Target="../slideLayouts/slideLayout526.xml"/><Relationship Id="rId449" Type="http://schemas.openxmlformats.org/officeDocument/2006/relationships/slideLayout" Target="../slideLayouts/slideLayout568.xml"/><Relationship Id="rId211" Type="http://schemas.openxmlformats.org/officeDocument/2006/relationships/slideLayout" Target="../slideLayouts/slideLayout330.xml"/><Relationship Id="rId253" Type="http://schemas.openxmlformats.org/officeDocument/2006/relationships/slideLayout" Target="../slideLayouts/slideLayout372.xml"/><Relationship Id="rId295" Type="http://schemas.openxmlformats.org/officeDocument/2006/relationships/slideLayout" Target="../slideLayouts/slideLayout414.xml"/><Relationship Id="rId309" Type="http://schemas.openxmlformats.org/officeDocument/2006/relationships/slideLayout" Target="../slideLayouts/slideLayout428.xml"/><Relationship Id="rId460" Type="http://schemas.openxmlformats.org/officeDocument/2006/relationships/slideLayout" Target="../slideLayouts/slideLayout579.xml"/><Relationship Id="rId516" Type="http://schemas.openxmlformats.org/officeDocument/2006/relationships/slideLayout" Target="../slideLayouts/slideLayout635.xml"/><Relationship Id="rId48" Type="http://schemas.openxmlformats.org/officeDocument/2006/relationships/slideLayout" Target="../slideLayouts/slideLayout167.xml"/><Relationship Id="rId113" Type="http://schemas.openxmlformats.org/officeDocument/2006/relationships/slideLayout" Target="../slideLayouts/slideLayout232.xml"/><Relationship Id="rId320" Type="http://schemas.openxmlformats.org/officeDocument/2006/relationships/slideLayout" Target="../slideLayouts/slideLayout439.xml"/><Relationship Id="rId155" Type="http://schemas.openxmlformats.org/officeDocument/2006/relationships/slideLayout" Target="../slideLayouts/slideLayout274.xml"/><Relationship Id="rId197" Type="http://schemas.openxmlformats.org/officeDocument/2006/relationships/slideLayout" Target="../slideLayouts/slideLayout316.xml"/><Relationship Id="rId362" Type="http://schemas.openxmlformats.org/officeDocument/2006/relationships/slideLayout" Target="../slideLayouts/slideLayout481.xml"/><Relationship Id="rId418" Type="http://schemas.openxmlformats.org/officeDocument/2006/relationships/slideLayout" Target="../slideLayouts/slideLayout537.xml"/><Relationship Id="rId222" Type="http://schemas.openxmlformats.org/officeDocument/2006/relationships/slideLayout" Target="../slideLayouts/slideLayout341.xml"/><Relationship Id="rId264" Type="http://schemas.openxmlformats.org/officeDocument/2006/relationships/slideLayout" Target="../slideLayouts/slideLayout383.xml"/><Relationship Id="rId471" Type="http://schemas.openxmlformats.org/officeDocument/2006/relationships/slideLayout" Target="../slideLayouts/slideLayout590.xml"/><Relationship Id="rId17" Type="http://schemas.openxmlformats.org/officeDocument/2006/relationships/slideLayout" Target="../slideLayouts/slideLayout136.xml"/><Relationship Id="rId59" Type="http://schemas.openxmlformats.org/officeDocument/2006/relationships/slideLayout" Target="../slideLayouts/slideLayout178.xml"/><Relationship Id="rId124" Type="http://schemas.openxmlformats.org/officeDocument/2006/relationships/slideLayout" Target="../slideLayouts/slideLayout243.xml"/><Relationship Id="rId527" Type="http://schemas.openxmlformats.org/officeDocument/2006/relationships/slideLayout" Target="../slideLayouts/slideLayout646.xml"/><Relationship Id="rId70" Type="http://schemas.openxmlformats.org/officeDocument/2006/relationships/slideLayout" Target="../slideLayouts/slideLayout189.xml"/><Relationship Id="rId166" Type="http://schemas.openxmlformats.org/officeDocument/2006/relationships/slideLayout" Target="../slideLayouts/slideLayout285.xml"/><Relationship Id="rId331" Type="http://schemas.openxmlformats.org/officeDocument/2006/relationships/slideLayout" Target="../slideLayouts/slideLayout450.xml"/><Relationship Id="rId373" Type="http://schemas.openxmlformats.org/officeDocument/2006/relationships/slideLayout" Target="../slideLayouts/slideLayout492.xml"/><Relationship Id="rId429" Type="http://schemas.openxmlformats.org/officeDocument/2006/relationships/slideLayout" Target="../slideLayouts/slideLayout548.xml"/><Relationship Id="rId1" Type="http://schemas.openxmlformats.org/officeDocument/2006/relationships/slideLayout" Target="../slideLayouts/slideLayout120.xml"/><Relationship Id="rId233" Type="http://schemas.openxmlformats.org/officeDocument/2006/relationships/slideLayout" Target="../slideLayouts/slideLayout352.xml"/><Relationship Id="rId440" Type="http://schemas.openxmlformats.org/officeDocument/2006/relationships/slideLayout" Target="../slideLayouts/slideLayout559.xml"/><Relationship Id="rId28" Type="http://schemas.openxmlformats.org/officeDocument/2006/relationships/slideLayout" Target="../slideLayouts/slideLayout147.xml"/><Relationship Id="rId275" Type="http://schemas.openxmlformats.org/officeDocument/2006/relationships/slideLayout" Target="../slideLayouts/slideLayout394.xml"/><Relationship Id="rId300" Type="http://schemas.openxmlformats.org/officeDocument/2006/relationships/slideLayout" Target="../slideLayouts/slideLayout419.xml"/><Relationship Id="rId482" Type="http://schemas.openxmlformats.org/officeDocument/2006/relationships/slideLayout" Target="../slideLayouts/slideLayout601.xml"/><Relationship Id="rId538" Type="http://schemas.openxmlformats.org/officeDocument/2006/relationships/slideLayout" Target="../slideLayouts/slideLayout657.xml"/><Relationship Id="rId81" Type="http://schemas.openxmlformats.org/officeDocument/2006/relationships/slideLayout" Target="../slideLayouts/slideLayout200.xml"/><Relationship Id="rId135" Type="http://schemas.openxmlformats.org/officeDocument/2006/relationships/slideLayout" Target="../slideLayouts/slideLayout254.xml"/><Relationship Id="rId177" Type="http://schemas.openxmlformats.org/officeDocument/2006/relationships/slideLayout" Target="../slideLayouts/slideLayout296.xml"/><Relationship Id="rId342" Type="http://schemas.openxmlformats.org/officeDocument/2006/relationships/slideLayout" Target="../slideLayouts/slideLayout461.xml"/><Relationship Id="rId384" Type="http://schemas.openxmlformats.org/officeDocument/2006/relationships/slideLayout" Target="../slideLayouts/slideLayout503.xml"/><Relationship Id="rId202" Type="http://schemas.openxmlformats.org/officeDocument/2006/relationships/slideLayout" Target="../slideLayouts/slideLayout321.xml"/><Relationship Id="rId244" Type="http://schemas.openxmlformats.org/officeDocument/2006/relationships/slideLayout" Target="../slideLayouts/slideLayout363.xml"/><Relationship Id="rId39" Type="http://schemas.openxmlformats.org/officeDocument/2006/relationships/slideLayout" Target="../slideLayouts/slideLayout158.xml"/><Relationship Id="rId286" Type="http://schemas.openxmlformats.org/officeDocument/2006/relationships/slideLayout" Target="../slideLayouts/slideLayout405.xml"/><Relationship Id="rId451" Type="http://schemas.openxmlformats.org/officeDocument/2006/relationships/slideLayout" Target="../slideLayouts/slideLayout570.xml"/><Relationship Id="rId493" Type="http://schemas.openxmlformats.org/officeDocument/2006/relationships/slideLayout" Target="../slideLayouts/slideLayout612.xml"/><Relationship Id="rId507" Type="http://schemas.openxmlformats.org/officeDocument/2006/relationships/slideLayout" Target="../slideLayouts/slideLayout626.xml"/><Relationship Id="rId549" Type="http://schemas.openxmlformats.org/officeDocument/2006/relationships/theme" Target="../theme/theme8.xml"/><Relationship Id="rId50" Type="http://schemas.openxmlformats.org/officeDocument/2006/relationships/slideLayout" Target="../slideLayouts/slideLayout169.xml"/><Relationship Id="rId104" Type="http://schemas.openxmlformats.org/officeDocument/2006/relationships/slideLayout" Target="../slideLayouts/slideLayout223.xml"/><Relationship Id="rId146" Type="http://schemas.openxmlformats.org/officeDocument/2006/relationships/slideLayout" Target="../slideLayouts/slideLayout265.xml"/><Relationship Id="rId188" Type="http://schemas.openxmlformats.org/officeDocument/2006/relationships/slideLayout" Target="../slideLayouts/slideLayout307.xml"/><Relationship Id="rId311" Type="http://schemas.openxmlformats.org/officeDocument/2006/relationships/slideLayout" Target="../slideLayouts/slideLayout430.xml"/><Relationship Id="rId353" Type="http://schemas.openxmlformats.org/officeDocument/2006/relationships/slideLayout" Target="../slideLayouts/slideLayout472.xml"/><Relationship Id="rId395" Type="http://schemas.openxmlformats.org/officeDocument/2006/relationships/slideLayout" Target="../slideLayouts/slideLayout514.xml"/><Relationship Id="rId409" Type="http://schemas.openxmlformats.org/officeDocument/2006/relationships/slideLayout" Target="../slideLayouts/slideLayout528.xml"/><Relationship Id="rId92" Type="http://schemas.openxmlformats.org/officeDocument/2006/relationships/slideLayout" Target="../slideLayouts/slideLayout211.xml"/><Relationship Id="rId213" Type="http://schemas.openxmlformats.org/officeDocument/2006/relationships/slideLayout" Target="../slideLayouts/slideLayout332.xml"/><Relationship Id="rId420" Type="http://schemas.openxmlformats.org/officeDocument/2006/relationships/slideLayout" Target="../slideLayouts/slideLayout539.xml"/><Relationship Id="rId255" Type="http://schemas.openxmlformats.org/officeDocument/2006/relationships/slideLayout" Target="../slideLayouts/slideLayout374.xml"/><Relationship Id="rId297" Type="http://schemas.openxmlformats.org/officeDocument/2006/relationships/slideLayout" Target="../slideLayouts/slideLayout416.xml"/><Relationship Id="rId462" Type="http://schemas.openxmlformats.org/officeDocument/2006/relationships/slideLayout" Target="../slideLayouts/slideLayout581.xml"/><Relationship Id="rId518" Type="http://schemas.openxmlformats.org/officeDocument/2006/relationships/slideLayout" Target="../slideLayouts/slideLayout637.xml"/><Relationship Id="rId115" Type="http://schemas.openxmlformats.org/officeDocument/2006/relationships/slideLayout" Target="../slideLayouts/slideLayout234.xml"/><Relationship Id="rId157" Type="http://schemas.openxmlformats.org/officeDocument/2006/relationships/slideLayout" Target="../slideLayouts/slideLayout276.xml"/><Relationship Id="rId322" Type="http://schemas.openxmlformats.org/officeDocument/2006/relationships/slideLayout" Target="../slideLayouts/slideLayout441.xml"/><Relationship Id="rId364" Type="http://schemas.openxmlformats.org/officeDocument/2006/relationships/slideLayout" Target="../slideLayouts/slideLayout483.xml"/><Relationship Id="rId61" Type="http://schemas.openxmlformats.org/officeDocument/2006/relationships/slideLayout" Target="../slideLayouts/slideLayout180.xml"/><Relationship Id="rId199" Type="http://schemas.openxmlformats.org/officeDocument/2006/relationships/slideLayout" Target="../slideLayouts/slideLayout318.xml"/><Relationship Id="rId19" Type="http://schemas.openxmlformats.org/officeDocument/2006/relationships/slideLayout" Target="../slideLayouts/slideLayout138.xml"/><Relationship Id="rId224" Type="http://schemas.openxmlformats.org/officeDocument/2006/relationships/slideLayout" Target="../slideLayouts/slideLayout343.xml"/><Relationship Id="rId266" Type="http://schemas.openxmlformats.org/officeDocument/2006/relationships/slideLayout" Target="../slideLayouts/slideLayout385.xml"/><Relationship Id="rId431" Type="http://schemas.openxmlformats.org/officeDocument/2006/relationships/slideLayout" Target="../slideLayouts/slideLayout550.xml"/><Relationship Id="rId473" Type="http://schemas.openxmlformats.org/officeDocument/2006/relationships/slideLayout" Target="../slideLayouts/slideLayout592.xml"/><Relationship Id="rId529" Type="http://schemas.openxmlformats.org/officeDocument/2006/relationships/slideLayout" Target="../slideLayouts/slideLayout648.xml"/><Relationship Id="rId30" Type="http://schemas.openxmlformats.org/officeDocument/2006/relationships/slideLayout" Target="../slideLayouts/slideLayout149.xml"/><Relationship Id="rId126" Type="http://schemas.openxmlformats.org/officeDocument/2006/relationships/slideLayout" Target="../slideLayouts/slideLayout245.xml"/><Relationship Id="rId168" Type="http://schemas.openxmlformats.org/officeDocument/2006/relationships/slideLayout" Target="../slideLayouts/slideLayout287.xml"/><Relationship Id="rId333" Type="http://schemas.openxmlformats.org/officeDocument/2006/relationships/slideLayout" Target="../slideLayouts/slideLayout452.xml"/><Relationship Id="rId540" Type="http://schemas.openxmlformats.org/officeDocument/2006/relationships/slideLayout" Target="../slideLayouts/slideLayout659.xml"/><Relationship Id="rId72" Type="http://schemas.openxmlformats.org/officeDocument/2006/relationships/slideLayout" Target="../slideLayouts/slideLayout191.xml"/><Relationship Id="rId375" Type="http://schemas.openxmlformats.org/officeDocument/2006/relationships/slideLayout" Target="../slideLayouts/slideLayout494.xml"/><Relationship Id="rId3" Type="http://schemas.openxmlformats.org/officeDocument/2006/relationships/slideLayout" Target="../slideLayouts/slideLayout122.xml"/><Relationship Id="rId235" Type="http://schemas.openxmlformats.org/officeDocument/2006/relationships/slideLayout" Target="../slideLayouts/slideLayout354.xml"/><Relationship Id="rId277" Type="http://schemas.openxmlformats.org/officeDocument/2006/relationships/slideLayout" Target="../slideLayouts/slideLayout396.xml"/><Relationship Id="rId400" Type="http://schemas.openxmlformats.org/officeDocument/2006/relationships/slideLayout" Target="../slideLayouts/slideLayout519.xml"/><Relationship Id="rId442" Type="http://schemas.openxmlformats.org/officeDocument/2006/relationships/slideLayout" Target="../slideLayouts/slideLayout561.xml"/><Relationship Id="rId484" Type="http://schemas.openxmlformats.org/officeDocument/2006/relationships/slideLayout" Target="../slideLayouts/slideLayout603.xml"/><Relationship Id="rId137" Type="http://schemas.openxmlformats.org/officeDocument/2006/relationships/slideLayout" Target="../slideLayouts/slideLayout256.xml"/><Relationship Id="rId302" Type="http://schemas.openxmlformats.org/officeDocument/2006/relationships/slideLayout" Target="../slideLayouts/slideLayout421.xml"/><Relationship Id="rId344" Type="http://schemas.openxmlformats.org/officeDocument/2006/relationships/slideLayout" Target="../slideLayouts/slideLayout463.xml"/><Relationship Id="rId41" Type="http://schemas.openxmlformats.org/officeDocument/2006/relationships/slideLayout" Target="../slideLayouts/slideLayout160.xml"/><Relationship Id="rId83" Type="http://schemas.openxmlformats.org/officeDocument/2006/relationships/slideLayout" Target="../slideLayouts/slideLayout202.xml"/><Relationship Id="rId179" Type="http://schemas.openxmlformats.org/officeDocument/2006/relationships/slideLayout" Target="../slideLayouts/slideLayout298.xml"/><Relationship Id="rId386" Type="http://schemas.openxmlformats.org/officeDocument/2006/relationships/slideLayout" Target="../slideLayouts/slideLayout505.xml"/><Relationship Id="rId190" Type="http://schemas.openxmlformats.org/officeDocument/2006/relationships/slideLayout" Target="../slideLayouts/slideLayout309.xml"/><Relationship Id="rId204" Type="http://schemas.openxmlformats.org/officeDocument/2006/relationships/slideLayout" Target="../slideLayouts/slideLayout323.xml"/><Relationship Id="rId246" Type="http://schemas.openxmlformats.org/officeDocument/2006/relationships/slideLayout" Target="../slideLayouts/slideLayout365.xml"/><Relationship Id="rId288" Type="http://schemas.openxmlformats.org/officeDocument/2006/relationships/slideLayout" Target="../slideLayouts/slideLayout407.xml"/><Relationship Id="rId411" Type="http://schemas.openxmlformats.org/officeDocument/2006/relationships/slideLayout" Target="../slideLayouts/slideLayout530.xml"/><Relationship Id="rId453" Type="http://schemas.openxmlformats.org/officeDocument/2006/relationships/slideLayout" Target="../slideLayouts/slideLayout572.xml"/><Relationship Id="rId509" Type="http://schemas.openxmlformats.org/officeDocument/2006/relationships/slideLayout" Target="../slideLayouts/slideLayout628.xml"/><Relationship Id="rId106" Type="http://schemas.openxmlformats.org/officeDocument/2006/relationships/slideLayout" Target="../slideLayouts/slideLayout225.xml"/><Relationship Id="rId313" Type="http://schemas.openxmlformats.org/officeDocument/2006/relationships/slideLayout" Target="../slideLayouts/slideLayout432.xml"/><Relationship Id="rId495" Type="http://schemas.openxmlformats.org/officeDocument/2006/relationships/slideLayout" Target="../slideLayouts/slideLayout614.xml"/><Relationship Id="rId10" Type="http://schemas.openxmlformats.org/officeDocument/2006/relationships/slideLayout" Target="../slideLayouts/slideLayout129.xml"/><Relationship Id="rId52" Type="http://schemas.openxmlformats.org/officeDocument/2006/relationships/slideLayout" Target="../slideLayouts/slideLayout171.xml"/><Relationship Id="rId94" Type="http://schemas.openxmlformats.org/officeDocument/2006/relationships/slideLayout" Target="../slideLayouts/slideLayout213.xml"/><Relationship Id="rId148" Type="http://schemas.openxmlformats.org/officeDocument/2006/relationships/slideLayout" Target="../slideLayouts/slideLayout267.xml"/><Relationship Id="rId355" Type="http://schemas.openxmlformats.org/officeDocument/2006/relationships/slideLayout" Target="../slideLayouts/slideLayout474.xml"/><Relationship Id="rId397" Type="http://schemas.openxmlformats.org/officeDocument/2006/relationships/slideLayout" Target="../slideLayouts/slideLayout516.xml"/><Relationship Id="rId520" Type="http://schemas.openxmlformats.org/officeDocument/2006/relationships/slideLayout" Target="../slideLayouts/slideLayout639.xml"/><Relationship Id="rId215" Type="http://schemas.openxmlformats.org/officeDocument/2006/relationships/slideLayout" Target="../slideLayouts/slideLayout334.xml"/><Relationship Id="rId257" Type="http://schemas.openxmlformats.org/officeDocument/2006/relationships/slideLayout" Target="../slideLayouts/slideLayout376.xml"/><Relationship Id="rId422" Type="http://schemas.openxmlformats.org/officeDocument/2006/relationships/slideLayout" Target="../slideLayouts/slideLayout541.xml"/><Relationship Id="rId464" Type="http://schemas.openxmlformats.org/officeDocument/2006/relationships/slideLayout" Target="../slideLayouts/slideLayout583.xml"/><Relationship Id="rId299" Type="http://schemas.openxmlformats.org/officeDocument/2006/relationships/slideLayout" Target="../slideLayouts/slideLayout418.xml"/><Relationship Id="rId63" Type="http://schemas.openxmlformats.org/officeDocument/2006/relationships/slideLayout" Target="../slideLayouts/slideLayout182.xml"/><Relationship Id="rId159" Type="http://schemas.openxmlformats.org/officeDocument/2006/relationships/slideLayout" Target="../slideLayouts/slideLayout278.xml"/><Relationship Id="rId366" Type="http://schemas.openxmlformats.org/officeDocument/2006/relationships/slideLayout" Target="../slideLayouts/slideLayout485.xml"/><Relationship Id="rId226" Type="http://schemas.openxmlformats.org/officeDocument/2006/relationships/slideLayout" Target="../slideLayouts/slideLayout345.xml"/><Relationship Id="rId433" Type="http://schemas.openxmlformats.org/officeDocument/2006/relationships/slideLayout" Target="../slideLayouts/slideLayout552.xml"/><Relationship Id="rId74" Type="http://schemas.openxmlformats.org/officeDocument/2006/relationships/slideLayout" Target="../slideLayouts/slideLayout193.xml"/><Relationship Id="rId377" Type="http://schemas.openxmlformats.org/officeDocument/2006/relationships/slideLayout" Target="../slideLayouts/slideLayout496.xml"/><Relationship Id="rId500" Type="http://schemas.openxmlformats.org/officeDocument/2006/relationships/slideLayout" Target="../slideLayouts/slideLayout619.xml"/><Relationship Id="rId5" Type="http://schemas.openxmlformats.org/officeDocument/2006/relationships/slideLayout" Target="../slideLayouts/slideLayout124.xml"/><Relationship Id="rId237" Type="http://schemas.openxmlformats.org/officeDocument/2006/relationships/slideLayout" Target="../slideLayouts/slideLayout356.xml"/><Relationship Id="rId444" Type="http://schemas.openxmlformats.org/officeDocument/2006/relationships/slideLayout" Target="../slideLayouts/slideLayout563.xml"/><Relationship Id="rId290" Type="http://schemas.openxmlformats.org/officeDocument/2006/relationships/slideLayout" Target="../slideLayouts/slideLayout409.xml"/><Relationship Id="rId304" Type="http://schemas.openxmlformats.org/officeDocument/2006/relationships/slideLayout" Target="../slideLayouts/slideLayout423.xml"/><Relationship Id="rId388" Type="http://schemas.openxmlformats.org/officeDocument/2006/relationships/slideLayout" Target="../slideLayouts/slideLayout507.xml"/><Relationship Id="rId511" Type="http://schemas.openxmlformats.org/officeDocument/2006/relationships/slideLayout" Target="../slideLayouts/slideLayout630.xml"/><Relationship Id="rId85" Type="http://schemas.openxmlformats.org/officeDocument/2006/relationships/slideLayout" Target="../slideLayouts/slideLayout204.xml"/><Relationship Id="rId150" Type="http://schemas.openxmlformats.org/officeDocument/2006/relationships/slideLayout" Target="../slideLayouts/slideLayout269.xml"/><Relationship Id="rId248" Type="http://schemas.openxmlformats.org/officeDocument/2006/relationships/slideLayout" Target="../slideLayouts/slideLayout367.xml"/><Relationship Id="rId455" Type="http://schemas.openxmlformats.org/officeDocument/2006/relationships/slideLayout" Target="../slideLayouts/slideLayout57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290F15-967D-4EED-AF26-1512C2BF3FD9}" type="datetimeFigureOut">
              <a:rPr lang="en-US" smtClean="0"/>
              <a:t>26/02/2024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DDCC1F-733C-4156-ABF5-71B829042773}" type="slidenum">
              <a:rPr lang="en-US" smtClean="0"/>
              <a:t>‹#›</a:t>
            </a:fld>
            <a:endParaRPr lang="en-US"/>
          </a:p>
        </p:txBody>
      </p:sp>
    </p:spTree>
    <p:extLst>
      <p:ext uri="{BB962C8B-B14F-4D97-AF65-F5344CB8AC3E}">
        <p14:creationId xmlns:p14="http://schemas.microsoft.com/office/powerpoint/2010/main" val="2974782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B88E0A-A312-48B2-AD45-C33801621B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49F5AB2-FA1E-4D1E-B88D-468CFA9A0E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C58F2F-0EC0-4A27-89F0-4F10D21EF8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E73429DF-F118-4ED8-A695-98CA0DBD16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0923011-8E1E-4F13-86FE-11FCBA42B3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C8CFE3-553D-4D67-B17E-45793350FDE1}"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1628208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Rectangle 3"/>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5060"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5061"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a:latin typeface="Arial"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5062"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1FB1BA9-448A-466D-888E-000648E11133}" type="slidenum">
              <a:rPr kumimoji="0" lang="en-US" altLang="en-US" sz="14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14990628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ransition>
    <p:randomBar dir="ver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1" y="274640"/>
            <a:ext cx="10972800" cy="1143000"/>
          </a:xfrm>
          <a:prstGeom prst="rect">
            <a:avLst/>
          </a:prstGeom>
        </p:spPr>
        <p:txBody>
          <a:bodyPr vert="horz" lIns="91436" tIns="45718" rIns="91436" bIns="45718" rtlCol="0" anchor="ctr">
            <a:normAutofit/>
          </a:bodyPr>
          <a:lstStyle/>
          <a:p>
            <a:r>
              <a:rPr lang="en-US" dirty="0"/>
              <a:t>Click to edit Master title style</a:t>
            </a:r>
          </a:p>
        </p:txBody>
      </p:sp>
      <p:sp>
        <p:nvSpPr>
          <p:cNvPr id="3" name="Text Placeholder 2"/>
          <p:cNvSpPr>
            <a:spLocks noGrp="1"/>
          </p:cNvSpPr>
          <p:nvPr>
            <p:ph type="body" idx="1"/>
          </p:nvPr>
        </p:nvSpPr>
        <p:spPr>
          <a:xfrm>
            <a:off x="609601" y="1600202"/>
            <a:ext cx="10972800" cy="4525963"/>
          </a:xfrm>
          <a:prstGeom prst="rect">
            <a:avLst/>
          </a:prstGeom>
        </p:spPr>
        <p:txBody>
          <a:bodyPr vert="horz" lIns="91436" tIns="45718" rIns="91436"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1" y="6356353"/>
            <a:ext cx="2844800" cy="365125"/>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9196EC2F-0988-4314-AD4B-24FF16D7B45E}"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2" y="6356353"/>
            <a:ext cx="3860800" cy="365125"/>
          </a:xfrm>
          <a:prstGeom prst="rect">
            <a:avLst/>
          </a:prstGeom>
        </p:spPr>
        <p:txBody>
          <a:bodyPr vert="horz" lIns="91436" tIns="45718" rIns="91436" bIns="45718" rtlCol="0" anchor="ctr"/>
          <a:lstStyle>
            <a:lvl1pPr algn="ctr">
              <a:defRPr sz="1600">
                <a:solidFill>
                  <a:schemeClr val="tx1">
                    <a:tint val="75000"/>
                  </a:schemeClr>
                </a:solidFill>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1" y="6356353"/>
            <a:ext cx="2844800" cy="365125"/>
          </a:xfrm>
          <a:prstGeom prst="rect">
            <a:avLst/>
          </a:prstGeom>
        </p:spPr>
        <p:txBody>
          <a:bodyPr vert="horz" lIns="91436" tIns="45718" rIns="91436" bIns="45718" rtlCol="0" anchor="ctr"/>
          <a:lstStyle>
            <a:lvl1pPr algn="r">
              <a:defRPr sz="1600">
                <a:solidFill>
                  <a:schemeClr val="tx1">
                    <a:tint val="75000"/>
                  </a:schemeClr>
                </a:solidFill>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191475652"/>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hf hdr="0" ftr="0" dt="0"/>
  <p:txStyles>
    <p:titleStyle>
      <a:lvl1pPr algn="ctr" defTabSz="1218926" rtl="0" eaLnBrk="1" latinLnBrk="0" hangingPunct="1">
        <a:spcBef>
          <a:spcPct val="0"/>
        </a:spcBef>
        <a:buNone/>
        <a:defRPr sz="5899" kern="1200">
          <a:solidFill>
            <a:schemeClr val="tx1"/>
          </a:solidFill>
          <a:latin typeface="+mj-lt"/>
          <a:ea typeface="+mj-ea"/>
          <a:cs typeface="+mj-cs"/>
        </a:defRPr>
      </a:lvl1pPr>
    </p:titleStyle>
    <p:bodyStyle>
      <a:lvl1pPr marL="457098" indent="-457098" algn="l" defTabSz="1218926" rtl="0" eaLnBrk="1" latinLnBrk="0" hangingPunct="1">
        <a:spcBef>
          <a:spcPct val="20000"/>
        </a:spcBef>
        <a:buFont typeface="Arial" pitchFamily="34" charset="0"/>
        <a:buChar char="•"/>
        <a:defRPr sz="4299" kern="1200">
          <a:solidFill>
            <a:schemeClr val="tx1"/>
          </a:solidFill>
          <a:latin typeface="+mn-lt"/>
          <a:ea typeface="+mn-ea"/>
          <a:cs typeface="+mn-cs"/>
        </a:defRPr>
      </a:lvl1pPr>
      <a:lvl2pPr marL="990377" indent="-380914" algn="l" defTabSz="1218926" rtl="0" eaLnBrk="1" latinLnBrk="0" hangingPunct="1">
        <a:spcBef>
          <a:spcPct val="20000"/>
        </a:spcBef>
        <a:buFont typeface="Arial" pitchFamily="34" charset="0"/>
        <a:buChar char="–"/>
        <a:defRPr sz="3799" kern="1200">
          <a:solidFill>
            <a:schemeClr val="tx1"/>
          </a:solidFill>
          <a:latin typeface="+mn-lt"/>
          <a:ea typeface="+mn-ea"/>
          <a:cs typeface="+mn-cs"/>
        </a:defRPr>
      </a:lvl2pPr>
      <a:lvl3pPr marL="1523657" indent="-304731" algn="l" defTabSz="1218926"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3120"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4pPr>
      <a:lvl5pPr marL="274258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5pPr>
      <a:lvl6pPr marL="3352045"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6pPr>
      <a:lvl7pPr marL="3961509"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7pPr>
      <a:lvl8pPr marL="457097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8pPr>
      <a:lvl9pPr marL="5180434"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9pPr>
    </p:bodyStyle>
    <p:otherStyle>
      <a:defPPr>
        <a:defRPr lang="en-US"/>
      </a:defPPr>
      <a:lvl1pPr marL="0" algn="l" defTabSz="1218926" rtl="0" eaLnBrk="1" latinLnBrk="0" hangingPunct="1">
        <a:defRPr sz="2400" kern="1200">
          <a:solidFill>
            <a:schemeClr val="tx1"/>
          </a:solidFill>
          <a:latin typeface="+mn-lt"/>
          <a:ea typeface="+mn-ea"/>
          <a:cs typeface="+mn-cs"/>
        </a:defRPr>
      </a:lvl1pPr>
      <a:lvl2pPr marL="609463" algn="l" defTabSz="1218926" rtl="0" eaLnBrk="1" latinLnBrk="0" hangingPunct="1">
        <a:defRPr sz="2400" kern="1200">
          <a:solidFill>
            <a:schemeClr val="tx1"/>
          </a:solidFill>
          <a:latin typeface="+mn-lt"/>
          <a:ea typeface="+mn-ea"/>
          <a:cs typeface="+mn-cs"/>
        </a:defRPr>
      </a:lvl2pPr>
      <a:lvl3pPr marL="1218926" algn="l" defTabSz="1218926" rtl="0" eaLnBrk="1" latinLnBrk="0" hangingPunct="1">
        <a:defRPr sz="2400" kern="1200">
          <a:solidFill>
            <a:schemeClr val="tx1"/>
          </a:solidFill>
          <a:latin typeface="+mn-lt"/>
          <a:ea typeface="+mn-ea"/>
          <a:cs typeface="+mn-cs"/>
        </a:defRPr>
      </a:lvl3pPr>
      <a:lvl4pPr marL="1828388" algn="l" defTabSz="1218926" rtl="0" eaLnBrk="1" latinLnBrk="0" hangingPunct="1">
        <a:defRPr sz="2400" kern="1200">
          <a:solidFill>
            <a:schemeClr val="tx1"/>
          </a:solidFill>
          <a:latin typeface="+mn-lt"/>
          <a:ea typeface="+mn-ea"/>
          <a:cs typeface="+mn-cs"/>
        </a:defRPr>
      </a:lvl4pPr>
      <a:lvl5pPr marL="2437851" algn="l" defTabSz="1218926" rtl="0" eaLnBrk="1" latinLnBrk="0" hangingPunct="1">
        <a:defRPr sz="2400" kern="1200">
          <a:solidFill>
            <a:schemeClr val="tx1"/>
          </a:solidFill>
          <a:latin typeface="+mn-lt"/>
          <a:ea typeface="+mn-ea"/>
          <a:cs typeface="+mn-cs"/>
        </a:defRPr>
      </a:lvl5pPr>
      <a:lvl6pPr marL="3047314" algn="l" defTabSz="1218926" rtl="0" eaLnBrk="1" latinLnBrk="0" hangingPunct="1">
        <a:defRPr sz="2400" kern="1200">
          <a:solidFill>
            <a:schemeClr val="tx1"/>
          </a:solidFill>
          <a:latin typeface="+mn-lt"/>
          <a:ea typeface="+mn-ea"/>
          <a:cs typeface="+mn-cs"/>
        </a:defRPr>
      </a:lvl6pPr>
      <a:lvl7pPr marL="3656777" algn="l" defTabSz="1218926" rtl="0" eaLnBrk="1" latinLnBrk="0" hangingPunct="1">
        <a:defRPr sz="2400" kern="1200">
          <a:solidFill>
            <a:schemeClr val="tx1"/>
          </a:solidFill>
          <a:latin typeface="+mn-lt"/>
          <a:ea typeface="+mn-ea"/>
          <a:cs typeface="+mn-cs"/>
        </a:defRPr>
      </a:lvl7pPr>
      <a:lvl8pPr marL="4266240" algn="l" defTabSz="1218926" rtl="0" eaLnBrk="1" latinLnBrk="0" hangingPunct="1">
        <a:defRPr sz="2400" kern="1200">
          <a:solidFill>
            <a:schemeClr val="tx1"/>
          </a:solidFill>
          <a:latin typeface="+mn-lt"/>
          <a:ea typeface="+mn-ea"/>
          <a:cs typeface="+mn-cs"/>
        </a:defRPr>
      </a:lvl8pPr>
      <a:lvl9pPr marL="4875703" algn="l" defTabSz="1218926"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901600" y="720000"/>
            <a:ext cx="6388800" cy="7524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lt1"/>
              </a:buClr>
              <a:buSzPts val="3100"/>
              <a:buFont typeface="Sniglet"/>
              <a:buNone/>
              <a:defRPr sz="3100">
                <a:solidFill>
                  <a:schemeClr val="lt1"/>
                </a:solidFill>
                <a:latin typeface="Sniglet"/>
                <a:ea typeface="Sniglet"/>
                <a:cs typeface="Sniglet"/>
                <a:sym typeface="Sniglet"/>
              </a:defRPr>
            </a:lvl1pPr>
            <a:lvl2pPr lvl="1" algn="ctr" rtl="0">
              <a:spcBef>
                <a:spcPts val="0"/>
              </a:spcBef>
              <a:spcAft>
                <a:spcPts val="0"/>
              </a:spcAft>
              <a:buClr>
                <a:schemeClr val="lt1"/>
              </a:buClr>
              <a:buSzPts val="3100"/>
              <a:buFont typeface="Sniglet"/>
              <a:buNone/>
              <a:defRPr sz="3100" b="1">
                <a:solidFill>
                  <a:schemeClr val="lt1"/>
                </a:solidFill>
                <a:latin typeface="Sniglet"/>
                <a:ea typeface="Sniglet"/>
                <a:cs typeface="Sniglet"/>
                <a:sym typeface="Sniglet"/>
              </a:defRPr>
            </a:lvl2pPr>
            <a:lvl3pPr lvl="2" algn="ctr" rtl="0">
              <a:spcBef>
                <a:spcPts val="0"/>
              </a:spcBef>
              <a:spcAft>
                <a:spcPts val="0"/>
              </a:spcAft>
              <a:buClr>
                <a:schemeClr val="lt1"/>
              </a:buClr>
              <a:buSzPts val="3100"/>
              <a:buFont typeface="Sniglet"/>
              <a:buNone/>
              <a:defRPr sz="3100" b="1">
                <a:solidFill>
                  <a:schemeClr val="lt1"/>
                </a:solidFill>
                <a:latin typeface="Sniglet"/>
                <a:ea typeface="Sniglet"/>
                <a:cs typeface="Sniglet"/>
                <a:sym typeface="Sniglet"/>
              </a:defRPr>
            </a:lvl3pPr>
            <a:lvl4pPr lvl="3" algn="ctr" rtl="0">
              <a:spcBef>
                <a:spcPts val="0"/>
              </a:spcBef>
              <a:spcAft>
                <a:spcPts val="0"/>
              </a:spcAft>
              <a:buClr>
                <a:schemeClr val="lt1"/>
              </a:buClr>
              <a:buSzPts val="3100"/>
              <a:buFont typeface="Sniglet"/>
              <a:buNone/>
              <a:defRPr sz="3100" b="1">
                <a:solidFill>
                  <a:schemeClr val="lt1"/>
                </a:solidFill>
                <a:latin typeface="Sniglet"/>
                <a:ea typeface="Sniglet"/>
                <a:cs typeface="Sniglet"/>
                <a:sym typeface="Sniglet"/>
              </a:defRPr>
            </a:lvl4pPr>
            <a:lvl5pPr lvl="4" algn="ctr" rtl="0">
              <a:spcBef>
                <a:spcPts val="0"/>
              </a:spcBef>
              <a:spcAft>
                <a:spcPts val="0"/>
              </a:spcAft>
              <a:buClr>
                <a:schemeClr val="lt1"/>
              </a:buClr>
              <a:buSzPts val="3100"/>
              <a:buFont typeface="Sniglet"/>
              <a:buNone/>
              <a:defRPr sz="3100" b="1">
                <a:solidFill>
                  <a:schemeClr val="lt1"/>
                </a:solidFill>
                <a:latin typeface="Sniglet"/>
                <a:ea typeface="Sniglet"/>
                <a:cs typeface="Sniglet"/>
                <a:sym typeface="Sniglet"/>
              </a:defRPr>
            </a:lvl5pPr>
            <a:lvl6pPr lvl="5" algn="ctr" rtl="0">
              <a:spcBef>
                <a:spcPts val="0"/>
              </a:spcBef>
              <a:spcAft>
                <a:spcPts val="0"/>
              </a:spcAft>
              <a:buClr>
                <a:schemeClr val="lt1"/>
              </a:buClr>
              <a:buSzPts val="3100"/>
              <a:buFont typeface="Sniglet"/>
              <a:buNone/>
              <a:defRPr sz="3100" b="1">
                <a:solidFill>
                  <a:schemeClr val="lt1"/>
                </a:solidFill>
                <a:latin typeface="Sniglet"/>
                <a:ea typeface="Sniglet"/>
                <a:cs typeface="Sniglet"/>
                <a:sym typeface="Sniglet"/>
              </a:defRPr>
            </a:lvl6pPr>
            <a:lvl7pPr lvl="6" algn="ctr" rtl="0">
              <a:spcBef>
                <a:spcPts val="0"/>
              </a:spcBef>
              <a:spcAft>
                <a:spcPts val="0"/>
              </a:spcAft>
              <a:buClr>
                <a:schemeClr val="lt1"/>
              </a:buClr>
              <a:buSzPts val="3100"/>
              <a:buFont typeface="Sniglet"/>
              <a:buNone/>
              <a:defRPr sz="3100" b="1">
                <a:solidFill>
                  <a:schemeClr val="lt1"/>
                </a:solidFill>
                <a:latin typeface="Sniglet"/>
                <a:ea typeface="Sniglet"/>
                <a:cs typeface="Sniglet"/>
                <a:sym typeface="Sniglet"/>
              </a:defRPr>
            </a:lvl7pPr>
            <a:lvl8pPr lvl="7" algn="ctr" rtl="0">
              <a:spcBef>
                <a:spcPts val="0"/>
              </a:spcBef>
              <a:spcAft>
                <a:spcPts val="0"/>
              </a:spcAft>
              <a:buClr>
                <a:schemeClr val="lt1"/>
              </a:buClr>
              <a:buSzPts val="3100"/>
              <a:buFont typeface="Sniglet"/>
              <a:buNone/>
              <a:defRPr sz="3100" b="1">
                <a:solidFill>
                  <a:schemeClr val="lt1"/>
                </a:solidFill>
                <a:latin typeface="Sniglet"/>
                <a:ea typeface="Sniglet"/>
                <a:cs typeface="Sniglet"/>
                <a:sym typeface="Sniglet"/>
              </a:defRPr>
            </a:lvl8pPr>
            <a:lvl9pPr lvl="8" algn="ctr" rtl="0">
              <a:spcBef>
                <a:spcPts val="0"/>
              </a:spcBef>
              <a:spcAft>
                <a:spcPts val="0"/>
              </a:spcAft>
              <a:buClr>
                <a:schemeClr val="lt1"/>
              </a:buClr>
              <a:buSzPts val="3100"/>
              <a:buFont typeface="Sniglet"/>
              <a:buNone/>
              <a:defRPr sz="3100" b="1">
                <a:solidFill>
                  <a:schemeClr val="lt1"/>
                </a:solidFill>
                <a:latin typeface="Sniglet"/>
                <a:ea typeface="Sniglet"/>
                <a:cs typeface="Sniglet"/>
                <a:sym typeface="Sniglet"/>
              </a:defRPr>
            </a:lvl9pPr>
          </a:lstStyle>
          <a:p>
            <a:endParaRPr/>
          </a:p>
        </p:txBody>
      </p:sp>
      <p:sp>
        <p:nvSpPr>
          <p:cNvPr id="7" name="Google Shape;7;p1"/>
          <p:cNvSpPr txBox="1">
            <a:spLocks noGrp="1"/>
          </p:cNvSpPr>
          <p:nvPr>
            <p:ph type="body" idx="1"/>
          </p:nvPr>
        </p:nvSpPr>
        <p:spPr>
          <a:xfrm>
            <a:off x="960000" y="1649444"/>
            <a:ext cx="10272000" cy="4488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Baloo 2"/>
              <a:buChar char="●"/>
              <a:defRPr>
                <a:solidFill>
                  <a:schemeClr val="dk1"/>
                </a:solidFill>
                <a:latin typeface="Baloo 2"/>
                <a:ea typeface="Baloo 2"/>
                <a:cs typeface="Baloo 2"/>
                <a:sym typeface="Baloo 2"/>
              </a:defRPr>
            </a:lvl1pPr>
            <a:lvl2pPr marL="914400" lvl="1" indent="-317500">
              <a:lnSpc>
                <a:spcPct val="100000"/>
              </a:lnSpc>
              <a:spcBef>
                <a:spcPts val="1600"/>
              </a:spcBef>
              <a:spcAft>
                <a:spcPts val="0"/>
              </a:spcAft>
              <a:buClr>
                <a:schemeClr val="dk1"/>
              </a:buClr>
              <a:buSzPts val="1400"/>
              <a:buFont typeface="Baloo 2"/>
              <a:buChar char="○"/>
              <a:defRPr>
                <a:solidFill>
                  <a:schemeClr val="dk1"/>
                </a:solidFill>
                <a:latin typeface="Baloo 2"/>
                <a:ea typeface="Baloo 2"/>
                <a:cs typeface="Baloo 2"/>
                <a:sym typeface="Baloo 2"/>
              </a:defRPr>
            </a:lvl2pPr>
            <a:lvl3pPr marL="1371600" lvl="2" indent="-317500">
              <a:lnSpc>
                <a:spcPct val="100000"/>
              </a:lnSpc>
              <a:spcBef>
                <a:spcPts val="1600"/>
              </a:spcBef>
              <a:spcAft>
                <a:spcPts val="0"/>
              </a:spcAft>
              <a:buClr>
                <a:schemeClr val="dk1"/>
              </a:buClr>
              <a:buSzPts val="1400"/>
              <a:buFont typeface="Baloo 2"/>
              <a:buChar char="■"/>
              <a:defRPr>
                <a:solidFill>
                  <a:schemeClr val="dk1"/>
                </a:solidFill>
                <a:latin typeface="Baloo 2"/>
                <a:ea typeface="Baloo 2"/>
                <a:cs typeface="Baloo 2"/>
                <a:sym typeface="Baloo 2"/>
              </a:defRPr>
            </a:lvl3pPr>
            <a:lvl4pPr marL="1828800" lvl="3" indent="-317500">
              <a:lnSpc>
                <a:spcPct val="100000"/>
              </a:lnSpc>
              <a:spcBef>
                <a:spcPts val="1600"/>
              </a:spcBef>
              <a:spcAft>
                <a:spcPts val="0"/>
              </a:spcAft>
              <a:buClr>
                <a:schemeClr val="dk1"/>
              </a:buClr>
              <a:buSzPts val="1400"/>
              <a:buFont typeface="Baloo 2"/>
              <a:buChar char="●"/>
              <a:defRPr>
                <a:solidFill>
                  <a:schemeClr val="dk1"/>
                </a:solidFill>
                <a:latin typeface="Baloo 2"/>
                <a:ea typeface="Baloo 2"/>
                <a:cs typeface="Baloo 2"/>
                <a:sym typeface="Baloo 2"/>
              </a:defRPr>
            </a:lvl4pPr>
            <a:lvl5pPr marL="2286000" lvl="4" indent="-317500">
              <a:lnSpc>
                <a:spcPct val="100000"/>
              </a:lnSpc>
              <a:spcBef>
                <a:spcPts val="1600"/>
              </a:spcBef>
              <a:spcAft>
                <a:spcPts val="0"/>
              </a:spcAft>
              <a:buClr>
                <a:schemeClr val="dk1"/>
              </a:buClr>
              <a:buSzPts val="1400"/>
              <a:buFont typeface="Baloo 2"/>
              <a:buChar char="○"/>
              <a:defRPr>
                <a:solidFill>
                  <a:schemeClr val="dk1"/>
                </a:solidFill>
                <a:latin typeface="Baloo 2"/>
                <a:ea typeface="Baloo 2"/>
                <a:cs typeface="Baloo 2"/>
                <a:sym typeface="Baloo 2"/>
              </a:defRPr>
            </a:lvl5pPr>
            <a:lvl6pPr marL="2743200" lvl="5" indent="-317500">
              <a:lnSpc>
                <a:spcPct val="100000"/>
              </a:lnSpc>
              <a:spcBef>
                <a:spcPts val="1600"/>
              </a:spcBef>
              <a:spcAft>
                <a:spcPts val="0"/>
              </a:spcAft>
              <a:buClr>
                <a:schemeClr val="dk1"/>
              </a:buClr>
              <a:buSzPts val="1400"/>
              <a:buFont typeface="Baloo 2"/>
              <a:buChar char="■"/>
              <a:defRPr>
                <a:solidFill>
                  <a:schemeClr val="dk1"/>
                </a:solidFill>
                <a:latin typeface="Baloo 2"/>
                <a:ea typeface="Baloo 2"/>
                <a:cs typeface="Baloo 2"/>
                <a:sym typeface="Baloo 2"/>
              </a:defRPr>
            </a:lvl6pPr>
            <a:lvl7pPr marL="3200400" lvl="6" indent="-317500">
              <a:lnSpc>
                <a:spcPct val="100000"/>
              </a:lnSpc>
              <a:spcBef>
                <a:spcPts val="1600"/>
              </a:spcBef>
              <a:spcAft>
                <a:spcPts val="0"/>
              </a:spcAft>
              <a:buClr>
                <a:schemeClr val="dk1"/>
              </a:buClr>
              <a:buSzPts val="1400"/>
              <a:buFont typeface="Baloo 2"/>
              <a:buChar char="●"/>
              <a:defRPr>
                <a:solidFill>
                  <a:schemeClr val="dk1"/>
                </a:solidFill>
                <a:latin typeface="Baloo 2"/>
                <a:ea typeface="Baloo 2"/>
                <a:cs typeface="Baloo 2"/>
                <a:sym typeface="Baloo 2"/>
              </a:defRPr>
            </a:lvl7pPr>
            <a:lvl8pPr marL="3657600" lvl="7" indent="-317500">
              <a:lnSpc>
                <a:spcPct val="100000"/>
              </a:lnSpc>
              <a:spcBef>
                <a:spcPts val="1600"/>
              </a:spcBef>
              <a:spcAft>
                <a:spcPts val="0"/>
              </a:spcAft>
              <a:buClr>
                <a:schemeClr val="dk1"/>
              </a:buClr>
              <a:buSzPts val="1400"/>
              <a:buFont typeface="Baloo 2"/>
              <a:buChar char="○"/>
              <a:defRPr>
                <a:solidFill>
                  <a:schemeClr val="dk1"/>
                </a:solidFill>
                <a:latin typeface="Baloo 2"/>
                <a:ea typeface="Baloo 2"/>
                <a:cs typeface="Baloo 2"/>
                <a:sym typeface="Baloo 2"/>
              </a:defRPr>
            </a:lvl8pPr>
            <a:lvl9pPr marL="4114800" lvl="8" indent="-317500">
              <a:lnSpc>
                <a:spcPct val="100000"/>
              </a:lnSpc>
              <a:spcBef>
                <a:spcPts val="1600"/>
              </a:spcBef>
              <a:spcAft>
                <a:spcPts val="1600"/>
              </a:spcAft>
              <a:buClr>
                <a:schemeClr val="dk1"/>
              </a:buClr>
              <a:buSzPts val="1400"/>
              <a:buFont typeface="Baloo 2"/>
              <a:buChar char="■"/>
              <a:defRPr>
                <a:solidFill>
                  <a:schemeClr val="dk1"/>
                </a:solidFill>
                <a:latin typeface="Baloo 2"/>
                <a:ea typeface="Baloo 2"/>
                <a:cs typeface="Baloo 2"/>
                <a:sym typeface="Baloo 2"/>
              </a:defRPr>
            </a:lvl9pPr>
          </a:lstStyle>
          <a:p>
            <a:endParaRPr/>
          </a:p>
        </p:txBody>
      </p:sp>
    </p:spTree>
    <p:extLst>
      <p:ext uri="{BB962C8B-B14F-4D97-AF65-F5344CB8AC3E}">
        <p14:creationId xmlns:p14="http://schemas.microsoft.com/office/powerpoint/2010/main" val="1174517642"/>
      </p:ext>
    </p:extLst>
  </p:cSld>
  <p:clrMap bg1="lt1" tx1="dk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4364"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340">
          <p15:clr>
            <a:srgbClr val="EA4335"/>
          </p15:clr>
        </p15:guide>
        <p15:guide id="2" pos="454">
          <p15:clr>
            <a:srgbClr val="EA4335"/>
          </p15:clr>
        </p15:guide>
        <p15:guide id="3" orient="horz" pos="2900">
          <p15:clr>
            <a:srgbClr val="EA4335"/>
          </p15:clr>
        </p15:guide>
        <p15:guide id="4" pos="5306">
          <p15:clr>
            <a:srgbClr val="EA4335"/>
          </p15:clr>
        </p15:guide>
        <p15:guide id="5" orient="horz" pos="1620">
          <p15:clr>
            <a:srgbClr val="EA4335"/>
          </p15:clr>
        </p15:guide>
        <p15:guide id="6" pos="2880">
          <p15:clr>
            <a:srgbClr val="EA4335"/>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a:buClr>
                <a:srgbClr val="000000"/>
              </a:buClr>
              <a:buFont typeface="Arial"/>
              <a:buNone/>
            </a:pPr>
            <a:endParaRPr kern="0"/>
          </a:p>
        </p:txBody>
      </p:sp>
      <p:sp>
        <p:nvSpPr>
          <p:cNvPr id="9" name="Google Shape;9;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a:buClr>
                <a:srgbClr val="000000"/>
              </a:buClr>
              <a:buFont typeface="Arial"/>
              <a:buNone/>
            </a:pPr>
            <a:endParaRPr kern="0"/>
          </a:p>
        </p:txBody>
      </p:sp>
      <p:sp>
        <p:nvSpPr>
          <p:cNvPr id="10" name="Google Shape;10;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a:buClr>
                <a:srgbClr val="000000"/>
              </a:buClr>
              <a:buFont typeface="Arial"/>
              <a:buNone/>
            </a:pPr>
            <a:fld id="{00000000-1234-1234-1234-123412341234}" type="slidenum">
              <a:rPr lang="en-US" kern="0"/>
              <a:pPr>
                <a:buClr>
                  <a:srgbClr val="000000"/>
                </a:buClr>
                <a:buFont typeface="Arial"/>
                <a:buNone/>
              </a:pPr>
              <a:t>‹#›</a:t>
            </a:fld>
            <a:endParaRPr kern="0"/>
          </a:p>
        </p:txBody>
      </p:sp>
    </p:spTree>
    <p:extLst>
      <p:ext uri="{BB962C8B-B14F-4D97-AF65-F5344CB8AC3E}">
        <p14:creationId xmlns:p14="http://schemas.microsoft.com/office/powerpoint/2010/main" val="393321406"/>
      </p:ext>
    </p:extLst>
  </p:cSld>
  <p:clrMap bg1="lt1" tx1="dk1" bg2="dk2" tx2="lt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0" fontAlgn="base" hangingPunct="0">
              <a:spcBef>
                <a:spcPct val="0"/>
              </a:spcBef>
              <a:spcAft>
                <a:spcPct val="0"/>
              </a:spcAft>
              <a:defRPr/>
            </a:pPr>
            <a:fld id="{9068B3BB-BDA8-4942-91CB-F2B2769569BA}" type="datetimeFigureOut">
              <a:rPr lang="en-US">
                <a:solidFill>
                  <a:prstClr val="black">
                    <a:tint val="75000"/>
                  </a:prstClr>
                </a:solidFill>
                <a:latin typeface="Arial" panose="020B0604020202020204" pitchFamily="34" charset="0"/>
                <a:cs typeface="Arial" panose="020B0604020202020204" pitchFamily="34" charset="0"/>
                <a:sym typeface="Arial" panose="020B0604020202020204" pitchFamily="34" charset="0"/>
              </a:rPr>
              <a:pPr eaLnBrk="0" fontAlgn="base" hangingPunct="0">
                <a:spcBef>
                  <a:spcPct val="0"/>
                </a:spcBef>
                <a:spcAft>
                  <a:spcPct val="0"/>
                </a:spcAft>
                <a:defRPr/>
              </a:pPr>
              <a:t>26/02/2024</a:t>
            </a:fld>
            <a:endParaRPr lang="en-US" dirty="0">
              <a:solidFill>
                <a:prstClr val="black">
                  <a:tint val="75000"/>
                </a:prstClr>
              </a:solidFill>
              <a:latin typeface="Arial" panose="020B0604020202020204" pitchFamily="34" charset="0"/>
              <a:cs typeface="Arial" panose="020B0604020202020204" pitchFamily="34" charset="0"/>
              <a:sym typeface="Arial" panose="020B0604020202020204" pitchFamily="34" charset="0"/>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0" fontAlgn="base" hangingPunct="0">
              <a:spcBef>
                <a:spcPct val="0"/>
              </a:spcBef>
              <a:spcAft>
                <a:spcPct val="0"/>
              </a:spcAft>
              <a:defRPr/>
            </a:pPr>
            <a:endParaRPr lang="en-US">
              <a:solidFill>
                <a:prstClr val="black">
                  <a:tint val="75000"/>
                </a:prstClr>
              </a:solidFill>
              <a:latin typeface="Arial" panose="020B0604020202020204" pitchFamily="34" charset="0"/>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0" fontAlgn="base" hangingPunct="0">
              <a:spcBef>
                <a:spcPct val="0"/>
              </a:spcBef>
              <a:spcAft>
                <a:spcPct val="0"/>
              </a:spcAft>
              <a:defRPr/>
            </a:pPr>
            <a:fld id="{2A82637A-6C68-48C1-91B8-0F77876AAF96}" type="slidenum">
              <a:rPr lang="en-US">
                <a:solidFill>
                  <a:prstClr val="black">
                    <a:tint val="75000"/>
                  </a:prstClr>
                </a:solidFill>
                <a:latin typeface="Arial" panose="020B0604020202020204" pitchFamily="34" charset="0"/>
                <a:cs typeface="Arial" panose="020B0604020202020204" pitchFamily="34" charset="0"/>
                <a:sym typeface="Arial" panose="020B0604020202020204" pitchFamily="34" charset="0"/>
              </a:rPr>
              <a:pPr eaLnBrk="0" fontAlgn="base" hangingPunct="0">
                <a:spcBef>
                  <a:spcPct val="0"/>
                </a:spcBef>
                <a:spcAft>
                  <a:spcPct val="0"/>
                </a:spcAft>
                <a:defRPr/>
              </a:pPr>
              <a:t>‹#›</a:t>
            </a:fld>
            <a:endParaRPr lang="en-US" dirty="0">
              <a:solidFill>
                <a:prstClr val="black">
                  <a:tint val="75000"/>
                </a:prstClr>
              </a:solidFill>
              <a:latin typeface="Arial" panose="020B0604020202020204" pitchFamily="34" charset="0"/>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533236333"/>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4327" r:id="rId15"/>
    <p:sldLayoutId id="2147484328" r:id="rId16"/>
    <p:sldLayoutId id="2147484329" r:id="rId17"/>
    <p:sldLayoutId id="2147484330" r:id="rId18"/>
    <p:sldLayoutId id="2147484331" r:id="rId19"/>
    <p:sldLayoutId id="2147484332" r:id="rId20"/>
    <p:sldLayoutId id="2147484334" r:id="rId21"/>
    <p:sldLayoutId id="2147484335" r:id="rId22"/>
    <p:sldLayoutId id="2147484336" r:id="rId23"/>
    <p:sldLayoutId id="2147484337" r:id="rId24"/>
    <p:sldLayoutId id="2147484339" r:id="rId25"/>
    <p:sldLayoutId id="2147484340" r:id="rId26"/>
    <p:sldLayoutId id="2147484341" r:id="rId27"/>
    <p:sldLayoutId id="2147484342" r:id="rId28"/>
    <p:sldLayoutId id="2147484343" r:id="rId29"/>
    <p:sldLayoutId id="2147484344" r:id="rId30"/>
    <p:sldLayoutId id="2147484345" r:id="rId31"/>
    <p:sldLayoutId id="2147484346" r:id="rId32"/>
    <p:sldLayoutId id="2147484347" r:id="rId33"/>
    <p:sldLayoutId id="2147484348" r:id="rId34"/>
    <p:sldLayoutId id="2147484349" r:id="rId35"/>
    <p:sldLayoutId id="2147484350" r:id="rId36"/>
    <p:sldLayoutId id="2147484351" r:id="rId37"/>
    <p:sldLayoutId id="2147484352" r:id="rId38"/>
    <p:sldLayoutId id="2147484353" r:id="rId39"/>
    <p:sldLayoutId id="2147484354" r:id="rId40"/>
    <p:sldLayoutId id="2147484355" r:id="rId41"/>
    <p:sldLayoutId id="2147484357" r:id="rId42"/>
    <p:sldLayoutId id="2147484358" r:id="rId43"/>
    <p:sldLayoutId id="2147484359" r:id="rId44"/>
    <p:sldLayoutId id="2147484360" r:id="rId45"/>
    <p:sldLayoutId id="2147484361" r:id="rId46"/>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Rectangle 3"/>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5060"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a:latin typeface="Arial" charset="0"/>
              </a:defRPr>
            </a:lvl1pPr>
          </a:lstStyle>
          <a:p>
            <a:pPr defTabSz="914400" fontAlgn="base">
              <a:spcAft>
                <a:spcPct val="0"/>
              </a:spcAft>
              <a:defRPr/>
            </a:pPr>
            <a:endParaRPr lang="en-US">
              <a:solidFill>
                <a:srgbClr val="000000"/>
              </a:solidFill>
            </a:endParaRPr>
          </a:p>
        </p:txBody>
      </p:sp>
      <p:sp>
        <p:nvSpPr>
          <p:cNvPr id="45061"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a:latin typeface="Arial" charset="0"/>
              </a:defRPr>
            </a:lvl1pPr>
          </a:lstStyle>
          <a:p>
            <a:pPr defTabSz="914400" fontAlgn="base">
              <a:spcAft>
                <a:spcPct val="0"/>
              </a:spcAft>
              <a:defRPr/>
            </a:pPr>
            <a:endParaRPr lang="en-US">
              <a:solidFill>
                <a:srgbClr val="000000"/>
              </a:solidFill>
            </a:endParaRPr>
          </a:p>
        </p:txBody>
      </p:sp>
      <p:sp>
        <p:nvSpPr>
          <p:cNvPr id="45062"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a:lvl1pPr>
          </a:lstStyle>
          <a:p>
            <a:pPr defTabSz="914400" fontAlgn="base">
              <a:spcAft>
                <a:spcPct val="0"/>
              </a:spcAft>
            </a:pPr>
            <a:fld id="{C1FB1BA9-448A-466D-888E-000648E11133}" type="slidenum">
              <a:rPr lang="en-US" altLang="en-US" smtClean="0">
                <a:solidFill>
                  <a:srgbClr val="000000"/>
                </a:solidFill>
              </a:rPr>
              <a:pPr defTabSz="914400" fontAlgn="base">
                <a:spcAft>
                  <a:spcPct val="0"/>
                </a:spcAft>
              </a:pPr>
              <a:t>‹#›</a:t>
            </a:fld>
            <a:endParaRPr lang="en-US" altLang="en-US">
              <a:solidFill>
                <a:srgbClr val="000000"/>
              </a:solidFill>
            </a:endParaRPr>
          </a:p>
        </p:txBody>
      </p:sp>
    </p:spTree>
    <p:extLst>
      <p:ext uri="{BB962C8B-B14F-4D97-AF65-F5344CB8AC3E}">
        <p14:creationId xmlns:p14="http://schemas.microsoft.com/office/powerpoint/2010/main" val="3899190064"/>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 id="2147483778" r:id="rId13"/>
    <p:sldLayoutId id="2147483779" r:id="rId14"/>
    <p:sldLayoutId id="2147483780" r:id="rId15"/>
    <p:sldLayoutId id="2147483781" r:id="rId16"/>
    <p:sldLayoutId id="2147483782" r:id="rId17"/>
    <p:sldLayoutId id="2147483783" r:id="rId18"/>
    <p:sldLayoutId id="2147483784" r:id="rId19"/>
    <p:sldLayoutId id="2147483785" r:id="rId20"/>
    <p:sldLayoutId id="2147483786" r:id="rId21"/>
    <p:sldLayoutId id="2147483787" r:id="rId22"/>
    <p:sldLayoutId id="2147483788" r:id="rId23"/>
    <p:sldLayoutId id="2147483789" r:id="rId24"/>
    <p:sldLayoutId id="2147483790" r:id="rId25"/>
    <p:sldLayoutId id="2147483791" r:id="rId26"/>
    <p:sldLayoutId id="2147483792" r:id="rId27"/>
    <p:sldLayoutId id="2147483793" r:id="rId28"/>
    <p:sldLayoutId id="2147483794" r:id="rId29"/>
    <p:sldLayoutId id="2147483795" r:id="rId30"/>
    <p:sldLayoutId id="2147483796" r:id="rId31"/>
    <p:sldLayoutId id="2147483797" r:id="rId32"/>
    <p:sldLayoutId id="2147483798" r:id="rId33"/>
    <p:sldLayoutId id="2147483799" r:id="rId34"/>
    <p:sldLayoutId id="2147483800" r:id="rId35"/>
    <p:sldLayoutId id="2147483801" r:id="rId36"/>
    <p:sldLayoutId id="2147483802" r:id="rId37"/>
    <p:sldLayoutId id="2147483803" r:id="rId38"/>
    <p:sldLayoutId id="2147483804" r:id="rId39"/>
    <p:sldLayoutId id="2147483805" r:id="rId40"/>
    <p:sldLayoutId id="2147483806" r:id="rId41"/>
    <p:sldLayoutId id="2147483807" r:id="rId42"/>
    <p:sldLayoutId id="2147483808" r:id="rId43"/>
    <p:sldLayoutId id="2147483809" r:id="rId44"/>
    <p:sldLayoutId id="2147483810" r:id="rId45"/>
    <p:sldLayoutId id="2147483811" r:id="rId46"/>
    <p:sldLayoutId id="2147483812" r:id="rId47"/>
    <p:sldLayoutId id="2147483813" r:id="rId48"/>
    <p:sldLayoutId id="2147483814" r:id="rId49"/>
    <p:sldLayoutId id="2147483815" r:id="rId50"/>
    <p:sldLayoutId id="2147483816" r:id="rId51"/>
    <p:sldLayoutId id="2147483817" r:id="rId52"/>
    <p:sldLayoutId id="2147483818" r:id="rId53"/>
    <p:sldLayoutId id="2147483819" r:id="rId54"/>
    <p:sldLayoutId id="2147483820" r:id="rId55"/>
    <p:sldLayoutId id="2147483821" r:id="rId56"/>
    <p:sldLayoutId id="2147483822" r:id="rId57"/>
    <p:sldLayoutId id="2147483823" r:id="rId58"/>
    <p:sldLayoutId id="2147483824" r:id="rId59"/>
    <p:sldLayoutId id="2147483825" r:id="rId60"/>
    <p:sldLayoutId id="2147483826" r:id="rId61"/>
    <p:sldLayoutId id="2147483827" r:id="rId62"/>
    <p:sldLayoutId id="2147483828" r:id="rId63"/>
    <p:sldLayoutId id="2147483829" r:id="rId64"/>
    <p:sldLayoutId id="2147483830" r:id="rId65"/>
    <p:sldLayoutId id="2147483831" r:id="rId66"/>
    <p:sldLayoutId id="2147483832" r:id="rId67"/>
    <p:sldLayoutId id="2147483833" r:id="rId68"/>
    <p:sldLayoutId id="2147483834" r:id="rId69"/>
    <p:sldLayoutId id="2147483835" r:id="rId70"/>
    <p:sldLayoutId id="2147483836" r:id="rId71"/>
    <p:sldLayoutId id="2147483837" r:id="rId72"/>
    <p:sldLayoutId id="2147483838" r:id="rId73"/>
    <p:sldLayoutId id="2147483839" r:id="rId74"/>
    <p:sldLayoutId id="2147483840" r:id="rId75"/>
    <p:sldLayoutId id="2147483841" r:id="rId76"/>
    <p:sldLayoutId id="2147483842" r:id="rId77"/>
    <p:sldLayoutId id="2147483843" r:id="rId78"/>
    <p:sldLayoutId id="2147483844" r:id="rId79"/>
    <p:sldLayoutId id="2147483845" r:id="rId80"/>
    <p:sldLayoutId id="2147483846" r:id="rId81"/>
    <p:sldLayoutId id="2147483847" r:id="rId82"/>
    <p:sldLayoutId id="2147483848" r:id="rId83"/>
    <p:sldLayoutId id="2147483849" r:id="rId84"/>
    <p:sldLayoutId id="2147483850" r:id="rId85"/>
    <p:sldLayoutId id="2147483851" r:id="rId86"/>
    <p:sldLayoutId id="2147483852" r:id="rId87"/>
    <p:sldLayoutId id="2147483853" r:id="rId88"/>
    <p:sldLayoutId id="2147483854" r:id="rId89"/>
    <p:sldLayoutId id="2147483855" r:id="rId90"/>
    <p:sldLayoutId id="2147483856" r:id="rId91"/>
    <p:sldLayoutId id="2147483857" r:id="rId92"/>
    <p:sldLayoutId id="2147483858" r:id="rId93"/>
    <p:sldLayoutId id="2147483859" r:id="rId94"/>
    <p:sldLayoutId id="2147483860" r:id="rId95"/>
    <p:sldLayoutId id="2147483861" r:id="rId96"/>
    <p:sldLayoutId id="2147483862" r:id="rId97"/>
    <p:sldLayoutId id="2147483863" r:id="rId98"/>
    <p:sldLayoutId id="2147483864" r:id="rId99"/>
    <p:sldLayoutId id="2147483865" r:id="rId100"/>
    <p:sldLayoutId id="2147483866" r:id="rId101"/>
    <p:sldLayoutId id="2147483867" r:id="rId102"/>
    <p:sldLayoutId id="2147483868" r:id="rId103"/>
    <p:sldLayoutId id="2147483869" r:id="rId104"/>
    <p:sldLayoutId id="2147483870" r:id="rId105"/>
    <p:sldLayoutId id="2147483871" r:id="rId106"/>
    <p:sldLayoutId id="2147483872" r:id="rId107"/>
    <p:sldLayoutId id="2147483873" r:id="rId108"/>
    <p:sldLayoutId id="2147483874" r:id="rId109"/>
    <p:sldLayoutId id="2147483875" r:id="rId110"/>
    <p:sldLayoutId id="2147483876" r:id="rId111"/>
    <p:sldLayoutId id="2147483877" r:id="rId112"/>
    <p:sldLayoutId id="2147483878" r:id="rId113"/>
    <p:sldLayoutId id="2147483879" r:id="rId114"/>
    <p:sldLayoutId id="2147483880" r:id="rId115"/>
    <p:sldLayoutId id="2147483881" r:id="rId116"/>
    <p:sldLayoutId id="2147483882" r:id="rId117"/>
    <p:sldLayoutId id="2147483883" r:id="rId118"/>
    <p:sldLayoutId id="2147483884" r:id="rId119"/>
    <p:sldLayoutId id="2147483885" r:id="rId120"/>
    <p:sldLayoutId id="2147483886" r:id="rId121"/>
    <p:sldLayoutId id="2147483887" r:id="rId122"/>
    <p:sldLayoutId id="2147483888" r:id="rId123"/>
    <p:sldLayoutId id="2147483889" r:id="rId124"/>
    <p:sldLayoutId id="2147483890" r:id="rId125"/>
    <p:sldLayoutId id="2147483891" r:id="rId126"/>
    <p:sldLayoutId id="2147483892" r:id="rId127"/>
    <p:sldLayoutId id="2147483893" r:id="rId128"/>
    <p:sldLayoutId id="2147483894" r:id="rId129"/>
    <p:sldLayoutId id="2147483895" r:id="rId130"/>
    <p:sldLayoutId id="2147483896" r:id="rId131"/>
    <p:sldLayoutId id="2147483897" r:id="rId132"/>
    <p:sldLayoutId id="2147483898" r:id="rId133"/>
    <p:sldLayoutId id="2147483899" r:id="rId134"/>
    <p:sldLayoutId id="2147483900" r:id="rId135"/>
    <p:sldLayoutId id="2147483901" r:id="rId136"/>
    <p:sldLayoutId id="2147483902" r:id="rId137"/>
    <p:sldLayoutId id="2147483903" r:id="rId138"/>
    <p:sldLayoutId id="2147483904" r:id="rId139"/>
    <p:sldLayoutId id="2147483905" r:id="rId140"/>
    <p:sldLayoutId id="2147483906" r:id="rId141"/>
    <p:sldLayoutId id="2147483907" r:id="rId142"/>
    <p:sldLayoutId id="2147483908" r:id="rId143"/>
    <p:sldLayoutId id="2147483909" r:id="rId144"/>
    <p:sldLayoutId id="2147483910" r:id="rId145"/>
    <p:sldLayoutId id="2147483911" r:id="rId146"/>
    <p:sldLayoutId id="2147483912" r:id="rId147"/>
    <p:sldLayoutId id="2147483913" r:id="rId148"/>
    <p:sldLayoutId id="2147483914" r:id="rId149"/>
    <p:sldLayoutId id="2147483915" r:id="rId150"/>
    <p:sldLayoutId id="2147483916" r:id="rId151"/>
    <p:sldLayoutId id="2147483917" r:id="rId152"/>
    <p:sldLayoutId id="2147483918" r:id="rId153"/>
    <p:sldLayoutId id="2147483919" r:id="rId154"/>
    <p:sldLayoutId id="2147483920" r:id="rId155"/>
    <p:sldLayoutId id="2147483921" r:id="rId156"/>
    <p:sldLayoutId id="2147483922" r:id="rId157"/>
    <p:sldLayoutId id="2147483923" r:id="rId158"/>
    <p:sldLayoutId id="2147483924" r:id="rId159"/>
    <p:sldLayoutId id="2147483925" r:id="rId160"/>
    <p:sldLayoutId id="2147483926" r:id="rId161"/>
    <p:sldLayoutId id="2147483927" r:id="rId162"/>
    <p:sldLayoutId id="2147483928" r:id="rId163"/>
    <p:sldLayoutId id="2147483929" r:id="rId164"/>
    <p:sldLayoutId id="2147483930" r:id="rId165"/>
    <p:sldLayoutId id="2147483931" r:id="rId166"/>
    <p:sldLayoutId id="2147483932" r:id="rId167"/>
    <p:sldLayoutId id="2147483933" r:id="rId168"/>
    <p:sldLayoutId id="2147483934" r:id="rId169"/>
    <p:sldLayoutId id="2147483935" r:id="rId170"/>
    <p:sldLayoutId id="2147483936" r:id="rId171"/>
    <p:sldLayoutId id="2147483937" r:id="rId172"/>
    <p:sldLayoutId id="2147483938" r:id="rId173"/>
    <p:sldLayoutId id="2147483939" r:id="rId174"/>
    <p:sldLayoutId id="2147483940" r:id="rId175"/>
    <p:sldLayoutId id="2147483941" r:id="rId176"/>
    <p:sldLayoutId id="2147483942" r:id="rId177"/>
    <p:sldLayoutId id="2147483943" r:id="rId178"/>
    <p:sldLayoutId id="2147483944" r:id="rId179"/>
    <p:sldLayoutId id="2147483945" r:id="rId180"/>
    <p:sldLayoutId id="2147483946" r:id="rId181"/>
    <p:sldLayoutId id="2147483947" r:id="rId182"/>
    <p:sldLayoutId id="2147483948" r:id="rId183"/>
    <p:sldLayoutId id="2147483949" r:id="rId184"/>
    <p:sldLayoutId id="2147483950" r:id="rId185"/>
    <p:sldLayoutId id="2147483951" r:id="rId186"/>
    <p:sldLayoutId id="2147483952" r:id="rId187"/>
    <p:sldLayoutId id="2147483953" r:id="rId188"/>
    <p:sldLayoutId id="2147483954" r:id="rId189"/>
    <p:sldLayoutId id="2147483955" r:id="rId190"/>
    <p:sldLayoutId id="2147483956" r:id="rId191"/>
    <p:sldLayoutId id="2147483957" r:id="rId192"/>
    <p:sldLayoutId id="2147483958" r:id="rId193"/>
    <p:sldLayoutId id="2147483959" r:id="rId194"/>
    <p:sldLayoutId id="2147483960" r:id="rId195"/>
    <p:sldLayoutId id="2147483961" r:id="rId196"/>
    <p:sldLayoutId id="2147483962" r:id="rId197"/>
    <p:sldLayoutId id="2147483963" r:id="rId198"/>
    <p:sldLayoutId id="2147483964" r:id="rId199"/>
    <p:sldLayoutId id="2147483965" r:id="rId200"/>
    <p:sldLayoutId id="2147483966" r:id="rId201"/>
    <p:sldLayoutId id="2147483967" r:id="rId202"/>
    <p:sldLayoutId id="2147483968" r:id="rId203"/>
    <p:sldLayoutId id="2147483969" r:id="rId204"/>
    <p:sldLayoutId id="2147483970" r:id="rId205"/>
    <p:sldLayoutId id="2147483971" r:id="rId206"/>
    <p:sldLayoutId id="2147483972" r:id="rId207"/>
    <p:sldLayoutId id="2147483973" r:id="rId208"/>
    <p:sldLayoutId id="2147483974" r:id="rId209"/>
    <p:sldLayoutId id="2147483975" r:id="rId210"/>
    <p:sldLayoutId id="2147483976" r:id="rId211"/>
    <p:sldLayoutId id="2147483977" r:id="rId212"/>
    <p:sldLayoutId id="2147483978" r:id="rId213"/>
    <p:sldLayoutId id="2147483979" r:id="rId214"/>
    <p:sldLayoutId id="2147483980" r:id="rId215"/>
    <p:sldLayoutId id="2147483981" r:id="rId216"/>
    <p:sldLayoutId id="2147483982" r:id="rId217"/>
    <p:sldLayoutId id="2147483983" r:id="rId218"/>
    <p:sldLayoutId id="2147483984" r:id="rId219"/>
    <p:sldLayoutId id="2147483985" r:id="rId220"/>
    <p:sldLayoutId id="2147483986" r:id="rId221"/>
    <p:sldLayoutId id="2147483987" r:id="rId222"/>
    <p:sldLayoutId id="2147483988" r:id="rId223"/>
    <p:sldLayoutId id="2147483989" r:id="rId224"/>
    <p:sldLayoutId id="2147483990" r:id="rId225"/>
    <p:sldLayoutId id="2147483991" r:id="rId226"/>
    <p:sldLayoutId id="2147483992" r:id="rId227"/>
    <p:sldLayoutId id="2147483993" r:id="rId228"/>
    <p:sldLayoutId id="2147483994" r:id="rId229"/>
    <p:sldLayoutId id="2147483995" r:id="rId230"/>
    <p:sldLayoutId id="2147483996" r:id="rId231"/>
    <p:sldLayoutId id="2147483997" r:id="rId232"/>
    <p:sldLayoutId id="2147483998" r:id="rId233"/>
    <p:sldLayoutId id="2147483999" r:id="rId234"/>
    <p:sldLayoutId id="2147484000" r:id="rId235"/>
    <p:sldLayoutId id="2147484001" r:id="rId236"/>
    <p:sldLayoutId id="2147484002" r:id="rId237"/>
    <p:sldLayoutId id="2147484003" r:id="rId238"/>
    <p:sldLayoutId id="2147484004" r:id="rId239"/>
    <p:sldLayoutId id="2147484005" r:id="rId240"/>
    <p:sldLayoutId id="2147484006" r:id="rId241"/>
    <p:sldLayoutId id="2147484007" r:id="rId242"/>
    <p:sldLayoutId id="2147484008" r:id="rId243"/>
    <p:sldLayoutId id="2147484009" r:id="rId244"/>
    <p:sldLayoutId id="2147484010" r:id="rId245"/>
    <p:sldLayoutId id="2147484011" r:id="rId246"/>
    <p:sldLayoutId id="2147484012" r:id="rId247"/>
    <p:sldLayoutId id="2147484013" r:id="rId248"/>
    <p:sldLayoutId id="2147484014" r:id="rId249"/>
    <p:sldLayoutId id="2147484015" r:id="rId250"/>
    <p:sldLayoutId id="2147484016" r:id="rId251"/>
    <p:sldLayoutId id="2147484017" r:id="rId252"/>
    <p:sldLayoutId id="2147484018" r:id="rId253"/>
    <p:sldLayoutId id="2147484019" r:id="rId254"/>
    <p:sldLayoutId id="2147484020" r:id="rId255"/>
    <p:sldLayoutId id="2147484021" r:id="rId256"/>
    <p:sldLayoutId id="2147484022" r:id="rId257"/>
    <p:sldLayoutId id="2147484023" r:id="rId258"/>
    <p:sldLayoutId id="2147484024" r:id="rId259"/>
    <p:sldLayoutId id="2147484025" r:id="rId260"/>
    <p:sldLayoutId id="2147484026" r:id="rId261"/>
    <p:sldLayoutId id="2147484027" r:id="rId262"/>
    <p:sldLayoutId id="2147484028" r:id="rId263"/>
    <p:sldLayoutId id="2147484029" r:id="rId264"/>
    <p:sldLayoutId id="2147484030" r:id="rId265"/>
    <p:sldLayoutId id="2147484031" r:id="rId266"/>
    <p:sldLayoutId id="2147484032" r:id="rId267"/>
    <p:sldLayoutId id="2147484033" r:id="rId268"/>
    <p:sldLayoutId id="2147484034" r:id="rId269"/>
    <p:sldLayoutId id="2147484035" r:id="rId270"/>
    <p:sldLayoutId id="2147484036" r:id="rId271"/>
    <p:sldLayoutId id="2147484037" r:id="rId272"/>
    <p:sldLayoutId id="2147484038" r:id="rId273"/>
    <p:sldLayoutId id="2147484039" r:id="rId274"/>
    <p:sldLayoutId id="2147484040" r:id="rId275"/>
    <p:sldLayoutId id="2147484041" r:id="rId276"/>
    <p:sldLayoutId id="2147484042" r:id="rId277"/>
    <p:sldLayoutId id="2147484043" r:id="rId278"/>
    <p:sldLayoutId id="2147484044" r:id="rId279"/>
    <p:sldLayoutId id="2147484045" r:id="rId280"/>
    <p:sldLayoutId id="2147484046" r:id="rId281"/>
    <p:sldLayoutId id="2147484047" r:id="rId282"/>
    <p:sldLayoutId id="2147484048" r:id="rId283"/>
    <p:sldLayoutId id="2147484049" r:id="rId284"/>
    <p:sldLayoutId id="2147484050" r:id="rId285"/>
    <p:sldLayoutId id="2147484051" r:id="rId286"/>
    <p:sldLayoutId id="2147484052" r:id="rId287"/>
    <p:sldLayoutId id="2147484053" r:id="rId288"/>
    <p:sldLayoutId id="2147484054" r:id="rId289"/>
    <p:sldLayoutId id="2147484055" r:id="rId290"/>
    <p:sldLayoutId id="2147484056" r:id="rId291"/>
    <p:sldLayoutId id="2147484057" r:id="rId292"/>
    <p:sldLayoutId id="2147484058" r:id="rId293"/>
    <p:sldLayoutId id="2147484059" r:id="rId294"/>
    <p:sldLayoutId id="2147484060" r:id="rId295"/>
    <p:sldLayoutId id="2147484061" r:id="rId296"/>
    <p:sldLayoutId id="2147484062" r:id="rId297"/>
    <p:sldLayoutId id="2147484063" r:id="rId298"/>
    <p:sldLayoutId id="2147484064" r:id="rId299"/>
    <p:sldLayoutId id="2147484065" r:id="rId300"/>
    <p:sldLayoutId id="2147484066" r:id="rId301"/>
    <p:sldLayoutId id="2147484067" r:id="rId302"/>
    <p:sldLayoutId id="2147484068" r:id="rId303"/>
    <p:sldLayoutId id="2147484069" r:id="rId304"/>
    <p:sldLayoutId id="2147484070" r:id="rId305"/>
    <p:sldLayoutId id="2147484071" r:id="rId306"/>
    <p:sldLayoutId id="2147484072" r:id="rId307"/>
    <p:sldLayoutId id="2147484073" r:id="rId308"/>
    <p:sldLayoutId id="2147484074" r:id="rId309"/>
    <p:sldLayoutId id="2147484075" r:id="rId310"/>
    <p:sldLayoutId id="2147484076" r:id="rId311"/>
    <p:sldLayoutId id="2147484077" r:id="rId312"/>
    <p:sldLayoutId id="2147484078" r:id="rId313"/>
    <p:sldLayoutId id="2147484079" r:id="rId314"/>
    <p:sldLayoutId id="2147484080" r:id="rId315"/>
    <p:sldLayoutId id="2147484081" r:id="rId316"/>
    <p:sldLayoutId id="2147484082" r:id="rId317"/>
    <p:sldLayoutId id="2147484083" r:id="rId318"/>
    <p:sldLayoutId id="2147484084" r:id="rId319"/>
    <p:sldLayoutId id="2147484085" r:id="rId320"/>
    <p:sldLayoutId id="2147484086" r:id="rId321"/>
    <p:sldLayoutId id="2147484087" r:id="rId322"/>
    <p:sldLayoutId id="2147484088" r:id="rId323"/>
    <p:sldLayoutId id="2147484089" r:id="rId324"/>
    <p:sldLayoutId id="2147484090" r:id="rId325"/>
    <p:sldLayoutId id="2147484091" r:id="rId326"/>
    <p:sldLayoutId id="2147484092" r:id="rId327"/>
    <p:sldLayoutId id="2147484093" r:id="rId328"/>
    <p:sldLayoutId id="2147484094" r:id="rId329"/>
    <p:sldLayoutId id="2147484095" r:id="rId330"/>
    <p:sldLayoutId id="2147484096" r:id="rId331"/>
    <p:sldLayoutId id="2147484097" r:id="rId332"/>
    <p:sldLayoutId id="2147484098" r:id="rId333"/>
    <p:sldLayoutId id="2147484099" r:id="rId334"/>
    <p:sldLayoutId id="2147484100" r:id="rId335"/>
    <p:sldLayoutId id="2147484101" r:id="rId336"/>
    <p:sldLayoutId id="2147484102" r:id="rId337"/>
    <p:sldLayoutId id="2147484103" r:id="rId338"/>
    <p:sldLayoutId id="2147484104" r:id="rId339"/>
    <p:sldLayoutId id="2147484105" r:id="rId340"/>
    <p:sldLayoutId id="2147484106" r:id="rId341"/>
    <p:sldLayoutId id="2147484107" r:id="rId342"/>
    <p:sldLayoutId id="2147484108" r:id="rId343"/>
    <p:sldLayoutId id="2147484109" r:id="rId344"/>
    <p:sldLayoutId id="2147484110" r:id="rId345"/>
    <p:sldLayoutId id="2147484111" r:id="rId346"/>
    <p:sldLayoutId id="2147484112" r:id="rId347"/>
    <p:sldLayoutId id="2147484113" r:id="rId348"/>
    <p:sldLayoutId id="2147484114" r:id="rId349"/>
    <p:sldLayoutId id="2147484115" r:id="rId350"/>
    <p:sldLayoutId id="2147484116" r:id="rId351"/>
    <p:sldLayoutId id="2147484117" r:id="rId352"/>
    <p:sldLayoutId id="2147484118" r:id="rId353"/>
    <p:sldLayoutId id="2147484119" r:id="rId354"/>
    <p:sldLayoutId id="2147484120" r:id="rId355"/>
    <p:sldLayoutId id="2147484121" r:id="rId356"/>
    <p:sldLayoutId id="2147484122" r:id="rId357"/>
    <p:sldLayoutId id="2147484123" r:id="rId358"/>
    <p:sldLayoutId id="2147484124" r:id="rId359"/>
    <p:sldLayoutId id="2147484125" r:id="rId360"/>
    <p:sldLayoutId id="2147484126" r:id="rId361"/>
    <p:sldLayoutId id="2147484127" r:id="rId362"/>
    <p:sldLayoutId id="2147484128" r:id="rId363"/>
    <p:sldLayoutId id="2147484129" r:id="rId364"/>
    <p:sldLayoutId id="2147484130" r:id="rId365"/>
    <p:sldLayoutId id="2147484131" r:id="rId366"/>
    <p:sldLayoutId id="2147484132" r:id="rId367"/>
    <p:sldLayoutId id="2147484133" r:id="rId368"/>
    <p:sldLayoutId id="2147484134" r:id="rId369"/>
    <p:sldLayoutId id="2147484135" r:id="rId370"/>
    <p:sldLayoutId id="2147484136" r:id="rId371"/>
    <p:sldLayoutId id="2147484137" r:id="rId372"/>
    <p:sldLayoutId id="2147484138" r:id="rId373"/>
    <p:sldLayoutId id="2147484139" r:id="rId374"/>
    <p:sldLayoutId id="2147484140" r:id="rId375"/>
    <p:sldLayoutId id="2147484141" r:id="rId376"/>
    <p:sldLayoutId id="2147484142" r:id="rId377"/>
    <p:sldLayoutId id="2147484143" r:id="rId378"/>
    <p:sldLayoutId id="2147484144" r:id="rId379"/>
    <p:sldLayoutId id="2147484145" r:id="rId380"/>
    <p:sldLayoutId id="2147484146" r:id="rId381"/>
    <p:sldLayoutId id="2147484147" r:id="rId382"/>
    <p:sldLayoutId id="2147484148" r:id="rId383"/>
    <p:sldLayoutId id="2147484149" r:id="rId384"/>
    <p:sldLayoutId id="2147484150" r:id="rId385"/>
    <p:sldLayoutId id="2147484151" r:id="rId386"/>
    <p:sldLayoutId id="2147484152" r:id="rId387"/>
    <p:sldLayoutId id="2147484153" r:id="rId388"/>
    <p:sldLayoutId id="2147484154" r:id="rId389"/>
    <p:sldLayoutId id="2147484155" r:id="rId390"/>
    <p:sldLayoutId id="2147484156" r:id="rId391"/>
    <p:sldLayoutId id="2147484157" r:id="rId392"/>
    <p:sldLayoutId id="2147484158" r:id="rId393"/>
    <p:sldLayoutId id="2147484159" r:id="rId394"/>
    <p:sldLayoutId id="2147484160" r:id="rId395"/>
    <p:sldLayoutId id="2147484161" r:id="rId396"/>
    <p:sldLayoutId id="2147484162" r:id="rId397"/>
    <p:sldLayoutId id="2147484163" r:id="rId398"/>
    <p:sldLayoutId id="2147484164" r:id="rId399"/>
    <p:sldLayoutId id="2147484165" r:id="rId400"/>
    <p:sldLayoutId id="2147484166" r:id="rId401"/>
    <p:sldLayoutId id="2147484167" r:id="rId402"/>
    <p:sldLayoutId id="2147484168" r:id="rId403"/>
    <p:sldLayoutId id="2147484169" r:id="rId404"/>
    <p:sldLayoutId id="2147484170" r:id="rId405"/>
    <p:sldLayoutId id="2147484171" r:id="rId406"/>
    <p:sldLayoutId id="2147484172" r:id="rId407"/>
    <p:sldLayoutId id="2147484173" r:id="rId408"/>
    <p:sldLayoutId id="2147484174" r:id="rId409"/>
    <p:sldLayoutId id="2147484175" r:id="rId410"/>
    <p:sldLayoutId id="2147484176" r:id="rId411"/>
    <p:sldLayoutId id="2147484177" r:id="rId412"/>
    <p:sldLayoutId id="2147484178" r:id="rId413"/>
    <p:sldLayoutId id="2147484179" r:id="rId414"/>
    <p:sldLayoutId id="2147484180" r:id="rId415"/>
    <p:sldLayoutId id="2147484181" r:id="rId416"/>
    <p:sldLayoutId id="2147484182" r:id="rId417"/>
    <p:sldLayoutId id="2147484183" r:id="rId418"/>
    <p:sldLayoutId id="2147484184" r:id="rId419"/>
    <p:sldLayoutId id="2147484185" r:id="rId420"/>
    <p:sldLayoutId id="2147484186" r:id="rId421"/>
    <p:sldLayoutId id="2147484187" r:id="rId422"/>
    <p:sldLayoutId id="2147484188" r:id="rId423"/>
    <p:sldLayoutId id="2147484189" r:id="rId424"/>
    <p:sldLayoutId id="2147484190" r:id="rId425"/>
    <p:sldLayoutId id="2147484191" r:id="rId426"/>
    <p:sldLayoutId id="2147484192" r:id="rId427"/>
    <p:sldLayoutId id="2147484193" r:id="rId428"/>
    <p:sldLayoutId id="2147484194" r:id="rId429"/>
    <p:sldLayoutId id="2147484195" r:id="rId430"/>
    <p:sldLayoutId id="2147484196" r:id="rId431"/>
    <p:sldLayoutId id="2147484197" r:id="rId432"/>
    <p:sldLayoutId id="2147484198" r:id="rId433"/>
    <p:sldLayoutId id="2147484199" r:id="rId434"/>
    <p:sldLayoutId id="2147484200" r:id="rId435"/>
    <p:sldLayoutId id="2147484201" r:id="rId436"/>
    <p:sldLayoutId id="2147484202" r:id="rId437"/>
    <p:sldLayoutId id="2147484203" r:id="rId438"/>
    <p:sldLayoutId id="2147484204" r:id="rId439"/>
    <p:sldLayoutId id="2147484205" r:id="rId440"/>
    <p:sldLayoutId id="2147484206" r:id="rId441"/>
    <p:sldLayoutId id="2147484207" r:id="rId442"/>
    <p:sldLayoutId id="2147484208" r:id="rId443"/>
    <p:sldLayoutId id="2147484209" r:id="rId444"/>
    <p:sldLayoutId id="2147484210" r:id="rId445"/>
    <p:sldLayoutId id="2147484211" r:id="rId446"/>
    <p:sldLayoutId id="2147484212" r:id="rId447"/>
    <p:sldLayoutId id="2147484213" r:id="rId448"/>
    <p:sldLayoutId id="2147484214" r:id="rId449"/>
    <p:sldLayoutId id="2147484215" r:id="rId450"/>
    <p:sldLayoutId id="2147484216" r:id="rId451"/>
    <p:sldLayoutId id="2147484217" r:id="rId452"/>
    <p:sldLayoutId id="2147484218" r:id="rId453"/>
    <p:sldLayoutId id="2147484219" r:id="rId454"/>
    <p:sldLayoutId id="2147484220" r:id="rId455"/>
    <p:sldLayoutId id="2147484221" r:id="rId456"/>
    <p:sldLayoutId id="2147484222" r:id="rId457"/>
    <p:sldLayoutId id="2147484223" r:id="rId458"/>
    <p:sldLayoutId id="2147484224" r:id="rId459"/>
    <p:sldLayoutId id="2147484225" r:id="rId460"/>
    <p:sldLayoutId id="2147484226" r:id="rId461"/>
    <p:sldLayoutId id="2147484227" r:id="rId462"/>
    <p:sldLayoutId id="2147484228" r:id="rId463"/>
    <p:sldLayoutId id="2147484229" r:id="rId464"/>
    <p:sldLayoutId id="2147484230" r:id="rId465"/>
    <p:sldLayoutId id="2147484231" r:id="rId466"/>
    <p:sldLayoutId id="2147484232" r:id="rId467"/>
    <p:sldLayoutId id="2147484233" r:id="rId468"/>
    <p:sldLayoutId id="2147484234" r:id="rId469"/>
    <p:sldLayoutId id="2147484235" r:id="rId470"/>
    <p:sldLayoutId id="2147484236" r:id="rId471"/>
    <p:sldLayoutId id="2147484237" r:id="rId472"/>
    <p:sldLayoutId id="2147484238" r:id="rId473"/>
    <p:sldLayoutId id="2147484239" r:id="rId474"/>
    <p:sldLayoutId id="2147484240" r:id="rId475"/>
    <p:sldLayoutId id="2147484241" r:id="rId476"/>
    <p:sldLayoutId id="2147484242" r:id="rId477"/>
    <p:sldLayoutId id="2147484243" r:id="rId478"/>
    <p:sldLayoutId id="2147484244" r:id="rId479"/>
    <p:sldLayoutId id="2147484245" r:id="rId480"/>
    <p:sldLayoutId id="2147484246" r:id="rId481"/>
    <p:sldLayoutId id="2147484247" r:id="rId482"/>
    <p:sldLayoutId id="2147484248" r:id="rId483"/>
    <p:sldLayoutId id="2147484249" r:id="rId484"/>
    <p:sldLayoutId id="2147484250" r:id="rId485"/>
    <p:sldLayoutId id="2147484251" r:id="rId486"/>
    <p:sldLayoutId id="2147484252" r:id="rId487"/>
    <p:sldLayoutId id="2147484253" r:id="rId488"/>
    <p:sldLayoutId id="2147484254" r:id="rId489"/>
    <p:sldLayoutId id="2147484255" r:id="rId490"/>
    <p:sldLayoutId id="2147484256" r:id="rId491"/>
    <p:sldLayoutId id="2147484257" r:id="rId492"/>
    <p:sldLayoutId id="2147484258" r:id="rId493"/>
    <p:sldLayoutId id="2147484259" r:id="rId494"/>
    <p:sldLayoutId id="2147484260" r:id="rId495"/>
    <p:sldLayoutId id="2147484261" r:id="rId496"/>
    <p:sldLayoutId id="2147484262" r:id="rId497"/>
    <p:sldLayoutId id="2147484263" r:id="rId498"/>
    <p:sldLayoutId id="2147484264" r:id="rId499"/>
    <p:sldLayoutId id="2147484265" r:id="rId500"/>
    <p:sldLayoutId id="2147484266" r:id="rId501"/>
    <p:sldLayoutId id="2147484267" r:id="rId502"/>
    <p:sldLayoutId id="2147484268" r:id="rId503"/>
    <p:sldLayoutId id="2147484269" r:id="rId504"/>
    <p:sldLayoutId id="2147484270" r:id="rId505"/>
    <p:sldLayoutId id="2147484271" r:id="rId506"/>
    <p:sldLayoutId id="2147484272" r:id="rId507"/>
    <p:sldLayoutId id="2147484273" r:id="rId508"/>
    <p:sldLayoutId id="2147484274" r:id="rId509"/>
    <p:sldLayoutId id="2147484275" r:id="rId510"/>
    <p:sldLayoutId id="2147484276" r:id="rId511"/>
    <p:sldLayoutId id="2147484277" r:id="rId512"/>
    <p:sldLayoutId id="2147484278" r:id="rId513"/>
    <p:sldLayoutId id="2147484279" r:id="rId514"/>
    <p:sldLayoutId id="2147484280" r:id="rId515"/>
    <p:sldLayoutId id="2147484281" r:id="rId516"/>
    <p:sldLayoutId id="2147484282" r:id="rId517"/>
    <p:sldLayoutId id="2147484283" r:id="rId518"/>
    <p:sldLayoutId id="2147484284" r:id="rId519"/>
    <p:sldLayoutId id="2147484285" r:id="rId520"/>
    <p:sldLayoutId id="2147484286" r:id="rId521"/>
    <p:sldLayoutId id="2147484287" r:id="rId522"/>
    <p:sldLayoutId id="2147484288" r:id="rId523"/>
    <p:sldLayoutId id="2147484289" r:id="rId524"/>
    <p:sldLayoutId id="2147484290" r:id="rId525"/>
    <p:sldLayoutId id="2147484291" r:id="rId526"/>
    <p:sldLayoutId id="2147484292" r:id="rId527"/>
    <p:sldLayoutId id="2147484293" r:id="rId528"/>
    <p:sldLayoutId id="2147484294" r:id="rId529"/>
    <p:sldLayoutId id="2147484295" r:id="rId530"/>
    <p:sldLayoutId id="2147484296" r:id="rId531"/>
    <p:sldLayoutId id="2147484297" r:id="rId532"/>
    <p:sldLayoutId id="2147484298" r:id="rId533"/>
    <p:sldLayoutId id="2147484299" r:id="rId534"/>
    <p:sldLayoutId id="2147484300" r:id="rId535"/>
    <p:sldLayoutId id="2147484301" r:id="rId536"/>
    <p:sldLayoutId id="2147484302" r:id="rId537"/>
    <p:sldLayoutId id="2147484303" r:id="rId538"/>
    <p:sldLayoutId id="2147484304" r:id="rId539"/>
    <p:sldLayoutId id="2147484305" r:id="rId540"/>
    <p:sldLayoutId id="2147484306" r:id="rId541"/>
    <p:sldLayoutId id="2147484307" r:id="rId542"/>
    <p:sldLayoutId id="2147484308" r:id="rId543"/>
    <p:sldLayoutId id="2147484309" r:id="rId544"/>
    <p:sldLayoutId id="2147484310" r:id="rId545"/>
    <p:sldLayoutId id="2147484311" r:id="rId546"/>
    <p:sldLayoutId id="2147484312" r:id="rId547"/>
    <p:sldLayoutId id="2147484313" r:id="rId548"/>
  </p:sldLayoutIdLst>
  <p:transition>
    <p:randomBar dir="ver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13.xml"/><Relationship Id="rId1" Type="http://schemas.openxmlformats.org/officeDocument/2006/relationships/tags" Target="../tags/tag1.xml"/><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8" Type="http://schemas.openxmlformats.org/officeDocument/2006/relationships/slide" Target="slide9.xml"/><Relationship Id="rId13" Type="http://schemas.openxmlformats.org/officeDocument/2006/relationships/image" Target="../media/image47.png"/><Relationship Id="rId18" Type="http://schemas.openxmlformats.org/officeDocument/2006/relationships/image" Target="../media/image52.png"/><Relationship Id="rId3" Type="http://schemas.openxmlformats.org/officeDocument/2006/relationships/audio" Target="../media/audio3.wav"/><Relationship Id="rId7" Type="http://schemas.openxmlformats.org/officeDocument/2006/relationships/image" Target="../media/image27.gif"/><Relationship Id="rId12" Type="http://schemas.openxmlformats.org/officeDocument/2006/relationships/image" Target="../media/image46.png"/><Relationship Id="rId17" Type="http://schemas.openxmlformats.org/officeDocument/2006/relationships/image" Target="../media/image51.png"/><Relationship Id="rId2" Type="http://schemas.openxmlformats.org/officeDocument/2006/relationships/notesSlide" Target="../notesSlides/notesSlide3.xml"/><Relationship Id="rId16" Type="http://schemas.openxmlformats.org/officeDocument/2006/relationships/image" Target="../media/image50.png"/><Relationship Id="rId1" Type="http://schemas.openxmlformats.org/officeDocument/2006/relationships/slideLayout" Target="../slideLayouts/slideLayout13.xml"/><Relationship Id="rId6" Type="http://schemas.openxmlformats.org/officeDocument/2006/relationships/image" Target="../media/image38.png"/><Relationship Id="rId11" Type="http://schemas.openxmlformats.org/officeDocument/2006/relationships/image" Target="../media/image45.png"/><Relationship Id="rId5" Type="http://schemas.openxmlformats.org/officeDocument/2006/relationships/audio" Target="../media/audio5.wav"/><Relationship Id="rId15" Type="http://schemas.openxmlformats.org/officeDocument/2006/relationships/image" Target="../media/image49.png"/><Relationship Id="rId10" Type="http://schemas.openxmlformats.org/officeDocument/2006/relationships/image" Target="../media/image44.png"/><Relationship Id="rId19" Type="http://schemas.openxmlformats.org/officeDocument/2006/relationships/image" Target="../media/image53.png"/><Relationship Id="rId4" Type="http://schemas.openxmlformats.org/officeDocument/2006/relationships/audio" Target="../media/audio4.wav"/><Relationship Id="rId9" Type="http://schemas.openxmlformats.org/officeDocument/2006/relationships/image" Target="../media/image43.png"/><Relationship Id="rId14" Type="http://schemas.openxmlformats.org/officeDocument/2006/relationships/image" Target="../media/image48.png"/></Relationships>
</file>

<file path=ppt/slides/_rels/slide11.xml.rels><?xml version="1.0" encoding="UTF-8" standalone="yes"?>
<Relationships xmlns="http://schemas.openxmlformats.org/package/2006/relationships"><Relationship Id="rId8" Type="http://schemas.openxmlformats.org/officeDocument/2006/relationships/slide" Target="slide9.xml"/><Relationship Id="rId13" Type="http://schemas.openxmlformats.org/officeDocument/2006/relationships/image" Target="../media/image47.png"/><Relationship Id="rId18" Type="http://schemas.openxmlformats.org/officeDocument/2006/relationships/image" Target="../media/image52.png"/><Relationship Id="rId3" Type="http://schemas.openxmlformats.org/officeDocument/2006/relationships/audio" Target="../media/audio3.wav"/><Relationship Id="rId7" Type="http://schemas.openxmlformats.org/officeDocument/2006/relationships/image" Target="../media/image41.gif"/><Relationship Id="rId12" Type="http://schemas.openxmlformats.org/officeDocument/2006/relationships/image" Target="../media/image46.png"/><Relationship Id="rId17" Type="http://schemas.openxmlformats.org/officeDocument/2006/relationships/image" Target="../media/image51.png"/><Relationship Id="rId2" Type="http://schemas.openxmlformats.org/officeDocument/2006/relationships/notesSlide" Target="../notesSlides/notesSlide4.xml"/><Relationship Id="rId16" Type="http://schemas.openxmlformats.org/officeDocument/2006/relationships/image" Target="../media/image50.png"/><Relationship Id="rId1" Type="http://schemas.openxmlformats.org/officeDocument/2006/relationships/slideLayout" Target="../slideLayouts/slideLayout13.xml"/><Relationship Id="rId6" Type="http://schemas.openxmlformats.org/officeDocument/2006/relationships/image" Target="../media/image38.png"/><Relationship Id="rId11" Type="http://schemas.openxmlformats.org/officeDocument/2006/relationships/image" Target="../media/image45.png"/><Relationship Id="rId5" Type="http://schemas.openxmlformats.org/officeDocument/2006/relationships/audio" Target="../media/audio4.wav"/><Relationship Id="rId15" Type="http://schemas.openxmlformats.org/officeDocument/2006/relationships/image" Target="../media/image49.png"/><Relationship Id="rId10" Type="http://schemas.openxmlformats.org/officeDocument/2006/relationships/image" Target="../media/image44.png"/><Relationship Id="rId19" Type="http://schemas.openxmlformats.org/officeDocument/2006/relationships/image" Target="../media/image53.png"/><Relationship Id="rId4" Type="http://schemas.openxmlformats.org/officeDocument/2006/relationships/audio" Target="../media/audio5.wav"/><Relationship Id="rId9" Type="http://schemas.openxmlformats.org/officeDocument/2006/relationships/image" Target="../media/image43.png"/><Relationship Id="rId14" Type="http://schemas.openxmlformats.org/officeDocument/2006/relationships/image" Target="../media/image48.png"/></Relationships>
</file>

<file path=ppt/slides/_rels/slide12.xml.rels><?xml version="1.0" encoding="UTF-8" standalone="yes"?>
<Relationships xmlns="http://schemas.openxmlformats.org/package/2006/relationships"><Relationship Id="rId8" Type="http://schemas.openxmlformats.org/officeDocument/2006/relationships/slide" Target="slide9.xml"/><Relationship Id="rId13" Type="http://schemas.openxmlformats.org/officeDocument/2006/relationships/image" Target="../media/image47.png"/><Relationship Id="rId18" Type="http://schemas.openxmlformats.org/officeDocument/2006/relationships/image" Target="../media/image52.png"/><Relationship Id="rId3" Type="http://schemas.openxmlformats.org/officeDocument/2006/relationships/audio" Target="../media/audio3.wav"/><Relationship Id="rId7" Type="http://schemas.openxmlformats.org/officeDocument/2006/relationships/image" Target="../media/image30.gif"/><Relationship Id="rId12" Type="http://schemas.openxmlformats.org/officeDocument/2006/relationships/image" Target="../media/image46.png"/><Relationship Id="rId17" Type="http://schemas.openxmlformats.org/officeDocument/2006/relationships/image" Target="../media/image51.png"/><Relationship Id="rId2" Type="http://schemas.openxmlformats.org/officeDocument/2006/relationships/notesSlide" Target="../notesSlides/notesSlide5.xml"/><Relationship Id="rId16" Type="http://schemas.openxmlformats.org/officeDocument/2006/relationships/image" Target="../media/image50.png"/><Relationship Id="rId1" Type="http://schemas.openxmlformats.org/officeDocument/2006/relationships/slideLayout" Target="../slideLayouts/slideLayout13.xml"/><Relationship Id="rId6" Type="http://schemas.openxmlformats.org/officeDocument/2006/relationships/image" Target="../media/image38.png"/><Relationship Id="rId11" Type="http://schemas.openxmlformats.org/officeDocument/2006/relationships/image" Target="../media/image45.png"/><Relationship Id="rId5" Type="http://schemas.openxmlformats.org/officeDocument/2006/relationships/audio" Target="../media/audio4.wav"/><Relationship Id="rId15" Type="http://schemas.openxmlformats.org/officeDocument/2006/relationships/image" Target="../media/image49.png"/><Relationship Id="rId10" Type="http://schemas.openxmlformats.org/officeDocument/2006/relationships/image" Target="../media/image44.png"/><Relationship Id="rId19" Type="http://schemas.openxmlformats.org/officeDocument/2006/relationships/image" Target="../media/image53.png"/><Relationship Id="rId4" Type="http://schemas.openxmlformats.org/officeDocument/2006/relationships/audio" Target="../media/audio5.wav"/><Relationship Id="rId9" Type="http://schemas.openxmlformats.org/officeDocument/2006/relationships/image" Target="../media/image43.png"/><Relationship Id="rId14" Type="http://schemas.openxmlformats.org/officeDocument/2006/relationships/image" Target="../media/image48.png"/></Relationships>
</file>

<file path=ppt/slides/_rels/slide13.xml.rels><?xml version="1.0" encoding="UTF-8" standalone="yes"?>
<Relationships xmlns="http://schemas.openxmlformats.org/package/2006/relationships"><Relationship Id="rId8" Type="http://schemas.openxmlformats.org/officeDocument/2006/relationships/slide" Target="slide9.xml"/><Relationship Id="rId13" Type="http://schemas.openxmlformats.org/officeDocument/2006/relationships/image" Target="../media/image47.png"/><Relationship Id="rId18" Type="http://schemas.openxmlformats.org/officeDocument/2006/relationships/image" Target="../media/image52.png"/><Relationship Id="rId3" Type="http://schemas.openxmlformats.org/officeDocument/2006/relationships/audio" Target="../media/audio3.wav"/><Relationship Id="rId7" Type="http://schemas.openxmlformats.org/officeDocument/2006/relationships/image" Target="../media/image40.gif"/><Relationship Id="rId12" Type="http://schemas.openxmlformats.org/officeDocument/2006/relationships/image" Target="../media/image46.png"/><Relationship Id="rId17" Type="http://schemas.openxmlformats.org/officeDocument/2006/relationships/image" Target="../media/image51.png"/><Relationship Id="rId2" Type="http://schemas.openxmlformats.org/officeDocument/2006/relationships/notesSlide" Target="../notesSlides/notesSlide6.xml"/><Relationship Id="rId16" Type="http://schemas.openxmlformats.org/officeDocument/2006/relationships/image" Target="../media/image50.png"/><Relationship Id="rId1" Type="http://schemas.openxmlformats.org/officeDocument/2006/relationships/slideLayout" Target="../slideLayouts/slideLayout13.xml"/><Relationship Id="rId6" Type="http://schemas.openxmlformats.org/officeDocument/2006/relationships/image" Target="../media/image38.png"/><Relationship Id="rId11" Type="http://schemas.openxmlformats.org/officeDocument/2006/relationships/image" Target="../media/image45.png"/><Relationship Id="rId5" Type="http://schemas.openxmlformats.org/officeDocument/2006/relationships/audio" Target="../media/audio5.wav"/><Relationship Id="rId15" Type="http://schemas.openxmlformats.org/officeDocument/2006/relationships/image" Target="../media/image49.png"/><Relationship Id="rId10" Type="http://schemas.openxmlformats.org/officeDocument/2006/relationships/image" Target="../media/image44.png"/><Relationship Id="rId19" Type="http://schemas.openxmlformats.org/officeDocument/2006/relationships/image" Target="../media/image53.png"/><Relationship Id="rId4" Type="http://schemas.openxmlformats.org/officeDocument/2006/relationships/audio" Target="../media/audio4.wav"/><Relationship Id="rId9" Type="http://schemas.openxmlformats.org/officeDocument/2006/relationships/image" Target="../media/image43.png"/><Relationship Id="rId14" Type="http://schemas.openxmlformats.org/officeDocument/2006/relationships/image" Target="../media/image48.png"/></Relationships>
</file>

<file path=ppt/slides/_rels/slide14.xml.rels><?xml version="1.0" encoding="UTF-8" standalone="yes"?>
<Relationships xmlns="http://schemas.openxmlformats.org/package/2006/relationships"><Relationship Id="rId8" Type="http://schemas.openxmlformats.org/officeDocument/2006/relationships/slide" Target="slide9.xml"/><Relationship Id="rId13" Type="http://schemas.openxmlformats.org/officeDocument/2006/relationships/image" Target="../media/image47.png"/><Relationship Id="rId18" Type="http://schemas.openxmlformats.org/officeDocument/2006/relationships/image" Target="../media/image52.png"/><Relationship Id="rId3" Type="http://schemas.openxmlformats.org/officeDocument/2006/relationships/audio" Target="../media/audio3.wav"/><Relationship Id="rId7" Type="http://schemas.openxmlformats.org/officeDocument/2006/relationships/image" Target="../media/image54.gif"/><Relationship Id="rId12" Type="http://schemas.openxmlformats.org/officeDocument/2006/relationships/image" Target="../media/image46.png"/><Relationship Id="rId17" Type="http://schemas.openxmlformats.org/officeDocument/2006/relationships/image" Target="../media/image51.png"/><Relationship Id="rId2" Type="http://schemas.openxmlformats.org/officeDocument/2006/relationships/notesSlide" Target="../notesSlides/notesSlide7.xml"/><Relationship Id="rId16" Type="http://schemas.openxmlformats.org/officeDocument/2006/relationships/image" Target="../media/image50.png"/><Relationship Id="rId1" Type="http://schemas.openxmlformats.org/officeDocument/2006/relationships/slideLayout" Target="../slideLayouts/slideLayout13.xml"/><Relationship Id="rId6" Type="http://schemas.openxmlformats.org/officeDocument/2006/relationships/image" Target="../media/image38.png"/><Relationship Id="rId11" Type="http://schemas.openxmlformats.org/officeDocument/2006/relationships/image" Target="../media/image45.png"/><Relationship Id="rId5" Type="http://schemas.openxmlformats.org/officeDocument/2006/relationships/audio" Target="../media/audio4.wav"/><Relationship Id="rId15" Type="http://schemas.openxmlformats.org/officeDocument/2006/relationships/image" Target="../media/image49.png"/><Relationship Id="rId10" Type="http://schemas.openxmlformats.org/officeDocument/2006/relationships/image" Target="../media/image44.png"/><Relationship Id="rId19" Type="http://schemas.openxmlformats.org/officeDocument/2006/relationships/image" Target="../media/image53.png"/><Relationship Id="rId4" Type="http://schemas.openxmlformats.org/officeDocument/2006/relationships/audio" Target="../media/audio5.wav"/><Relationship Id="rId9" Type="http://schemas.openxmlformats.org/officeDocument/2006/relationships/image" Target="../media/image43.png"/><Relationship Id="rId14" Type="http://schemas.openxmlformats.org/officeDocument/2006/relationships/image" Target="../media/image48.png"/></Relationships>
</file>

<file path=ppt/slides/_rels/slide1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43.xml"/><Relationship Id="rId4" Type="http://schemas.openxmlformats.org/officeDocument/2006/relationships/image" Target="../media/image57.png"/></Relationships>
</file>

<file path=ppt/slides/_rels/slide1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13.xml"/><Relationship Id="rId5" Type="http://schemas.openxmlformats.org/officeDocument/2006/relationships/image" Target="../media/image61.jpeg"/><Relationship Id="rId4" Type="http://schemas.openxmlformats.org/officeDocument/2006/relationships/image" Target="../media/image60.png"/></Relationships>
</file>

<file path=ppt/slides/_rels/slide1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58.png"/><Relationship Id="rId1" Type="http://schemas.openxmlformats.org/officeDocument/2006/relationships/slideLayout" Target="../slideLayouts/slideLayout43.xml"/><Relationship Id="rId5" Type="http://schemas.openxmlformats.org/officeDocument/2006/relationships/image" Target="../media/image64.png"/><Relationship Id="rId4" Type="http://schemas.openxmlformats.org/officeDocument/2006/relationships/image" Target="../media/image6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3.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63.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g"/><Relationship Id="rId1" Type="http://schemas.openxmlformats.org/officeDocument/2006/relationships/slideLayout" Target="../slideLayouts/slideLayout63.xml"/><Relationship Id="rId6" Type="http://schemas.openxmlformats.org/officeDocument/2006/relationships/image" Target="../media/image17.gif"/><Relationship Id="rId5" Type="http://schemas.openxmlformats.org/officeDocument/2006/relationships/image" Target="../media/image21.png"/><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2.png"/><Relationship Id="rId1" Type="http://schemas.openxmlformats.org/officeDocument/2006/relationships/slideLayout" Target="../slideLayouts/slideLayout61.xml"/></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59.xml"/><Relationship Id="rId4" Type="http://schemas.openxmlformats.org/officeDocument/2006/relationships/image" Target="../media/image25.jp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16.png"/><Relationship Id="rId2" Type="http://schemas.openxmlformats.org/officeDocument/2006/relationships/image" Target="../media/image26.png"/><Relationship Id="rId1" Type="http://schemas.openxmlformats.org/officeDocument/2006/relationships/slideLayout" Target="../slideLayouts/slideLayout75.xml"/><Relationship Id="rId6" Type="http://schemas.openxmlformats.org/officeDocument/2006/relationships/image" Target="../media/image15.png"/><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8" Type="http://schemas.openxmlformats.org/officeDocument/2006/relationships/image" Target="../media/image30.gif"/><Relationship Id="rId13" Type="http://schemas.openxmlformats.org/officeDocument/2006/relationships/image" Target="../media/image35.gif"/><Relationship Id="rId3" Type="http://schemas.openxmlformats.org/officeDocument/2006/relationships/slideLayout" Target="../slideLayouts/slideLayout12.xml"/><Relationship Id="rId7" Type="http://schemas.openxmlformats.org/officeDocument/2006/relationships/image" Target="../media/image29.gif"/><Relationship Id="rId12" Type="http://schemas.openxmlformats.org/officeDocument/2006/relationships/image" Target="../media/image3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8.gif"/><Relationship Id="rId11" Type="http://schemas.openxmlformats.org/officeDocument/2006/relationships/image" Target="../media/image33.png"/><Relationship Id="rId5" Type="http://schemas.openxmlformats.org/officeDocument/2006/relationships/image" Target="../media/image27.gif"/><Relationship Id="rId15" Type="http://schemas.openxmlformats.org/officeDocument/2006/relationships/image" Target="../media/image37.png"/><Relationship Id="rId10" Type="http://schemas.openxmlformats.org/officeDocument/2006/relationships/image" Target="../media/image32.png"/><Relationship Id="rId4" Type="http://schemas.openxmlformats.org/officeDocument/2006/relationships/notesSlide" Target="../notesSlides/notesSlide1.xml"/><Relationship Id="rId9" Type="http://schemas.openxmlformats.org/officeDocument/2006/relationships/image" Target="../media/image31.png"/><Relationship Id="rId14" Type="http://schemas.openxmlformats.org/officeDocument/2006/relationships/image" Target="../media/image36.png"/></Relationships>
</file>

<file path=ppt/slides/_rels/slide9.xml.rels><?xml version="1.0" encoding="UTF-8" standalone="yes"?>
<Relationships xmlns="http://schemas.openxmlformats.org/package/2006/relationships"><Relationship Id="rId8" Type="http://schemas.openxmlformats.org/officeDocument/2006/relationships/slide" Target="slide13.xml"/><Relationship Id="rId13" Type="http://schemas.openxmlformats.org/officeDocument/2006/relationships/image" Target="../media/image27.gif"/><Relationship Id="rId3" Type="http://schemas.openxmlformats.org/officeDocument/2006/relationships/audio" Target="../media/audio1.wav"/><Relationship Id="rId7" Type="http://schemas.openxmlformats.org/officeDocument/2006/relationships/image" Target="../media/image39.gif"/><Relationship Id="rId12" Type="http://schemas.openxmlformats.org/officeDocument/2006/relationships/slide" Target="slide10.xml"/><Relationship Id="rId2" Type="http://schemas.openxmlformats.org/officeDocument/2006/relationships/notesSlide" Target="../notesSlides/notesSlide2.xml"/><Relationship Id="rId16" Type="http://schemas.openxmlformats.org/officeDocument/2006/relationships/image" Target="../media/image42.png"/><Relationship Id="rId1" Type="http://schemas.openxmlformats.org/officeDocument/2006/relationships/slideLayout" Target="../slideLayouts/slideLayout12.xml"/><Relationship Id="rId6" Type="http://schemas.openxmlformats.org/officeDocument/2006/relationships/slide" Target="slide14.xml"/><Relationship Id="rId11" Type="http://schemas.openxmlformats.org/officeDocument/2006/relationships/image" Target="../media/image30.gif"/><Relationship Id="rId5" Type="http://schemas.openxmlformats.org/officeDocument/2006/relationships/image" Target="../media/image38.png"/><Relationship Id="rId15" Type="http://schemas.openxmlformats.org/officeDocument/2006/relationships/image" Target="../media/image41.gif"/><Relationship Id="rId10" Type="http://schemas.openxmlformats.org/officeDocument/2006/relationships/slide" Target="slide12.xml"/><Relationship Id="rId4" Type="http://schemas.openxmlformats.org/officeDocument/2006/relationships/audio" Target="../media/audio2.wav"/><Relationship Id="rId9" Type="http://schemas.openxmlformats.org/officeDocument/2006/relationships/image" Target="../media/image40.gif"/><Relationship Id="rId14" Type="http://schemas.openxmlformats.org/officeDocument/2006/relationships/slide" Target="slide1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25B97239-2685-48C8-8104-1D4E4E383D8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 name="Title 1">
            <a:extLst>
              <a:ext uri="{FF2B5EF4-FFF2-40B4-BE49-F238E27FC236}">
                <a16:creationId xmlns:a16="http://schemas.microsoft.com/office/drawing/2014/main" id="{11F6B31D-A414-8927-D2D8-9110E5F7C448}"/>
              </a:ext>
            </a:extLst>
          </p:cNvPr>
          <p:cNvSpPr txBox="1">
            <a:spLocks/>
          </p:cNvSpPr>
          <p:nvPr>
            <p:custDataLst>
              <p:tags r:id="rId1"/>
            </p:custDataLst>
          </p:nvPr>
        </p:nvSpPr>
        <p:spPr>
          <a:xfrm>
            <a:off x="0" y="0"/>
            <a:ext cx="6270171" cy="914399"/>
          </a:xfrm>
          <a:prstGeom prst="rect">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lIns="91440" tIns="45720" rIns="91440" bIns="45720" rtlCol="0" anchor="ctr">
            <a:normAutofit fontScale="77500" lnSpcReduction="20000"/>
          </a:bodyPr>
          <a:lstStyle/>
          <a:p>
            <a:pPr algn="ctr">
              <a:spcBef>
                <a:spcPct val="0"/>
              </a:spcBef>
              <a:defRPr/>
            </a:pPr>
            <a:r>
              <a:rPr lang="en-US" altLang="en-US" sz="4000" b="1" dirty="0">
                <a:solidFill>
                  <a:srgbClr val="FFFFFF"/>
                </a:solidFill>
                <a:latin typeface="SVN-Vanilla Daisy Pro" panose="00000500000000000000" pitchFamily="2" charset="0"/>
              </a:rPr>
              <a:t>TRÒ </a:t>
            </a:r>
            <a:r>
              <a:rPr lang="en-US" altLang="en-US" sz="4000" b="1">
                <a:solidFill>
                  <a:srgbClr val="FFFFFF"/>
                </a:solidFill>
                <a:latin typeface="SVN-Vanilla Daisy Pro" panose="00000500000000000000" pitchFamily="2" charset="0"/>
              </a:rPr>
              <a:t>CHƠI</a:t>
            </a:r>
            <a:r>
              <a:rPr lang="en-US" altLang="en-US" sz="4000" b="1" smtClean="0">
                <a:solidFill>
                  <a:srgbClr val="FFFFFF"/>
                </a:solidFill>
                <a:latin typeface="SVN-Vanilla Daisy Pro" panose="00000500000000000000" pitchFamily="2" charset="0"/>
              </a:rPr>
              <a:t>: GIẢI BÀI TOÁN THU CHI</a:t>
            </a:r>
            <a:endParaRPr lang="en-US" sz="4000" b="1" kern="0" dirty="0">
              <a:solidFill>
                <a:srgbClr val="FFFFFF"/>
              </a:solidFill>
              <a:latin typeface="SVN-Vanilla Daisy Pro" panose="00000500000000000000" pitchFamily="2" charset="0"/>
            </a:endParaRPr>
          </a:p>
        </p:txBody>
      </p:sp>
      <p:sp>
        <p:nvSpPr>
          <p:cNvPr id="10" name="Rectangle 9">
            <a:extLst>
              <a:ext uri="{FF2B5EF4-FFF2-40B4-BE49-F238E27FC236}">
                <a16:creationId xmlns:a16="http://schemas.microsoft.com/office/drawing/2014/main" id="{99EF85CA-2875-121C-B87E-5383C3E91DE9}"/>
              </a:ext>
            </a:extLst>
          </p:cNvPr>
          <p:cNvSpPr/>
          <p:nvPr/>
        </p:nvSpPr>
        <p:spPr>
          <a:xfrm>
            <a:off x="677093" y="1713810"/>
            <a:ext cx="10881361" cy="2800767"/>
          </a:xfrm>
          <a:prstGeom prst="rect">
            <a:avLst/>
          </a:prstGeom>
        </p:spPr>
        <p:txBody>
          <a:bodyPr wrap="square">
            <a:spAutoFit/>
          </a:bodyPr>
          <a:lstStyle/>
          <a:p>
            <a:pPr algn="just"/>
            <a:r>
              <a:rPr lang="en-US" sz="4400" i="1" smtClean="0"/>
              <a:t>       Giả </a:t>
            </a:r>
            <a:r>
              <a:rPr lang="en-US" sz="4400" i="1"/>
              <a:t>sử mẹ đưa cho em 150.000 đồng để mua thức ăn cho cả nhà dùng trong một ngày. Em hãy nêu phương án thực hiện nhiệm vụ này và giải thích vì sao em chọn như vậy ?</a:t>
            </a:r>
            <a:endParaRPr lang="en-US" sz="4400"/>
          </a:p>
        </p:txBody>
      </p:sp>
      <p:pic>
        <p:nvPicPr>
          <p:cNvPr id="7" name="图片 66">
            <a:extLst>
              <a:ext uri="{FF2B5EF4-FFF2-40B4-BE49-F238E27FC236}">
                <a16:creationId xmlns:a16="http://schemas.microsoft.com/office/drawing/2014/main" id="{D372AED6-16FC-8143-DCAF-1DCDF1CEE10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57"/>
          <a:stretch/>
        </p:blipFill>
        <p:spPr>
          <a:xfrm>
            <a:off x="9076249" y="4122692"/>
            <a:ext cx="2702312" cy="2619574"/>
          </a:xfrm>
          <a:prstGeom prst="rect">
            <a:avLst/>
          </a:prstGeom>
        </p:spPr>
      </p:pic>
      <p:pic>
        <p:nvPicPr>
          <p:cNvPr id="8" name="Picture 7">
            <a:extLst>
              <a:ext uri="{FF2B5EF4-FFF2-40B4-BE49-F238E27FC236}">
                <a16:creationId xmlns:a16="http://schemas.microsoft.com/office/drawing/2014/main" id="{B6A0B7A0-F87E-BA92-13CB-629F2529B9D7}"/>
              </a:ext>
            </a:extLst>
          </p:cNvPr>
          <p:cNvPicPr>
            <a:picLocks noChangeAspect="1"/>
          </p:cNvPicPr>
          <p:nvPr/>
        </p:nvPicPr>
        <p:blipFill>
          <a:blip r:embed="rId4"/>
          <a:stretch>
            <a:fillRect/>
          </a:stretch>
        </p:blipFill>
        <p:spPr>
          <a:xfrm>
            <a:off x="511727" y="4565729"/>
            <a:ext cx="2144387" cy="2144387"/>
          </a:xfrm>
          <a:prstGeom prst="rect">
            <a:avLst/>
          </a:prstGeom>
        </p:spPr>
      </p:pic>
    </p:spTree>
    <p:extLst>
      <p:ext uri="{BB962C8B-B14F-4D97-AF65-F5344CB8AC3E}">
        <p14:creationId xmlns:p14="http://schemas.microsoft.com/office/powerpoint/2010/main" val="37278775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18316"/>
            <a:ext cx="12191999" cy="68955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Diagonal Corners Snipped 4">
            <a:extLst>
              <a:ext uri="{FF2B5EF4-FFF2-40B4-BE49-F238E27FC236}">
                <a16:creationId xmlns:a16="http://schemas.microsoft.com/office/drawing/2014/main" id="{27A7DB0D-F52E-4EA8-8B57-CE9C319290FB}"/>
              </a:ext>
            </a:extLst>
          </p:cNvPr>
          <p:cNvSpPr/>
          <p:nvPr/>
        </p:nvSpPr>
        <p:spPr>
          <a:xfrm>
            <a:off x="689113" y="2497522"/>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b="1" dirty="0">
                <a:solidFill>
                  <a:schemeClr val="bg1"/>
                </a:solidFill>
                <a:latin typeface="Times New Roman" panose="02020603050405020304" pitchFamily="18" charset="0"/>
                <a:cs typeface="Times New Roman" panose="02020603050405020304" pitchFamily="18" charset="0"/>
              </a:rPr>
              <a:t>A</a:t>
            </a:r>
            <a:r>
              <a:rPr lang="vi-VN" sz="3200" b="1">
                <a:solidFill>
                  <a:schemeClr val="bg1"/>
                </a:solidFill>
                <a:latin typeface="Times New Roman" panose="02020603050405020304" pitchFamily="18" charset="0"/>
                <a:cs typeface="Times New Roman" panose="02020603050405020304" pitchFamily="18" charset="0"/>
              </a:rPr>
              <a:t>.</a:t>
            </a:r>
            <a:r>
              <a:rPr lang="vi-VN" sz="2400" b="1">
                <a:solidFill>
                  <a:schemeClr val="bg1"/>
                </a:solidFill>
                <a:latin typeface="Times New Roman" panose="02020603050405020304" pitchFamily="18" charset="0"/>
                <a:cs typeface="Times New Roman" panose="02020603050405020304" pitchFamily="18" charset="0"/>
              </a:rPr>
              <a:t> </a:t>
            </a:r>
            <a:r>
              <a:rPr lang="en-US" sz="2800">
                <a:latin typeface="Times New Roman" pitchFamily="18" charset="0"/>
                <a:cs typeface="Times New Roman" pitchFamily="18" charset="0"/>
              </a:rPr>
              <a:t>Mua thừa đồ này, thiếu đồ kia; chi phí bị tổn hao bởi các khoản chi không chính đáng.</a:t>
            </a:r>
            <a:endParaRPr lang="en-US" sz="2800" b="1" dirty="0">
              <a:solidFill>
                <a:schemeClr val="bg1"/>
              </a:solidFill>
              <a:latin typeface="Times New Roman" panose="02020603050405020304" pitchFamily="18" charset="0"/>
              <a:cs typeface="Times New Roman" panose="02020603050405020304" pitchFamily="18" charset="0"/>
            </a:endParaRPr>
          </a:p>
        </p:txBody>
      </p:sp>
      <p:sp>
        <p:nvSpPr>
          <p:cNvPr id="6" name="Rectangle: Diagonal Corners Snipped 5">
            <a:extLst>
              <a:ext uri="{FF2B5EF4-FFF2-40B4-BE49-F238E27FC236}">
                <a16:creationId xmlns:a16="http://schemas.microsoft.com/office/drawing/2014/main" id="{DAFF3985-B70E-4F29-9B2B-8E74D965A386}"/>
              </a:ext>
            </a:extLst>
          </p:cNvPr>
          <p:cNvSpPr/>
          <p:nvPr/>
        </p:nvSpPr>
        <p:spPr>
          <a:xfrm>
            <a:off x="1635617" y="231910"/>
            <a:ext cx="8603087" cy="2054087"/>
          </a:xfrm>
          <a:prstGeom prst="snip2Diag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chemeClr val="tx1"/>
                </a:solidFill>
                <a:latin typeface="Times New Roman" pitchFamily="18" charset="0"/>
                <a:cs typeface="Times New Roman" pitchFamily="18" charset="0"/>
              </a:rPr>
              <a:t>Nếu chi tiêu </a:t>
            </a:r>
            <a:r>
              <a:rPr lang="en-US" sz="3200" i="1" u="sng">
                <a:solidFill>
                  <a:schemeClr val="tx1"/>
                </a:solidFill>
                <a:latin typeface="Times New Roman" pitchFamily="18" charset="0"/>
                <a:cs typeface="Times New Roman" pitchFamily="18" charset="0"/>
              </a:rPr>
              <a:t>không</a:t>
            </a:r>
            <a:r>
              <a:rPr lang="en-US" sz="3200">
                <a:solidFill>
                  <a:schemeClr val="tx1"/>
                </a:solidFill>
                <a:latin typeface="Times New Roman" pitchFamily="18" charset="0"/>
                <a:cs typeface="Times New Roman" pitchFamily="18" charset="0"/>
              </a:rPr>
              <a:t> có kế hoạch thì sẽ dẫn đến hậu quả gì?</a:t>
            </a:r>
            <a:endParaRPr lang="en-US" sz="3200" b="1" dirty="0">
              <a:solidFill>
                <a:schemeClr val="tx1"/>
              </a:solidFill>
              <a:latin typeface="Times New Roman" panose="02020603050405020304" pitchFamily="18" charset="0"/>
              <a:cs typeface="Times New Roman" panose="02020603050405020304" pitchFamily="18" charset="0"/>
            </a:endParaRPr>
          </a:p>
        </p:txBody>
      </p:sp>
      <p:sp>
        <p:nvSpPr>
          <p:cNvPr id="7" name="Rectangle: Diagonal Corners Snipped 6">
            <a:extLst>
              <a:ext uri="{FF2B5EF4-FFF2-40B4-BE49-F238E27FC236}">
                <a16:creationId xmlns:a16="http://schemas.microsoft.com/office/drawing/2014/main" id="{BFF5F334-52F9-41E7-8D2E-5AA806EBEF5C}"/>
              </a:ext>
            </a:extLst>
          </p:cNvPr>
          <p:cNvSpPr/>
          <p:nvPr/>
        </p:nvSpPr>
        <p:spPr>
          <a:xfrm>
            <a:off x="689113" y="3567637"/>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b="1" dirty="0">
                <a:latin typeface="Times New Roman" panose="02020603050405020304" pitchFamily="18" charset="0"/>
                <a:cs typeface="Times New Roman" panose="02020603050405020304" pitchFamily="18" charset="0"/>
              </a:rPr>
              <a:t>B</a:t>
            </a:r>
            <a:r>
              <a:rPr lang="en-US" sz="3200" b="1">
                <a:latin typeface="Times New Roman" panose="02020603050405020304" pitchFamily="18" charset="0"/>
                <a:cs typeface="Times New Roman" panose="02020603050405020304" pitchFamily="18" charset="0"/>
              </a:rPr>
              <a:t>.</a:t>
            </a:r>
            <a:r>
              <a:rPr lang="vi-VN" sz="2400" b="1">
                <a:latin typeface="Times New Roman" panose="02020603050405020304" pitchFamily="18" charset="0"/>
                <a:cs typeface="Times New Roman" panose="02020603050405020304" pitchFamily="18" charset="0"/>
              </a:rPr>
              <a:t> </a:t>
            </a:r>
            <a:r>
              <a:rPr lang="en-US" sz="2800">
                <a:latin typeface="Times New Roman" pitchFamily="18" charset="0"/>
                <a:cs typeface="Times New Roman" pitchFamily="18" charset="0"/>
              </a:rPr>
              <a:t>Tích ra được các khoản tiền tiết kiệm.</a:t>
            </a:r>
          </a:p>
        </p:txBody>
      </p:sp>
      <p:sp>
        <p:nvSpPr>
          <p:cNvPr id="8" name="Rectangle: Diagonal Corners Snipped 7">
            <a:extLst>
              <a:ext uri="{FF2B5EF4-FFF2-40B4-BE49-F238E27FC236}">
                <a16:creationId xmlns:a16="http://schemas.microsoft.com/office/drawing/2014/main" id="{D7C9E28D-FFE1-46F3-9A9D-A80244A0129F}"/>
              </a:ext>
            </a:extLst>
          </p:cNvPr>
          <p:cNvSpPr/>
          <p:nvPr/>
        </p:nvSpPr>
        <p:spPr>
          <a:xfrm>
            <a:off x="689113" y="4637752"/>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b="1" dirty="0">
                <a:latin typeface="Times New Roman" pitchFamily="18" charset="0"/>
                <a:cs typeface="Times New Roman" panose="02020603050405020304" pitchFamily="18" charset="0"/>
              </a:rPr>
              <a:t>C</a:t>
            </a:r>
            <a:r>
              <a:rPr lang="en-US" sz="3200" b="1">
                <a:latin typeface="Times New Roman" panose="02020603050405020304" pitchFamily="18" charset="0"/>
                <a:cs typeface="Times New Roman" panose="02020603050405020304" pitchFamily="18" charset="0"/>
              </a:rPr>
              <a:t>. </a:t>
            </a:r>
            <a:r>
              <a:rPr lang="en-US" sz="2800">
                <a:latin typeface="Times New Roman" pitchFamily="18" charset="0"/>
                <a:cs typeface="Times New Roman" pitchFamily="18" charset="0"/>
              </a:rPr>
              <a:t>Có thể mua được nhiều đồ dùng mà mình yêu thích.</a:t>
            </a:r>
            <a:endParaRPr lang="en-US" sz="2800" b="1" dirty="0">
              <a:solidFill>
                <a:schemeClr val="bg1"/>
              </a:solidFill>
              <a:latin typeface="Times New Roman" panose="02020603050405020304" pitchFamily="18" charset="0"/>
              <a:cs typeface="Times New Roman" panose="02020603050405020304" pitchFamily="18" charset="0"/>
            </a:endParaRPr>
          </a:p>
        </p:txBody>
      </p:sp>
      <p:sp>
        <p:nvSpPr>
          <p:cNvPr id="9" name="Rectangle: Diagonal Corners Snipped 8">
            <a:extLst>
              <a:ext uri="{FF2B5EF4-FFF2-40B4-BE49-F238E27FC236}">
                <a16:creationId xmlns:a16="http://schemas.microsoft.com/office/drawing/2014/main" id="{4CF9D1E6-1179-4E48-A495-91304BFFE195}"/>
              </a:ext>
            </a:extLst>
          </p:cNvPr>
          <p:cNvSpPr/>
          <p:nvPr/>
        </p:nvSpPr>
        <p:spPr>
          <a:xfrm>
            <a:off x="689113" y="5707867"/>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b="1" dirty="0">
                <a:latin typeface="Times New Roman" pitchFamily="18" charset="0"/>
                <a:cs typeface="Times New Roman" panose="02020603050405020304" pitchFamily="18" charset="0"/>
              </a:rPr>
              <a:t>D</a:t>
            </a:r>
            <a:r>
              <a:rPr lang="en-US" sz="3200" b="1">
                <a:latin typeface="Times New Roman" panose="02020603050405020304" pitchFamily="18" charset="0"/>
                <a:cs typeface="Times New Roman" panose="02020603050405020304" pitchFamily="18" charset="0"/>
              </a:rPr>
              <a:t>. </a:t>
            </a:r>
            <a:r>
              <a:rPr lang="en-US" sz="2800">
                <a:latin typeface="Times New Roman" pitchFamily="18" charset="0"/>
                <a:cs typeface="Times New Roman" pitchFamily="18" charset="0"/>
              </a:rPr>
              <a:t>Không bị phụ thuộc ràng buộc bởi các nguyên tắc.</a:t>
            </a:r>
            <a:endParaRPr lang="en-US" sz="2800" b="1" dirty="0">
              <a:solidFill>
                <a:schemeClr val="bg1"/>
              </a:solidFill>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8C415FAD-D43C-4E9A-A5CF-5D538DAC36F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9208074" y="473609"/>
            <a:ext cx="1589852" cy="1545336"/>
          </a:xfrm>
          <a:prstGeom prst="rect">
            <a:avLst/>
          </a:prstGeom>
        </p:spPr>
      </p:pic>
      <p:sp>
        <p:nvSpPr>
          <p:cNvPr id="11" name="Arrow: Pentagon 10">
            <a:hlinkClick r:id="rId8" action="ppaction://hlinksldjump"/>
            <a:extLst>
              <a:ext uri="{FF2B5EF4-FFF2-40B4-BE49-F238E27FC236}">
                <a16:creationId xmlns:a16="http://schemas.microsoft.com/office/drawing/2014/main" id="{3F5E0018-06D1-4CC3-8E0E-A698D17C90D4}"/>
              </a:ext>
            </a:extLst>
          </p:cNvPr>
          <p:cNvSpPr/>
          <p:nvPr/>
        </p:nvSpPr>
        <p:spPr>
          <a:xfrm flipH="1">
            <a:off x="9447143" y="5707866"/>
            <a:ext cx="2400300" cy="853939"/>
          </a:xfrm>
          <a:prstGeom prst="homePlate">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rgbClr val="7030A0"/>
                </a:solidFill>
                <a:latin typeface="Times New Roman" pitchFamily="18" charset="0"/>
                <a:cs typeface="Times New Roman" panose="02020603050405020304" pitchFamily="18" charset="0"/>
              </a:rPr>
              <a:t>TRỞ VỀ</a:t>
            </a:r>
            <a:endParaRPr lang="en-US" sz="2800" b="1">
              <a:solidFill>
                <a:srgbClr val="7030A0"/>
              </a:solidFill>
              <a:latin typeface="Times New Roman" panose="02020603050405020304" pitchFamily="18" charset="0"/>
              <a:cs typeface="Times New Roman" panose="02020603050405020304" pitchFamily="18" charset="0"/>
            </a:endParaRPr>
          </a:p>
        </p:txBody>
      </p:sp>
      <p:pic>
        <p:nvPicPr>
          <p:cNvPr id="16" name="Picture 40" descr="num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028558" y="1965367"/>
            <a:ext cx="782162" cy="925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1" descr="num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860638" y="1921865"/>
            <a:ext cx="984294" cy="925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2" descr="num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995063" y="1985455"/>
            <a:ext cx="891388" cy="920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3" descr="num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797926" y="1950301"/>
            <a:ext cx="990571" cy="95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4" descr="num5"/>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rot="21097015">
            <a:off x="10921145" y="1938268"/>
            <a:ext cx="891389" cy="925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5" descr="num6"/>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897110" y="1961531"/>
            <a:ext cx="792205" cy="907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46" descr="num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983417" y="2031740"/>
            <a:ext cx="891389" cy="931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47" descr="num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907090" y="1965668"/>
            <a:ext cx="891389" cy="925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48" descr="num9"/>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0858127" y="2018945"/>
            <a:ext cx="989316" cy="856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5" name="Group 49"/>
          <p:cNvGrpSpPr>
            <a:grpSpLocks/>
          </p:cNvGrpSpPr>
          <p:nvPr/>
        </p:nvGrpSpPr>
        <p:grpSpPr bwMode="auto">
          <a:xfrm>
            <a:off x="10678244" y="2018945"/>
            <a:ext cx="1169199" cy="925286"/>
            <a:chOff x="432" y="3264"/>
            <a:chExt cx="964" cy="685"/>
          </a:xfrm>
        </p:grpSpPr>
        <p:pic>
          <p:nvPicPr>
            <p:cNvPr id="26" name="Picture 50" descr="num1"/>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432" y="3264"/>
              <a:ext cx="417" cy="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1" descr="num0"/>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891" y="3312"/>
              <a:ext cx="505" cy="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510106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10" presetClass="entr" presetSubtype="0" fill="hold"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par>
                          <p:cTn id="33" fill="hold">
                            <p:stCondLst>
                              <p:cond delay="3000"/>
                            </p:stCondLst>
                            <p:childTnLst>
                              <p:par>
                                <p:cTn id="34" presetID="11" presetClass="entr" presetSubtype="0" fill="hold" nodeType="afterEffect">
                                  <p:stCondLst>
                                    <p:cond delay="0"/>
                                  </p:stCondLst>
                                  <p:childTnLst>
                                    <p:set>
                                      <p:cBhvr>
                                        <p:cTn id="35" dur="900">
                                          <p:stCondLst>
                                            <p:cond delay="0"/>
                                          </p:stCondLst>
                                        </p:cTn>
                                        <p:tgtEl>
                                          <p:spTgt spid="25"/>
                                        </p:tgtEl>
                                        <p:attrNameLst>
                                          <p:attrName>style.visibility</p:attrName>
                                        </p:attrNameLst>
                                      </p:cBhvr>
                                      <p:to>
                                        <p:strVal val="visible"/>
                                      </p:to>
                                    </p:set>
                                  </p:childTnLst>
                                  <p:subTnLst>
                                    <p:audio>
                                      <p:cMediaNode vol="100000">
                                        <p:cTn display="0" masterRel="sameClick">
                                          <p:stCondLst>
                                            <p:cond evt="begin" delay="0">
                                              <p:tn val="34"/>
                                            </p:cond>
                                          </p:stCondLst>
                                          <p:endCondLst>
                                            <p:cond evt="onStopAudio" delay="0">
                                              <p:tgtEl>
                                                <p:sldTgt/>
                                              </p:tgtEl>
                                            </p:cond>
                                          </p:endCondLst>
                                        </p:cTn>
                                        <p:tgtEl>
                                          <p:sndTgt r:embed="rId3" name="DING.WAV"/>
                                        </p:tgtEl>
                                      </p:cMediaNode>
                                    </p:audio>
                                  </p:subTnLst>
                                </p:cTn>
                              </p:par>
                            </p:childTnLst>
                          </p:cTn>
                        </p:par>
                        <p:par>
                          <p:cTn id="36" fill="hold">
                            <p:stCondLst>
                              <p:cond delay="3900"/>
                            </p:stCondLst>
                            <p:childTnLst>
                              <p:par>
                                <p:cTn id="37" presetID="11" presetClass="entr" presetSubtype="0" fill="hold" nodeType="afterEffect">
                                  <p:stCondLst>
                                    <p:cond delay="0"/>
                                  </p:stCondLst>
                                  <p:childTnLst>
                                    <p:set>
                                      <p:cBhvr>
                                        <p:cTn id="38" dur="900">
                                          <p:stCondLst>
                                            <p:cond delay="0"/>
                                          </p:stCondLst>
                                        </p:cTn>
                                        <p:tgtEl>
                                          <p:spTgt spid="24"/>
                                        </p:tgtEl>
                                        <p:attrNameLst>
                                          <p:attrName>style.visibility</p:attrName>
                                        </p:attrNameLst>
                                      </p:cBhvr>
                                      <p:to>
                                        <p:strVal val="visible"/>
                                      </p:to>
                                    </p:set>
                                  </p:childTnLst>
                                  <p:subTnLst>
                                    <p:audio>
                                      <p:cMediaNode vol="100000">
                                        <p:cTn display="0" masterRel="sameClick">
                                          <p:stCondLst>
                                            <p:cond evt="begin" delay="0">
                                              <p:tn val="37"/>
                                            </p:cond>
                                          </p:stCondLst>
                                          <p:endCondLst>
                                            <p:cond evt="onStopAudio" delay="0">
                                              <p:tgtEl>
                                                <p:sldTgt/>
                                              </p:tgtEl>
                                            </p:cond>
                                          </p:endCondLst>
                                        </p:cTn>
                                        <p:tgtEl>
                                          <p:sndTgt r:embed="rId3" name="DING.WAV"/>
                                        </p:tgtEl>
                                      </p:cMediaNode>
                                    </p:audio>
                                  </p:subTnLst>
                                </p:cTn>
                              </p:par>
                            </p:childTnLst>
                          </p:cTn>
                        </p:par>
                        <p:par>
                          <p:cTn id="39" fill="hold">
                            <p:stCondLst>
                              <p:cond delay="4800"/>
                            </p:stCondLst>
                            <p:childTnLst>
                              <p:par>
                                <p:cTn id="40" presetID="11" presetClass="entr" presetSubtype="0" fill="hold" nodeType="afterEffect">
                                  <p:stCondLst>
                                    <p:cond delay="0"/>
                                  </p:stCondLst>
                                  <p:childTnLst>
                                    <p:set>
                                      <p:cBhvr>
                                        <p:cTn id="41" dur="900">
                                          <p:stCondLst>
                                            <p:cond delay="0"/>
                                          </p:stCondLst>
                                        </p:cTn>
                                        <p:tgtEl>
                                          <p:spTgt spid="23"/>
                                        </p:tgtEl>
                                        <p:attrNameLst>
                                          <p:attrName>style.visibility</p:attrName>
                                        </p:attrNameLst>
                                      </p:cBhvr>
                                      <p:to>
                                        <p:strVal val="visible"/>
                                      </p:to>
                                    </p:set>
                                  </p:childTnLst>
                                  <p:subTnLst>
                                    <p:audio>
                                      <p:cMediaNode vol="100000">
                                        <p:cTn display="0" masterRel="sameClick">
                                          <p:stCondLst>
                                            <p:cond evt="begin" delay="0">
                                              <p:tn val="40"/>
                                            </p:cond>
                                          </p:stCondLst>
                                          <p:endCondLst>
                                            <p:cond evt="onStopAudio" delay="0">
                                              <p:tgtEl>
                                                <p:sldTgt/>
                                              </p:tgtEl>
                                            </p:cond>
                                          </p:endCondLst>
                                        </p:cTn>
                                        <p:tgtEl>
                                          <p:sndTgt r:embed="rId3" name="DING.WAV"/>
                                        </p:tgtEl>
                                      </p:cMediaNode>
                                    </p:audio>
                                  </p:subTnLst>
                                </p:cTn>
                              </p:par>
                            </p:childTnLst>
                          </p:cTn>
                        </p:par>
                        <p:par>
                          <p:cTn id="42" fill="hold">
                            <p:stCondLst>
                              <p:cond delay="5700"/>
                            </p:stCondLst>
                            <p:childTnLst>
                              <p:par>
                                <p:cTn id="43" presetID="11" presetClass="entr" presetSubtype="0" fill="hold" nodeType="afterEffect">
                                  <p:stCondLst>
                                    <p:cond delay="0"/>
                                  </p:stCondLst>
                                  <p:childTnLst>
                                    <p:set>
                                      <p:cBhvr>
                                        <p:cTn id="44" dur="900">
                                          <p:stCondLst>
                                            <p:cond delay="0"/>
                                          </p:stCondLst>
                                        </p:cTn>
                                        <p:tgtEl>
                                          <p:spTgt spid="22"/>
                                        </p:tgtEl>
                                        <p:attrNameLst>
                                          <p:attrName>style.visibility</p:attrName>
                                        </p:attrNameLst>
                                      </p:cBhvr>
                                      <p:to>
                                        <p:strVal val="visible"/>
                                      </p:to>
                                    </p:set>
                                  </p:childTnLst>
                                  <p:subTnLst>
                                    <p:audio>
                                      <p:cMediaNode vol="100000">
                                        <p:cTn display="0" masterRel="sameClick">
                                          <p:stCondLst>
                                            <p:cond evt="begin" delay="0">
                                              <p:tn val="43"/>
                                            </p:cond>
                                          </p:stCondLst>
                                          <p:endCondLst>
                                            <p:cond evt="onStopAudio" delay="0">
                                              <p:tgtEl>
                                                <p:sldTgt/>
                                              </p:tgtEl>
                                            </p:cond>
                                          </p:endCondLst>
                                        </p:cTn>
                                        <p:tgtEl>
                                          <p:sndTgt r:embed="rId3" name="DING.WAV"/>
                                        </p:tgtEl>
                                      </p:cMediaNode>
                                    </p:audio>
                                  </p:subTnLst>
                                </p:cTn>
                              </p:par>
                            </p:childTnLst>
                          </p:cTn>
                        </p:par>
                        <p:par>
                          <p:cTn id="45" fill="hold">
                            <p:stCondLst>
                              <p:cond delay="6600"/>
                            </p:stCondLst>
                            <p:childTnLst>
                              <p:par>
                                <p:cTn id="46" presetID="11" presetClass="entr" presetSubtype="0" fill="hold" nodeType="afterEffect">
                                  <p:stCondLst>
                                    <p:cond delay="0"/>
                                  </p:stCondLst>
                                  <p:childTnLst>
                                    <p:set>
                                      <p:cBhvr>
                                        <p:cTn id="47" dur="900">
                                          <p:stCondLst>
                                            <p:cond delay="0"/>
                                          </p:stCondLst>
                                        </p:cTn>
                                        <p:tgtEl>
                                          <p:spTgt spid="21"/>
                                        </p:tgtEl>
                                        <p:attrNameLst>
                                          <p:attrName>style.visibility</p:attrName>
                                        </p:attrNameLst>
                                      </p:cBhvr>
                                      <p:to>
                                        <p:strVal val="visible"/>
                                      </p:to>
                                    </p:set>
                                  </p:childTnLst>
                                  <p:subTnLst>
                                    <p:audio>
                                      <p:cMediaNode vol="100000">
                                        <p:cTn display="0" masterRel="sameClick">
                                          <p:stCondLst>
                                            <p:cond evt="begin" delay="0">
                                              <p:tn val="46"/>
                                            </p:cond>
                                          </p:stCondLst>
                                          <p:endCondLst>
                                            <p:cond evt="onStopAudio" delay="0">
                                              <p:tgtEl>
                                                <p:sldTgt/>
                                              </p:tgtEl>
                                            </p:cond>
                                          </p:endCondLst>
                                        </p:cTn>
                                        <p:tgtEl>
                                          <p:sndTgt r:embed="rId3" name="DING.WAV"/>
                                        </p:tgtEl>
                                      </p:cMediaNode>
                                    </p:audio>
                                  </p:subTnLst>
                                </p:cTn>
                              </p:par>
                            </p:childTnLst>
                          </p:cTn>
                        </p:par>
                        <p:par>
                          <p:cTn id="48" fill="hold">
                            <p:stCondLst>
                              <p:cond delay="7500"/>
                            </p:stCondLst>
                            <p:childTnLst>
                              <p:par>
                                <p:cTn id="49" presetID="11" presetClass="entr" presetSubtype="0" fill="hold" nodeType="afterEffect">
                                  <p:stCondLst>
                                    <p:cond delay="0"/>
                                  </p:stCondLst>
                                  <p:childTnLst>
                                    <p:set>
                                      <p:cBhvr>
                                        <p:cTn id="50" dur="900">
                                          <p:stCondLst>
                                            <p:cond delay="0"/>
                                          </p:stCondLst>
                                        </p:cTn>
                                        <p:tgtEl>
                                          <p:spTgt spid="20"/>
                                        </p:tgtEl>
                                        <p:attrNameLst>
                                          <p:attrName>style.visibility</p:attrName>
                                        </p:attrNameLst>
                                      </p:cBhvr>
                                      <p:to>
                                        <p:strVal val="visible"/>
                                      </p:to>
                                    </p:set>
                                  </p:childTnLst>
                                  <p:subTnLst>
                                    <p:audio>
                                      <p:cMediaNode vol="100000">
                                        <p:cTn display="0" masterRel="sameClick">
                                          <p:stCondLst>
                                            <p:cond evt="begin" delay="0">
                                              <p:tn val="49"/>
                                            </p:cond>
                                          </p:stCondLst>
                                          <p:endCondLst>
                                            <p:cond evt="onStopAudio" delay="0">
                                              <p:tgtEl>
                                                <p:sldTgt/>
                                              </p:tgtEl>
                                            </p:cond>
                                          </p:endCondLst>
                                        </p:cTn>
                                        <p:tgtEl>
                                          <p:sndTgt r:embed="rId3" name="DING.WAV"/>
                                        </p:tgtEl>
                                      </p:cMediaNode>
                                    </p:audio>
                                  </p:subTnLst>
                                </p:cTn>
                              </p:par>
                            </p:childTnLst>
                          </p:cTn>
                        </p:par>
                        <p:par>
                          <p:cTn id="51" fill="hold">
                            <p:stCondLst>
                              <p:cond delay="8400"/>
                            </p:stCondLst>
                            <p:childTnLst>
                              <p:par>
                                <p:cTn id="52" presetID="11" presetClass="entr" presetSubtype="0" fill="hold" nodeType="afterEffect">
                                  <p:stCondLst>
                                    <p:cond delay="0"/>
                                  </p:stCondLst>
                                  <p:childTnLst>
                                    <p:set>
                                      <p:cBhvr>
                                        <p:cTn id="53" dur="900">
                                          <p:stCondLst>
                                            <p:cond delay="0"/>
                                          </p:stCondLst>
                                        </p:cTn>
                                        <p:tgtEl>
                                          <p:spTgt spid="19"/>
                                        </p:tgtEl>
                                        <p:attrNameLst>
                                          <p:attrName>style.visibility</p:attrName>
                                        </p:attrNameLst>
                                      </p:cBhvr>
                                      <p:to>
                                        <p:strVal val="visible"/>
                                      </p:to>
                                    </p:set>
                                  </p:childTnLst>
                                  <p:subTnLst>
                                    <p:audio>
                                      <p:cMediaNode vol="100000">
                                        <p:cTn display="0" masterRel="sameClick">
                                          <p:stCondLst>
                                            <p:cond evt="begin" delay="0">
                                              <p:tn val="52"/>
                                            </p:cond>
                                          </p:stCondLst>
                                          <p:endCondLst>
                                            <p:cond evt="onStopAudio" delay="0">
                                              <p:tgtEl>
                                                <p:sldTgt/>
                                              </p:tgtEl>
                                            </p:cond>
                                          </p:endCondLst>
                                        </p:cTn>
                                        <p:tgtEl>
                                          <p:sndTgt r:embed="rId3" name="DING.WAV"/>
                                        </p:tgtEl>
                                      </p:cMediaNode>
                                    </p:audio>
                                  </p:subTnLst>
                                </p:cTn>
                              </p:par>
                            </p:childTnLst>
                          </p:cTn>
                        </p:par>
                        <p:par>
                          <p:cTn id="54" fill="hold">
                            <p:stCondLst>
                              <p:cond delay="9300"/>
                            </p:stCondLst>
                            <p:childTnLst>
                              <p:par>
                                <p:cTn id="55" presetID="11" presetClass="entr" presetSubtype="0" fill="hold" nodeType="afterEffect">
                                  <p:stCondLst>
                                    <p:cond delay="0"/>
                                  </p:stCondLst>
                                  <p:childTnLst>
                                    <p:set>
                                      <p:cBhvr>
                                        <p:cTn id="56" dur="900">
                                          <p:stCondLst>
                                            <p:cond delay="0"/>
                                          </p:stCondLst>
                                        </p:cTn>
                                        <p:tgtEl>
                                          <p:spTgt spid="18"/>
                                        </p:tgtEl>
                                        <p:attrNameLst>
                                          <p:attrName>style.visibility</p:attrName>
                                        </p:attrNameLst>
                                      </p:cBhvr>
                                      <p:to>
                                        <p:strVal val="visible"/>
                                      </p:to>
                                    </p:set>
                                  </p:childTnLst>
                                  <p:subTnLst>
                                    <p:audio>
                                      <p:cMediaNode vol="100000">
                                        <p:cTn display="0" masterRel="sameClick">
                                          <p:stCondLst>
                                            <p:cond evt="begin" delay="0">
                                              <p:tn val="55"/>
                                            </p:cond>
                                          </p:stCondLst>
                                          <p:endCondLst>
                                            <p:cond evt="onStopAudio" delay="0">
                                              <p:tgtEl>
                                                <p:sldTgt/>
                                              </p:tgtEl>
                                            </p:cond>
                                          </p:endCondLst>
                                        </p:cTn>
                                        <p:tgtEl>
                                          <p:sndTgt r:embed="rId3" name="DING.WAV"/>
                                        </p:tgtEl>
                                      </p:cMediaNode>
                                    </p:audio>
                                  </p:subTnLst>
                                </p:cTn>
                              </p:par>
                            </p:childTnLst>
                          </p:cTn>
                        </p:par>
                        <p:par>
                          <p:cTn id="57" fill="hold">
                            <p:stCondLst>
                              <p:cond delay="10200"/>
                            </p:stCondLst>
                            <p:childTnLst>
                              <p:par>
                                <p:cTn id="58" presetID="11" presetClass="entr" presetSubtype="0" fill="hold" nodeType="afterEffect">
                                  <p:stCondLst>
                                    <p:cond delay="0"/>
                                  </p:stCondLst>
                                  <p:childTnLst>
                                    <p:set>
                                      <p:cBhvr>
                                        <p:cTn id="59" dur="900">
                                          <p:stCondLst>
                                            <p:cond delay="0"/>
                                          </p:stCondLst>
                                        </p:cTn>
                                        <p:tgtEl>
                                          <p:spTgt spid="17"/>
                                        </p:tgtEl>
                                        <p:attrNameLst>
                                          <p:attrName>style.visibility</p:attrName>
                                        </p:attrNameLst>
                                      </p:cBhvr>
                                      <p:to>
                                        <p:strVal val="visible"/>
                                      </p:to>
                                    </p:set>
                                  </p:childTnLst>
                                  <p:subTnLst>
                                    <p:audio>
                                      <p:cMediaNode vol="100000">
                                        <p:cTn display="0" masterRel="sameClick">
                                          <p:stCondLst>
                                            <p:cond evt="begin" delay="0">
                                              <p:tn val="58"/>
                                            </p:cond>
                                          </p:stCondLst>
                                          <p:endCondLst>
                                            <p:cond evt="onStopAudio" delay="0">
                                              <p:tgtEl>
                                                <p:sldTgt/>
                                              </p:tgtEl>
                                            </p:cond>
                                          </p:endCondLst>
                                        </p:cTn>
                                        <p:tgtEl>
                                          <p:sndTgt r:embed="rId3" name="DING.WAV"/>
                                        </p:tgtEl>
                                      </p:cMediaNode>
                                    </p:audio>
                                  </p:subTnLst>
                                </p:cTn>
                              </p:par>
                            </p:childTnLst>
                          </p:cTn>
                        </p:par>
                        <p:par>
                          <p:cTn id="60" fill="hold">
                            <p:stCondLst>
                              <p:cond delay="11100"/>
                            </p:stCondLst>
                            <p:childTnLst>
                              <p:par>
                                <p:cTn id="61" presetID="11" presetClass="entr" presetSubtype="0" fill="hold" nodeType="afterEffect">
                                  <p:stCondLst>
                                    <p:cond delay="0"/>
                                  </p:stCondLst>
                                  <p:childTnLst>
                                    <p:set>
                                      <p:cBhvr>
                                        <p:cTn id="62" dur="900">
                                          <p:stCondLst>
                                            <p:cond delay="0"/>
                                          </p:stCondLst>
                                        </p:cTn>
                                        <p:tgtEl>
                                          <p:spTgt spid="16"/>
                                        </p:tgtEl>
                                        <p:attrNameLst>
                                          <p:attrName>style.visibility</p:attrName>
                                        </p:attrNameLst>
                                      </p:cBhvr>
                                      <p:to>
                                        <p:strVal val="visible"/>
                                      </p:to>
                                    </p:set>
                                  </p:childTnLst>
                                  <p:subTnLst>
                                    <p:audio>
                                      <p:cMediaNode vol="100000">
                                        <p:cTn display="0" masterRel="sameClick">
                                          <p:stCondLst>
                                            <p:cond evt="begin" delay="0">
                                              <p:tn val="61"/>
                                            </p:cond>
                                          </p:stCondLst>
                                          <p:endCondLst>
                                            <p:cond evt="onStopAudio" delay="0">
                                              <p:tgtEl>
                                                <p:sldTgt/>
                                              </p:tgtEl>
                                            </p:cond>
                                          </p:endCondLst>
                                        </p:cTn>
                                        <p:tgtEl>
                                          <p:sndTgt r:embed="rId3" name="DING.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63" restart="whenNotActive" fill="hold" evtFilter="cancelBubble" nodeType="interactiveSeq">
                <p:stCondLst>
                  <p:cond evt="onClick" delay="0">
                    <p:tgtEl>
                      <p:spTgt spid="5"/>
                    </p:tgtEl>
                  </p:cond>
                </p:stCondLst>
                <p:endSync evt="end" delay="0">
                  <p:rtn val="all"/>
                </p:endSync>
                <p:childTnLst>
                  <p:par>
                    <p:cTn id="64" fill="hold">
                      <p:stCondLst>
                        <p:cond delay="0"/>
                      </p:stCondLst>
                      <p:childTnLst>
                        <p:par>
                          <p:cTn id="65" fill="hold">
                            <p:stCondLst>
                              <p:cond delay="0"/>
                            </p:stCondLst>
                            <p:childTnLst>
                              <p:par>
                                <p:cTn id="66" presetID="1" presetClass="emph" presetSubtype="2" fill="hold" nodeType="clickEffect">
                                  <p:stCondLst>
                                    <p:cond delay="0"/>
                                  </p:stCondLst>
                                  <p:childTnLst>
                                    <p:animClr clrSpc="rgb" dir="cw">
                                      <p:cBhvr>
                                        <p:cTn id="67" dur="500" fill="hold"/>
                                        <p:tgtEl>
                                          <p:spTgt spid="5"/>
                                        </p:tgtEl>
                                        <p:attrNameLst>
                                          <p:attrName>fillcolor</p:attrName>
                                        </p:attrNameLst>
                                      </p:cBhvr>
                                      <p:to>
                                        <a:srgbClr val="92D050"/>
                                      </p:to>
                                    </p:animClr>
                                    <p:set>
                                      <p:cBhvr>
                                        <p:cTn id="68" dur="500" fill="hold"/>
                                        <p:tgtEl>
                                          <p:spTgt spid="5"/>
                                        </p:tgtEl>
                                        <p:attrNameLst>
                                          <p:attrName>fill.type</p:attrName>
                                        </p:attrNameLst>
                                      </p:cBhvr>
                                      <p:to>
                                        <p:strVal val="solid"/>
                                      </p:to>
                                    </p:set>
                                    <p:set>
                                      <p:cBhvr>
                                        <p:cTn id="69" dur="500" fill="hold"/>
                                        <p:tgtEl>
                                          <p:spTgt spid="5"/>
                                        </p:tgtEl>
                                        <p:attrNameLst>
                                          <p:attrName>fill.on</p:attrName>
                                        </p:attrNameLst>
                                      </p:cBhvr>
                                      <p:to>
                                        <p:strVal val="true"/>
                                      </p:to>
                                    </p:set>
                                  </p:childTnLst>
                                  <p:subTnLst>
                                    <p:audio>
                                      <p:cMediaNode>
                                        <p:cTn display="0" masterRel="sameClick">
                                          <p:stCondLst>
                                            <p:cond evt="begin" delay="0">
                                              <p:tn val="66"/>
                                            </p:cond>
                                          </p:stCondLst>
                                          <p:endCondLst>
                                            <p:cond evt="onStopAudio" delay="0">
                                              <p:tgtEl>
                                                <p:sldTgt/>
                                              </p:tgtEl>
                                            </p:cond>
                                          </p:endCondLst>
                                        </p:cTn>
                                        <p:tgtEl>
                                          <p:sndTgt r:embed="rId4" name="Check mark.wav"/>
                                        </p:tgtEl>
                                      </p:cMediaNode>
                                    </p:audio>
                                  </p:subTnLst>
                                </p:cTn>
                              </p:par>
                            </p:childTnLst>
                          </p:cTn>
                        </p:par>
                      </p:childTnLst>
                    </p:cTn>
                  </p:par>
                </p:childTnLst>
              </p:cTn>
              <p:nextCondLst>
                <p:cond evt="onClick" delay="0">
                  <p:tgtEl>
                    <p:spTgt spid="5"/>
                  </p:tgtEl>
                </p:cond>
              </p:nextCondLst>
            </p:seq>
            <p:seq concurrent="1" nextAc="seek">
              <p:cTn id="70" restart="whenNotActive" fill="hold" evtFilter="cancelBubble" nodeType="interactiveSeq">
                <p:stCondLst>
                  <p:cond evt="onClick" delay="0">
                    <p:tgtEl>
                      <p:spTgt spid="7"/>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500" fill="hold"/>
                                        <p:tgtEl>
                                          <p:spTgt spid="7"/>
                                        </p:tgtEl>
                                        <p:attrNameLst>
                                          <p:attrName>fillcolor</p:attrName>
                                        </p:attrNameLst>
                                      </p:cBhvr>
                                      <p:to>
                                        <a:srgbClr val="FF0000"/>
                                      </p:to>
                                    </p:animClr>
                                    <p:set>
                                      <p:cBhvr>
                                        <p:cTn id="75" dur="500" fill="hold"/>
                                        <p:tgtEl>
                                          <p:spTgt spid="7"/>
                                        </p:tgtEl>
                                        <p:attrNameLst>
                                          <p:attrName>fill.type</p:attrName>
                                        </p:attrNameLst>
                                      </p:cBhvr>
                                      <p:to>
                                        <p:strVal val="solid"/>
                                      </p:to>
                                    </p:set>
                                    <p:set>
                                      <p:cBhvr>
                                        <p:cTn id="76" dur="500" fill="hold"/>
                                        <p:tgtEl>
                                          <p:spTgt spid="7"/>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7"/>
                  </p:tgtEl>
                </p:cond>
              </p:nextCondLst>
            </p:seq>
            <p:seq concurrent="1" nextAc="seek">
              <p:cTn id="77" restart="whenNotActive" fill="hold" evtFilter="cancelBubble" nodeType="interactiveSeq">
                <p:stCondLst>
                  <p:cond evt="onClick" delay="0">
                    <p:tgtEl>
                      <p:spTgt spid="8"/>
                    </p:tgtEl>
                  </p:cond>
                </p:stCondLst>
                <p:endSync evt="end" delay="0">
                  <p:rtn val="all"/>
                </p:endSync>
                <p:childTnLst>
                  <p:par>
                    <p:cTn id="78" fill="hold">
                      <p:stCondLst>
                        <p:cond delay="0"/>
                      </p:stCondLst>
                      <p:childTnLst>
                        <p:par>
                          <p:cTn id="79" fill="hold">
                            <p:stCondLst>
                              <p:cond delay="0"/>
                            </p:stCondLst>
                            <p:childTnLst>
                              <p:par>
                                <p:cTn id="80" presetID="1" presetClass="emph" presetSubtype="2" fill="hold" nodeType="clickEffect">
                                  <p:stCondLst>
                                    <p:cond delay="0"/>
                                  </p:stCondLst>
                                  <p:childTnLst>
                                    <p:animClr clrSpc="rgb" dir="cw">
                                      <p:cBhvr>
                                        <p:cTn id="81" dur="500" fill="hold"/>
                                        <p:tgtEl>
                                          <p:spTgt spid="8"/>
                                        </p:tgtEl>
                                        <p:attrNameLst>
                                          <p:attrName>fillcolor</p:attrName>
                                        </p:attrNameLst>
                                      </p:cBhvr>
                                      <p:to>
                                        <a:srgbClr val="FF0000"/>
                                      </p:to>
                                    </p:animClr>
                                    <p:set>
                                      <p:cBhvr>
                                        <p:cTn id="82" dur="500" fill="hold"/>
                                        <p:tgtEl>
                                          <p:spTgt spid="8"/>
                                        </p:tgtEl>
                                        <p:attrNameLst>
                                          <p:attrName>fill.type</p:attrName>
                                        </p:attrNameLst>
                                      </p:cBhvr>
                                      <p:to>
                                        <p:strVal val="solid"/>
                                      </p:to>
                                    </p:set>
                                    <p:set>
                                      <p:cBhvr>
                                        <p:cTn id="83" dur="500" fill="hold"/>
                                        <p:tgtEl>
                                          <p:spTgt spid="8"/>
                                        </p:tgtEl>
                                        <p:attrNameLst>
                                          <p:attrName>fill.on</p:attrName>
                                        </p:attrNameLst>
                                      </p:cBhvr>
                                      <p:to>
                                        <p:strVal val="true"/>
                                      </p:to>
                                    </p:set>
                                  </p:childTnLst>
                                  <p:subTnLst>
                                    <p:audio>
                                      <p:cMediaNode>
                                        <p:cTn display="0" masterRel="sameClick">
                                          <p:stCondLst>
                                            <p:cond evt="begin" delay="0">
                                              <p:tn val="80"/>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8"/>
                  </p:tgtEl>
                </p:cond>
              </p:nextCondLst>
            </p:seq>
            <p:seq concurrent="1" nextAc="seek">
              <p:cTn id="84" restart="whenNotActive" fill="hold" evtFilter="cancelBubble" nodeType="interactiveSeq">
                <p:stCondLst>
                  <p:cond evt="onClick" delay="0">
                    <p:tgtEl>
                      <p:spTgt spid="9"/>
                    </p:tgtEl>
                  </p:cond>
                </p:stCondLst>
                <p:endSync evt="end" delay="0">
                  <p:rtn val="all"/>
                </p:endSync>
                <p:childTnLst>
                  <p:par>
                    <p:cTn id="85" fill="hold">
                      <p:stCondLst>
                        <p:cond delay="0"/>
                      </p:stCondLst>
                      <p:childTnLst>
                        <p:par>
                          <p:cTn id="86" fill="hold">
                            <p:stCondLst>
                              <p:cond delay="0"/>
                            </p:stCondLst>
                            <p:childTnLst>
                              <p:par>
                                <p:cTn id="87" presetID="1" presetClass="emph" presetSubtype="2" fill="hold" nodeType="clickEffect">
                                  <p:stCondLst>
                                    <p:cond delay="0"/>
                                  </p:stCondLst>
                                  <p:childTnLst>
                                    <p:animClr clrSpc="rgb" dir="cw">
                                      <p:cBhvr>
                                        <p:cTn id="88" dur="500" fill="hold"/>
                                        <p:tgtEl>
                                          <p:spTgt spid="9"/>
                                        </p:tgtEl>
                                        <p:attrNameLst>
                                          <p:attrName>fillcolor</p:attrName>
                                        </p:attrNameLst>
                                      </p:cBhvr>
                                      <p:to>
                                        <a:srgbClr val="FF0000"/>
                                      </p:to>
                                    </p:animClr>
                                    <p:set>
                                      <p:cBhvr>
                                        <p:cTn id="89" dur="500" fill="hold"/>
                                        <p:tgtEl>
                                          <p:spTgt spid="9"/>
                                        </p:tgtEl>
                                        <p:attrNameLst>
                                          <p:attrName>fill.type</p:attrName>
                                        </p:attrNameLst>
                                      </p:cBhvr>
                                      <p:to>
                                        <p:strVal val="solid"/>
                                      </p:to>
                                    </p:set>
                                    <p:set>
                                      <p:cBhvr>
                                        <p:cTn id="90" dur="500" fill="hold"/>
                                        <p:tgtEl>
                                          <p:spTgt spid="9"/>
                                        </p:tgtEl>
                                        <p:attrNameLst>
                                          <p:attrName>fill.on</p:attrName>
                                        </p:attrNameLst>
                                      </p:cBhvr>
                                      <p:to>
                                        <p:strVal val="true"/>
                                      </p:to>
                                    </p:set>
                                  </p:childTnLst>
                                  <p:subTnLst>
                                    <p:audio>
                                      <p:cMediaNode>
                                        <p:cTn display="0" masterRel="sameClick">
                                          <p:stCondLst>
                                            <p:cond evt="begin" delay="0">
                                              <p:tn val="87"/>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9"/>
                  </p:tgtEl>
                </p:cond>
              </p:nextCondLst>
            </p:seq>
            <p:seq concurrent="1" nextAc="seek">
              <p:cTn id="91" restart="whenNotActive" fill="hold" evtFilter="cancelBubble" nodeType="interactiveSeq">
                <p:stCondLst>
                  <p:cond evt="onClick" delay="0">
                    <p:tgtEl>
                      <p:spTgt spid="10"/>
                    </p:tgtEl>
                  </p:cond>
                </p:stCondLst>
                <p:endSync evt="end" delay="0">
                  <p:rtn val="all"/>
                </p:endSync>
                <p:childTnLst>
                  <p:par>
                    <p:cTn id="92" fill="hold">
                      <p:stCondLst>
                        <p:cond delay="0"/>
                      </p:stCondLst>
                      <p:childTnLst>
                        <p:par>
                          <p:cTn id="93" fill="hold">
                            <p:stCondLst>
                              <p:cond delay="0"/>
                            </p:stCondLst>
                            <p:childTnLst>
                              <p:par>
                                <p:cTn id="94" presetID="26" presetClass="emph" presetSubtype="0" fill="hold" nodeType="clickEffect">
                                  <p:stCondLst>
                                    <p:cond delay="0"/>
                                  </p:stCondLst>
                                  <p:childTnLst>
                                    <p:animEffect transition="out" filter="fade">
                                      <p:cBhvr>
                                        <p:cTn id="95" dur="500" tmFilter="0, 0; .2, .5; .8, .5; 1, 0"/>
                                        <p:tgtEl>
                                          <p:spTgt spid="10"/>
                                        </p:tgtEl>
                                      </p:cBhvr>
                                    </p:animEffect>
                                    <p:animScale>
                                      <p:cBhvr>
                                        <p:cTn id="96" dur="250" autoRev="1" fill="hold"/>
                                        <p:tgtEl>
                                          <p:spTgt spid="10"/>
                                        </p:tgtEl>
                                      </p:cBhvr>
                                      <p:by x="105000" y="105000"/>
                                    </p:animScale>
                                  </p:childTnLst>
                                </p:cTn>
                              </p:par>
                            </p:childTnLst>
                          </p:cTn>
                        </p:par>
                        <p:par>
                          <p:cTn id="97" fill="hold">
                            <p:stCondLst>
                              <p:cond delay="500"/>
                            </p:stCondLst>
                            <p:childTnLst>
                              <p:par>
                                <p:cTn id="98" presetID="35" presetClass="path" presetSubtype="0" accel="50000" decel="50000" fill="hold" nodeType="afterEffect">
                                  <p:stCondLst>
                                    <p:cond delay="0"/>
                                  </p:stCondLst>
                                  <p:childTnLst>
                                    <p:animMotion origin="layout" path="M 3.09254E-6 -2.31267E-7 L -0.14253 0.25416 " pathEditMode="relative" rAng="0" ptsTypes="AA">
                                      <p:cBhvr>
                                        <p:cTn id="99" dur="2000" fill="hold"/>
                                        <p:tgtEl>
                                          <p:spTgt spid="10"/>
                                        </p:tgtEl>
                                        <p:attrNameLst>
                                          <p:attrName>ppt_x</p:attrName>
                                          <p:attrName>ppt_y</p:attrName>
                                        </p:attrNameLst>
                                      </p:cBhvr>
                                      <p:rCtr x="-7133" y="12697"/>
                                    </p:animMotion>
                                  </p:childTnLst>
                                </p:cTn>
                              </p:par>
                            </p:childTnLst>
                          </p:cTn>
                        </p:par>
                        <p:par>
                          <p:cTn id="100" fill="hold">
                            <p:stCondLst>
                              <p:cond delay="2500"/>
                            </p:stCondLst>
                            <p:childTnLst>
                              <p:par>
                                <p:cTn id="101" presetID="1" presetClass="emph" presetSubtype="2" fill="hold" nodeType="afterEffect">
                                  <p:stCondLst>
                                    <p:cond delay="0"/>
                                  </p:stCondLst>
                                  <p:childTnLst>
                                    <p:animClr clrSpc="rgb" dir="cw">
                                      <p:cBhvr>
                                        <p:cTn id="102" dur="500" fill="hold"/>
                                        <p:tgtEl>
                                          <p:spTgt spid="5"/>
                                        </p:tgtEl>
                                        <p:attrNameLst>
                                          <p:attrName>fillcolor</p:attrName>
                                        </p:attrNameLst>
                                      </p:cBhvr>
                                      <p:to>
                                        <a:srgbClr val="92D050"/>
                                      </p:to>
                                    </p:animClr>
                                    <p:set>
                                      <p:cBhvr>
                                        <p:cTn id="103" dur="500" fill="hold"/>
                                        <p:tgtEl>
                                          <p:spTgt spid="5"/>
                                        </p:tgtEl>
                                        <p:attrNameLst>
                                          <p:attrName>fill.type</p:attrName>
                                        </p:attrNameLst>
                                      </p:cBhvr>
                                      <p:to>
                                        <p:strVal val="solid"/>
                                      </p:to>
                                    </p:set>
                                    <p:set>
                                      <p:cBhvr>
                                        <p:cTn id="104" dur="500" fill="hold"/>
                                        <p:tgtEl>
                                          <p:spTgt spid="5"/>
                                        </p:tgtEl>
                                        <p:attrNameLst>
                                          <p:attrName>fill.on</p:attrName>
                                        </p:attrNameLst>
                                      </p:cBhvr>
                                      <p:to>
                                        <p:strVal val="true"/>
                                      </p:to>
                                    </p:set>
                                  </p:childTnLst>
                                  <p:subTnLst>
                                    <p:audio>
                                      <p:cMediaNode>
                                        <p:cTn display="0" masterRel="sameClick">
                                          <p:stCondLst>
                                            <p:cond evt="begin" delay="0">
                                              <p:tn val="101"/>
                                            </p:cond>
                                          </p:stCondLst>
                                          <p:endCondLst>
                                            <p:cond evt="onStopAudio" delay="0">
                                              <p:tgtEl>
                                                <p:sldTgt/>
                                              </p:tgtEl>
                                            </p:cond>
                                          </p:endCondLst>
                                        </p:cTn>
                                        <p:tgtEl>
                                          <p:sndTgt r:embed="rId4" name="Check mark.wav"/>
                                        </p:tgtEl>
                                      </p:cMediaNode>
                                    </p:audio>
                                  </p:subTnLst>
                                </p:cTn>
                              </p:par>
                            </p:childTnLst>
                          </p:cTn>
                        </p:par>
                      </p:childTnLst>
                    </p:cTn>
                  </p:par>
                </p:childTnLst>
              </p:cTn>
              <p:nextCondLst>
                <p:cond evt="onClick" delay="0">
                  <p:tgtEl>
                    <p:spTgt spid="10"/>
                  </p:tgtEl>
                </p:cond>
              </p:nextCondLst>
            </p:seq>
          </p:childTnLst>
        </p:cTn>
      </p:par>
    </p:tnLst>
    <p:bldLst>
      <p:bldP spid="5" grpId="0" animBg="1"/>
      <p:bldP spid="6" grpId="0" animBg="1"/>
      <p:bldP spid="7" grpId="0" animBg="1"/>
      <p:bldP spid="8" grpId="0"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18316"/>
            <a:ext cx="12191999" cy="68955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Diagonal Corners Snipped 4">
            <a:extLst>
              <a:ext uri="{FF2B5EF4-FFF2-40B4-BE49-F238E27FC236}">
                <a16:creationId xmlns:a16="http://schemas.microsoft.com/office/drawing/2014/main" id="{27A7DB0D-F52E-4EA8-8B57-CE9C319290FB}"/>
              </a:ext>
            </a:extLst>
          </p:cNvPr>
          <p:cNvSpPr/>
          <p:nvPr/>
        </p:nvSpPr>
        <p:spPr>
          <a:xfrm>
            <a:off x="689111" y="2532337"/>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en-US" sz="3200" b="1" i="0" u="none" strike="noStrike" kern="1200" cap="none" spc="0" normalizeH="0" baseline="0" noProof="0" dirty="0">
                <a:ln>
                  <a:noFill/>
                </a:ln>
                <a:solidFill>
                  <a:prstClr val="white"/>
                </a:solidFill>
                <a:effectLst/>
                <a:uLnTx/>
                <a:uFillTx/>
                <a:latin typeface="Times New Roman" pitchFamily="18" charset="0"/>
                <a:cs typeface="Times New Roman" panose="02020603050405020304" pitchFamily="18" charset="0"/>
              </a:rPr>
              <a:t>A</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 </a:t>
            </a:r>
            <a:r>
              <a:rPr lang="en-US" sz="3200">
                <a:latin typeface="Times New Roman" pitchFamily="18" charset="0"/>
                <a:cs typeface="Times New Roman" pitchFamily="18" charset="0"/>
              </a:rPr>
              <a:t>Chi phát sinh.</a:t>
            </a:r>
            <a:endPar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6" name="Rectangle: Diagonal Corners Snipped 5">
            <a:extLst>
              <a:ext uri="{FF2B5EF4-FFF2-40B4-BE49-F238E27FC236}">
                <a16:creationId xmlns:a16="http://schemas.microsoft.com/office/drawing/2014/main" id="{DAFF3985-B70E-4F29-9B2B-8E74D965A386}"/>
              </a:ext>
            </a:extLst>
          </p:cNvPr>
          <p:cNvSpPr/>
          <p:nvPr/>
        </p:nvSpPr>
        <p:spPr>
          <a:xfrm>
            <a:off x="344557" y="304799"/>
            <a:ext cx="10476895" cy="2054087"/>
          </a:xfrm>
          <a:prstGeom prst="snip2Diag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600">
                <a:solidFill>
                  <a:schemeClr val="tx1"/>
                </a:solidFill>
                <a:latin typeface="Times New Roman" pitchFamily="18" charset="0"/>
                <a:cs typeface="Times New Roman" pitchFamily="18" charset="0"/>
              </a:rPr>
              <a:t>Khi thực hiện kế hoạch chi tiêu, </a:t>
            </a:r>
            <a:endParaRPr lang="en-US" sz="3600" smtClean="0">
              <a:solidFill>
                <a:schemeClr val="tx1"/>
              </a:solidFill>
              <a:latin typeface="Times New Roman" pitchFamily="18" charset="0"/>
              <a:cs typeface="Times New Roman" pitchFamily="18" charset="0"/>
            </a:endParaRPr>
          </a:p>
          <a:p>
            <a:pPr lvl="0" algn="ctr">
              <a:defRPr/>
            </a:pPr>
            <a:r>
              <a:rPr lang="en-US" sz="3600" smtClean="0">
                <a:solidFill>
                  <a:schemeClr val="tx1"/>
                </a:solidFill>
                <a:latin typeface="Times New Roman" pitchFamily="18" charset="0"/>
                <a:cs typeface="Times New Roman" pitchFamily="18" charset="0"/>
              </a:rPr>
              <a:t>cần </a:t>
            </a:r>
            <a:r>
              <a:rPr lang="en-US" sz="3600">
                <a:solidFill>
                  <a:schemeClr val="tx1"/>
                </a:solidFill>
                <a:latin typeface="Times New Roman" pitchFamily="18" charset="0"/>
                <a:cs typeface="Times New Roman" pitchFamily="18" charset="0"/>
              </a:rPr>
              <a:t>tập trung vào các khoản chi nào?</a:t>
            </a:r>
            <a:endParaRPr kumimoji="0" lang="en-US" sz="36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7" name="Rectangle: Diagonal Corners Snipped 6">
            <a:extLst>
              <a:ext uri="{FF2B5EF4-FFF2-40B4-BE49-F238E27FC236}">
                <a16:creationId xmlns:a16="http://schemas.microsoft.com/office/drawing/2014/main" id="{BFF5F334-52F9-41E7-8D2E-5AA806EBEF5C}"/>
              </a:ext>
            </a:extLst>
          </p:cNvPr>
          <p:cNvSpPr/>
          <p:nvPr/>
        </p:nvSpPr>
        <p:spPr>
          <a:xfrm>
            <a:off x="689113" y="3567637"/>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0" lang="en-US" sz="3200" b="1" i="0" u="none" strike="noStrike" kern="1200" cap="none" spc="0" normalizeH="0" baseline="0" noProof="0" dirty="0">
                <a:ln>
                  <a:noFill/>
                </a:ln>
                <a:solidFill>
                  <a:prstClr val="white"/>
                </a:solidFill>
                <a:effectLst/>
                <a:uLnTx/>
                <a:uFillTx/>
                <a:latin typeface="Times New Roman" pitchFamily="18" charset="0"/>
                <a:cs typeface="Times New Roman" panose="02020603050405020304" pitchFamily="18" charset="0"/>
              </a:rPr>
              <a:t>B</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 </a:t>
            </a:r>
            <a:r>
              <a:rPr lang="en-US" sz="3200">
                <a:latin typeface="Times New Roman" pitchFamily="18" charset="0"/>
                <a:cs typeface="Times New Roman" pitchFamily="18" charset="0"/>
              </a:rPr>
              <a:t>Chi thiết yếu, chi cần thiết nhưng có thể linh hoạt.</a:t>
            </a:r>
          </a:p>
        </p:txBody>
      </p:sp>
      <p:sp>
        <p:nvSpPr>
          <p:cNvPr id="8" name="Rectangle: Diagonal Corners Snipped 7">
            <a:extLst>
              <a:ext uri="{FF2B5EF4-FFF2-40B4-BE49-F238E27FC236}">
                <a16:creationId xmlns:a16="http://schemas.microsoft.com/office/drawing/2014/main" id="{D7C9E28D-FFE1-46F3-9A9D-A80244A0129F}"/>
              </a:ext>
            </a:extLst>
          </p:cNvPr>
          <p:cNvSpPr/>
          <p:nvPr/>
        </p:nvSpPr>
        <p:spPr>
          <a:xfrm>
            <a:off x="689113" y="4637752"/>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0" lang="en-US" sz="3200" b="1" i="0" u="none" strike="noStrike" kern="1200" cap="none" spc="0" normalizeH="0" baseline="0" noProof="0" dirty="0">
                <a:ln>
                  <a:noFill/>
                </a:ln>
                <a:solidFill>
                  <a:prstClr val="white"/>
                </a:solidFill>
                <a:effectLst/>
                <a:uLnTx/>
                <a:uFillTx/>
                <a:latin typeface="Times New Roman" pitchFamily="18" charset="0"/>
                <a:cs typeface="Times New Roman" panose="02020603050405020304" pitchFamily="18" charset="0"/>
              </a:rPr>
              <a:t>C</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 </a:t>
            </a:r>
            <a:r>
              <a:rPr lang="en-US" sz="3200">
                <a:latin typeface="Times New Roman" pitchFamily="18" charset="0"/>
                <a:cs typeface="Times New Roman" pitchFamily="18" charset="0"/>
              </a:rPr>
              <a:t>Chi cần thiết nhưng có thể linh hoạt.</a:t>
            </a:r>
          </a:p>
        </p:txBody>
      </p:sp>
      <p:sp>
        <p:nvSpPr>
          <p:cNvPr id="9" name="Rectangle: Diagonal Corners Snipped 8">
            <a:extLst>
              <a:ext uri="{FF2B5EF4-FFF2-40B4-BE49-F238E27FC236}">
                <a16:creationId xmlns:a16="http://schemas.microsoft.com/office/drawing/2014/main" id="{4CF9D1E6-1179-4E48-A495-91304BFFE195}"/>
              </a:ext>
            </a:extLst>
          </p:cNvPr>
          <p:cNvSpPr/>
          <p:nvPr/>
        </p:nvSpPr>
        <p:spPr>
          <a:xfrm>
            <a:off x="689113" y="5707867"/>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0" lang="en-US" sz="3200" b="1" i="0" u="none" strike="noStrike" kern="1200" cap="none" spc="0" normalizeH="0" baseline="0" noProof="0" dirty="0">
                <a:ln>
                  <a:noFill/>
                </a:ln>
                <a:solidFill>
                  <a:prstClr val="white"/>
                </a:solidFill>
                <a:effectLst/>
                <a:uLnTx/>
                <a:uFillTx/>
                <a:latin typeface="Times New Roman" pitchFamily="18" charset="0"/>
                <a:cs typeface="Times New Roman" panose="02020603050405020304" pitchFamily="18" charset="0"/>
              </a:rPr>
              <a:t>D</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 </a:t>
            </a:r>
            <a:r>
              <a:rPr lang="en-US" sz="3200">
                <a:latin typeface="Times New Roman" pitchFamily="18" charset="0"/>
                <a:cs typeface="Times New Roman" pitchFamily="18" charset="0"/>
              </a:rPr>
              <a:t>Chi thiết yếu, chi cần thiết nhưng có thể linh hoạt, chi phát sinh.</a:t>
            </a:r>
          </a:p>
        </p:txBody>
      </p:sp>
      <p:pic>
        <p:nvPicPr>
          <p:cNvPr id="10" name="Picture 9">
            <a:extLst>
              <a:ext uri="{FF2B5EF4-FFF2-40B4-BE49-F238E27FC236}">
                <a16:creationId xmlns:a16="http://schemas.microsoft.com/office/drawing/2014/main" id="{8C415FAD-D43C-4E9A-A5CF-5D538DAC36F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4464556" flipH="1">
            <a:off x="10260407" y="392613"/>
            <a:ext cx="1589852" cy="1174802"/>
          </a:xfrm>
          <a:prstGeom prst="rect">
            <a:avLst/>
          </a:prstGeom>
        </p:spPr>
      </p:pic>
      <p:sp>
        <p:nvSpPr>
          <p:cNvPr id="11" name="Arrow: Pentagon 10">
            <a:extLst>
              <a:ext uri="{FF2B5EF4-FFF2-40B4-BE49-F238E27FC236}">
                <a16:creationId xmlns:a16="http://schemas.microsoft.com/office/drawing/2014/main" id="{3F5E0018-06D1-4CC3-8E0E-A698D17C90D4}"/>
              </a:ext>
            </a:extLst>
          </p:cNvPr>
          <p:cNvSpPr/>
          <p:nvPr/>
        </p:nvSpPr>
        <p:spPr>
          <a:xfrm flipH="1">
            <a:off x="9447143" y="5643584"/>
            <a:ext cx="2400300" cy="918222"/>
          </a:xfrm>
          <a:prstGeom prst="homePlate">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7030A0"/>
                </a:solidFill>
                <a:latin typeface="Times New Roman" pitchFamily="18" charset="0"/>
                <a:cs typeface="Times New Roman" panose="02020603050405020304" pitchFamily="18" charset="0"/>
                <a:hlinkClick r:id="rId8" action="ppaction://hlinksldjump"/>
              </a:rPr>
              <a:t>TRỞ</a:t>
            </a:r>
            <a:r>
              <a:rPr lang="en-US" sz="2800" b="1">
                <a:solidFill>
                  <a:srgbClr val="7030A0"/>
                </a:solidFill>
                <a:latin typeface="Times New Roman" pitchFamily="18" charset="0"/>
                <a:cs typeface="Times New Roman" panose="02020603050405020304" pitchFamily="18" charset="0"/>
              </a:rPr>
              <a:t> VỀ</a:t>
            </a:r>
          </a:p>
        </p:txBody>
      </p:sp>
      <p:pic>
        <p:nvPicPr>
          <p:cNvPr id="12" name="Picture 40" descr="num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171766" y="2358886"/>
            <a:ext cx="782162" cy="925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1" descr="num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003846" y="2315384"/>
            <a:ext cx="984294" cy="925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2" descr="num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138271" y="2378974"/>
            <a:ext cx="891388" cy="920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3" descr="num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941134" y="2343820"/>
            <a:ext cx="990571" cy="95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4" descr="num5"/>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rot="21097015">
            <a:off x="11064353" y="2331787"/>
            <a:ext cx="891389" cy="925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5" descr="num6"/>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1040318" y="2355050"/>
            <a:ext cx="792205" cy="907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6" descr="num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1126625" y="2425259"/>
            <a:ext cx="891389" cy="931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7" descr="num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1050298" y="2359187"/>
            <a:ext cx="891389" cy="925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8" descr="num9"/>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1001335" y="2412464"/>
            <a:ext cx="989316" cy="856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 name="Group 49"/>
          <p:cNvGrpSpPr>
            <a:grpSpLocks/>
          </p:cNvGrpSpPr>
          <p:nvPr/>
        </p:nvGrpSpPr>
        <p:grpSpPr bwMode="auto">
          <a:xfrm>
            <a:off x="10821452" y="2412464"/>
            <a:ext cx="1169199" cy="925286"/>
            <a:chOff x="432" y="3264"/>
            <a:chExt cx="964" cy="685"/>
          </a:xfrm>
        </p:grpSpPr>
        <p:pic>
          <p:nvPicPr>
            <p:cNvPr id="22" name="Picture 50" descr="num1"/>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432" y="3264"/>
              <a:ext cx="417" cy="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1" descr="num0"/>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891" y="3312"/>
              <a:ext cx="505" cy="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833785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10" presetClass="entr" presetSubtype="0" fill="hold"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par>
                          <p:cTn id="33" fill="hold">
                            <p:stCondLst>
                              <p:cond delay="3000"/>
                            </p:stCondLst>
                            <p:childTnLst>
                              <p:par>
                                <p:cTn id="34" presetID="11" presetClass="entr" presetSubtype="0" fill="hold" nodeType="afterEffect">
                                  <p:stCondLst>
                                    <p:cond delay="0"/>
                                  </p:stCondLst>
                                  <p:childTnLst>
                                    <p:set>
                                      <p:cBhvr>
                                        <p:cTn id="35" dur="900">
                                          <p:stCondLst>
                                            <p:cond delay="0"/>
                                          </p:stCondLst>
                                        </p:cTn>
                                        <p:tgtEl>
                                          <p:spTgt spid="21"/>
                                        </p:tgtEl>
                                        <p:attrNameLst>
                                          <p:attrName>style.visibility</p:attrName>
                                        </p:attrNameLst>
                                      </p:cBhvr>
                                      <p:to>
                                        <p:strVal val="visible"/>
                                      </p:to>
                                    </p:set>
                                  </p:childTnLst>
                                  <p:subTnLst>
                                    <p:audio>
                                      <p:cMediaNode vol="100000">
                                        <p:cTn display="0" masterRel="sameClick">
                                          <p:stCondLst>
                                            <p:cond evt="begin" delay="0">
                                              <p:tn val="34"/>
                                            </p:cond>
                                          </p:stCondLst>
                                          <p:endCondLst>
                                            <p:cond evt="onStopAudio" delay="0">
                                              <p:tgtEl>
                                                <p:sldTgt/>
                                              </p:tgtEl>
                                            </p:cond>
                                          </p:endCondLst>
                                        </p:cTn>
                                        <p:tgtEl>
                                          <p:sndTgt r:embed="rId3" name="DING.WAV"/>
                                        </p:tgtEl>
                                      </p:cMediaNode>
                                    </p:audio>
                                  </p:subTnLst>
                                </p:cTn>
                              </p:par>
                            </p:childTnLst>
                          </p:cTn>
                        </p:par>
                        <p:par>
                          <p:cTn id="36" fill="hold">
                            <p:stCondLst>
                              <p:cond delay="3900"/>
                            </p:stCondLst>
                            <p:childTnLst>
                              <p:par>
                                <p:cTn id="37" presetID="11" presetClass="entr" presetSubtype="0" fill="hold" nodeType="afterEffect">
                                  <p:stCondLst>
                                    <p:cond delay="0"/>
                                  </p:stCondLst>
                                  <p:childTnLst>
                                    <p:set>
                                      <p:cBhvr>
                                        <p:cTn id="38" dur="900">
                                          <p:stCondLst>
                                            <p:cond delay="0"/>
                                          </p:stCondLst>
                                        </p:cTn>
                                        <p:tgtEl>
                                          <p:spTgt spid="20"/>
                                        </p:tgtEl>
                                        <p:attrNameLst>
                                          <p:attrName>style.visibility</p:attrName>
                                        </p:attrNameLst>
                                      </p:cBhvr>
                                      <p:to>
                                        <p:strVal val="visible"/>
                                      </p:to>
                                    </p:set>
                                  </p:childTnLst>
                                  <p:subTnLst>
                                    <p:audio>
                                      <p:cMediaNode vol="100000">
                                        <p:cTn display="0" masterRel="sameClick">
                                          <p:stCondLst>
                                            <p:cond evt="begin" delay="0">
                                              <p:tn val="37"/>
                                            </p:cond>
                                          </p:stCondLst>
                                          <p:endCondLst>
                                            <p:cond evt="onStopAudio" delay="0">
                                              <p:tgtEl>
                                                <p:sldTgt/>
                                              </p:tgtEl>
                                            </p:cond>
                                          </p:endCondLst>
                                        </p:cTn>
                                        <p:tgtEl>
                                          <p:sndTgt r:embed="rId3" name="DING.WAV"/>
                                        </p:tgtEl>
                                      </p:cMediaNode>
                                    </p:audio>
                                  </p:subTnLst>
                                </p:cTn>
                              </p:par>
                            </p:childTnLst>
                          </p:cTn>
                        </p:par>
                        <p:par>
                          <p:cTn id="39" fill="hold">
                            <p:stCondLst>
                              <p:cond delay="4800"/>
                            </p:stCondLst>
                            <p:childTnLst>
                              <p:par>
                                <p:cTn id="40" presetID="11" presetClass="entr" presetSubtype="0" fill="hold" nodeType="afterEffect">
                                  <p:stCondLst>
                                    <p:cond delay="0"/>
                                  </p:stCondLst>
                                  <p:childTnLst>
                                    <p:set>
                                      <p:cBhvr>
                                        <p:cTn id="41" dur="900">
                                          <p:stCondLst>
                                            <p:cond delay="0"/>
                                          </p:stCondLst>
                                        </p:cTn>
                                        <p:tgtEl>
                                          <p:spTgt spid="19"/>
                                        </p:tgtEl>
                                        <p:attrNameLst>
                                          <p:attrName>style.visibility</p:attrName>
                                        </p:attrNameLst>
                                      </p:cBhvr>
                                      <p:to>
                                        <p:strVal val="visible"/>
                                      </p:to>
                                    </p:set>
                                  </p:childTnLst>
                                  <p:subTnLst>
                                    <p:audio>
                                      <p:cMediaNode vol="100000">
                                        <p:cTn display="0" masterRel="sameClick">
                                          <p:stCondLst>
                                            <p:cond evt="begin" delay="0">
                                              <p:tn val="40"/>
                                            </p:cond>
                                          </p:stCondLst>
                                          <p:endCondLst>
                                            <p:cond evt="onStopAudio" delay="0">
                                              <p:tgtEl>
                                                <p:sldTgt/>
                                              </p:tgtEl>
                                            </p:cond>
                                          </p:endCondLst>
                                        </p:cTn>
                                        <p:tgtEl>
                                          <p:sndTgt r:embed="rId3" name="DING.WAV"/>
                                        </p:tgtEl>
                                      </p:cMediaNode>
                                    </p:audio>
                                  </p:subTnLst>
                                </p:cTn>
                              </p:par>
                            </p:childTnLst>
                          </p:cTn>
                        </p:par>
                        <p:par>
                          <p:cTn id="42" fill="hold">
                            <p:stCondLst>
                              <p:cond delay="5700"/>
                            </p:stCondLst>
                            <p:childTnLst>
                              <p:par>
                                <p:cTn id="43" presetID="11" presetClass="entr" presetSubtype="0" fill="hold" nodeType="afterEffect">
                                  <p:stCondLst>
                                    <p:cond delay="0"/>
                                  </p:stCondLst>
                                  <p:childTnLst>
                                    <p:set>
                                      <p:cBhvr>
                                        <p:cTn id="44" dur="900">
                                          <p:stCondLst>
                                            <p:cond delay="0"/>
                                          </p:stCondLst>
                                        </p:cTn>
                                        <p:tgtEl>
                                          <p:spTgt spid="18"/>
                                        </p:tgtEl>
                                        <p:attrNameLst>
                                          <p:attrName>style.visibility</p:attrName>
                                        </p:attrNameLst>
                                      </p:cBhvr>
                                      <p:to>
                                        <p:strVal val="visible"/>
                                      </p:to>
                                    </p:set>
                                  </p:childTnLst>
                                  <p:subTnLst>
                                    <p:audio>
                                      <p:cMediaNode vol="100000">
                                        <p:cTn display="0" masterRel="sameClick">
                                          <p:stCondLst>
                                            <p:cond evt="begin" delay="0">
                                              <p:tn val="43"/>
                                            </p:cond>
                                          </p:stCondLst>
                                          <p:endCondLst>
                                            <p:cond evt="onStopAudio" delay="0">
                                              <p:tgtEl>
                                                <p:sldTgt/>
                                              </p:tgtEl>
                                            </p:cond>
                                          </p:endCondLst>
                                        </p:cTn>
                                        <p:tgtEl>
                                          <p:sndTgt r:embed="rId3" name="DING.WAV"/>
                                        </p:tgtEl>
                                      </p:cMediaNode>
                                    </p:audio>
                                  </p:subTnLst>
                                </p:cTn>
                              </p:par>
                            </p:childTnLst>
                          </p:cTn>
                        </p:par>
                        <p:par>
                          <p:cTn id="45" fill="hold">
                            <p:stCondLst>
                              <p:cond delay="6600"/>
                            </p:stCondLst>
                            <p:childTnLst>
                              <p:par>
                                <p:cTn id="46" presetID="11" presetClass="entr" presetSubtype="0" fill="hold" nodeType="afterEffect">
                                  <p:stCondLst>
                                    <p:cond delay="0"/>
                                  </p:stCondLst>
                                  <p:childTnLst>
                                    <p:set>
                                      <p:cBhvr>
                                        <p:cTn id="47" dur="900">
                                          <p:stCondLst>
                                            <p:cond delay="0"/>
                                          </p:stCondLst>
                                        </p:cTn>
                                        <p:tgtEl>
                                          <p:spTgt spid="17"/>
                                        </p:tgtEl>
                                        <p:attrNameLst>
                                          <p:attrName>style.visibility</p:attrName>
                                        </p:attrNameLst>
                                      </p:cBhvr>
                                      <p:to>
                                        <p:strVal val="visible"/>
                                      </p:to>
                                    </p:set>
                                  </p:childTnLst>
                                  <p:subTnLst>
                                    <p:audio>
                                      <p:cMediaNode vol="100000">
                                        <p:cTn display="0" masterRel="sameClick">
                                          <p:stCondLst>
                                            <p:cond evt="begin" delay="0">
                                              <p:tn val="46"/>
                                            </p:cond>
                                          </p:stCondLst>
                                          <p:endCondLst>
                                            <p:cond evt="onStopAudio" delay="0">
                                              <p:tgtEl>
                                                <p:sldTgt/>
                                              </p:tgtEl>
                                            </p:cond>
                                          </p:endCondLst>
                                        </p:cTn>
                                        <p:tgtEl>
                                          <p:sndTgt r:embed="rId3" name="DING.WAV"/>
                                        </p:tgtEl>
                                      </p:cMediaNode>
                                    </p:audio>
                                  </p:subTnLst>
                                </p:cTn>
                              </p:par>
                            </p:childTnLst>
                          </p:cTn>
                        </p:par>
                        <p:par>
                          <p:cTn id="48" fill="hold">
                            <p:stCondLst>
                              <p:cond delay="7500"/>
                            </p:stCondLst>
                            <p:childTnLst>
                              <p:par>
                                <p:cTn id="49" presetID="11" presetClass="entr" presetSubtype="0" fill="hold" nodeType="afterEffect">
                                  <p:stCondLst>
                                    <p:cond delay="0"/>
                                  </p:stCondLst>
                                  <p:childTnLst>
                                    <p:set>
                                      <p:cBhvr>
                                        <p:cTn id="50" dur="900">
                                          <p:stCondLst>
                                            <p:cond delay="0"/>
                                          </p:stCondLst>
                                        </p:cTn>
                                        <p:tgtEl>
                                          <p:spTgt spid="16"/>
                                        </p:tgtEl>
                                        <p:attrNameLst>
                                          <p:attrName>style.visibility</p:attrName>
                                        </p:attrNameLst>
                                      </p:cBhvr>
                                      <p:to>
                                        <p:strVal val="visible"/>
                                      </p:to>
                                    </p:set>
                                  </p:childTnLst>
                                  <p:subTnLst>
                                    <p:audio>
                                      <p:cMediaNode vol="100000">
                                        <p:cTn display="0" masterRel="sameClick">
                                          <p:stCondLst>
                                            <p:cond evt="begin" delay="0">
                                              <p:tn val="49"/>
                                            </p:cond>
                                          </p:stCondLst>
                                          <p:endCondLst>
                                            <p:cond evt="onStopAudio" delay="0">
                                              <p:tgtEl>
                                                <p:sldTgt/>
                                              </p:tgtEl>
                                            </p:cond>
                                          </p:endCondLst>
                                        </p:cTn>
                                        <p:tgtEl>
                                          <p:sndTgt r:embed="rId3" name="DING.WAV"/>
                                        </p:tgtEl>
                                      </p:cMediaNode>
                                    </p:audio>
                                  </p:subTnLst>
                                </p:cTn>
                              </p:par>
                            </p:childTnLst>
                          </p:cTn>
                        </p:par>
                        <p:par>
                          <p:cTn id="51" fill="hold">
                            <p:stCondLst>
                              <p:cond delay="8400"/>
                            </p:stCondLst>
                            <p:childTnLst>
                              <p:par>
                                <p:cTn id="52" presetID="11" presetClass="entr" presetSubtype="0" fill="hold" nodeType="afterEffect">
                                  <p:stCondLst>
                                    <p:cond delay="0"/>
                                  </p:stCondLst>
                                  <p:childTnLst>
                                    <p:set>
                                      <p:cBhvr>
                                        <p:cTn id="53" dur="900">
                                          <p:stCondLst>
                                            <p:cond delay="0"/>
                                          </p:stCondLst>
                                        </p:cTn>
                                        <p:tgtEl>
                                          <p:spTgt spid="15"/>
                                        </p:tgtEl>
                                        <p:attrNameLst>
                                          <p:attrName>style.visibility</p:attrName>
                                        </p:attrNameLst>
                                      </p:cBhvr>
                                      <p:to>
                                        <p:strVal val="visible"/>
                                      </p:to>
                                    </p:set>
                                  </p:childTnLst>
                                  <p:subTnLst>
                                    <p:audio>
                                      <p:cMediaNode vol="100000">
                                        <p:cTn display="0" masterRel="sameClick">
                                          <p:stCondLst>
                                            <p:cond evt="begin" delay="0">
                                              <p:tn val="52"/>
                                            </p:cond>
                                          </p:stCondLst>
                                          <p:endCondLst>
                                            <p:cond evt="onStopAudio" delay="0">
                                              <p:tgtEl>
                                                <p:sldTgt/>
                                              </p:tgtEl>
                                            </p:cond>
                                          </p:endCondLst>
                                        </p:cTn>
                                        <p:tgtEl>
                                          <p:sndTgt r:embed="rId3" name="DING.WAV"/>
                                        </p:tgtEl>
                                      </p:cMediaNode>
                                    </p:audio>
                                  </p:subTnLst>
                                </p:cTn>
                              </p:par>
                            </p:childTnLst>
                          </p:cTn>
                        </p:par>
                        <p:par>
                          <p:cTn id="54" fill="hold">
                            <p:stCondLst>
                              <p:cond delay="9300"/>
                            </p:stCondLst>
                            <p:childTnLst>
                              <p:par>
                                <p:cTn id="55" presetID="11" presetClass="entr" presetSubtype="0" fill="hold" nodeType="afterEffect">
                                  <p:stCondLst>
                                    <p:cond delay="0"/>
                                  </p:stCondLst>
                                  <p:childTnLst>
                                    <p:set>
                                      <p:cBhvr>
                                        <p:cTn id="56" dur="900">
                                          <p:stCondLst>
                                            <p:cond delay="0"/>
                                          </p:stCondLst>
                                        </p:cTn>
                                        <p:tgtEl>
                                          <p:spTgt spid="14"/>
                                        </p:tgtEl>
                                        <p:attrNameLst>
                                          <p:attrName>style.visibility</p:attrName>
                                        </p:attrNameLst>
                                      </p:cBhvr>
                                      <p:to>
                                        <p:strVal val="visible"/>
                                      </p:to>
                                    </p:set>
                                  </p:childTnLst>
                                  <p:subTnLst>
                                    <p:audio>
                                      <p:cMediaNode vol="100000">
                                        <p:cTn display="0" masterRel="sameClick">
                                          <p:stCondLst>
                                            <p:cond evt="begin" delay="0">
                                              <p:tn val="55"/>
                                            </p:cond>
                                          </p:stCondLst>
                                          <p:endCondLst>
                                            <p:cond evt="onStopAudio" delay="0">
                                              <p:tgtEl>
                                                <p:sldTgt/>
                                              </p:tgtEl>
                                            </p:cond>
                                          </p:endCondLst>
                                        </p:cTn>
                                        <p:tgtEl>
                                          <p:sndTgt r:embed="rId3" name="DING.WAV"/>
                                        </p:tgtEl>
                                      </p:cMediaNode>
                                    </p:audio>
                                  </p:subTnLst>
                                </p:cTn>
                              </p:par>
                            </p:childTnLst>
                          </p:cTn>
                        </p:par>
                        <p:par>
                          <p:cTn id="57" fill="hold">
                            <p:stCondLst>
                              <p:cond delay="10200"/>
                            </p:stCondLst>
                            <p:childTnLst>
                              <p:par>
                                <p:cTn id="58" presetID="11" presetClass="entr" presetSubtype="0" fill="hold" nodeType="afterEffect">
                                  <p:stCondLst>
                                    <p:cond delay="0"/>
                                  </p:stCondLst>
                                  <p:childTnLst>
                                    <p:set>
                                      <p:cBhvr>
                                        <p:cTn id="59" dur="900">
                                          <p:stCondLst>
                                            <p:cond delay="0"/>
                                          </p:stCondLst>
                                        </p:cTn>
                                        <p:tgtEl>
                                          <p:spTgt spid="13"/>
                                        </p:tgtEl>
                                        <p:attrNameLst>
                                          <p:attrName>style.visibility</p:attrName>
                                        </p:attrNameLst>
                                      </p:cBhvr>
                                      <p:to>
                                        <p:strVal val="visible"/>
                                      </p:to>
                                    </p:set>
                                  </p:childTnLst>
                                  <p:subTnLst>
                                    <p:audio>
                                      <p:cMediaNode vol="100000">
                                        <p:cTn display="0" masterRel="sameClick">
                                          <p:stCondLst>
                                            <p:cond evt="begin" delay="0">
                                              <p:tn val="58"/>
                                            </p:cond>
                                          </p:stCondLst>
                                          <p:endCondLst>
                                            <p:cond evt="onStopAudio" delay="0">
                                              <p:tgtEl>
                                                <p:sldTgt/>
                                              </p:tgtEl>
                                            </p:cond>
                                          </p:endCondLst>
                                        </p:cTn>
                                        <p:tgtEl>
                                          <p:sndTgt r:embed="rId3" name="DING.WAV"/>
                                        </p:tgtEl>
                                      </p:cMediaNode>
                                    </p:audio>
                                  </p:subTnLst>
                                </p:cTn>
                              </p:par>
                            </p:childTnLst>
                          </p:cTn>
                        </p:par>
                        <p:par>
                          <p:cTn id="60" fill="hold">
                            <p:stCondLst>
                              <p:cond delay="11100"/>
                            </p:stCondLst>
                            <p:childTnLst>
                              <p:par>
                                <p:cTn id="61" presetID="11" presetClass="entr" presetSubtype="0" fill="hold" nodeType="afterEffect">
                                  <p:stCondLst>
                                    <p:cond delay="0"/>
                                  </p:stCondLst>
                                  <p:childTnLst>
                                    <p:set>
                                      <p:cBhvr>
                                        <p:cTn id="62" dur="900">
                                          <p:stCondLst>
                                            <p:cond delay="0"/>
                                          </p:stCondLst>
                                        </p:cTn>
                                        <p:tgtEl>
                                          <p:spTgt spid="12"/>
                                        </p:tgtEl>
                                        <p:attrNameLst>
                                          <p:attrName>style.visibility</p:attrName>
                                        </p:attrNameLst>
                                      </p:cBhvr>
                                      <p:to>
                                        <p:strVal val="visible"/>
                                      </p:to>
                                    </p:set>
                                  </p:childTnLst>
                                  <p:subTnLst>
                                    <p:audio>
                                      <p:cMediaNode vol="100000">
                                        <p:cTn display="0" masterRel="sameClick">
                                          <p:stCondLst>
                                            <p:cond evt="begin" delay="0">
                                              <p:tn val="61"/>
                                            </p:cond>
                                          </p:stCondLst>
                                          <p:endCondLst>
                                            <p:cond evt="onStopAudio" delay="0">
                                              <p:tgtEl>
                                                <p:sldTgt/>
                                              </p:tgtEl>
                                            </p:cond>
                                          </p:endCondLst>
                                        </p:cTn>
                                        <p:tgtEl>
                                          <p:sndTgt r:embed="rId3" name="DING.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63" restart="whenNotActive" fill="hold" evtFilter="cancelBubble" nodeType="interactiveSeq">
                <p:stCondLst>
                  <p:cond evt="onClick" delay="0">
                    <p:tgtEl>
                      <p:spTgt spid="5"/>
                    </p:tgtEl>
                  </p:cond>
                </p:stCondLst>
                <p:endSync evt="end" delay="0">
                  <p:rtn val="all"/>
                </p:endSync>
                <p:childTnLst>
                  <p:par>
                    <p:cTn id="64" fill="hold">
                      <p:stCondLst>
                        <p:cond delay="0"/>
                      </p:stCondLst>
                      <p:childTnLst>
                        <p:par>
                          <p:cTn id="65" fill="hold">
                            <p:stCondLst>
                              <p:cond delay="0"/>
                            </p:stCondLst>
                            <p:childTnLst>
                              <p:par>
                                <p:cTn id="66" presetID="1" presetClass="emph" presetSubtype="2" fill="hold" nodeType="clickEffect">
                                  <p:stCondLst>
                                    <p:cond delay="0"/>
                                  </p:stCondLst>
                                  <p:childTnLst>
                                    <p:animClr clrSpc="rgb" dir="cw">
                                      <p:cBhvr>
                                        <p:cTn id="67" dur="500" fill="hold"/>
                                        <p:tgtEl>
                                          <p:spTgt spid="5"/>
                                        </p:tgtEl>
                                        <p:attrNameLst>
                                          <p:attrName>fillcolor</p:attrName>
                                        </p:attrNameLst>
                                      </p:cBhvr>
                                      <p:to>
                                        <a:srgbClr val="FF0000"/>
                                      </p:to>
                                    </p:animClr>
                                    <p:set>
                                      <p:cBhvr>
                                        <p:cTn id="68" dur="500" fill="hold"/>
                                        <p:tgtEl>
                                          <p:spTgt spid="5"/>
                                        </p:tgtEl>
                                        <p:attrNameLst>
                                          <p:attrName>fill.type</p:attrName>
                                        </p:attrNameLst>
                                      </p:cBhvr>
                                      <p:to>
                                        <p:strVal val="solid"/>
                                      </p:to>
                                    </p:set>
                                    <p:set>
                                      <p:cBhvr>
                                        <p:cTn id="69" dur="500" fill="hold"/>
                                        <p:tgtEl>
                                          <p:spTgt spid="5"/>
                                        </p:tgtEl>
                                        <p:attrNameLst>
                                          <p:attrName>fill.on</p:attrName>
                                        </p:attrNameLst>
                                      </p:cBhvr>
                                      <p:to>
                                        <p:strVal val="true"/>
                                      </p:to>
                                    </p:set>
                                  </p:childTnLst>
                                  <p:subTnLst>
                                    <p:audio>
                                      <p:cMediaNode>
                                        <p:cTn display="0" masterRel="sameClick">
                                          <p:stCondLst>
                                            <p:cond evt="begin" delay="0">
                                              <p:tn val="66"/>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5"/>
                  </p:tgtEl>
                </p:cond>
              </p:nextCondLst>
            </p:seq>
            <p:seq concurrent="1" nextAc="seek">
              <p:cTn id="70" restart="whenNotActive" fill="hold" evtFilter="cancelBubble" nodeType="interactiveSeq">
                <p:stCondLst>
                  <p:cond evt="onClick" delay="0">
                    <p:tgtEl>
                      <p:spTgt spid="7"/>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500" fill="hold"/>
                                        <p:tgtEl>
                                          <p:spTgt spid="7"/>
                                        </p:tgtEl>
                                        <p:attrNameLst>
                                          <p:attrName>fillcolor</p:attrName>
                                        </p:attrNameLst>
                                      </p:cBhvr>
                                      <p:to>
                                        <a:srgbClr val="FF0000"/>
                                      </p:to>
                                    </p:animClr>
                                    <p:set>
                                      <p:cBhvr>
                                        <p:cTn id="75" dur="500" fill="hold"/>
                                        <p:tgtEl>
                                          <p:spTgt spid="7"/>
                                        </p:tgtEl>
                                        <p:attrNameLst>
                                          <p:attrName>fill.type</p:attrName>
                                        </p:attrNameLst>
                                      </p:cBhvr>
                                      <p:to>
                                        <p:strVal val="solid"/>
                                      </p:to>
                                    </p:set>
                                    <p:set>
                                      <p:cBhvr>
                                        <p:cTn id="76" dur="500" fill="hold"/>
                                        <p:tgtEl>
                                          <p:spTgt spid="7"/>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7"/>
                  </p:tgtEl>
                </p:cond>
              </p:nextCondLst>
            </p:seq>
            <p:seq concurrent="1" nextAc="seek">
              <p:cTn id="77" restart="whenNotActive" fill="hold" evtFilter="cancelBubble" nodeType="interactiveSeq">
                <p:stCondLst>
                  <p:cond evt="onClick" delay="0">
                    <p:tgtEl>
                      <p:spTgt spid="8"/>
                    </p:tgtEl>
                  </p:cond>
                </p:stCondLst>
                <p:endSync evt="end" delay="0">
                  <p:rtn val="all"/>
                </p:endSync>
                <p:childTnLst>
                  <p:par>
                    <p:cTn id="78" fill="hold">
                      <p:stCondLst>
                        <p:cond delay="0"/>
                      </p:stCondLst>
                      <p:childTnLst>
                        <p:par>
                          <p:cTn id="79" fill="hold">
                            <p:stCondLst>
                              <p:cond delay="0"/>
                            </p:stCondLst>
                            <p:childTnLst>
                              <p:par>
                                <p:cTn id="80" presetID="1" presetClass="emph" presetSubtype="2" fill="hold" nodeType="clickEffect">
                                  <p:stCondLst>
                                    <p:cond delay="0"/>
                                  </p:stCondLst>
                                  <p:childTnLst>
                                    <p:animClr clrSpc="rgb" dir="cw">
                                      <p:cBhvr>
                                        <p:cTn id="81" dur="500" fill="hold"/>
                                        <p:tgtEl>
                                          <p:spTgt spid="8"/>
                                        </p:tgtEl>
                                        <p:attrNameLst>
                                          <p:attrName>fillcolor</p:attrName>
                                        </p:attrNameLst>
                                      </p:cBhvr>
                                      <p:to>
                                        <a:srgbClr val="FF0000"/>
                                      </p:to>
                                    </p:animClr>
                                    <p:set>
                                      <p:cBhvr>
                                        <p:cTn id="82" dur="500" fill="hold"/>
                                        <p:tgtEl>
                                          <p:spTgt spid="8"/>
                                        </p:tgtEl>
                                        <p:attrNameLst>
                                          <p:attrName>fill.type</p:attrName>
                                        </p:attrNameLst>
                                      </p:cBhvr>
                                      <p:to>
                                        <p:strVal val="solid"/>
                                      </p:to>
                                    </p:set>
                                    <p:set>
                                      <p:cBhvr>
                                        <p:cTn id="83" dur="500" fill="hold"/>
                                        <p:tgtEl>
                                          <p:spTgt spid="8"/>
                                        </p:tgtEl>
                                        <p:attrNameLst>
                                          <p:attrName>fill.on</p:attrName>
                                        </p:attrNameLst>
                                      </p:cBhvr>
                                      <p:to>
                                        <p:strVal val="true"/>
                                      </p:to>
                                    </p:set>
                                  </p:childTnLst>
                                  <p:subTnLst>
                                    <p:audio>
                                      <p:cMediaNode>
                                        <p:cTn display="0" masterRel="sameClick">
                                          <p:stCondLst>
                                            <p:cond evt="begin" delay="0">
                                              <p:tn val="80"/>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8"/>
                  </p:tgtEl>
                </p:cond>
              </p:nextCondLst>
            </p:seq>
            <p:seq concurrent="1" nextAc="seek">
              <p:cTn id="84" restart="whenNotActive" fill="hold" evtFilter="cancelBubble" nodeType="interactiveSeq">
                <p:stCondLst>
                  <p:cond evt="onClick" delay="0">
                    <p:tgtEl>
                      <p:spTgt spid="9"/>
                    </p:tgtEl>
                  </p:cond>
                </p:stCondLst>
                <p:endSync evt="end" delay="0">
                  <p:rtn val="all"/>
                </p:endSync>
                <p:childTnLst>
                  <p:par>
                    <p:cTn id="85" fill="hold">
                      <p:stCondLst>
                        <p:cond delay="0"/>
                      </p:stCondLst>
                      <p:childTnLst>
                        <p:par>
                          <p:cTn id="86" fill="hold">
                            <p:stCondLst>
                              <p:cond delay="0"/>
                            </p:stCondLst>
                            <p:childTnLst>
                              <p:par>
                                <p:cTn id="87" presetID="1" presetClass="emph" presetSubtype="2" fill="hold" nodeType="clickEffect">
                                  <p:stCondLst>
                                    <p:cond delay="0"/>
                                  </p:stCondLst>
                                  <p:childTnLst>
                                    <p:animClr clrSpc="rgb" dir="cw">
                                      <p:cBhvr>
                                        <p:cTn id="88" dur="500" fill="hold"/>
                                        <p:tgtEl>
                                          <p:spTgt spid="9"/>
                                        </p:tgtEl>
                                        <p:attrNameLst>
                                          <p:attrName>fillcolor</p:attrName>
                                        </p:attrNameLst>
                                      </p:cBhvr>
                                      <p:to>
                                        <a:srgbClr val="92D050"/>
                                      </p:to>
                                    </p:animClr>
                                    <p:set>
                                      <p:cBhvr>
                                        <p:cTn id="89" dur="500" fill="hold"/>
                                        <p:tgtEl>
                                          <p:spTgt spid="9"/>
                                        </p:tgtEl>
                                        <p:attrNameLst>
                                          <p:attrName>fill.type</p:attrName>
                                        </p:attrNameLst>
                                      </p:cBhvr>
                                      <p:to>
                                        <p:strVal val="solid"/>
                                      </p:to>
                                    </p:set>
                                    <p:set>
                                      <p:cBhvr>
                                        <p:cTn id="90" dur="500" fill="hold"/>
                                        <p:tgtEl>
                                          <p:spTgt spid="9"/>
                                        </p:tgtEl>
                                        <p:attrNameLst>
                                          <p:attrName>fill.on</p:attrName>
                                        </p:attrNameLst>
                                      </p:cBhvr>
                                      <p:to>
                                        <p:strVal val="true"/>
                                      </p:to>
                                    </p:set>
                                  </p:childTnLst>
                                  <p:subTnLst>
                                    <p:audio>
                                      <p:cMediaNode>
                                        <p:cTn display="0" masterRel="sameClick">
                                          <p:stCondLst>
                                            <p:cond evt="begin" delay="0">
                                              <p:tn val="87"/>
                                            </p:cond>
                                          </p:stCondLst>
                                          <p:endCondLst>
                                            <p:cond evt="onStopAudio" delay="0">
                                              <p:tgtEl>
                                                <p:sldTgt/>
                                              </p:tgtEl>
                                            </p:cond>
                                          </p:endCondLst>
                                        </p:cTn>
                                        <p:tgtEl>
                                          <p:sndTgt r:embed="rId5" name="Check mark.wav"/>
                                        </p:tgtEl>
                                      </p:cMediaNode>
                                    </p:audio>
                                  </p:subTnLst>
                                </p:cTn>
                              </p:par>
                            </p:childTnLst>
                          </p:cTn>
                        </p:par>
                      </p:childTnLst>
                    </p:cTn>
                  </p:par>
                </p:childTnLst>
              </p:cTn>
              <p:nextCondLst>
                <p:cond evt="onClick" delay="0">
                  <p:tgtEl>
                    <p:spTgt spid="9"/>
                  </p:tgtEl>
                </p:cond>
              </p:nextCondLst>
            </p:seq>
            <p:seq concurrent="1" nextAc="seek">
              <p:cTn id="91" restart="whenNotActive" fill="hold" evtFilter="cancelBubble" nodeType="interactiveSeq">
                <p:stCondLst>
                  <p:cond evt="onClick" delay="0">
                    <p:tgtEl>
                      <p:spTgt spid="10"/>
                    </p:tgtEl>
                  </p:cond>
                </p:stCondLst>
                <p:endSync evt="end" delay="0">
                  <p:rtn val="all"/>
                </p:endSync>
                <p:childTnLst>
                  <p:par>
                    <p:cTn id="92" fill="hold">
                      <p:stCondLst>
                        <p:cond delay="0"/>
                      </p:stCondLst>
                      <p:childTnLst>
                        <p:par>
                          <p:cTn id="93" fill="hold">
                            <p:stCondLst>
                              <p:cond delay="0"/>
                            </p:stCondLst>
                            <p:childTnLst>
                              <p:par>
                                <p:cTn id="94" presetID="26" presetClass="emph" presetSubtype="0" fill="hold" nodeType="clickEffect">
                                  <p:stCondLst>
                                    <p:cond delay="0"/>
                                  </p:stCondLst>
                                  <p:childTnLst>
                                    <p:animEffect transition="out" filter="fade">
                                      <p:cBhvr>
                                        <p:cTn id="95" dur="500" tmFilter="0, 0; .2, .5; .8, .5; 1, 0"/>
                                        <p:tgtEl>
                                          <p:spTgt spid="10"/>
                                        </p:tgtEl>
                                      </p:cBhvr>
                                    </p:animEffect>
                                    <p:animScale>
                                      <p:cBhvr>
                                        <p:cTn id="96" dur="250" autoRev="1" fill="hold"/>
                                        <p:tgtEl>
                                          <p:spTgt spid="10"/>
                                        </p:tgtEl>
                                      </p:cBhvr>
                                      <p:by x="105000" y="105000"/>
                                    </p:animScale>
                                  </p:childTnLst>
                                </p:cTn>
                              </p:par>
                            </p:childTnLst>
                          </p:cTn>
                        </p:par>
                        <p:par>
                          <p:cTn id="97" fill="hold">
                            <p:stCondLst>
                              <p:cond delay="500"/>
                            </p:stCondLst>
                            <p:childTnLst>
                              <p:par>
                                <p:cTn id="98" presetID="35" presetClass="path" presetSubtype="0" accel="50000" decel="50000" fill="hold" nodeType="afterEffect">
                                  <p:stCondLst>
                                    <p:cond delay="0"/>
                                  </p:stCondLst>
                                  <p:childTnLst>
                                    <p:animMotion origin="layout" path="M -2.08333E-6 -1.9519E-6 L -0.32331 0.75995 " pathEditMode="relative" rAng="0" ptsTypes="AA">
                                      <p:cBhvr>
                                        <p:cTn id="99" dur="2000" fill="hold"/>
                                        <p:tgtEl>
                                          <p:spTgt spid="10"/>
                                        </p:tgtEl>
                                        <p:attrNameLst>
                                          <p:attrName>ppt_x</p:attrName>
                                          <p:attrName>ppt_y</p:attrName>
                                        </p:attrNameLst>
                                      </p:cBhvr>
                                      <p:rCtr x="-16172" y="37997"/>
                                    </p:animMotion>
                                  </p:childTnLst>
                                </p:cTn>
                              </p:par>
                            </p:childTnLst>
                          </p:cTn>
                        </p:par>
                        <p:par>
                          <p:cTn id="100" fill="hold">
                            <p:stCondLst>
                              <p:cond delay="2500"/>
                            </p:stCondLst>
                            <p:childTnLst>
                              <p:par>
                                <p:cTn id="101" presetID="1" presetClass="emph" presetSubtype="2" fill="hold" nodeType="afterEffect">
                                  <p:stCondLst>
                                    <p:cond delay="0"/>
                                  </p:stCondLst>
                                  <p:childTnLst>
                                    <p:animClr clrSpc="rgb" dir="cw">
                                      <p:cBhvr>
                                        <p:cTn id="102" dur="500" fill="hold"/>
                                        <p:tgtEl>
                                          <p:spTgt spid="9"/>
                                        </p:tgtEl>
                                        <p:attrNameLst>
                                          <p:attrName>fillcolor</p:attrName>
                                        </p:attrNameLst>
                                      </p:cBhvr>
                                      <p:to>
                                        <a:srgbClr val="92D050"/>
                                      </p:to>
                                    </p:animClr>
                                    <p:set>
                                      <p:cBhvr>
                                        <p:cTn id="103" dur="500" fill="hold"/>
                                        <p:tgtEl>
                                          <p:spTgt spid="9"/>
                                        </p:tgtEl>
                                        <p:attrNameLst>
                                          <p:attrName>fill.type</p:attrName>
                                        </p:attrNameLst>
                                      </p:cBhvr>
                                      <p:to>
                                        <p:strVal val="solid"/>
                                      </p:to>
                                    </p:set>
                                    <p:set>
                                      <p:cBhvr>
                                        <p:cTn id="104" dur="500" fill="hold"/>
                                        <p:tgtEl>
                                          <p:spTgt spid="9"/>
                                        </p:tgtEl>
                                        <p:attrNameLst>
                                          <p:attrName>fill.on</p:attrName>
                                        </p:attrNameLst>
                                      </p:cBhvr>
                                      <p:to>
                                        <p:strVal val="true"/>
                                      </p:to>
                                    </p:set>
                                  </p:childTnLst>
                                  <p:subTnLst>
                                    <p:audio>
                                      <p:cMediaNode>
                                        <p:cTn display="0" masterRel="sameClick">
                                          <p:stCondLst>
                                            <p:cond evt="begin" delay="0">
                                              <p:tn val="101"/>
                                            </p:cond>
                                          </p:stCondLst>
                                          <p:endCondLst>
                                            <p:cond evt="onStopAudio" delay="0">
                                              <p:tgtEl>
                                                <p:sldTgt/>
                                              </p:tgtEl>
                                            </p:cond>
                                          </p:endCondLst>
                                        </p:cTn>
                                        <p:tgtEl>
                                          <p:sndTgt r:embed="rId5" name="Check mark.wav"/>
                                        </p:tgtEl>
                                      </p:cMediaNode>
                                    </p:audio>
                                  </p:subTnLst>
                                </p:cTn>
                              </p:par>
                            </p:childTnLst>
                          </p:cTn>
                        </p:par>
                      </p:childTnLst>
                    </p:cTn>
                  </p:par>
                </p:childTnLst>
              </p:cTn>
              <p:nextCondLst>
                <p:cond evt="onClick" delay="0">
                  <p:tgtEl>
                    <p:spTgt spid="10"/>
                  </p:tgtEl>
                </p:cond>
              </p:nextCondLst>
            </p:seq>
          </p:childTnLst>
        </p:cTn>
      </p:par>
    </p:tnLst>
    <p:bldLst>
      <p:bldP spid="5" grpId="0" animBg="1"/>
      <p:bldP spid="6" grpId="0" animBg="1"/>
      <p:bldP spid="7" grpId="0" animBg="1"/>
      <p:bldP spid="8"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18316"/>
            <a:ext cx="12191999" cy="68955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Diagonal Corners Snipped 4">
            <a:extLst>
              <a:ext uri="{FF2B5EF4-FFF2-40B4-BE49-F238E27FC236}">
                <a16:creationId xmlns:a16="http://schemas.microsoft.com/office/drawing/2014/main" id="{27A7DB0D-F52E-4EA8-8B57-CE9C319290FB}"/>
              </a:ext>
            </a:extLst>
          </p:cNvPr>
          <p:cNvSpPr/>
          <p:nvPr/>
        </p:nvSpPr>
        <p:spPr>
          <a:xfrm>
            <a:off x="689113" y="2111829"/>
            <a:ext cx="8480645" cy="1499350"/>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kumimoji="0" lang="en-US" sz="3200" b="1" i="0" u="none" strike="noStrike" kern="1200" cap="none" spc="0" normalizeH="0" baseline="0" noProof="0">
                <a:ln>
                  <a:noFill/>
                </a:ln>
                <a:solidFill>
                  <a:prstClr val="white"/>
                </a:solidFill>
                <a:effectLst/>
                <a:uLnTx/>
                <a:uFillTx/>
                <a:latin typeface="Times New Roman" pitchFamily="18" charset="0"/>
                <a:cs typeface="Times New Roman" panose="02020603050405020304" pitchFamily="18" charset="0"/>
              </a:rPr>
              <a:t>A</a:t>
            </a:r>
            <a:r>
              <a:rPr kumimoji="0" lang="en-US" sz="3200" b="1" i="0" u="none" strike="noStrike" kern="1200" cap="none" spc="0" normalizeH="0" baseline="0" noProof="0" smtClean="0">
                <a:ln>
                  <a:noFill/>
                </a:ln>
                <a:solidFill>
                  <a:prstClr val="white"/>
                </a:solidFill>
                <a:effectLst/>
                <a:uLnTx/>
                <a:uFillTx/>
                <a:latin typeface="Times New Roman" panose="02020603050405020304" pitchFamily="18" charset="0"/>
                <a:cs typeface="Times New Roman" panose="02020603050405020304" pitchFamily="18" charset="0"/>
              </a:rPr>
              <a:t>. </a:t>
            </a:r>
            <a:r>
              <a:rPr lang="en-US" sz="3200">
                <a:latin typeface="Times New Roman" pitchFamily="18" charset="0"/>
                <a:cs typeface="Times New Roman" pitchFamily="18" charset="0"/>
              </a:rPr>
              <a:t>Sau khi đã lập được kế hoạch cần chi tiêu một cách hợp lí để thực hiện được những mục tiêu đã đề ra.</a:t>
            </a:r>
            <a:endParaRPr lang="en-US" sz="3200" b="1" dirty="0">
              <a:solidFill>
                <a:prstClr val="white"/>
              </a:solidFill>
              <a:latin typeface="Times New Roman" panose="02020603050405020304" pitchFamily="18" charset="0"/>
              <a:cs typeface="Times New Roman" panose="02020603050405020304" pitchFamily="18" charset="0"/>
            </a:endParaRPr>
          </a:p>
        </p:txBody>
      </p:sp>
      <p:sp>
        <p:nvSpPr>
          <p:cNvPr id="6" name="Rectangle: Diagonal Corners Snipped 5">
            <a:extLst>
              <a:ext uri="{FF2B5EF4-FFF2-40B4-BE49-F238E27FC236}">
                <a16:creationId xmlns:a16="http://schemas.microsoft.com/office/drawing/2014/main" id="{DAFF3985-B70E-4F29-9B2B-8E74D965A386}"/>
              </a:ext>
            </a:extLst>
          </p:cNvPr>
          <p:cNvSpPr/>
          <p:nvPr/>
        </p:nvSpPr>
        <p:spPr>
          <a:xfrm>
            <a:off x="344557" y="304800"/>
            <a:ext cx="11502886" cy="1240972"/>
          </a:xfrm>
          <a:prstGeom prst="snip2Diag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600">
                <a:solidFill>
                  <a:schemeClr val="tx1"/>
                </a:solidFill>
                <a:latin typeface="Times New Roman" pitchFamily="18" charset="0"/>
                <a:cs typeface="Times New Roman" pitchFamily="18" charset="0"/>
              </a:rPr>
              <a:t>Em tán thành với ý kiến nào dưới đây?</a:t>
            </a:r>
            <a:endParaRPr kumimoji="0" lang="en-US" sz="3600" b="1"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p:txBody>
      </p:sp>
      <p:sp>
        <p:nvSpPr>
          <p:cNvPr id="7" name="Rectangle: Diagonal Corners Snipped 6">
            <a:extLst>
              <a:ext uri="{FF2B5EF4-FFF2-40B4-BE49-F238E27FC236}">
                <a16:creationId xmlns:a16="http://schemas.microsoft.com/office/drawing/2014/main" id="{BFF5F334-52F9-41E7-8D2E-5AA806EBEF5C}"/>
              </a:ext>
            </a:extLst>
          </p:cNvPr>
          <p:cNvSpPr/>
          <p:nvPr/>
        </p:nvSpPr>
        <p:spPr>
          <a:xfrm>
            <a:off x="689113" y="3720034"/>
            <a:ext cx="8480645"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prstClr val="white"/>
                </a:solidFill>
                <a:latin typeface="Times New Roman" pitchFamily="18" charset="0"/>
                <a:cs typeface="Times New Roman" panose="02020603050405020304" pitchFamily="18" charset="0"/>
              </a:rPr>
              <a:t>B</a:t>
            </a:r>
            <a:r>
              <a:rPr lang="en-US" sz="3200" b="1">
                <a:solidFill>
                  <a:prstClr val="white"/>
                </a:solidFill>
                <a:latin typeface="Times New Roman" panose="02020603050405020304" pitchFamily="18" charset="0"/>
                <a:cs typeface="Times New Roman" panose="02020603050405020304" pitchFamily="18" charset="0"/>
              </a:rPr>
              <a:t>. </a:t>
            </a:r>
            <a:r>
              <a:rPr lang="en-US" sz="3200" smtClean="0">
                <a:latin typeface="Times New Roman" pitchFamily="18" charset="0"/>
                <a:cs typeface="Times New Roman" pitchFamily="18" charset="0"/>
              </a:rPr>
              <a:t>Chỉ </a:t>
            </a:r>
            <a:r>
              <a:rPr lang="en-US" sz="3200">
                <a:latin typeface="Times New Roman" pitchFamily="18" charset="0"/>
                <a:cs typeface="Times New Roman" pitchFamily="18" charset="0"/>
              </a:rPr>
              <a:t>cần có kế hoạch là chúng ta đã có thể có chi tiêu hợp lí.</a:t>
            </a:r>
          </a:p>
        </p:txBody>
      </p:sp>
      <p:sp>
        <p:nvSpPr>
          <p:cNvPr id="8" name="Rectangle: Diagonal Corners Snipped 7">
            <a:extLst>
              <a:ext uri="{FF2B5EF4-FFF2-40B4-BE49-F238E27FC236}">
                <a16:creationId xmlns:a16="http://schemas.microsoft.com/office/drawing/2014/main" id="{D7C9E28D-FFE1-46F3-9A9D-A80244A0129F}"/>
              </a:ext>
            </a:extLst>
          </p:cNvPr>
          <p:cNvSpPr/>
          <p:nvPr/>
        </p:nvSpPr>
        <p:spPr>
          <a:xfrm>
            <a:off x="689113" y="4768378"/>
            <a:ext cx="8480645"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0" lang="en-US" sz="3200" b="1" i="0" u="none" strike="noStrike" kern="1200" cap="none" spc="0" normalizeH="0" baseline="0" noProof="0">
                <a:ln>
                  <a:noFill/>
                </a:ln>
                <a:solidFill>
                  <a:prstClr val="white"/>
                </a:solidFill>
                <a:effectLst/>
                <a:uLnTx/>
                <a:uFillTx/>
                <a:latin typeface="Times New Roman" pitchFamily="18" charset="0"/>
                <a:cs typeface="Times New Roman" panose="02020603050405020304" pitchFamily="18" charset="0"/>
              </a:rPr>
              <a:t>C</a:t>
            </a:r>
            <a:r>
              <a:rPr kumimoji="0" lang="en-US" sz="3200" b="1" i="0" u="none" strike="noStrike" kern="1200" cap="none" spc="0" normalizeH="0" baseline="0" noProof="0" smtClean="0">
                <a:ln>
                  <a:noFill/>
                </a:ln>
                <a:solidFill>
                  <a:prstClr val="white"/>
                </a:solidFill>
                <a:effectLst/>
                <a:uLnTx/>
                <a:uFillTx/>
                <a:latin typeface="Times New Roman" panose="02020603050405020304" pitchFamily="18" charset="0"/>
                <a:cs typeface="Times New Roman" panose="02020603050405020304" pitchFamily="18" charset="0"/>
              </a:rPr>
              <a:t>. </a:t>
            </a:r>
            <a:r>
              <a:rPr lang="en-US" sz="3200">
                <a:latin typeface="Times New Roman" pitchFamily="18" charset="0"/>
                <a:cs typeface="Times New Roman" pitchFamily="18" charset="0"/>
              </a:rPr>
              <a:t>Không cần kiểm tra hay thực hiện thêm bất cứ điều gì sau khi đã lập được kế hoạch chi tiêu.</a:t>
            </a:r>
          </a:p>
        </p:txBody>
      </p:sp>
      <p:sp>
        <p:nvSpPr>
          <p:cNvPr id="9" name="Rectangle: Diagonal Corners Snipped 8">
            <a:extLst>
              <a:ext uri="{FF2B5EF4-FFF2-40B4-BE49-F238E27FC236}">
                <a16:creationId xmlns:a16="http://schemas.microsoft.com/office/drawing/2014/main" id="{4CF9D1E6-1179-4E48-A495-91304BFFE195}"/>
              </a:ext>
            </a:extLst>
          </p:cNvPr>
          <p:cNvSpPr/>
          <p:nvPr/>
        </p:nvSpPr>
        <p:spPr>
          <a:xfrm>
            <a:off x="689113" y="5838493"/>
            <a:ext cx="8480645"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0" lang="en-US" sz="3200" b="1" i="0" u="none" strike="noStrike" kern="1200" cap="none" spc="0" normalizeH="0" baseline="0" noProof="0">
                <a:ln>
                  <a:noFill/>
                </a:ln>
                <a:solidFill>
                  <a:prstClr val="white"/>
                </a:solidFill>
                <a:effectLst/>
                <a:uLnTx/>
                <a:uFillTx/>
                <a:latin typeface="Times New Roman" pitchFamily="18" charset="0"/>
                <a:cs typeface="Times New Roman" panose="02020603050405020304" pitchFamily="18" charset="0"/>
              </a:rPr>
              <a:t>D</a:t>
            </a:r>
            <a:r>
              <a:rPr kumimoji="0" lang="en-US" sz="3200" b="1" i="0" u="none" strike="noStrike" kern="1200" cap="none" spc="0" normalizeH="0" baseline="0" noProof="0" smtClean="0">
                <a:ln>
                  <a:noFill/>
                </a:ln>
                <a:solidFill>
                  <a:prstClr val="white"/>
                </a:solidFill>
                <a:effectLst/>
                <a:uLnTx/>
                <a:uFillTx/>
                <a:latin typeface="Times New Roman" panose="02020603050405020304" pitchFamily="18" charset="0"/>
                <a:cs typeface="Times New Roman" panose="02020603050405020304" pitchFamily="18" charset="0"/>
              </a:rPr>
              <a:t>. </a:t>
            </a:r>
            <a:r>
              <a:rPr lang="en-US" sz="3200">
                <a:latin typeface="Times New Roman" pitchFamily="18" charset="0"/>
                <a:cs typeface="Times New Roman" pitchFamily="18" charset="0"/>
              </a:rPr>
              <a:t>Kế hoạch chi tiêu là một trong những điều giúp chúng ta có thể xóa đói giảm nghèo.</a:t>
            </a:r>
          </a:p>
        </p:txBody>
      </p:sp>
      <p:pic>
        <p:nvPicPr>
          <p:cNvPr id="10" name="Picture 9">
            <a:extLst>
              <a:ext uri="{FF2B5EF4-FFF2-40B4-BE49-F238E27FC236}">
                <a16:creationId xmlns:a16="http://schemas.microsoft.com/office/drawing/2014/main" id="{8C415FAD-D43C-4E9A-A5CF-5D538DAC36F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0084183" y="374164"/>
            <a:ext cx="1564105" cy="1545336"/>
          </a:xfrm>
          <a:prstGeom prst="rect">
            <a:avLst/>
          </a:prstGeom>
        </p:spPr>
      </p:pic>
      <p:sp>
        <p:nvSpPr>
          <p:cNvPr id="11" name="Arrow: Pentagon 10">
            <a:hlinkClick r:id="rId8" action="ppaction://hlinksldjump"/>
            <a:extLst>
              <a:ext uri="{FF2B5EF4-FFF2-40B4-BE49-F238E27FC236}">
                <a16:creationId xmlns:a16="http://schemas.microsoft.com/office/drawing/2014/main" id="{3F5E0018-06D1-4CC3-8E0E-A698D17C90D4}"/>
              </a:ext>
            </a:extLst>
          </p:cNvPr>
          <p:cNvSpPr/>
          <p:nvPr/>
        </p:nvSpPr>
        <p:spPr>
          <a:xfrm flipH="1">
            <a:off x="9666086" y="5643584"/>
            <a:ext cx="2400300" cy="918222"/>
          </a:xfrm>
          <a:prstGeom prst="homePlate">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7030A0"/>
                </a:solidFill>
                <a:latin typeface="Times New Roman" pitchFamily="18" charset="0"/>
                <a:cs typeface="Times New Roman" panose="02020603050405020304" pitchFamily="18" charset="0"/>
              </a:rPr>
              <a:t>TRỞ VỀ</a:t>
            </a:r>
          </a:p>
        </p:txBody>
      </p:sp>
      <p:pic>
        <p:nvPicPr>
          <p:cNvPr id="12" name="Picture 40" descr="num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216199" y="2481608"/>
            <a:ext cx="782162" cy="925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1" descr="num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048279" y="2438106"/>
            <a:ext cx="984294" cy="925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2" descr="num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182704" y="2501696"/>
            <a:ext cx="891388" cy="920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3" descr="num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985567" y="2466542"/>
            <a:ext cx="990571" cy="95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4" descr="num5"/>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rot="21097015">
            <a:off x="11108786" y="2454509"/>
            <a:ext cx="891389" cy="925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5" descr="num6"/>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1084751" y="2477772"/>
            <a:ext cx="792205" cy="907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6" descr="num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1171058" y="2547981"/>
            <a:ext cx="891389" cy="931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7" descr="num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1094731" y="2481909"/>
            <a:ext cx="891389" cy="925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8" descr="num9"/>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1045768" y="2535186"/>
            <a:ext cx="989316" cy="856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 name="Group 49"/>
          <p:cNvGrpSpPr>
            <a:grpSpLocks/>
          </p:cNvGrpSpPr>
          <p:nvPr/>
        </p:nvGrpSpPr>
        <p:grpSpPr bwMode="auto">
          <a:xfrm>
            <a:off x="10865885" y="2535186"/>
            <a:ext cx="1169199" cy="925286"/>
            <a:chOff x="432" y="3264"/>
            <a:chExt cx="964" cy="685"/>
          </a:xfrm>
        </p:grpSpPr>
        <p:pic>
          <p:nvPicPr>
            <p:cNvPr id="22" name="Picture 50" descr="num1"/>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432" y="3264"/>
              <a:ext cx="417" cy="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1" descr="num0"/>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891" y="3312"/>
              <a:ext cx="505" cy="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75756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10" presetClass="entr" presetSubtype="0" fill="hold"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par>
                          <p:cTn id="33" fill="hold">
                            <p:stCondLst>
                              <p:cond delay="3000"/>
                            </p:stCondLst>
                            <p:childTnLst>
                              <p:par>
                                <p:cTn id="34" presetID="11" presetClass="entr" presetSubtype="0" fill="hold" nodeType="afterEffect">
                                  <p:stCondLst>
                                    <p:cond delay="0"/>
                                  </p:stCondLst>
                                  <p:childTnLst>
                                    <p:set>
                                      <p:cBhvr>
                                        <p:cTn id="35" dur="900">
                                          <p:stCondLst>
                                            <p:cond delay="0"/>
                                          </p:stCondLst>
                                        </p:cTn>
                                        <p:tgtEl>
                                          <p:spTgt spid="21"/>
                                        </p:tgtEl>
                                        <p:attrNameLst>
                                          <p:attrName>style.visibility</p:attrName>
                                        </p:attrNameLst>
                                      </p:cBhvr>
                                      <p:to>
                                        <p:strVal val="visible"/>
                                      </p:to>
                                    </p:set>
                                  </p:childTnLst>
                                  <p:subTnLst>
                                    <p:audio>
                                      <p:cMediaNode vol="100000">
                                        <p:cTn display="0" masterRel="sameClick">
                                          <p:stCondLst>
                                            <p:cond evt="begin" delay="0">
                                              <p:tn val="34"/>
                                            </p:cond>
                                          </p:stCondLst>
                                          <p:endCondLst>
                                            <p:cond evt="onStopAudio" delay="0">
                                              <p:tgtEl>
                                                <p:sldTgt/>
                                              </p:tgtEl>
                                            </p:cond>
                                          </p:endCondLst>
                                        </p:cTn>
                                        <p:tgtEl>
                                          <p:sndTgt r:embed="rId3" name="DING.WAV"/>
                                        </p:tgtEl>
                                      </p:cMediaNode>
                                    </p:audio>
                                  </p:subTnLst>
                                </p:cTn>
                              </p:par>
                            </p:childTnLst>
                          </p:cTn>
                        </p:par>
                        <p:par>
                          <p:cTn id="36" fill="hold">
                            <p:stCondLst>
                              <p:cond delay="3900"/>
                            </p:stCondLst>
                            <p:childTnLst>
                              <p:par>
                                <p:cTn id="37" presetID="11" presetClass="entr" presetSubtype="0" fill="hold" nodeType="afterEffect">
                                  <p:stCondLst>
                                    <p:cond delay="0"/>
                                  </p:stCondLst>
                                  <p:childTnLst>
                                    <p:set>
                                      <p:cBhvr>
                                        <p:cTn id="38" dur="900">
                                          <p:stCondLst>
                                            <p:cond delay="0"/>
                                          </p:stCondLst>
                                        </p:cTn>
                                        <p:tgtEl>
                                          <p:spTgt spid="20"/>
                                        </p:tgtEl>
                                        <p:attrNameLst>
                                          <p:attrName>style.visibility</p:attrName>
                                        </p:attrNameLst>
                                      </p:cBhvr>
                                      <p:to>
                                        <p:strVal val="visible"/>
                                      </p:to>
                                    </p:set>
                                  </p:childTnLst>
                                  <p:subTnLst>
                                    <p:audio>
                                      <p:cMediaNode vol="100000">
                                        <p:cTn display="0" masterRel="sameClick">
                                          <p:stCondLst>
                                            <p:cond evt="begin" delay="0">
                                              <p:tn val="37"/>
                                            </p:cond>
                                          </p:stCondLst>
                                          <p:endCondLst>
                                            <p:cond evt="onStopAudio" delay="0">
                                              <p:tgtEl>
                                                <p:sldTgt/>
                                              </p:tgtEl>
                                            </p:cond>
                                          </p:endCondLst>
                                        </p:cTn>
                                        <p:tgtEl>
                                          <p:sndTgt r:embed="rId3" name="DING.WAV"/>
                                        </p:tgtEl>
                                      </p:cMediaNode>
                                    </p:audio>
                                  </p:subTnLst>
                                </p:cTn>
                              </p:par>
                            </p:childTnLst>
                          </p:cTn>
                        </p:par>
                        <p:par>
                          <p:cTn id="39" fill="hold">
                            <p:stCondLst>
                              <p:cond delay="4800"/>
                            </p:stCondLst>
                            <p:childTnLst>
                              <p:par>
                                <p:cTn id="40" presetID="11" presetClass="entr" presetSubtype="0" fill="hold" nodeType="afterEffect">
                                  <p:stCondLst>
                                    <p:cond delay="0"/>
                                  </p:stCondLst>
                                  <p:childTnLst>
                                    <p:set>
                                      <p:cBhvr>
                                        <p:cTn id="41" dur="900">
                                          <p:stCondLst>
                                            <p:cond delay="0"/>
                                          </p:stCondLst>
                                        </p:cTn>
                                        <p:tgtEl>
                                          <p:spTgt spid="19"/>
                                        </p:tgtEl>
                                        <p:attrNameLst>
                                          <p:attrName>style.visibility</p:attrName>
                                        </p:attrNameLst>
                                      </p:cBhvr>
                                      <p:to>
                                        <p:strVal val="visible"/>
                                      </p:to>
                                    </p:set>
                                  </p:childTnLst>
                                  <p:subTnLst>
                                    <p:audio>
                                      <p:cMediaNode vol="100000">
                                        <p:cTn display="0" masterRel="sameClick">
                                          <p:stCondLst>
                                            <p:cond evt="begin" delay="0">
                                              <p:tn val="40"/>
                                            </p:cond>
                                          </p:stCondLst>
                                          <p:endCondLst>
                                            <p:cond evt="onStopAudio" delay="0">
                                              <p:tgtEl>
                                                <p:sldTgt/>
                                              </p:tgtEl>
                                            </p:cond>
                                          </p:endCondLst>
                                        </p:cTn>
                                        <p:tgtEl>
                                          <p:sndTgt r:embed="rId3" name="DING.WAV"/>
                                        </p:tgtEl>
                                      </p:cMediaNode>
                                    </p:audio>
                                  </p:subTnLst>
                                </p:cTn>
                              </p:par>
                            </p:childTnLst>
                          </p:cTn>
                        </p:par>
                        <p:par>
                          <p:cTn id="42" fill="hold">
                            <p:stCondLst>
                              <p:cond delay="5700"/>
                            </p:stCondLst>
                            <p:childTnLst>
                              <p:par>
                                <p:cTn id="43" presetID="11" presetClass="entr" presetSubtype="0" fill="hold" nodeType="afterEffect">
                                  <p:stCondLst>
                                    <p:cond delay="0"/>
                                  </p:stCondLst>
                                  <p:childTnLst>
                                    <p:set>
                                      <p:cBhvr>
                                        <p:cTn id="44" dur="900">
                                          <p:stCondLst>
                                            <p:cond delay="0"/>
                                          </p:stCondLst>
                                        </p:cTn>
                                        <p:tgtEl>
                                          <p:spTgt spid="18"/>
                                        </p:tgtEl>
                                        <p:attrNameLst>
                                          <p:attrName>style.visibility</p:attrName>
                                        </p:attrNameLst>
                                      </p:cBhvr>
                                      <p:to>
                                        <p:strVal val="visible"/>
                                      </p:to>
                                    </p:set>
                                  </p:childTnLst>
                                  <p:subTnLst>
                                    <p:audio>
                                      <p:cMediaNode vol="100000">
                                        <p:cTn display="0" masterRel="sameClick">
                                          <p:stCondLst>
                                            <p:cond evt="begin" delay="0">
                                              <p:tn val="43"/>
                                            </p:cond>
                                          </p:stCondLst>
                                          <p:endCondLst>
                                            <p:cond evt="onStopAudio" delay="0">
                                              <p:tgtEl>
                                                <p:sldTgt/>
                                              </p:tgtEl>
                                            </p:cond>
                                          </p:endCondLst>
                                        </p:cTn>
                                        <p:tgtEl>
                                          <p:sndTgt r:embed="rId3" name="DING.WAV"/>
                                        </p:tgtEl>
                                      </p:cMediaNode>
                                    </p:audio>
                                  </p:subTnLst>
                                </p:cTn>
                              </p:par>
                            </p:childTnLst>
                          </p:cTn>
                        </p:par>
                        <p:par>
                          <p:cTn id="45" fill="hold">
                            <p:stCondLst>
                              <p:cond delay="6600"/>
                            </p:stCondLst>
                            <p:childTnLst>
                              <p:par>
                                <p:cTn id="46" presetID="11" presetClass="entr" presetSubtype="0" fill="hold" nodeType="afterEffect">
                                  <p:stCondLst>
                                    <p:cond delay="0"/>
                                  </p:stCondLst>
                                  <p:childTnLst>
                                    <p:set>
                                      <p:cBhvr>
                                        <p:cTn id="47" dur="900">
                                          <p:stCondLst>
                                            <p:cond delay="0"/>
                                          </p:stCondLst>
                                        </p:cTn>
                                        <p:tgtEl>
                                          <p:spTgt spid="17"/>
                                        </p:tgtEl>
                                        <p:attrNameLst>
                                          <p:attrName>style.visibility</p:attrName>
                                        </p:attrNameLst>
                                      </p:cBhvr>
                                      <p:to>
                                        <p:strVal val="visible"/>
                                      </p:to>
                                    </p:set>
                                  </p:childTnLst>
                                  <p:subTnLst>
                                    <p:audio>
                                      <p:cMediaNode vol="100000">
                                        <p:cTn display="0" masterRel="sameClick">
                                          <p:stCondLst>
                                            <p:cond evt="begin" delay="0">
                                              <p:tn val="46"/>
                                            </p:cond>
                                          </p:stCondLst>
                                          <p:endCondLst>
                                            <p:cond evt="onStopAudio" delay="0">
                                              <p:tgtEl>
                                                <p:sldTgt/>
                                              </p:tgtEl>
                                            </p:cond>
                                          </p:endCondLst>
                                        </p:cTn>
                                        <p:tgtEl>
                                          <p:sndTgt r:embed="rId3" name="DING.WAV"/>
                                        </p:tgtEl>
                                      </p:cMediaNode>
                                    </p:audio>
                                  </p:subTnLst>
                                </p:cTn>
                              </p:par>
                            </p:childTnLst>
                          </p:cTn>
                        </p:par>
                        <p:par>
                          <p:cTn id="48" fill="hold">
                            <p:stCondLst>
                              <p:cond delay="7500"/>
                            </p:stCondLst>
                            <p:childTnLst>
                              <p:par>
                                <p:cTn id="49" presetID="11" presetClass="entr" presetSubtype="0" fill="hold" nodeType="afterEffect">
                                  <p:stCondLst>
                                    <p:cond delay="0"/>
                                  </p:stCondLst>
                                  <p:childTnLst>
                                    <p:set>
                                      <p:cBhvr>
                                        <p:cTn id="50" dur="900">
                                          <p:stCondLst>
                                            <p:cond delay="0"/>
                                          </p:stCondLst>
                                        </p:cTn>
                                        <p:tgtEl>
                                          <p:spTgt spid="16"/>
                                        </p:tgtEl>
                                        <p:attrNameLst>
                                          <p:attrName>style.visibility</p:attrName>
                                        </p:attrNameLst>
                                      </p:cBhvr>
                                      <p:to>
                                        <p:strVal val="visible"/>
                                      </p:to>
                                    </p:set>
                                  </p:childTnLst>
                                  <p:subTnLst>
                                    <p:audio>
                                      <p:cMediaNode vol="100000">
                                        <p:cTn display="0" masterRel="sameClick">
                                          <p:stCondLst>
                                            <p:cond evt="begin" delay="0">
                                              <p:tn val="49"/>
                                            </p:cond>
                                          </p:stCondLst>
                                          <p:endCondLst>
                                            <p:cond evt="onStopAudio" delay="0">
                                              <p:tgtEl>
                                                <p:sldTgt/>
                                              </p:tgtEl>
                                            </p:cond>
                                          </p:endCondLst>
                                        </p:cTn>
                                        <p:tgtEl>
                                          <p:sndTgt r:embed="rId3" name="DING.WAV"/>
                                        </p:tgtEl>
                                      </p:cMediaNode>
                                    </p:audio>
                                  </p:subTnLst>
                                </p:cTn>
                              </p:par>
                            </p:childTnLst>
                          </p:cTn>
                        </p:par>
                        <p:par>
                          <p:cTn id="51" fill="hold">
                            <p:stCondLst>
                              <p:cond delay="8400"/>
                            </p:stCondLst>
                            <p:childTnLst>
                              <p:par>
                                <p:cTn id="52" presetID="11" presetClass="entr" presetSubtype="0" fill="hold" nodeType="afterEffect">
                                  <p:stCondLst>
                                    <p:cond delay="0"/>
                                  </p:stCondLst>
                                  <p:childTnLst>
                                    <p:set>
                                      <p:cBhvr>
                                        <p:cTn id="53" dur="900">
                                          <p:stCondLst>
                                            <p:cond delay="0"/>
                                          </p:stCondLst>
                                        </p:cTn>
                                        <p:tgtEl>
                                          <p:spTgt spid="15"/>
                                        </p:tgtEl>
                                        <p:attrNameLst>
                                          <p:attrName>style.visibility</p:attrName>
                                        </p:attrNameLst>
                                      </p:cBhvr>
                                      <p:to>
                                        <p:strVal val="visible"/>
                                      </p:to>
                                    </p:set>
                                  </p:childTnLst>
                                  <p:subTnLst>
                                    <p:audio>
                                      <p:cMediaNode vol="100000">
                                        <p:cTn display="0" masterRel="sameClick">
                                          <p:stCondLst>
                                            <p:cond evt="begin" delay="0">
                                              <p:tn val="52"/>
                                            </p:cond>
                                          </p:stCondLst>
                                          <p:endCondLst>
                                            <p:cond evt="onStopAudio" delay="0">
                                              <p:tgtEl>
                                                <p:sldTgt/>
                                              </p:tgtEl>
                                            </p:cond>
                                          </p:endCondLst>
                                        </p:cTn>
                                        <p:tgtEl>
                                          <p:sndTgt r:embed="rId3" name="DING.WAV"/>
                                        </p:tgtEl>
                                      </p:cMediaNode>
                                    </p:audio>
                                  </p:subTnLst>
                                </p:cTn>
                              </p:par>
                            </p:childTnLst>
                          </p:cTn>
                        </p:par>
                        <p:par>
                          <p:cTn id="54" fill="hold">
                            <p:stCondLst>
                              <p:cond delay="9300"/>
                            </p:stCondLst>
                            <p:childTnLst>
                              <p:par>
                                <p:cTn id="55" presetID="11" presetClass="entr" presetSubtype="0" fill="hold" nodeType="afterEffect">
                                  <p:stCondLst>
                                    <p:cond delay="0"/>
                                  </p:stCondLst>
                                  <p:childTnLst>
                                    <p:set>
                                      <p:cBhvr>
                                        <p:cTn id="56" dur="900">
                                          <p:stCondLst>
                                            <p:cond delay="0"/>
                                          </p:stCondLst>
                                        </p:cTn>
                                        <p:tgtEl>
                                          <p:spTgt spid="14"/>
                                        </p:tgtEl>
                                        <p:attrNameLst>
                                          <p:attrName>style.visibility</p:attrName>
                                        </p:attrNameLst>
                                      </p:cBhvr>
                                      <p:to>
                                        <p:strVal val="visible"/>
                                      </p:to>
                                    </p:set>
                                  </p:childTnLst>
                                  <p:subTnLst>
                                    <p:audio>
                                      <p:cMediaNode vol="100000">
                                        <p:cTn display="0" masterRel="sameClick">
                                          <p:stCondLst>
                                            <p:cond evt="begin" delay="0">
                                              <p:tn val="55"/>
                                            </p:cond>
                                          </p:stCondLst>
                                          <p:endCondLst>
                                            <p:cond evt="onStopAudio" delay="0">
                                              <p:tgtEl>
                                                <p:sldTgt/>
                                              </p:tgtEl>
                                            </p:cond>
                                          </p:endCondLst>
                                        </p:cTn>
                                        <p:tgtEl>
                                          <p:sndTgt r:embed="rId3" name="DING.WAV"/>
                                        </p:tgtEl>
                                      </p:cMediaNode>
                                    </p:audio>
                                  </p:subTnLst>
                                </p:cTn>
                              </p:par>
                            </p:childTnLst>
                          </p:cTn>
                        </p:par>
                        <p:par>
                          <p:cTn id="57" fill="hold">
                            <p:stCondLst>
                              <p:cond delay="10200"/>
                            </p:stCondLst>
                            <p:childTnLst>
                              <p:par>
                                <p:cTn id="58" presetID="11" presetClass="entr" presetSubtype="0" fill="hold" nodeType="afterEffect">
                                  <p:stCondLst>
                                    <p:cond delay="0"/>
                                  </p:stCondLst>
                                  <p:childTnLst>
                                    <p:set>
                                      <p:cBhvr>
                                        <p:cTn id="59" dur="900">
                                          <p:stCondLst>
                                            <p:cond delay="0"/>
                                          </p:stCondLst>
                                        </p:cTn>
                                        <p:tgtEl>
                                          <p:spTgt spid="13"/>
                                        </p:tgtEl>
                                        <p:attrNameLst>
                                          <p:attrName>style.visibility</p:attrName>
                                        </p:attrNameLst>
                                      </p:cBhvr>
                                      <p:to>
                                        <p:strVal val="visible"/>
                                      </p:to>
                                    </p:set>
                                  </p:childTnLst>
                                  <p:subTnLst>
                                    <p:audio>
                                      <p:cMediaNode vol="100000">
                                        <p:cTn display="0" masterRel="sameClick">
                                          <p:stCondLst>
                                            <p:cond evt="begin" delay="0">
                                              <p:tn val="58"/>
                                            </p:cond>
                                          </p:stCondLst>
                                          <p:endCondLst>
                                            <p:cond evt="onStopAudio" delay="0">
                                              <p:tgtEl>
                                                <p:sldTgt/>
                                              </p:tgtEl>
                                            </p:cond>
                                          </p:endCondLst>
                                        </p:cTn>
                                        <p:tgtEl>
                                          <p:sndTgt r:embed="rId3" name="DING.WAV"/>
                                        </p:tgtEl>
                                      </p:cMediaNode>
                                    </p:audio>
                                  </p:subTnLst>
                                </p:cTn>
                              </p:par>
                            </p:childTnLst>
                          </p:cTn>
                        </p:par>
                        <p:par>
                          <p:cTn id="60" fill="hold">
                            <p:stCondLst>
                              <p:cond delay="11100"/>
                            </p:stCondLst>
                            <p:childTnLst>
                              <p:par>
                                <p:cTn id="61" presetID="11" presetClass="entr" presetSubtype="0" fill="hold" nodeType="afterEffect">
                                  <p:stCondLst>
                                    <p:cond delay="0"/>
                                  </p:stCondLst>
                                  <p:childTnLst>
                                    <p:set>
                                      <p:cBhvr>
                                        <p:cTn id="62" dur="900">
                                          <p:stCondLst>
                                            <p:cond delay="0"/>
                                          </p:stCondLst>
                                        </p:cTn>
                                        <p:tgtEl>
                                          <p:spTgt spid="12"/>
                                        </p:tgtEl>
                                        <p:attrNameLst>
                                          <p:attrName>style.visibility</p:attrName>
                                        </p:attrNameLst>
                                      </p:cBhvr>
                                      <p:to>
                                        <p:strVal val="visible"/>
                                      </p:to>
                                    </p:set>
                                  </p:childTnLst>
                                  <p:subTnLst>
                                    <p:audio>
                                      <p:cMediaNode vol="100000">
                                        <p:cTn display="0" masterRel="sameClick">
                                          <p:stCondLst>
                                            <p:cond evt="begin" delay="0">
                                              <p:tn val="61"/>
                                            </p:cond>
                                          </p:stCondLst>
                                          <p:endCondLst>
                                            <p:cond evt="onStopAudio" delay="0">
                                              <p:tgtEl>
                                                <p:sldTgt/>
                                              </p:tgtEl>
                                            </p:cond>
                                          </p:endCondLst>
                                        </p:cTn>
                                        <p:tgtEl>
                                          <p:sndTgt r:embed="rId3" name="DING.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63" restart="whenNotActive" fill="hold" evtFilter="cancelBubble" nodeType="interactiveSeq">
                <p:stCondLst>
                  <p:cond evt="onClick" delay="0">
                    <p:tgtEl>
                      <p:spTgt spid="5"/>
                    </p:tgtEl>
                  </p:cond>
                </p:stCondLst>
                <p:endSync evt="end" delay="0">
                  <p:rtn val="all"/>
                </p:endSync>
                <p:childTnLst>
                  <p:par>
                    <p:cTn id="64" fill="hold">
                      <p:stCondLst>
                        <p:cond delay="0"/>
                      </p:stCondLst>
                      <p:childTnLst>
                        <p:par>
                          <p:cTn id="65" fill="hold">
                            <p:stCondLst>
                              <p:cond delay="0"/>
                            </p:stCondLst>
                            <p:childTnLst>
                              <p:par>
                                <p:cTn id="66" presetID="1" presetClass="emph" presetSubtype="2" fill="hold" nodeType="clickEffect">
                                  <p:stCondLst>
                                    <p:cond delay="0"/>
                                  </p:stCondLst>
                                  <p:childTnLst>
                                    <p:animClr clrSpc="rgb" dir="cw">
                                      <p:cBhvr>
                                        <p:cTn id="67" dur="500" fill="hold"/>
                                        <p:tgtEl>
                                          <p:spTgt spid="5"/>
                                        </p:tgtEl>
                                        <p:attrNameLst>
                                          <p:attrName>fillcolor</p:attrName>
                                        </p:attrNameLst>
                                      </p:cBhvr>
                                      <p:to>
                                        <a:srgbClr val="FF0000"/>
                                      </p:to>
                                    </p:animClr>
                                    <p:set>
                                      <p:cBhvr>
                                        <p:cTn id="68" dur="500" fill="hold"/>
                                        <p:tgtEl>
                                          <p:spTgt spid="5"/>
                                        </p:tgtEl>
                                        <p:attrNameLst>
                                          <p:attrName>fill.type</p:attrName>
                                        </p:attrNameLst>
                                      </p:cBhvr>
                                      <p:to>
                                        <p:strVal val="solid"/>
                                      </p:to>
                                    </p:set>
                                    <p:set>
                                      <p:cBhvr>
                                        <p:cTn id="69" dur="500" fill="hold"/>
                                        <p:tgtEl>
                                          <p:spTgt spid="5"/>
                                        </p:tgtEl>
                                        <p:attrNameLst>
                                          <p:attrName>fill.on</p:attrName>
                                        </p:attrNameLst>
                                      </p:cBhvr>
                                      <p:to>
                                        <p:strVal val="true"/>
                                      </p:to>
                                    </p:set>
                                  </p:childTnLst>
                                  <p:subTnLst>
                                    <p:audio>
                                      <p:cMediaNode>
                                        <p:cTn display="0" masterRel="sameClick">
                                          <p:stCondLst>
                                            <p:cond evt="begin" delay="0">
                                              <p:tn val="66"/>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5"/>
                  </p:tgtEl>
                </p:cond>
              </p:nextCondLst>
            </p:seq>
            <p:seq concurrent="1" nextAc="seek">
              <p:cTn id="70" restart="whenNotActive" fill="hold" evtFilter="cancelBubble" nodeType="interactiveSeq">
                <p:stCondLst>
                  <p:cond evt="onClick" delay="0">
                    <p:tgtEl>
                      <p:spTgt spid="7"/>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500" fill="hold"/>
                                        <p:tgtEl>
                                          <p:spTgt spid="7"/>
                                        </p:tgtEl>
                                        <p:attrNameLst>
                                          <p:attrName>fillcolor</p:attrName>
                                        </p:attrNameLst>
                                      </p:cBhvr>
                                      <p:to>
                                        <a:srgbClr val="92D050"/>
                                      </p:to>
                                    </p:animClr>
                                    <p:set>
                                      <p:cBhvr>
                                        <p:cTn id="75" dur="500" fill="hold"/>
                                        <p:tgtEl>
                                          <p:spTgt spid="7"/>
                                        </p:tgtEl>
                                        <p:attrNameLst>
                                          <p:attrName>fill.type</p:attrName>
                                        </p:attrNameLst>
                                      </p:cBhvr>
                                      <p:to>
                                        <p:strVal val="solid"/>
                                      </p:to>
                                    </p:set>
                                    <p:set>
                                      <p:cBhvr>
                                        <p:cTn id="76" dur="500" fill="hold"/>
                                        <p:tgtEl>
                                          <p:spTgt spid="7"/>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5" name="Check mark.wav"/>
                                        </p:tgtEl>
                                      </p:cMediaNode>
                                    </p:audio>
                                  </p:subTnLst>
                                </p:cTn>
                              </p:par>
                            </p:childTnLst>
                          </p:cTn>
                        </p:par>
                      </p:childTnLst>
                    </p:cTn>
                  </p:par>
                </p:childTnLst>
              </p:cTn>
              <p:nextCondLst>
                <p:cond evt="onClick" delay="0">
                  <p:tgtEl>
                    <p:spTgt spid="7"/>
                  </p:tgtEl>
                </p:cond>
              </p:nextCondLst>
            </p:seq>
            <p:seq concurrent="1" nextAc="seek">
              <p:cTn id="77" restart="whenNotActive" fill="hold" evtFilter="cancelBubble" nodeType="interactiveSeq">
                <p:stCondLst>
                  <p:cond evt="onClick" delay="0">
                    <p:tgtEl>
                      <p:spTgt spid="8"/>
                    </p:tgtEl>
                  </p:cond>
                </p:stCondLst>
                <p:endSync evt="end" delay="0">
                  <p:rtn val="all"/>
                </p:endSync>
                <p:childTnLst>
                  <p:par>
                    <p:cTn id="78" fill="hold">
                      <p:stCondLst>
                        <p:cond delay="0"/>
                      </p:stCondLst>
                      <p:childTnLst>
                        <p:par>
                          <p:cTn id="79" fill="hold">
                            <p:stCondLst>
                              <p:cond delay="0"/>
                            </p:stCondLst>
                            <p:childTnLst>
                              <p:par>
                                <p:cTn id="80" presetID="1" presetClass="emph" presetSubtype="2" fill="hold" nodeType="clickEffect">
                                  <p:stCondLst>
                                    <p:cond delay="0"/>
                                  </p:stCondLst>
                                  <p:childTnLst>
                                    <p:animClr clrSpc="rgb" dir="cw">
                                      <p:cBhvr>
                                        <p:cTn id="81" dur="500" fill="hold"/>
                                        <p:tgtEl>
                                          <p:spTgt spid="8"/>
                                        </p:tgtEl>
                                        <p:attrNameLst>
                                          <p:attrName>fillcolor</p:attrName>
                                        </p:attrNameLst>
                                      </p:cBhvr>
                                      <p:to>
                                        <a:srgbClr val="FF0000"/>
                                      </p:to>
                                    </p:animClr>
                                    <p:set>
                                      <p:cBhvr>
                                        <p:cTn id="82" dur="500" fill="hold"/>
                                        <p:tgtEl>
                                          <p:spTgt spid="8"/>
                                        </p:tgtEl>
                                        <p:attrNameLst>
                                          <p:attrName>fill.type</p:attrName>
                                        </p:attrNameLst>
                                      </p:cBhvr>
                                      <p:to>
                                        <p:strVal val="solid"/>
                                      </p:to>
                                    </p:set>
                                    <p:set>
                                      <p:cBhvr>
                                        <p:cTn id="83" dur="500" fill="hold"/>
                                        <p:tgtEl>
                                          <p:spTgt spid="8"/>
                                        </p:tgtEl>
                                        <p:attrNameLst>
                                          <p:attrName>fill.on</p:attrName>
                                        </p:attrNameLst>
                                      </p:cBhvr>
                                      <p:to>
                                        <p:strVal val="true"/>
                                      </p:to>
                                    </p:set>
                                  </p:childTnLst>
                                  <p:subTnLst>
                                    <p:audio>
                                      <p:cMediaNode>
                                        <p:cTn display="0" masterRel="sameClick">
                                          <p:stCondLst>
                                            <p:cond evt="begin" delay="0">
                                              <p:tn val="80"/>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8"/>
                  </p:tgtEl>
                </p:cond>
              </p:nextCondLst>
            </p:seq>
            <p:seq concurrent="1" nextAc="seek">
              <p:cTn id="84" restart="whenNotActive" fill="hold" evtFilter="cancelBubble" nodeType="interactiveSeq">
                <p:stCondLst>
                  <p:cond evt="onClick" delay="0">
                    <p:tgtEl>
                      <p:spTgt spid="9"/>
                    </p:tgtEl>
                  </p:cond>
                </p:stCondLst>
                <p:endSync evt="end" delay="0">
                  <p:rtn val="all"/>
                </p:endSync>
                <p:childTnLst>
                  <p:par>
                    <p:cTn id="85" fill="hold">
                      <p:stCondLst>
                        <p:cond delay="0"/>
                      </p:stCondLst>
                      <p:childTnLst>
                        <p:par>
                          <p:cTn id="86" fill="hold">
                            <p:stCondLst>
                              <p:cond delay="0"/>
                            </p:stCondLst>
                            <p:childTnLst>
                              <p:par>
                                <p:cTn id="87" presetID="1" presetClass="emph" presetSubtype="2" fill="hold" nodeType="clickEffect">
                                  <p:stCondLst>
                                    <p:cond delay="0"/>
                                  </p:stCondLst>
                                  <p:childTnLst>
                                    <p:animClr clrSpc="rgb" dir="cw">
                                      <p:cBhvr>
                                        <p:cTn id="88" dur="500" fill="hold"/>
                                        <p:tgtEl>
                                          <p:spTgt spid="9"/>
                                        </p:tgtEl>
                                        <p:attrNameLst>
                                          <p:attrName>fillcolor</p:attrName>
                                        </p:attrNameLst>
                                      </p:cBhvr>
                                      <p:to>
                                        <a:srgbClr val="FF0000"/>
                                      </p:to>
                                    </p:animClr>
                                    <p:set>
                                      <p:cBhvr>
                                        <p:cTn id="89" dur="500" fill="hold"/>
                                        <p:tgtEl>
                                          <p:spTgt spid="9"/>
                                        </p:tgtEl>
                                        <p:attrNameLst>
                                          <p:attrName>fill.type</p:attrName>
                                        </p:attrNameLst>
                                      </p:cBhvr>
                                      <p:to>
                                        <p:strVal val="solid"/>
                                      </p:to>
                                    </p:set>
                                    <p:set>
                                      <p:cBhvr>
                                        <p:cTn id="90" dur="500" fill="hold"/>
                                        <p:tgtEl>
                                          <p:spTgt spid="9"/>
                                        </p:tgtEl>
                                        <p:attrNameLst>
                                          <p:attrName>fill.on</p:attrName>
                                        </p:attrNameLst>
                                      </p:cBhvr>
                                      <p:to>
                                        <p:strVal val="true"/>
                                      </p:to>
                                    </p:set>
                                  </p:childTnLst>
                                  <p:subTnLst>
                                    <p:audio>
                                      <p:cMediaNode>
                                        <p:cTn display="0" masterRel="sameClick">
                                          <p:stCondLst>
                                            <p:cond evt="begin" delay="0">
                                              <p:tn val="87"/>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9"/>
                  </p:tgtEl>
                </p:cond>
              </p:nextCondLst>
            </p:seq>
            <p:seq concurrent="1" nextAc="seek">
              <p:cTn id="91" restart="whenNotActive" fill="hold" evtFilter="cancelBubble" nodeType="interactiveSeq">
                <p:stCondLst>
                  <p:cond evt="onClick" delay="0">
                    <p:tgtEl>
                      <p:spTgt spid="10"/>
                    </p:tgtEl>
                  </p:cond>
                </p:stCondLst>
                <p:endSync evt="end" delay="0">
                  <p:rtn val="all"/>
                </p:endSync>
                <p:childTnLst>
                  <p:par>
                    <p:cTn id="92" fill="hold">
                      <p:stCondLst>
                        <p:cond delay="0"/>
                      </p:stCondLst>
                      <p:childTnLst>
                        <p:par>
                          <p:cTn id="93" fill="hold">
                            <p:stCondLst>
                              <p:cond delay="0"/>
                            </p:stCondLst>
                            <p:childTnLst>
                              <p:par>
                                <p:cTn id="94" presetID="26" presetClass="emph" presetSubtype="0" fill="hold" nodeType="clickEffect">
                                  <p:stCondLst>
                                    <p:cond delay="0"/>
                                  </p:stCondLst>
                                  <p:childTnLst>
                                    <p:animEffect transition="out" filter="fade">
                                      <p:cBhvr>
                                        <p:cTn id="95" dur="500" tmFilter="0, 0; .2, .5; .8, .5; 1, 0"/>
                                        <p:tgtEl>
                                          <p:spTgt spid="10"/>
                                        </p:tgtEl>
                                      </p:cBhvr>
                                    </p:animEffect>
                                    <p:animScale>
                                      <p:cBhvr>
                                        <p:cTn id="96" dur="250" autoRev="1" fill="hold"/>
                                        <p:tgtEl>
                                          <p:spTgt spid="10"/>
                                        </p:tgtEl>
                                      </p:cBhvr>
                                      <p:by x="105000" y="105000"/>
                                    </p:animScale>
                                  </p:childTnLst>
                                </p:cTn>
                              </p:par>
                            </p:childTnLst>
                          </p:cTn>
                        </p:par>
                        <p:par>
                          <p:cTn id="97" fill="hold">
                            <p:stCondLst>
                              <p:cond delay="500"/>
                            </p:stCondLst>
                            <p:childTnLst>
                              <p:par>
                                <p:cTn id="98" presetID="35" presetClass="path" presetSubtype="0" accel="50000" decel="50000" fill="hold" nodeType="afterEffect">
                                  <p:stCondLst>
                                    <p:cond delay="0"/>
                                  </p:stCondLst>
                                  <p:childTnLst>
                                    <p:animMotion origin="layout" path="M 3.95833E-6 3.7037E-7 L -0.16563 0.41991 " pathEditMode="relative" rAng="0" ptsTypes="AA">
                                      <p:cBhvr>
                                        <p:cTn id="99" dur="2000" fill="hold"/>
                                        <p:tgtEl>
                                          <p:spTgt spid="10"/>
                                        </p:tgtEl>
                                        <p:attrNameLst>
                                          <p:attrName>ppt_x</p:attrName>
                                          <p:attrName>ppt_y</p:attrName>
                                        </p:attrNameLst>
                                      </p:cBhvr>
                                      <p:rCtr x="-8281" y="20995"/>
                                    </p:animMotion>
                                  </p:childTnLst>
                                </p:cTn>
                              </p:par>
                            </p:childTnLst>
                          </p:cTn>
                        </p:par>
                        <p:par>
                          <p:cTn id="100" fill="hold">
                            <p:stCondLst>
                              <p:cond delay="2500"/>
                            </p:stCondLst>
                            <p:childTnLst>
                              <p:par>
                                <p:cTn id="101" presetID="1" presetClass="emph" presetSubtype="2" fill="hold" nodeType="afterEffect">
                                  <p:stCondLst>
                                    <p:cond delay="0"/>
                                  </p:stCondLst>
                                  <p:childTnLst>
                                    <p:animClr clrSpc="rgb" dir="cw">
                                      <p:cBhvr>
                                        <p:cTn id="102" dur="500" fill="hold"/>
                                        <p:tgtEl>
                                          <p:spTgt spid="7"/>
                                        </p:tgtEl>
                                        <p:attrNameLst>
                                          <p:attrName>fillcolor</p:attrName>
                                        </p:attrNameLst>
                                      </p:cBhvr>
                                      <p:to>
                                        <a:srgbClr val="92D050"/>
                                      </p:to>
                                    </p:animClr>
                                    <p:set>
                                      <p:cBhvr>
                                        <p:cTn id="103" dur="500" fill="hold"/>
                                        <p:tgtEl>
                                          <p:spTgt spid="7"/>
                                        </p:tgtEl>
                                        <p:attrNameLst>
                                          <p:attrName>fill.type</p:attrName>
                                        </p:attrNameLst>
                                      </p:cBhvr>
                                      <p:to>
                                        <p:strVal val="solid"/>
                                      </p:to>
                                    </p:set>
                                    <p:set>
                                      <p:cBhvr>
                                        <p:cTn id="104" dur="500" fill="hold"/>
                                        <p:tgtEl>
                                          <p:spTgt spid="7"/>
                                        </p:tgtEl>
                                        <p:attrNameLst>
                                          <p:attrName>fill.on</p:attrName>
                                        </p:attrNameLst>
                                      </p:cBhvr>
                                      <p:to>
                                        <p:strVal val="true"/>
                                      </p:to>
                                    </p:set>
                                  </p:childTnLst>
                                  <p:subTnLst>
                                    <p:audio>
                                      <p:cMediaNode>
                                        <p:cTn display="0" masterRel="sameClick">
                                          <p:stCondLst>
                                            <p:cond evt="begin" delay="0">
                                              <p:tn val="101"/>
                                            </p:cond>
                                          </p:stCondLst>
                                          <p:endCondLst>
                                            <p:cond evt="onStopAudio" delay="0">
                                              <p:tgtEl>
                                                <p:sldTgt/>
                                              </p:tgtEl>
                                            </p:cond>
                                          </p:endCondLst>
                                        </p:cTn>
                                        <p:tgtEl>
                                          <p:sndTgt r:embed="rId5" name="Check mark.wav"/>
                                        </p:tgtEl>
                                      </p:cMediaNode>
                                    </p:audio>
                                  </p:subTnLst>
                                </p:cTn>
                              </p:par>
                            </p:childTnLst>
                          </p:cTn>
                        </p:par>
                      </p:childTnLst>
                    </p:cTn>
                  </p:par>
                </p:childTnLst>
              </p:cTn>
              <p:nextCondLst>
                <p:cond evt="onClick" delay="0">
                  <p:tgtEl>
                    <p:spTgt spid="10"/>
                  </p:tgtEl>
                </p:cond>
              </p:nextCondLst>
            </p:seq>
          </p:childTnLst>
        </p:cTn>
      </p:par>
    </p:tnLst>
    <p:bldLst>
      <p:bldP spid="5" grpId="0" animBg="1"/>
      <p:bldP spid="6" grpId="0" animBg="1"/>
      <p:bldP spid="7" grpId="0" animBg="1"/>
      <p:bldP spid="8"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 y="-37529"/>
            <a:ext cx="12191999" cy="68955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Diagonal Corners Snipped 4">
            <a:extLst>
              <a:ext uri="{FF2B5EF4-FFF2-40B4-BE49-F238E27FC236}">
                <a16:creationId xmlns:a16="http://schemas.microsoft.com/office/drawing/2014/main" id="{27A7DB0D-F52E-4EA8-8B57-CE9C319290FB}"/>
              </a:ext>
            </a:extLst>
          </p:cNvPr>
          <p:cNvSpPr/>
          <p:nvPr/>
        </p:nvSpPr>
        <p:spPr>
          <a:xfrm>
            <a:off x="344556" y="2388666"/>
            <a:ext cx="9807169" cy="1287825"/>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kumimoji="0" lang="en-US" sz="3200" b="1" i="0" u="none" strike="noStrike" kern="1200" cap="none" spc="0" normalizeH="0" baseline="0" noProof="0" dirty="0">
                <a:ln>
                  <a:noFill/>
                </a:ln>
                <a:solidFill>
                  <a:prstClr val="white"/>
                </a:solidFill>
                <a:effectLst/>
                <a:uLnTx/>
                <a:uFillTx/>
                <a:latin typeface="Times New Roman" pitchFamily="18" charset="0"/>
                <a:cs typeface="Times New Roman" panose="02020603050405020304" pitchFamily="18" charset="0"/>
              </a:rPr>
              <a:t>A</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 </a:t>
            </a:r>
            <a:r>
              <a:rPr lang="en-US" sz="2800">
                <a:latin typeface="Times New Roman" pitchFamily="18" charset="0"/>
                <a:cs typeface="Times New Roman" pitchFamily="18" charset="0"/>
              </a:rPr>
              <a:t>Lên danh sách những món đồ mà mình cần mua, thực hiện tiết kiệm mỗi ngày từ số tiền mà mẹ cho để có thể mua được những món đồ mà mình cần.</a:t>
            </a:r>
            <a:endPar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6" name="Rectangle: Diagonal Corners Snipped 5">
            <a:extLst>
              <a:ext uri="{FF2B5EF4-FFF2-40B4-BE49-F238E27FC236}">
                <a16:creationId xmlns:a16="http://schemas.microsoft.com/office/drawing/2014/main" id="{DAFF3985-B70E-4F29-9B2B-8E74D965A386}"/>
              </a:ext>
            </a:extLst>
          </p:cNvPr>
          <p:cNvSpPr/>
          <p:nvPr/>
        </p:nvSpPr>
        <p:spPr>
          <a:xfrm>
            <a:off x="344556" y="152402"/>
            <a:ext cx="10476896" cy="2054087"/>
          </a:xfrm>
          <a:prstGeom prst="snip2Diag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600">
                <a:solidFill>
                  <a:schemeClr val="tx1"/>
                </a:solidFill>
                <a:latin typeface="Times New Roman" pitchFamily="18" charset="0"/>
                <a:cs typeface="Times New Roman" pitchFamily="18" charset="0"/>
              </a:rPr>
              <a:t>Sắp vào năm học, em cần mua thêm một số đồ dùng học tập nhưng số tiền tiêu vặt mẹ cho hằng ngày không quá nhiều để có thể mua được số đồ dùng mà em mong muốn em phải làm như thế nào?</a:t>
            </a:r>
          </a:p>
        </p:txBody>
      </p:sp>
      <p:sp>
        <p:nvSpPr>
          <p:cNvPr id="7" name="Rectangle: Diagonal Corners Snipped 6">
            <a:extLst>
              <a:ext uri="{FF2B5EF4-FFF2-40B4-BE49-F238E27FC236}">
                <a16:creationId xmlns:a16="http://schemas.microsoft.com/office/drawing/2014/main" id="{BFF5F334-52F9-41E7-8D2E-5AA806EBEF5C}"/>
              </a:ext>
            </a:extLst>
          </p:cNvPr>
          <p:cNvSpPr/>
          <p:nvPr/>
        </p:nvSpPr>
        <p:spPr>
          <a:xfrm>
            <a:off x="400872" y="3785347"/>
            <a:ext cx="9807169"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en-US" sz="3200" b="1" i="0" u="none" strike="noStrike" kern="1200" cap="none" spc="0" normalizeH="0" baseline="0" noProof="0" dirty="0">
                <a:ln>
                  <a:noFill/>
                </a:ln>
                <a:solidFill>
                  <a:prstClr val="white"/>
                </a:solidFill>
                <a:effectLst/>
                <a:uLnTx/>
                <a:uFillTx/>
                <a:latin typeface="Times New Roman" pitchFamily="18" charset="0"/>
                <a:cs typeface="Times New Roman" panose="02020603050405020304" pitchFamily="18" charset="0"/>
              </a:rPr>
              <a:t>B</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 </a:t>
            </a:r>
            <a:r>
              <a:rPr lang="en-US" sz="2800">
                <a:latin typeface="Times New Roman" pitchFamily="18" charset="0"/>
                <a:cs typeface="Times New Roman" pitchFamily="18" charset="0"/>
              </a:rPr>
              <a:t>Xin mẹ thêm tiền để mua các đồ dùng mà mình muốn.</a:t>
            </a:r>
            <a:endParaRPr lang="en-US" sz="2800" b="1" dirty="0">
              <a:solidFill>
                <a:prstClr val="white"/>
              </a:solidFill>
              <a:latin typeface="Times New Roman" panose="02020603050405020304" pitchFamily="18" charset="0"/>
              <a:cs typeface="Times New Roman" panose="02020603050405020304" pitchFamily="18" charset="0"/>
            </a:endParaRPr>
          </a:p>
        </p:txBody>
      </p:sp>
      <p:sp>
        <p:nvSpPr>
          <p:cNvPr id="8" name="Rectangle: Diagonal Corners Snipped 7">
            <a:extLst>
              <a:ext uri="{FF2B5EF4-FFF2-40B4-BE49-F238E27FC236}">
                <a16:creationId xmlns:a16="http://schemas.microsoft.com/office/drawing/2014/main" id="{D7C9E28D-FFE1-46F3-9A9D-A80244A0129F}"/>
              </a:ext>
            </a:extLst>
          </p:cNvPr>
          <p:cNvSpPr/>
          <p:nvPr/>
        </p:nvSpPr>
        <p:spPr>
          <a:xfrm>
            <a:off x="344556" y="4790149"/>
            <a:ext cx="9807169"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en-US" sz="3200" b="1" i="0" u="none" strike="noStrike" kern="1200" cap="none" spc="0" normalizeH="0" baseline="0" noProof="0" dirty="0">
                <a:ln>
                  <a:noFill/>
                </a:ln>
                <a:solidFill>
                  <a:prstClr val="white"/>
                </a:solidFill>
                <a:effectLst/>
                <a:uLnTx/>
                <a:uFillTx/>
                <a:latin typeface="Times New Roman" pitchFamily="18" charset="0"/>
                <a:cs typeface="Times New Roman" panose="02020603050405020304" pitchFamily="18" charset="0"/>
              </a:rPr>
              <a:t>C</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 </a:t>
            </a:r>
            <a:r>
              <a:rPr lang="en-US" sz="2800">
                <a:latin typeface="Times New Roman" pitchFamily="18" charset="0"/>
                <a:cs typeface="Times New Roman" pitchFamily="18" charset="0"/>
              </a:rPr>
              <a:t>Bỏ bớt các món đồ cần mua để có thể mua được với số tiền tiêu vặt mà mẹ cho.</a:t>
            </a:r>
            <a:endPar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9" name="Rectangle: Diagonal Corners Snipped 8">
            <a:extLst>
              <a:ext uri="{FF2B5EF4-FFF2-40B4-BE49-F238E27FC236}">
                <a16:creationId xmlns:a16="http://schemas.microsoft.com/office/drawing/2014/main" id="{4CF9D1E6-1179-4E48-A495-91304BFFE195}"/>
              </a:ext>
            </a:extLst>
          </p:cNvPr>
          <p:cNvSpPr/>
          <p:nvPr/>
        </p:nvSpPr>
        <p:spPr>
          <a:xfrm>
            <a:off x="344556" y="5839523"/>
            <a:ext cx="9807169"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en-US" sz="3200" b="1" i="0" u="none" strike="noStrike" kern="1200" cap="none" spc="0" normalizeH="0" baseline="0" noProof="0" dirty="0">
                <a:ln>
                  <a:noFill/>
                </a:ln>
                <a:solidFill>
                  <a:prstClr val="white"/>
                </a:solidFill>
                <a:effectLst/>
                <a:uLnTx/>
                <a:uFillTx/>
                <a:latin typeface="Times New Roman" pitchFamily="18" charset="0"/>
                <a:cs typeface="Times New Roman" panose="02020603050405020304" pitchFamily="18" charset="0"/>
              </a:rPr>
              <a:t>D</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 </a:t>
            </a:r>
            <a:r>
              <a:rPr lang="en-US" sz="2800">
                <a:latin typeface="Times New Roman" pitchFamily="18" charset="0"/>
                <a:cs typeface="Times New Roman" pitchFamily="18" charset="0"/>
              </a:rPr>
              <a:t>Hỏi vay thêm bạn bè để có đủ số tiền cần thiết dùng để mua đồ dùng học tập khi vào trong năm học.</a:t>
            </a:r>
            <a:endParaRPr lang="en-US" sz="2800" b="1" dirty="0">
              <a:solidFill>
                <a:prstClr val="white"/>
              </a:solidFill>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8C415FAD-D43C-4E9A-A5CF-5D538DAC36F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37515" y="177955"/>
            <a:ext cx="1927640" cy="1702748"/>
          </a:xfrm>
          <a:prstGeom prst="rect">
            <a:avLst/>
          </a:prstGeom>
        </p:spPr>
      </p:pic>
      <p:sp>
        <p:nvSpPr>
          <p:cNvPr id="11" name="Arrow: Pentagon 10">
            <a:hlinkClick r:id="rId8" action="ppaction://hlinksldjump"/>
            <a:extLst>
              <a:ext uri="{FF2B5EF4-FFF2-40B4-BE49-F238E27FC236}">
                <a16:creationId xmlns:a16="http://schemas.microsoft.com/office/drawing/2014/main" id="{3F5E0018-06D1-4CC3-8E0E-A698D17C90D4}"/>
              </a:ext>
            </a:extLst>
          </p:cNvPr>
          <p:cNvSpPr/>
          <p:nvPr/>
        </p:nvSpPr>
        <p:spPr>
          <a:xfrm flipH="1">
            <a:off x="10251583" y="5759494"/>
            <a:ext cx="1940416" cy="918222"/>
          </a:xfrm>
          <a:prstGeom prst="homePlate">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7030A0"/>
                </a:solidFill>
                <a:latin typeface="Times New Roman" pitchFamily="18" charset="0"/>
                <a:cs typeface="Times New Roman" panose="02020603050405020304" pitchFamily="18" charset="0"/>
              </a:rPr>
              <a:t>TRỞ VỀ</a:t>
            </a:r>
          </a:p>
        </p:txBody>
      </p:sp>
      <p:pic>
        <p:nvPicPr>
          <p:cNvPr id="12" name="Picture 40" descr="num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171766" y="2378974"/>
            <a:ext cx="782162" cy="925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1" descr="num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003846" y="2335472"/>
            <a:ext cx="984294" cy="925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2" descr="num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138271" y="2399062"/>
            <a:ext cx="891388" cy="920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3" descr="num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941134" y="2363908"/>
            <a:ext cx="990571" cy="95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4" descr="num5"/>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rot="21097015">
            <a:off x="11064353" y="2351875"/>
            <a:ext cx="891389" cy="925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5" descr="num6"/>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1040318" y="2375138"/>
            <a:ext cx="792205" cy="907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6" descr="num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1126625" y="2445347"/>
            <a:ext cx="891389" cy="931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7" descr="num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1050298" y="2379275"/>
            <a:ext cx="891389" cy="925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8" descr="num9"/>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1001335" y="2432552"/>
            <a:ext cx="989316" cy="856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 name="Group 49"/>
          <p:cNvGrpSpPr>
            <a:grpSpLocks/>
          </p:cNvGrpSpPr>
          <p:nvPr/>
        </p:nvGrpSpPr>
        <p:grpSpPr bwMode="auto">
          <a:xfrm>
            <a:off x="10821452" y="2432552"/>
            <a:ext cx="1169199" cy="925286"/>
            <a:chOff x="432" y="3264"/>
            <a:chExt cx="964" cy="685"/>
          </a:xfrm>
        </p:grpSpPr>
        <p:pic>
          <p:nvPicPr>
            <p:cNvPr id="22" name="Picture 50" descr="num1"/>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432" y="3264"/>
              <a:ext cx="417" cy="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1" descr="num0"/>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891" y="3312"/>
              <a:ext cx="505" cy="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136760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10" presetClass="entr" presetSubtype="0" fill="hold"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par>
                          <p:cTn id="33" fill="hold">
                            <p:stCondLst>
                              <p:cond delay="3000"/>
                            </p:stCondLst>
                            <p:childTnLst>
                              <p:par>
                                <p:cTn id="34" presetID="11" presetClass="entr" presetSubtype="0" fill="hold" nodeType="afterEffect">
                                  <p:stCondLst>
                                    <p:cond delay="0"/>
                                  </p:stCondLst>
                                  <p:childTnLst>
                                    <p:set>
                                      <p:cBhvr>
                                        <p:cTn id="35" dur="900">
                                          <p:stCondLst>
                                            <p:cond delay="0"/>
                                          </p:stCondLst>
                                        </p:cTn>
                                        <p:tgtEl>
                                          <p:spTgt spid="21"/>
                                        </p:tgtEl>
                                        <p:attrNameLst>
                                          <p:attrName>style.visibility</p:attrName>
                                        </p:attrNameLst>
                                      </p:cBhvr>
                                      <p:to>
                                        <p:strVal val="visible"/>
                                      </p:to>
                                    </p:set>
                                  </p:childTnLst>
                                  <p:subTnLst>
                                    <p:audio>
                                      <p:cMediaNode vol="100000">
                                        <p:cTn display="0" masterRel="sameClick">
                                          <p:stCondLst>
                                            <p:cond evt="begin" delay="0">
                                              <p:tn val="34"/>
                                            </p:cond>
                                          </p:stCondLst>
                                          <p:endCondLst>
                                            <p:cond evt="onStopAudio" delay="0">
                                              <p:tgtEl>
                                                <p:sldTgt/>
                                              </p:tgtEl>
                                            </p:cond>
                                          </p:endCondLst>
                                        </p:cTn>
                                        <p:tgtEl>
                                          <p:sndTgt r:embed="rId3" name="DING.WAV"/>
                                        </p:tgtEl>
                                      </p:cMediaNode>
                                    </p:audio>
                                  </p:subTnLst>
                                </p:cTn>
                              </p:par>
                            </p:childTnLst>
                          </p:cTn>
                        </p:par>
                        <p:par>
                          <p:cTn id="36" fill="hold">
                            <p:stCondLst>
                              <p:cond delay="3900"/>
                            </p:stCondLst>
                            <p:childTnLst>
                              <p:par>
                                <p:cTn id="37" presetID="11" presetClass="entr" presetSubtype="0" fill="hold" nodeType="afterEffect">
                                  <p:stCondLst>
                                    <p:cond delay="0"/>
                                  </p:stCondLst>
                                  <p:childTnLst>
                                    <p:set>
                                      <p:cBhvr>
                                        <p:cTn id="38" dur="900">
                                          <p:stCondLst>
                                            <p:cond delay="0"/>
                                          </p:stCondLst>
                                        </p:cTn>
                                        <p:tgtEl>
                                          <p:spTgt spid="20"/>
                                        </p:tgtEl>
                                        <p:attrNameLst>
                                          <p:attrName>style.visibility</p:attrName>
                                        </p:attrNameLst>
                                      </p:cBhvr>
                                      <p:to>
                                        <p:strVal val="visible"/>
                                      </p:to>
                                    </p:set>
                                  </p:childTnLst>
                                  <p:subTnLst>
                                    <p:audio>
                                      <p:cMediaNode vol="100000">
                                        <p:cTn display="0" masterRel="sameClick">
                                          <p:stCondLst>
                                            <p:cond evt="begin" delay="0">
                                              <p:tn val="37"/>
                                            </p:cond>
                                          </p:stCondLst>
                                          <p:endCondLst>
                                            <p:cond evt="onStopAudio" delay="0">
                                              <p:tgtEl>
                                                <p:sldTgt/>
                                              </p:tgtEl>
                                            </p:cond>
                                          </p:endCondLst>
                                        </p:cTn>
                                        <p:tgtEl>
                                          <p:sndTgt r:embed="rId3" name="DING.WAV"/>
                                        </p:tgtEl>
                                      </p:cMediaNode>
                                    </p:audio>
                                  </p:subTnLst>
                                </p:cTn>
                              </p:par>
                            </p:childTnLst>
                          </p:cTn>
                        </p:par>
                        <p:par>
                          <p:cTn id="39" fill="hold">
                            <p:stCondLst>
                              <p:cond delay="4800"/>
                            </p:stCondLst>
                            <p:childTnLst>
                              <p:par>
                                <p:cTn id="40" presetID="11" presetClass="entr" presetSubtype="0" fill="hold" nodeType="afterEffect">
                                  <p:stCondLst>
                                    <p:cond delay="0"/>
                                  </p:stCondLst>
                                  <p:childTnLst>
                                    <p:set>
                                      <p:cBhvr>
                                        <p:cTn id="41" dur="900">
                                          <p:stCondLst>
                                            <p:cond delay="0"/>
                                          </p:stCondLst>
                                        </p:cTn>
                                        <p:tgtEl>
                                          <p:spTgt spid="19"/>
                                        </p:tgtEl>
                                        <p:attrNameLst>
                                          <p:attrName>style.visibility</p:attrName>
                                        </p:attrNameLst>
                                      </p:cBhvr>
                                      <p:to>
                                        <p:strVal val="visible"/>
                                      </p:to>
                                    </p:set>
                                  </p:childTnLst>
                                  <p:subTnLst>
                                    <p:audio>
                                      <p:cMediaNode vol="100000">
                                        <p:cTn display="0" masterRel="sameClick">
                                          <p:stCondLst>
                                            <p:cond evt="begin" delay="0">
                                              <p:tn val="40"/>
                                            </p:cond>
                                          </p:stCondLst>
                                          <p:endCondLst>
                                            <p:cond evt="onStopAudio" delay="0">
                                              <p:tgtEl>
                                                <p:sldTgt/>
                                              </p:tgtEl>
                                            </p:cond>
                                          </p:endCondLst>
                                        </p:cTn>
                                        <p:tgtEl>
                                          <p:sndTgt r:embed="rId3" name="DING.WAV"/>
                                        </p:tgtEl>
                                      </p:cMediaNode>
                                    </p:audio>
                                  </p:subTnLst>
                                </p:cTn>
                              </p:par>
                            </p:childTnLst>
                          </p:cTn>
                        </p:par>
                        <p:par>
                          <p:cTn id="42" fill="hold">
                            <p:stCondLst>
                              <p:cond delay="5700"/>
                            </p:stCondLst>
                            <p:childTnLst>
                              <p:par>
                                <p:cTn id="43" presetID="11" presetClass="entr" presetSubtype="0" fill="hold" nodeType="afterEffect">
                                  <p:stCondLst>
                                    <p:cond delay="0"/>
                                  </p:stCondLst>
                                  <p:childTnLst>
                                    <p:set>
                                      <p:cBhvr>
                                        <p:cTn id="44" dur="900">
                                          <p:stCondLst>
                                            <p:cond delay="0"/>
                                          </p:stCondLst>
                                        </p:cTn>
                                        <p:tgtEl>
                                          <p:spTgt spid="18"/>
                                        </p:tgtEl>
                                        <p:attrNameLst>
                                          <p:attrName>style.visibility</p:attrName>
                                        </p:attrNameLst>
                                      </p:cBhvr>
                                      <p:to>
                                        <p:strVal val="visible"/>
                                      </p:to>
                                    </p:set>
                                  </p:childTnLst>
                                  <p:subTnLst>
                                    <p:audio>
                                      <p:cMediaNode vol="100000">
                                        <p:cTn display="0" masterRel="sameClick">
                                          <p:stCondLst>
                                            <p:cond evt="begin" delay="0">
                                              <p:tn val="43"/>
                                            </p:cond>
                                          </p:stCondLst>
                                          <p:endCondLst>
                                            <p:cond evt="onStopAudio" delay="0">
                                              <p:tgtEl>
                                                <p:sldTgt/>
                                              </p:tgtEl>
                                            </p:cond>
                                          </p:endCondLst>
                                        </p:cTn>
                                        <p:tgtEl>
                                          <p:sndTgt r:embed="rId3" name="DING.WAV"/>
                                        </p:tgtEl>
                                      </p:cMediaNode>
                                    </p:audio>
                                  </p:subTnLst>
                                </p:cTn>
                              </p:par>
                            </p:childTnLst>
                          </p:cTn>
                        </p:par>
                        <p:par>
                          <p:cTn id="45" fill="hold">
                            <p:stCondLst>
                              <p:cond delay="6600"/>
                            </p:stCondLst>
                            <p:childTnLst>
                              <p:par>
                                <p:cTn id="46" presetID="11" presetClass="entr" presetSubtype="0" fill="hold" nodeType="afterEffect">
                                  <p:stCondLst>
                                    <p:cond delay="0"/>
                                  </p:stCondLst>
                                  <p:childTnLst>
                                    <p:set>
                                      <p:cBhvr>
                                        <p:cTn id="47" dur="900">
                                          <p:stCondLst>
                                            <p:cond delay="0"/>
                                          </p:stCondLst>
                                        </p:cTn>
                                        <p:tgtEl>
                                          <p:spTgt spid="17"/>
                                        </p:tgtEl>
                                        <p:attrNameLst>
                                          <p:attrName>style.visibility</p:attrName>
                                        </p:attrNameLst>
                                      </p:cBhvr>
                                      <p:to>
                                        <p:strVal val="visible"/>
                                      </p:to>
                                    </p:set>
                                  </p:childTnLst>
                                  <p:subTnLst>
                                    <p:audio>
                                      <p:cMediaNode vol="100000">
                                        <p:cTn display="0" masterRel="sameClick">
                                          <p:stCondLst>
                                            <p:cond evt="begin" delay="0">
                                              <p:tn val="46"/>
                                            </p:cond>
                                          </p:stCondLst>
                                          <p:endCondLst>
                                            <p:cond evt="onStopAudio" delay="0">
                                              <p:tgtEl>
                                                <p:sldTgt/>
                                              </p:tgtEl>
                                            </p:cond>
                                          </p:endCondLst>
                                        </p:cTn>
                                        <p:tgtEl>
                                          <p:sndTgt r:embed="rId3" name="DING.WAV"/>
                                        </p:tgtEl>
                                      </p:cMediaNode>
                                    </p:audio>
                                  </p:subTnLst>
                                </p:cTn>
                              </p:par>
                            </p:childTnLst>
                          </p:cTn>
                        </p:par>
                        <p:par>
                          <p:cTn id="48" fill="hold">
                            <p:stCondLst>
                              <p:cond delay="7500"/>
                            </p:stCondLst>
                            <p:childTnLst>
                              <p:par>
                                <p:cTn id="49" presetID="11" presetClass="entr" presetSubtype="0" fill="hold" nodeType="afterEffect">
                                  <p:stCondLst>
                                    <p:cond delay="0"/>
                                  </p:stCondLst>
                                  <p:childTnLst>
                                    <p:set>
                                      <p:cBhvr>
                                        <p:cTn id="50" dur="900">
                                          <p:stCondLst>
                                            <p:cond delay="0"/>
                                          </p:stCondLst>
                                        </p:cTn>
                                        <p:tgtEl>
                                          <p:spTgt spid="16"/>
                                        </p:tgtEl>
                                        <p:attrNameLst>
                                          <p:attrName>style.visibility</p:attrName>
                                        </p:attrNameLst>
                                      </p:cBhvr>
                                      <p:to>
                                        <p:strVal val="visible"/>
                                      </p:to>
                                    </p:set>
                                  </p:childTnLst>
                                  <p:subTnLst>
                                    <p:audio>
                                      <p:cMediaNode vol="100000">
                                        <p:cTn display="0" masterRel="sameClick">
                                          <p:stCondLst>
                                            <p:cond evt="begin" delay="0">
                                              <p:tn val="49"/>
                                            </p:cond>
                                          </p:stCondLst>
                                          <p:endCondLst>
                                            <p:cond evt="onStopAudio" delay="0">
                                              <p:tgtEl>
                                                <p:sldTgt/>
                                              </p:tgtEl>
                                            </p:cond>
                                          </p:endCondLst>
                                        </p:cTn>
                                        <p:tgtEl>
                                          <p:sndTgt r:embed="rId3" name="DING.WAV"/>
                                        </p:tgtEl>
                                      </p:cMediaNode>
                                    </p:audio>
                                  </p:subTnLst>
                                </p:cTn>
                              </p:par>
                            </p:childTnLst>
                          </p:cTn>
                        </p:par>
                        <p:par>
                          <p:cTn id="51" fill="hold">
                            <p:stCondLst>
                              <p:cond delay="8400"/>
                            </p:stCondLst>
                            <p:childTnLst>
                              <p:par>
                                <p:cTn id="52" presetID="11" presetClass="entr" presetSubtype="0" fill="hold" nodeType="afterEffect">
                                  <p:stCondLst>
                                    <p:cond delay="0"/>
                                  </p:stCondLst>
                                  <p:childTnLst>
                                    <p:set>
                                      <p:cBhvr>
                                        <p:cTn id="53" dur="900">
                                          <p:stCondLst>
                                            <p:cond delay="0"/>
                                          </p:stCondLst>
                                        </p:cTn>
                                        <p:tgtEl>
                                          <p:spTgt spid="15"/>
                                        </p:tgtEl>
                                        <p:attrNameLst>
                                          <p:attrName>style.visibility</p:attrName>
                                        </p:attrNameLst>
                                      </p:cBhvr>
                                      <p:to>
                                        <p:strVal val="visible"/>
                                      </p:to>
                                    </p:set>
                                  </p:childTnLst>
                                  <p:subTnLst>
                                    <p:audio>
                                      <p:cMediaNode vol="100000">
                                        <p:cTn display="0" masterRel="sameClick">
                                          <p:stCondLst>
                                            <p:cond evt="begin" delay="0">
                                              <p:tn val="52"/>
                                            </p:cond>
                                          </p:stCondLst>
                                          <p:endCondLst>
                                            <p:cond evt="onStopAudio" delay="0">
                                              <p:tgtEl>
                                                <p:sldTgt/>
                                              </p:tgtEl>
                                            </p:cond>
                                          </p:endCondLst>
                                        </p:cTn>
                                        <p:tgtEl>
                                          <p:sndTgt r:embed="rId3" name="DING.WAV"/>
                                        </p:tgtEl>
                                      </p:cMediaNode>
                                    </p:audio>
                                  </p:subTnLst>
                                </p:cTn>
                              </p:par>
                            </p:childTnLst>
                          </p:cTn>
                        </p:par>
                        <p:par>
                          <p:cTn id="54" fill="hold">
                            <p:stCondLst>
                              <p:cond delay="9300"/>
                            </p:stCondLst>
                            <p:childTnLst>
                              <p:par>
                                <p:cTn id="55" presetID="11" presetClass="entr" presetSubtype="0" fill="hold" nodeType="afterEffect">
                                  <p:stCondLst>
                                    <p:cond delay="0"/>
                                  </p:stCondLst>
                                  <p:childTnLst>
                                    <p:set>
                                      <p:cBhvr>
                                        <p:cTn id="56" dur="900">
                                          <p:stCondLst>
                                            <p:cond delay="0"/>
                                          </p:stCondLst>
                                        </p:cTn>
                                        <p:tgtEl>
                                          <p:spTgt spid="14"/>
                                        </p:tgtEl>
                                        <p:attrNameLst>
                                          <p:attrName>style.visibility</p:attrName>
                                        </p:attrNameLst>
                                      </p:cBhvr>
                                      <p:to>
                                        <p:strVal val="visible"/>
                                      </p:to>
                                    </p:set>
                                  </p:childTnLst>
                                  <p:subTnLst>
                                    <p:audio>
                                      <p:cMediaNode vol="100000">
                                        <p:cTn display="0" masterRel="sameClick">
                                          <p:stCondLst>
                                            <p:cond evt="begin" delay="0">
                                              <p:tn val="55"/>
                                            </p:cond>
                                          </p:stCondLst>
                                          <p:endCondLst>
                                            <p:cond evt="onStopAudio" delay="0">
                                              <p:tgtEl>
                                                <p:sldTgt/>
                                              </p:tgtEl>
                                            </p:cond>
                                          </p:endCondLst>
                                        </p:cTn>
                                        <p:tgtEl>
                                          <p:sndTgt r:embed="rId3" name="DING.WAV"/>
                                        </p:tgtEl>
                                      </p:cMediaNode>
                                    </p:audio>
                                  </p:subTnLst>
                                </p:cTn>
                              </p:par>
                            </p:childTnLst>
                          </p:cTn>
                        </p:par>
                        <p:par>
                          <p:cTn id="57" fill="hold">
                            <p:stCondLst>
                              <p:cond delay="10200"/>
                            </p:stCondLst>
                            <p:childTnLst>
                              <p:par>
                                <p:cTn id="58" presetID="11" presetClass="entr" presetSubtype="0" fill="hold" nodeType="afterEffect">
                                  <p:stCondLst>
                                    <p:cond delay="0"/>
                                  </p:stCondLst>
                                  <p:childTnLst>
                                    <p:set>
                                      <p:cBhvr>
                                        <p:cTn id="59" dur="900">
                                          <p:stCondLst>
                                            <p:cond delay="0"/>
                                          </p:stCondLst>
                                        </p:cTn>
                                        <p:tgtEl>
                                          <p:spTgt spid="13"/>
                                        </p:tgtEl>
                                        <p:attrNameLst>
                                          <p:attrName>style.visibility</p:attrName>
                                        </p:attrNameLst>
                                      </p:cBhvr>
                                      <p:to>
                                        <p:strVal val="visible"/>
                                      </p:to>
                                    </p:set>
                                  </p:childTnLst>
                                  <p:subTnLst>
                                    <p:audio>
                                      <p:cMediaNode vol="100000">
                                        <p:cTn display="0" masterRel="sameClick">
                                          <p:stCondLst>
                                            <p:cond evt="begin" delay="0">
                                              <p:tn val="58"/>
                                            </p:cond>
                                          </p:stCondLst>
                                          <p:endCondLst>
                                            <p:cond evt="onStopAudio" delay="0">
                                              <p:tgtEl>
                                                <p:sldTgt/>
                                              </p:tgtEl>
                                            </p:cond>
                                          </p:endCondLst>
                                        </p:cTn>
                                        <p:tgtEl>
                                          <p:sndTgt r:embed="rId3" name="DING.WAV"/>
                                        </p:tgtEl>
                                      </p:cMediaNode>
                                    </p:audio>
                                  </p:subTnLst>
                                </p:cTn>
                              </p:par>
                            </p:childTnLst>
                          </p:cTn>
                        </p:par>
                        <p:par>
                          <p:cTn id="60" fill="hold">
                            <p:stCondLst>
                              <p:cond delay="11100"/>
                            </p:stCondLst>
                            <p:childTnLst>
                              <p:par>
                                <p:cTn id="61" presetID="11" presetClass="entr" presetSubtype="0" fill="hold" nodeType="afterEffect">
                                  <p:stCondLst>
                                    <p:cond delay="0"/>
                                  </p:stCondLst>
                                  <p:childTnLst>
                                    <p:set>
                                      <p:cBhvr>
                                        <p:cTn id="62" dur="900">
                                          <p:stCondLst>
                                            <p:cond delay="0"/>
                                          </p:stCondLst>
                                        </p:cTn>
                                        <p:tgtEl>
                                          <p:spTgt spid="12"/>
                                        </p:tgtEl>
                                        <p:attrNameLst>
                                          <p:attrName>style.visibility</p:attrName>
                                        </p:attrNameLst>
                                      </p:cBhvr>
                                      <p:to>
                                        <p:strVal val="visible"/>
                                      </p:to>
                                    </p:set>
                                  </p:childTnLst>
                                  <p:subTnLst>
                                    <p:audio>
                                      <p:cMediaNode vol="100000">
                                        <p:cTn display="0" masterRel="sameClick">
                                          <p:stCondLst>
                                            <p:cond evt="begin" delay="0">
                                              <p:tn val="61"/>
                                            </p:cond>
                                          </p:stCondLst>
                                          <p:endCondLst>
                                            <p:cond evt="onStopAudio" delay="0">
                                              <p:tgtEl>
                                                <p:sldTgt/>
                                              </p:tgtEl>
                                            </p:cond>
                                          </p:endCondLst>
                                        </p:cTn>
                                        <p:tgtEl>
                                          <p:sndTgt r:embed="rId3" name="DING.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63" restart="whenNotActive" fill="hold" evtFilter="cancelBubble" nodeType="interactiveSeq">
                <p:stCondLst>
                  <p:cond evt="onClick" delay="0">
                    <p:tgtEl>
                      <p:spTgt spid="5"/>
                    </p:tgtEl>
                  </p:cond>
                </p:stCondLst>
                <p:endSync evt="end" delay="0">
                  <p:rtn val="all"/>
                </p:endSync>
                <p:childTnLst>
                  <p:par>
                    <p:cTn id="64" fill="hold">
                      <p:stCondLst>
                        <p:cond delay="0"/>
                      </p:stCondLst>
                      <p:childTnLst>
                        <p:par>
                          <p:cTn id="65" fill="hold">
                            <p:stCondLst>
                              <p:cond delay="0"/>
                            </p:stCondLst>
                            <p:childTnLst>
                              <p:par>
                                <p:cTn id="66" presetID="1" presetClass="emph" presetSubtype="2" fill="hold" nodeType="clickEffect">
                                  <p:stCondLst>
                                    <p:cond delay="0"/>
                                  </p:stCondLst>
                                  <p:childTnLst>
                                    <p:animClr clrSpc="rgb" dir="cw">
                                      <p:cBhvr>
                                        <p:cTn id="67" dur="500" fill="hold"/>
                                        <p:tgtEl>
                                          <p:spTgt spid="5"/>
                                        </p:tgtEl>
                                        <p:attrNameLst>
                                          <p:attrName>fillcolor</p:attrName>
                                        </p:attrNameLst>
                                      </p:cBhvr>
                                      <p:to>
                                        <a:srgbClr val="92D050"/>
                                      </p:to>
                                    </p:animClr>
                                    <p:set>
                                      <p:cBhvr>
                                        <p:cTn id="68" dur="500" fill="hold"/>
                                        <p:tgtEl>
                                          <p:spTgt spid="5"/>
                                        </p:tgtEl>
                                        <p:attrNameLst>
                                          <p:attrName>fill.type</p:attrName>
                                        </p:attrNameLst>
                                      </p:cBhvr>
                                      <p:to>
                                        <p:strVal val="solid"/>
                                      </p:to>
                                    </p:set>
                                    <p:set>
                                      <p:cBhvr>
                                        <p:cTn id="69" dur="500" fill="hold"/>
                                        <p:tgtEl>
                                          <p:spTgt spid="5"/>
                                        </p:tgtEl>
                                        <p:attrNameLst>
                                          <p:attrName>fill.on</p:attrName>
                                        </p:attrNameLst>
                                      </p:cBhvr>
                                      <p:to>
                                        <p:strVal val="true"/>
                                      </p:to>
                                    </p:set>
                                  </p:childTnLst>
                                  <p:subTnLst>
                                    <p:audio>
                                      <p:cMediaNode>
                                        <p:cTn display="0" masterRel="sameClick">
                                          <p:stCondLst>
                                            <p:cond evt="begin" delay="0">
                                              <p:tn val="66"/>
                                            </p:cond>
                                          </p:stCondLst>
                                          <p:endCondLst>
                                            <p:cond evt="onStopAudio" delay="0">
                                              <p:tgtEl>
                                                <p:sldTgt/>
                                              </p:tgtEl>
                                            </p:cond>
                                          </p:endCondLst>
                                        </p:cTn>
                                        <p:tgtEl>
                                          <p:sndTgt r:embed="rId4" name="Check mark.wav"/>
                                        </p:tgtEl>
                                      </p:cMediaNode>
                                    </p:audio>
                                  </p:subTnLst>
                                </p:cTn>
                              </p:par>
                            </p:childTnLst>
                          </p:cTn>
                        </p:par>
                      </p:childTnLst>
                    </p:cTn>
                  </p:par>
                </p:childTnLst>
              </p:cTn>
              <p:nextCondLst>
                <p:cond evt="onClick" delay="0">
                  <p:tgtEl>
                    <p:spTgt spid="5"/>
                  </p:tgtEl>
                </p:cond>
              </p:nextCondLst>
            </p:seq>
            <p:seq concurrent="1" nextAc="seek">
              <p:cTn id="70" restart="whenNotActive" fill="hold" evtFilter="cancelBubble" nodeType="interactiveSeq">
                <p:stCondLst>
                  <p:cond evt="onClick" delay="0">
                    <p:tgtEl>
                      <p:spTgt spid="7"/>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500" fill="hold"/>
                                        <p:tgtEl>
                                          <p:spTgt spid="7"/>
                                        </p:tgtEl>
                                        <p:attrNameLst>
                                          <p:attrName>fillcolor</p:attrName>
                                        </p:attrNameLst>
                                      </p:cBhvr>
                                      <p:to>
                                        <a:srgbClr val="FF0000"/>
                                      </p:to>
                                    </p:animClr>
                                    <p:set>
                                      <p:cBhvr>
                                        <p:cTn id="75" dur="500" fill="hold"/>
                                        <p:tgtEl>
                                          <p:spTgt spid="7"/>
                                        </p:tgtEl>
                                        <p:attrNameLst>
                                          <p:attrName>fill.type</p:attrName>
                                        </p:attrNameLst>
                                      </p:cBhvr>
                                      <p:to>
                                        <p:strVal val="solid"/>
                                      </p:to>
                                    </p:set>
                                    <p:set>
                                      <p:cBhvr>
                                        <p:cTn id="76" dur="500" fill="hold"/>
                                        <p:tgtEl>
                                          <p:spTgt spid="7"/>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7"/>
                  </p:tgtEl>
                </p:cond>
              </p:nextCondLst>
            </p:seq>
            <p:seq concurrent="1" nextAc="seek">
              <p:cTn id="77" restart="whenNotActive" fill="hold" evtFilter="cancelBubble" nodeType="interactiveSeq">
                <p:stCondLst>
                  <p:cond evt="onClick" delay="0">
                    <p:tgtEl>
                      <p:spTgt spid="8"/>
                    </p:tgtEl>
                  </p:cond>
                </p:stCondLst>
                <p:endSync evt="end" delay="0">
                  <p:rtn val="all"/>
                </p:endSync>
                <p:childTnLst>
                  <p:par>
                    <p:cTn id="78" fill="hold">
                      <p:stCondLst>
                        <p:cond delay="0"/>
                      </p:stCondLst>
                      <p:childTnLst>
                        <p:par>
                          <p:cTn id="79" fill="hold">
                            <p:stCondLst>
                              <p:cond delay="0"/>
                            </p:stCondLst>
                            <p:childTnLst>
                              <p:par>
                                <p:cTn id="80" presetID="1" presetClass="emph" presetSubtype="2" fill="hold" nodeType="clickEffect">
                                  <p:stCondLst>
                                    <p:cond delay="0"/>
                                  </p:stCondLst>
                                  <p:childTnLst>
                                    <p:animClr clrSpc="rgb" dir="cw">
                                      <p:cBhvr>
                                        <p:cTn id="81" dur="500" fill="hold"/>
                                        <p:tgtEl>
                                          <p:spTgt spid="8"/>
                                        </p:tgtEl>
                                        <p:attrNameLst>
                                          <p:attrName>fillcolor</p:attrName>
                                        </p:attrNameLst>
                                      </p:cBhvr>
                                      <p:to>
                                        <a:srgbClr val="FF0000"/>
                                      </p:to>
                                    </p:animClr>
                                    <p:set>
                                      <p:cBhvr>
                                        <p:cTn id="82" dur="500" fill="hold"/>
                                        <p:tgtEl>
                                          <p:spTgt spid="8"/>
                                        </p:tgtEl>
                                        <p:attrNameLst>
                                          <p:attrName>fill.type</p:attrName>
                                        </p:attrNameLst>
                                      </p:cBhvr>
                                      <p:to>
                                        <p:strVal val="solid"/>
                                      </p:to>
                                    </p:set>
                                    <p:set>
                                      <p:cBhvr>
                                        <p:cTn id="83" dur="500" fill="hold"/>
                                        <p:tgtEl>
                                          <p:spTgt spid="8"/>
                                        </p:tgtEl>
                                        <p:attrNameLst>
                                          <p:attrName>fill.on</p:attrName>
                                        </p:attrNameLst>
                                      </p:cBhvr>
                                      <p:to>
                                        <p:strVal val="true"/>
                                      </p:to>
                                    </p:set>
                                  </p:childTnLst>
                                  <p:subTnLst>
                                    <p:audio>
                                      <p:cMediaNode>
                                        <p:cTn display="0" masterRel="sameClick">
                                          <p:stCondLst>
                                            <p:cond evt="begin" delay="0">
                                              <p:tn val="80"/>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8"/>
                  </p:tgtEl>
                </p:cond>
              </p:nextCondLst>
            </p:seq>
            <p:seq concurrent="1" nextAc="seek">
              <p:cTn id="84" restart="whenNotActive" fill="hold" evtFilter="cancelBubble" nodeType="interactiveSeq">
                <p:stCondLst>
                  <p:cond evt="onClick" delay="0">
                    <p:tgtEl>
                      <p:spTgt spid="9"/>
                    </p:tgtEl>
                  </p:cond>
                </p:stCondLst>
                <p:endSync evt="end" delay="0">
                  <p:rtn val="all"/>
                </p:endSync>
                <p:childTnLst>
                  <p:par>
                    <p:cTn id="85" fill="hold">
                      <p:stCondLst>
                        <p:cond delay="0"/>
                      </p:stCondLst>
                      <p:childTnLst>
                        <p:par>
                          <p:cTn id="86" fill="hold">
                            <p:stCondLst>
                              <p:cond delay="0"/>
                            </p:stCondLst>
                            <p:childTnLst>
                              <p:par>
                                <p:cTn id="87" presetID="1" presetClass="emph" presetSubtype="2" fill="hold" nodeType="clickEffect">
                                  <p:stCondLst>
                                    <p:cond delay="0"/>
                                  </p:stCondLst>
                                  <p:childTnLst>
                                    <p:animClr clrSpc="rgb" dir="cw">
                                      <p:cBhvr>
                                        <p:cTn id="88" dur="500" fill="hold"/>
                                        <p:tgtEl>
                                          <p:spTgt spid="9"/>
                                        </p:tgtEl>
                                        <p:attrNameLst>
                                          <p:attrName>fillcolor</p:attrName>
                                        </p:attrNameLst>
                                      </p:cBhvr>
                                      <p:to>
                                        <a:srgbClr val="FF0000"/>
                                      </p:to>
                                    </p:animClr>
                                    <p:set>
                                      <p:cBhvr>
                                        <p:cTn id="89" dur="500" fill="hold"/>
                                        <p:tgtEl>
                                          <p:spTgt spid="9"/>
                                        </p:tgtEl>
                                        <p:attrNameLst>
                                          <p:attrName>fill.type</p:attrName>
                                        </p:attrNameLst>
                                      </p:cBhvr>
                                      <p:to>
                                        <p:strVal val="solid"/>
                                      </p:to>
                                    </p:set>
                                    <p:set>
                                      <p:cBhvr>
                                        <p:cTn id="90" dur="500" fill="hold"/>
                                        <p:tgtEl>
                                          <p:spTgt spid="9"/>
                                        </p:tgtEl>
                                        <p:attrNameLst>
                                          <p:attrName>fill.on</p:attrName>
                                        </p:attrNameLst>
                                      </p:cBhvr>
                                      <p:to>
                                        <p:strVal val="true"/>
                                      </p:to>
                                    </p:set>
                                  </p:childTnLst>
                                  <p:subTnLst>
                                    <p:audio>
                                      <p:cMediaNode>
                                        <p:cTn display="0" masterRel="sameClick">
                                          <p:stCondLst>
                                            <p:cond evt="begin" delay="0">
                                              <p:tn val="87"/>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9"/>
                  </p:tgtEl>
                </p:cond>
              </p:nextCondLst>
            </p:seq>
            <p:seq concurrent="1" nextAc="seek">
              <p:cTn id="91" restart="whenNotActive" fill="hold" evtFilter="cancelBubble" nodeType="interactiveSeq">
                <p:stCondLst>
                  <p:cond evt="onClick" delay="0">
                    <p:tgtEl>
                      <p:spTgt spid="10"/>
                    </p:tgtEl>
                  </p:cond>
                </p:stCondLst>
                <p:endSync evt="end" delay="0">
                  <p:rtn val="all"/>
                </p:endSync>
                <p:childTnLst>
                  <p:par>
                    <p:cTn id="92" fill="hold">
                      <p:stCondLst>
                        <p:cond delay="0"/>
                      </p:stCondLst>
                      <p:childTnLst>
                        <p:par>
                          <p:cTn id="93" fill="hold">
                            <p:stCondLst>
                              <p:cond delay="0"/>
                            </p:stCondLst>
                            <p:childTnLst>
                              <p:par>
                                <p:cTn id="94" presetID="26" presetClass="emph" presetSubtype="0" fill="hold" nodeType="clickEffect">
                                  <p:stCondLst>
                                    <p:cond delay="0"/>
                                  </p:stCondLst>
                                  <p:childTnLst>
                                    <p:animEffect transition="out" filter="fade">
                                      <p:cBhvr>
                                        <p:cTn id="95" dur="500" tmFilter="0, 0; .2, .5; .8, .5; 1, 0"/>
                                        <p:tgtEl>
                                          <p:spTgt spid="10"/>
                                        </p:tgtEl>
                                      </p:cBhvr>
                                    </p:animEffect>
                                    <p:animScale>
                                      <p:cBhvr>
                                        <p:cTn id="96" dur="250" autoRev="1" fill="hold"/>
                                        <p:tgtEl>
                                          <p:spTgt spid="10"/>
                                        </p:tgtEl>
                                      </p:cBhvr>
                                      <p:by x="105000" y="105000"/>
                                    </p:animScale>
                                  </p:childTnLst>
                                </p:cTn>
                              </p:par>
                            </p:childTnLst>
                          </p:cTn>
                        </p:par>
                        <p:par>
                          <p:cTn id="97" fill="hold">
                            <p:stCondLst>
                              <p:cond delay="500"/>
                            </p:stCondLst>
                            <p:childTnLst>
                              <p:par>
                                <p:cTn id="98" presetID="35" presetClass="path" presetSubtype="0" accel="50000" decel="50000" fill="hold" nodeType="afterEffect">
                                  <p:stCondLst>
                                    <p:cond delay="0"/>
                                  </p:stCondLst>
                                  <p:childTnLst>
                                    <p:animMotion origin="layout" path="M 4.79167E-6 -1.48148E-6 L -0.078 0.21829 " pathEditMode="relative" rAng="0" ptsTypes="AA">
                                      <p:cBhvr>
                                        <p:cTn id="99" dur="2000" fill="hold"/>
                                        <p:tgtEl>
                                          <p:spTgt spid="10"/>
                                        </p:tgtEl>
                                        <p:attrNameLst>
                                          <p:attrName>ppt_x</p:attrName>
                                          <p:attrName>ppt_y</p:attrName>
                                        </p:attrNameLst>
                                      </p:cBhvr>
                                      <p:rCtr x="-3906" y="10903"/>
                                    </p:animMotion>
                                  </p:childTnLst>
                                </p:cTn>
                              </p:par>
                            </p:childTnLst>
                          </p:cTn>
                        </p:par>
                        <p:par>
                          <p:cTn id="100" fill="hold">
                            <p:stCondLst>
                              <p:cond delay="2500"/>
                            </p:stCondLst>
                            <p:childTnLst>
                              <p:par>
                                <p:cTn id="101" presetID="1" presetClass="emph" presetSubtype="2" fill="hold" nodeType="afterEffect">
                                  <p:stCondLst>
                                    <p:cond delay="0"/>
                                  </p:stCondLst>
                                  <p:childTnLst>
                                    <p:animClr clrSpc="rgb" dir="cw">
                                      <p:cBhvr>
                                        <p:cTn id="102" dur="500" fill="hold"/>
                                        <p:tgtEl>
                                          <p:spTgt spid="5"/>
                                        </p:tgtEl>
                                        <p:attrNameLst>
                                          <p:attrName>fillcolor</p:attrName>
                                        </p:attrNameLst>
                                      </p:cBhvr>
                                      <p:to>
                                        <a:srgbClr val="92D050"/>
                                      </p:to>
                                    </p:animClr>
                                    <p:set>
                                      <p:cBhvr>
                                        <p:cTn id="103" dur="500" fill="hold"/>
                                        <p:tgtEl>
                                          <p:spTgt spid="5"/>
                                        </p:tgtEl>
                                        <p:attrNameLst>
                                          <p:attrName>fill.type</p:attrName>
                                        </p:attrNameLst>
                                      </p:cBhvr>
                                      <p:to>
                                        <p:strVal val="solid"/>
                                      </p:to>
                                    </p:set>
                                    <p:set>
                                      <p:cBhvr>
                                        <p:cTn id="104" dur="500" fill="hold"/>
                                        <p:tgtEl>
                                          <p:spTgt spid="5"/>
                                        </p:tgtEl>
                                        <p:attrNameLst>
                                          <p:attrName>fill.on</p:attrName>
                                        </p:attrNameLst>
                                      </p:cBhvr>
                                      <p:to>
                                        <p:strVal val="true"/>
                                      </p:to>
                                    </p:set>
                                  </p:childTnLst>
                                  <p:subTnLst>
                                    <p:audio>
                                      <p:cMediaNode>
                                        <p:cTn display="0" masterRel="sameClick">
                                          <p:stCondLst>
                                            <p:cond evt="begin" delay="0">
                                              <p:tn val="101"/>
                                            </p:cond>
                                          </p:stCondLst>
                                          <p:endCondLst>
                                            <p:cond evt="onStopAudio" delay="0">
                                              <p:tgtEl>
                                                <p:sldTgt/>
                                              </p:tgtEl>
                                            </p:cond>
                                          </p:endCondLst>
                                        </p:cTn>
                                        <p:tgtEl>
                                          <p:sndTgt r:embed="rId4" name="Check mark.wav"/>
                                        </p:tgtEl>
                                      </p:cMediaNode>
                                    </p:audio>
                                  </p:subTnLst>
                                </p:cTn>
                              </p:par>
                            </p:childTnLst>
                          </p:cTn>
                        </p:par>
                      </p:childTnLst>
                    </p:cTn>
                  </p:par>
                </p:childTnLst>
              </p:cTn>
              <p:nextCondLst>
                <p:cond evt="onClick" delay="0">
                  <p:tgtEl>
                    <p:spTgt spid="10"/>
                  </p:tgtEl>
                </p:cond>
              </p:nextCondLst>
            </p:seq>
          </p:childTnLst>
        </p:cTn>
      </p:par>
    </p:tnLst>
    <p:bldLst>
      <p:bldP spid="5" grpId="0" animBg="1"/>
      <p:bldP spid="6" grpId="0" animBg="1"/>
      <p:bldP spid="7" grpId="0" animBg="1"/>
      <p:bldP spid="8"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18316"/>
            <a:ext cx="12191999" cy="68955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Diagonal Corners Snipped 4">
            <a:extLst>
              <a:ext uri="{FF2B5EF4-FFF2-40B4-BE49-F238E27FC236}">
                <a16:creationId xmlns:a16="http://schemas.microsoft.com/office/drawing/2014/main" id="{27A7DB0D-F52E-4EA8-8B57-CE9C319290FB}"/>
              </a:ext>
            </a:extLst>
          </p:cNvPr>
          <p:cNvSpPr/>
          <p:nvPr/>
        </p:nvSpPr>
        <p:spPr>
          <a:xfrm>
            <a:off x="101296" y="2214499"/>
            <a:ext cx="10338068" cy="628321"/>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kumimoji="0" lang="en-US" sz="3200" b="1" i="0" u="none" strike="noStrike" kern="1200" cap="none" spc="0" normalizeH="0" baseline="0" noProof="0" dirty="0">
                <a:ln>
                  <a:noFill/>
                </a:ln>
                <a:solidFill>
                  <a:prstClr val="white"/>
                </a:solidFill>
                <a:effectLst/>
                <a:uLnTx/>
                <a:uFillTx/>
                <a:latin typeface="Times New Roman" pitchFamily="18" charset="0"/>
                <a:cs typeface="Times New Roman" panose="02020603050405020304" pitchFamily="18" charset="0"/>
              </a:rPr>
              <a:t>A</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 </a:t>
            </a:r>
            <a:r>
              <a:rPr lang="en-US" sz="3200">
                <a:latin typeface="Times New Roman" pitchFamily="18" charset="0"/>
                <a:cs typeface="Times New Roman" pitchFamily="18" charset="0"/>
              </a:rPr>
              <a:t>Ngọc có thể xin thêm mẹ tiền để mua bộ sách yêu thích.</a:t>
            </a:r>
            <a:endPar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6" name="Rectangle: Diagonal Corners Snipped 5">
            <a:extLst>
              <a:ext uri="{FF2B5EF4-FFF2-40B4-BE49-F238E27FC236}">
                <a16:creationId xmlns:a16="http://schemas.microsoft.com/office/drawing/2014/main" id="{DAFF3985-B70E-4F29-9B2B-8E74D965A386}"/>
              </a:ext>
            </a:extLst>
          </p:cNvPr>
          <p:cNvSpPr/>
          <p:nvPr/>
        </p:nvSpPr>
        <p:spPr>
          <a:xfrm>
            <a:off x="279244" y="21776"/>
            <a:ext cx="10839450" cy="2054087"/>
          </a:xfrm>
          <a:prstGeom prst="snip2Diag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3200" smtClean="0">
                <a:solidFill>
                  <a:schemeClr val="tx1"/>
                </a:solidFill>
                <a:latin typeface="Times New Roman" pitchFamily="18" charset="0"/>
                <a:cs typeface="Times New Roman" pitchFamily="18" charset="0"/>
              </a:rPr>
              <a:t>Ngọc </a:t>
            </a:r>
            <a:r>
              <a:rPr lang="en-US" sz="3200">
                <a:solidFill>
                  <a:schemeClr val="tx1"/>
                </a:solidFill>
                <a:latin typeface="Times New Roman" pitchFamily="18" charset="0"/>
                <a:cs typeface="Times New Roman" pitchFamily="18" charset="0"/>
              </a:rPr>
              <a:t>muốn mua được bộ sách mới ra của tác giả Antoine de Saint-Exupéry nhưng số tiền mà Ngọc đang có chưa đủ. Theo em, Ngọc có thể thực hiện tiết kiệm chi tiêu như thế nào để đạt được mục tiêu mua bộ sách mới?</a:t>
            </a:r>
            <a:endParaRPr kumimoji="0" lang="en-US" sz="32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7" name="Rectangle: Diagonal Corners Snipped 6">
            <a:extLst>
              <a:ext uri="{FF2B5EF4-FFF2-40B4-BE49-F238E27FC236}">
                <a16:creationId xmlns:a16="http://schemas.microsoft.com/office/drawing/2014/main" id="{BFF5F334-52F9-41E7-8D2E-5AA806EBEF5C}"/>
              </a:ext>
            </a:extLst>
          </p:cNvPr>
          <p:cNvSpPr/>
          <p:nvPr/>
        </p:nvSpPr>
        <p:spPr>
          <a:xfrm>
            <a:off x="123067" y="2972320"/>
            <a:ext cx="10316298" cy="837684"/>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b="1" dirty="0">
                <a:solidFill>
                  <a:prstClr val="white"/>
                </a:solidFill>
                <a:latin typeface="Times New Roman" pitchFamily="18" charset="0"/>
                <a:cs typeface="Times New Roman" panose="02020603050405020304" pitchFamily="18" charset="0"/>
              </a:rPr>
              <a:t>B</a:t>
            </a:r>
            <a:r>
              <a:rPr lang="en-US" sz="3200" b="1">
                <a:solidFill>
                  <a:prstClr val="white"/>
                </a:solidFill>
                <a:latin typeface="Times New Roman" panose="02020603050405020304" pitchFamily="18" charset="0"/>
                <a:cs typeface="Times New Roman" panose="02020603050405020304" pitchFamily="18" charset="0"/>
              </a:rPr>
              <a:t>. </a:t>
            </a:r>
            <a:r>
              <a:rPr lang="en-US" sz="3200">
                <a:latin typeface="Times New Roman" pitchFamily="18" charset="0"/>
                <a:cs typeface="Times New Roman" pitchFamily="18" charset="0"/>
              </a:rPr>
              <a:t>Ngọc có thể kêu gọi bạn bè cùng góp tiền mua chung bộ sách.</a:t>
            </a:r>
          </a:p>
        </p:txBody>
      </p:sp>
      <p:sp>
        <p:nvSpPr>
          <p:cNvPr id="8" name="Rectangle: Diagonal Corners Snipped 7">
            <a:extLst>
              <a:ext uri="{FF2B5EF4-FFF2-40B4-BE49-F238E27FC236}">
                <a16:creationId xmlns:a16="http://schemas.microsoft.com/office/drawing/2014/main" id="{D7C9E28D-FFE1-46F3-9A9D-A80244A0129F}"/>
              </a:ext>
            </a:extLst>
          </p:cNvPr>
          <p:cNvSpPr/>
          <p:nvPr/>
        </p:nvSpPr>
        <p:spPr>
          <a:xfrm>
            <a:off x="101296" y="3940633"/>
            <a:ext cx="10316297" cy="1375860"/>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kumimoji="0" lang="en-US" sz="3200" b="1" i="0" u="none" strike="noStrike" kern="1200" cap="none" spc="0" normalizeH="0" baseline="0" noProof="0" dirty="0">
                <a:ln>
                  <a:noFill/>
                </a:ln>
                <a:solidFill>
                  <a:prstClr val="white"/>
                </a:solidFill>
                <a:effectLst/>
                <a:uLnTx/>
                <a:uFillTx/>
                <a:latin typeface="Times New Roman" pitchFamily="18" charset="0"/>
                <a:cs typeface="Times New Roman" panose="02020603050405020304" pitchFamily="18" charset="0"/>
              </a:rPr>
              <a:t>C</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 </a:t>
            </a:r>
            <a:r>
              <a:rPr lang="en-US" sz="3200">
                <a:latin typeface="Times New Roman" pitchFamily="18" charset="0"/>
                <a:cs typeface="Times New Roman" pitchFamily="18" charset="0"/>
              </a:rPr>
              <a:t>Để có được tiền mua bộ sách mới Ngọc có thể tiết kiệm tiền từ các khoản tiền tiêu vặt hằng ngày, kiếm thêm một số tiền từ các kế hoạch nhỏ của bản thân.</a:t>
            </a:r>
          </a:p>
        </p:txBody>
      </p:sp>
      <p:sp>
        <p:nvSpPr>
          <p:cNvPr id="9" name="Rectangle: Diagonal Corners Snipped 8">
            <a:extLst>
              <a:ext uri="{FF2B5EF4-FFF2-40B4-BE49-F238E27FC236}">
                <a16:creationId xmlns:a16="http://schemas.microsoft.com/office/drawing/2014/main" id="{4CF9D1E6-1179-4E48-A495-91304BFFE195}"/>
              </a:ext>
            </a:extLst>
          </p:cNvPr>
          <p:cNvSpPr/>
          <p:nvPr/>
        </p:nvSpPr>
        <p:spPr>
          <a:xfrm>
            <a:off x="101296" y="5447119"/>
            <a:ext cx="10316297" cy="1430094"/>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D</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a:t>
            </a:r>
            <a:r>
              <a:rPr kumimoji="0" lang="vi-VN"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 </a:t>
            </a:r>
            <a:r>
              <a:rPr lang="en-US" sz="3200">
                <a:latin typeface="Times New Roman" pitchFamily="18" charset="0"/>
                <a:cs typeface="Times New Roman" pitchFamily="18" charset="0"/>
              </a:rPr>
              <a:t>Ngọc có thể lên kế hoạch xin người thân thêm tiền để thực hiện kế hoạch mua sách, vì mua sách là một mục tiêu tốt nên chắc chắn người thân sẽ sẵn sàng giúp đỡ Ngọc.</a:t>
            </a:r>
          </a:p>
        </p:txBody>
      </p:sp>
      <p:pic>
        <p:nvPicPr>
          <p:cNvPr id="10" name="Picture 9">
            <a:extLst>
              <a:ext uri="{FF2B5EF4-FFF2-40B4-BE49-F238E27FC236}">
                <a16:creationId xmlns:a16="http://schemas.microsoft.com/office/drawing/2014/main" id="{8C415FAD-D43C-4E9A-A5CF-5D538DAC36F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0439364" y="992712"/>
            <a:ext cx="1226306" cy="1174802"/>
          </a:xfrm>
          <a:prstGeom prst="rect">
            <a:avLst/>
          </a:prstGeom>
        </p:spPr>
      </p:pic>
      <p:sp>
        <p:nvSpPr>
          <p:cNvPr id="11" name="Arrow: Pentagon 10">
            <a:hlinkClick r:id="rId8" action="ppaction://hlinksldjump"/>
            <a:extLst>
              <a:ext uri="{FF2B5EF4-FFF2-40B4-BE49-F238E27FC236}">
                <a16:creationId xmlns:a16="http://schemas.microsoft.com/office/drawing/2014/main" id="{3F5E0018-06D1-4CC3-8E0E-A698D17C90D4}"/>
              </a:ext>
            </a:extLst>
          </p:cNvPr>
          <p:cNvSpPr/>
          <p:nvPr/>
        </p:nvSpPr>
        <p:spPr>
          <a:xfrm flipH="1">
            <a:off x="10417592" y="5658878"/>
            <a:ext cx="1774406" cy="918222"/>
          </a:xfrm>
          <a:prstGeom prst="homePlate">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a:solidFill>
                  <a:srgbClr val="7030A0"/>
                </a:solidFill>
                <a:latin typeface="Times New Roman" pitchFamily="18" charset="0"/>
                <a:cs typeface="Times New Roman" panose="02020603050405020304" pitchFamily="18" charset="0"/>
              </a:rPr>
              <a:t>TRỞ VỀ</a:t>
            </a:r>
          </a:p>
        </p:txBody>
      </p:sp>
      <p:pic>
        <p:nvPicPr>
          <p:cNvPr id="12" name="Picture 40" descr="num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028558" y="2554305"/>
            <a:ext cx="782162" cy="925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1" descr="num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860638" y="2510803"/>
            <a:ext cx="984294" cy="925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2" descr="num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995063" y="2574393"/>
            <a:ext cx="891388" cy="920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3" descr="num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797926" y="2539239"/>
            <a:ext cx="990571" cy="955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4" descr="num5"/>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rot="21097015">
            <a:off x="10921145" y="2527206"/>
            <a:ext cx="891389" cy="925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5" descr="num6"/>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897110" y="2550469"/>
            <a:ext cx="792205" cy="907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6" descr="num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983417" y="2620678"/>
            <a:ext cx="891389" cy="931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7" descr="num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907090" y="2554606"/>
            <a:ext cx="891389" cy="925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8" descr="num9"/>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0858127" y="2607883"/>
            <a:ext cx="989316" cy="856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 name="Group 49"/>
          <p:cNvGrpSpPr>
            <a:grpSpLocks/>
          </p:cNvGrpSpPr>
          <p:nvPr/>
        </p:nvGrpSpPr>
        <p:grpSpPr bwMode="auto">
          <a:xfrm>
            <a:off x="10678244" y="2607883"/>
            <a:ext cx="1169199" cy="925286"/>
            <a:chOff x="432" y="3264"/>
            <a:chExt cx="964" cy="685"/>
          </a:xfrm>
        </p:grpSpPr>
        <p:pic>
          <p:nvPicPr>
            <p:cNvPr id="22" name="Picture 50" descr="num1"/>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432" y="3264"/>
              <a:ext cx="417" cy="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1" descr="num0"/>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891" y="3312"/>
              <a:ext cx="505" cy="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528573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10" presetClass="entr" presetSubtype="0" fill="hold"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par>
                          <p:cTn id="33" fill="hold">
                            <p:stCondLst>
                              <p:cond delay="3000"/>
                            </p:stCondLst>
                            <p:childTnLst>
                              <p:par>
                                <p:cTn id="34" presetID="11" presetClass="entr" presetSubtype="0" fill="hold" nodeType="afterEffect">
                                  <p:stCondLst>
                                    <p:cond delay="0"/>
                                  </p:stCondLst>
                                  <p:childTnLst>
                                    <p:set>
                                      <p:cBhvr>
                                        <p:cTn id="35" dur="900">
                                          <p:stCondLst>
                                            <p:cond delay="0"/>
                                          </p:stCondLst>
                                        </p:cTn>
                                        <p:tgtEl>
                                          <p:spTgt spid="21"/>
                                        </p:tgtEl>
                                        <p:attrNameLst>
                                          <p:attrName>style.visibility</p:attrName>
                                        </p:attrNameLst>
                                      </p:cBhvr>
                                      <p:to>
                                        <p:strVal val="visible"/>
                                      </p:to>
                                    </p:set>
                                  </p:childTnLst>
                                  <p:subTnLst>
                                    <p:audio>
                                      <p:cMediaNode vol="100000">
                                        <p:cTn display="0" masterRel="sameClick">
                                          <p:stCondLst>
                                            <p:cond evt="begin" delay="0">
                                              <p:tn val="34"/>
                                            </p:cond>
                                          </p:stCondLst>
                                          <p:endCondLst>
                                            <p:cond evt="onStopAudio" delay="0">
                                              <p:tgtEl>
                                                <p:sldTgt/>
                                              </p:tgtEl>
                                            </p:cond>
                                          </p:endCondLst>
                                        </p:cTn>
                                        <p:tgtEl>
                                          <p:sndTgt r:embed="rId3" name="DING.WAV"/>
                                        </p:tgtEl>
                                      </p:cMediaNode>
                                    </p:audio>
                                  </p:subTnLst>
                                </p:cTn>
                              </p:par>
                            </p:childTnLst>
                          </p:cTn>
                        </p:par>
                        <p:par>
                          <p:cTn id="36" fill="hold">
                            <p:stCondLst>
                              <p:cond delay="3900"/>
                            </p:stCondLst>
                            <p:childTnLst>
                              <p:par>
                                <p:cTn id="37" presetID="11" presetClass="entr" presetSubtype="0" fill="hold" nodeType="afterEffect">
                                  <p:stCondLst>
                                    <p:cond delay="0"/>
                                  </p:stCondLst>
                                  <p:childTnLst>
                                    <p:set>
                                      <p:cBhvr>
                                        <p:cTn id="38" dur="900">
                                          <p:stCondLst>
                                            <p:cond delay="0"/>
                                          </p:stCondLst>
                                        </p:cTn>
                                        <p:tgtEl>
                                          <p:spTgt spid="20"/>
                                        </p:tgtEl>
                                        <p:attrNameLst>
                                          <p:attrName>style.visibility</p:attrName>
                                        </p:attrNameLst>
                                      </p:cBhvr>
                                      <p:to>
                                        <p:strVal val="visible"/>
                                      </p:to>
                                    </p:set>
                                  </p:childTnLst>
                                  <p:subTnLst>
                                    <p:audio>
                                      <p:cMediaNode vol="100000">
                                        <p:cTn display="0" masterRel="sameClick">
                                          <p:stCondLst>
                                            <p:cond evt="begin" delay="0">
                                              <p:tn val="37"/>
                                            </p:cond>
                                          </p:stCondLst>
                                          <p:endCondLst>
                                            <p:cond evt="onStopAudio" delay="0">
                                              <p:tgtEl>
                                                <p:sldTgt/>
                                              </p:tgtEl>
                                            </p:cond>
                                          </p:endCondLst>
                                        </p:cTn>
                                        <p:tgtEl>
                                          <p:sndTgt r:embed="rId3" name="DING.WAV"/>
                                        </p:tgtEl>
                                      </p:cMediaNode>
                                    </p:audio>
                                  </p:subTnLst>
                                </p:cTn>
                              </p:par>
                            </p:childTnLst>
                          </p:cTn>
                        </p:par>
                        <p:par>
                          <p:cTn id="39" fill="hold">
                            <p:stCondLst>
                              <p:cond delay="4800"/>
                            </p:stCondLst>
                            <p:childTnLst>
                              <p:par>
                                <p:cTn id="40" presetID="11" presetClass="entr" presetSubtype="0" fill="hold" nodeType="afterEffect">
                                  <p:stCondLst>
                                    <p:cond delay="0"/>
                                  </p:stCondLst>
                                  <p:childTnLst>
                                    <p:set>
                                      <p:cBhvr>
                                        <p:cTn id="41" dur="900">
                                          <p:stCondLst>
                                            <p:cond delay="0"/>
                                          </p:stCondLst>
                                        </p:cTn>
                                        <p:tgtEl>
                                          <p:spTgt spid="19"/>
                                        </p:tgtEl>
                                        <p:attrNameLst>
                                          <p:attrName>style.visibility</p:attrName>
                                        </p:attrNameLst>
                                      </p:cBhvr>
                                      <p:to>
                                        <p:strVal val="visible"/>
                                      </p:to>
                                    </p:set>
                                  </p:childTnLst>
                                  <p:subTnLst>
                                    <p:audio>
                                      <p:cMediaNode vol="100000">
                                        <p:cTn display="0" masterRel="sameClick">
                                          <p:stCondLst>
                                            <p:cond evt="begin" delay="0">
                                              <p:tn val="40"/>
                                            </p:cond>
                                          </p:stCondLst>
                                          <p:endCondLst>
                                            <p:cond evt="onStopAudio" delay="0">
                                              <p:tgtEl>
                                                <p:sldTgt/>
                                              </p:tgtEl>
                                            </p:cond>
                                          </p:endCondLst>
                                        </p:cTn>
                                        <p:tgtEl>
                                          <p:sndTgt r:embed="rId3" name="DING.WAV"/>
                                        </p:tgtEl>
                                      </p:cMediaNode>
                                    </p:audio>
                                  </p:subTnLst>
                                </p:cTn>
                              </p:par>
                            </p:childTnLst>
                          </p:cTn>
                        </p:par>
                        <p:par>
                          <p:cTn id="42" fill="hold">
                            <p:stCondLst>
                              <p:cond delay="5700"/>
                            </p:stCondLst>
                            <p:childTnLst>
                              <p:par>
                                <p:cTn id="43" presetID="11" presetClass="entr" presetSubtype="0" fill="hold" nodeType="afterEffect">
                                  <p:stCondLst>
                                    <p:cond delay="0"/>
                                  </p:stCondLst>
                                  <p:childTnLst>
                                    <p:set>
                                      <p:cBhvr>
                                        <p:cTn id="44" dur="900">
                                          <p:stCondLst>
                                            <p:cond delay="0"/>
                                          </p:stCondLst>
                                        </p:cTn>
                                        <p:tgtEl>
                                          <p:spTgt spid="18"/>
                                        </p:tgtEl>
                                        <p:attrNameLst>
                                          <p:attrName>style.visibility</p:attrName>
                                        </p:attrNameLst>
                                      </p:cBhvr>
                                      <p:to>
                                        <p:strVal val="visible"/>
                                      </p:to>
                                    </p:set>
                                  </p:childTnLst>
                                  <p:subTnLst>
                                    <p:audio>
                                      <p:cMediaNode vol="100000">
                                        <p:cTn display="0" masterRel="sameClick">
                                          <p:stCondLst>
                                            <p:cond evt="begin" delay="0">
                                              <p:tn val="43"/>
                                            </p:cond>
                                          </p:stCondLst>
                                          <p:endCondLst>
                                            <p:cond evt="onStopAudio" delay="0">
                                              <p:tgtEl>
                                                <p:sldTgt/>
                                              </p:tgtEl>
                                            </p:cond>
                                          </p:endCondLst>
                                        </p:cTn>
                                        <p:tgtEl>
                                          <p:sndTgt r:embed="rId3" name="DING.WAV"/>
                                        </p:tgtEl>
                                      </p:cMediaNode>
                                    </p:audio>
                                  </p:subTnLst>
                                </p:cTn>
                              </p:par>
                            </p:childTnLst>
                          </p:cTn>
                        </p:par>
                        <p:par>
                          <p:cTn id="45" fill="hold">
                            <p:stCondLst>
                              <p:cond delay="6600"/>
                            </p:stCondLst>
                            <p:childTnLst>
                              <p:par>
                                <p:cTn id="46" presetID="11" presetClass="entr" presetSubtype="0" fill="hold" nodeType="afterEffect">
                                  <p:stCondLst>
                                    <p:cond delay="0"/>
                                  </p:stCondLst>
                                  <p:childTnLst>
                                    <p:set>
                                      <p:cBhvr>
                                        <p:cTn id="47" dur="900">
                                          <p:stCondLst>
                                            <p:cond delay="0"/>
                                          </p:stCondLst>
                                        </p:cTn>
                                        <p:tgtEl>
                                          <p:spTgt spid="17"/>
                                        </p:tgtEl>
                                        <p:attrNameLst>
                                          <p:attrName>style.visibility</p:attrName>
                                        </p:attrNameLst>
                                      </p:cBhvr>
                                      <p:to>
                                        <p:strVal val="visible"/>
                                      </p:to>
                                    </p:set>
                                  </p:childTnLst>
                                  <p:subTnLst>
                                    <p:audio>
                                      <p:cMediaNode vol="100000">
                                        <p:cTn display="0" masterRel="sameClick">
                                          <p:stCondLst>
                                            <p:cond evt="begin" delay="0">
                                              <p:tn val="46"/>
                                            </p:cond>
                                          </p:stCondLst>
                                          <p:endCondLst>
                                            <p:cond evt="onStopAudio" delay="0">
                                              <p:tgtEl>
                                                <p:sldTgt/>
                                              </p:tgtEl>
                                            </p:cond>
                                          </p:endCondLst>
                                        </p:cTn>
                                        <p:tgtEl>
                                          <p:sndTgt r:embed="rId3" name="DING.WAV"/>
                                        </p:tgtEl>
                                      </p:cMediaNode>
                                    </p:audio>
                                  </p:subTnLst>
                                </p:cTn>
                              </p:par>
                            </p:childTnLst>
                          </p:cTn>
                        </p:par>
                        <p:par>
                          <p:cTn id="48" fill="hold">
                            <p:stCondLst>
                              <p:cond delay="7500"/>
                            </p:stCondLst>
                            <p:childTnLst>
                              <p:par>
                                <p:cTn id="49" presetID="11" presetClass="entr" presetSubtype="0" fill="hold" nodeType="afterEffect">
                                  <p:stCondLst>
                                    <p:cond delay="0"/>
                                  </p:stCondLst>
                                  <p:childTnLst>
                                    <p:set>
                                      <p:cBhvr>
                                        <p:cTn id="50" dur="900">
                                          <p:stCondLst>
                                            <p:cond delay="0"/>
                                          </p:stCondLst>
                                        </p:cTn>
                                        <p:tgtEl>
                                          <p:spTgt spid="16"/>
                                        </p:tgtEl>
                                        <p:attrNameLst>
                                          <p:attrName>style.visibility</p:attrName>
                                        </p:attrNameLst>
                                      </p:cBhvr>
                                      <p:to>
                                        <p:strVal val="visible"/>
                                      </p:to>
                                    </p:set>
                                  </p:childTnLst>
                                  <p:subTnLst>
                                    <p:audio>
                                      <p:cMediaNode vol="100000">
                                        <p:cTn display="0" masterRel="sameClick">
                                          <p:stCondLst>
                                            <p:cond evt="begin" delay="0">
                                              <p:tn val="49"/>
                                            </p:cond>
                                          </p:stCondLst>
                                          <p:endCondLst>
                                            <p:cond evt="onStopAudio" delay="0">
                                              <p:tgtEl>
                                                <p:sldTgt/>
                                              </p:tgtEl>
                                            </p:cond>
                                          </p:endCondLst>
                                        </p:cTn>
                                        <p:tgtEl>
                                          <p:sndTgt r:embed="rId3" name="DING.WAV"/>
                                        </p:tgtEl>
                                      </p:cMediaNode>
                                    </p:audio>
                                  </p:subTnLst>
                                </p:cTn>
                              </p:par>
                            </p:childTnLst>
                          </p:cTn>
                        </p:par>
                        <p:par>
                          <p:cTn id="51" fill="hold">
                            <p:stCondLst>
                              <p:cond delay="8400"/>
                            </p:stCondLst>
                            <p:childTnLst>
                              <p:par>
                                <p:cTn id="52" presetID="11" presetClass="entr" presetSubtype="0" fill="hold" nodeType="afterEffect">
                                  <p:stCondLst>
                                    <p:cond delay="0"/>
                                  </p:stCondLst>
                                  <p:childTnLst>
                                    <p:set>
                                      <p:cBhvr>
                                        <p:cTn id="53" dur="900">
                                          <p:stCondLst>
                                            <p:cond delay="0"/>
                                          </p:stCondLst>
                                        </p:cTn>
                                        <p:tgtEl>
                                          <p:spTgt spid="15"/>
                                        </p:tgtEl>
                                        <p:attrNameLst>
                                          <p:attrName>style.visibility</p:attrName>
                                        </p:attrNameLst>
                                      </p:cBhvr>
                                      <p:to>
                                        <p:strVal val="visible"/>
                                      </p:to>
                                    </p:set>
                                  </p:childTnLst>
                                  <p:subTnLst>
                                    <p:audio>
                                      <p:cMediaNode vol="100000">
                                        <p:cTn display="0" masterRel="sameClick">
                                          <p:stCondLst>
                                            <p:cond evt="begin" delay="0">
                                              <p:tn val="52"/>
                                            </p:cond>
                                          </p:stCondLst>
                                          <p:endCondLst>
                                            <p:cond evt="onStopAudio" delay="0">
                                              <p:tgtEl>
                                                <p:sldTgt/>
                                              </p:tgtEl>
                                            </p:cond>
                                          </p:endCondLst>
                                        </p:cTn>
                                        <p:tgtEl>
                                          <p:sndTgt r:embed="rId3" name="DING.WAV"/>
                                        </p:tgtEl>
                                      </p:cMediaNode>
                                    </p:audio>
                                  </p:subTnLst>
                                </p:cTn>
                              </p:par>
                            </p:childTnLst>
                          </p:cTn>
                        </p:par>
                        <p:par>
                          <p:cTn id="54" fill="hold">
                            <p:stCondLst>
                              <p:cond delay="9300"/>
                            </p:stCondLst>
                            <p:childTnLst>
                              <p:par>
                                <p:cTn id="55" presetID="11" presetClass="entr" presetSubtype="0" fill="hold" nodeType="afterEffect">
                                  <p:stCondLst>
                                    <p:cond delay="0"/>
                                  </p:stCondLst>
                                  <p:childTnLst>
                                    <p:set>
                                      <p:cBhvr>
                                        <p:cTn id="56" dur="900">
                                          <p:stCondLst>
                                            <p:cond delay="0"/>
                                          </p:stCondLst>
                                        </p:cTn>
                                        <p:tgtEl>
                                          <p:spTgt spid="14"/>
                                        </p:tgtEl>
                                        <p:attrNameLst>
                                          <p:attrName>style.visibility</p:attrName>
                                        </p:attrNameLst>
                                      </p:cBhvr>
                                      <p:to>
                                        <p:strVal val="visible"/>
                                      </p:to>
                                    </p:set>
                                  </p:childTnLst>
                                  <p:subTnLst>
                                    <p:audio>
                                      <p:cMediaNode vol="100000">
                                        <p:cTn display="0" masterRel="sameClick">
                                          <p:stCondLst>
                                            <p:cond evt="begin" delay="0">
                                              <p:tn val="55"/>
                                            </p:cond>
                                          </p:stCondLst>
                                          <p:endCondLst>
                                            <p:cond evt="onStopAudio" delay="0">
                                              <p:tgtEl>
                                                <p:sldTgt/>
                                              </p:tgtEl>
                                            </p:cond>
                                          </p:endCondLst>
                                        </p:cTn>
                                        <p:tgtEl>
                                          <p:sndTgt r:embed="rId3" name="DING.WAV"/>
                                        </p:tgtEl>
                                      </p:cMediaNode>
                                    </p:audio>
                                  </p:subTnLst>
                                </p:cTn>
                              </p:par>
                            </p:childTnLst>
                          </p:cTn>
                        </p:par>
                        <p:par>
                          <p:cTn id="57" fill="hold">
                            <p:stCondLst>
                              <p:cond delay="10200"/>
                            </p:stCondLst>
                            <p:childTnLst>
                              <p:par>
                                <p:cTn id="58" presetID="11" presetClass="entr" presetSubtype="0" fill="hold" nodeType="afterEffect">
                                  <p:stCondLst>
                                    <p:cond delay="0"/>
                                  </p:stCondLst>
                                  <p:childTnLst>
                                    <p:set>
                                      <p:cBhvr>
                                        <p:cTn id="59" dur="900">
                                          <p:stCondLst>
                                            <p:cond delay="0"/>
                                          </p:stCondLst>
                                        </p:cTn>
                                        <p:tgtEl>
                                          <p:spTgt spid="13"/>
                                        </p:tgtEl>
                                        <p:attrNameLst>
                                          <p:attrName>style.visibility</p:attrName>
                                        </p:attrNameLst>
                                      </p:cBhvr>
                                      <p:to>
                                        <p:strVal val="visible"/>
                                      </p:to>
                                    </p:set>
                                  </p:childTnLst>
                                  <p:subTnLst>
                                    <p:audio>
                                      <p:cMediaNode vol="100000">
                                        <p:cTn display="0" masterRel="sameClick">
                                          <p:stCondLst>
                                            <p:cond evt="begin" delay="0">
                                              <p:tn val="58"/>
                                            </p:cond>
                                          </p:stCondLst>
                                          <p:endCondLst>
                                            <p:cond evt="onStopAudio" delay="0">
                                              <p:tgtEl>
                                                <p:sldTgt/>
                                              </p:tgtEl>
                                            </p:cond>
                                          </p:endCondLst>
                                        </p:cTn>
                                        <p:tgtEl>
                                          <p:sndTgt r:embed="rId3" name="DING.WAV"/>
                                        </p:tgtEl>
                                      </p:cMediaNode>
                                    </p:audio>
                                  </p:subTnLst>
                                </p:cTn>
                              </p:par>
                            </p:childTnLst>
                          </p:cTn>
                        </p:par>
                        <p:par>
                          <p:cTn id="60" fill="hold">
                            <p:stCondLst>
                              <p:cond delay="11100"/>
                            </p:stCondLst>
                            <p:childTnLst>
                              <p:par>
                                <p:cTn id="61" presetID="11" presetClass="entr" presetSubtype="0" fill="hold" nodeType="afterEffect">
                                  <p:stCondLst>
                                    <p:cond delay="0"/>
                                  </p:stCondLst>
                                  <p:childTnLst>
                                    <p:set>
                                      <p:cBhvr>
                                        <p:cTn id="62" dur="900">
                                          <p:stCondLst>
                                            <p:cond delay="0"/>
                                          </p:stCondLst>
                                        </p:cTn>
                                        <p:tgtEl>
                                          <p:spTgt spid="12"/>
                                        </p:tgtEl>
                                        <p:attrNameLst>
                                          <p:attrName>style.visibility</p:attrName>
                                        </p:attrNameLst>
                                      </p:cBhvr>
                                      <p:to>
                                        <p:strVal val="visible"/>
                                      </p:to>
                                    </p:set>
                                  </p:childTnLst>
                                  <p:subTnLst>
                                    <p:audio>
                                      <p:cMediaNode vol="100000">
                                        <p:cTn display="0" masterRel="sameClick">
                                          <p:stCondLst>
                                            <p:cond evt="begin" delay="0">
                                              <p:tn val="61"/>
                                            </p:cond>
                                          </p:stCondLst>
                                          <p:endCondLst>
                                            <p:cond evt="onStopAudio" delay="0">
                                              <p:tgtEl>
                                                <p:sldTgt/>
                                              </p:tgtEl>
                                            </p:cond>
                                          </p:endCondLst>
                                        </p:cTn>
                                        <p:tgtEl>
                                          <p:sndTgt r:embed="rId3" name="DING.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63" restart="whenNotActive" fill="hold" evtFilter="cancelBubble" nodeType="interactiveSeq">
                <p:stCondLst>
                  <p:cond evt="onClick" delay="0">
                    <p:tgtEl>
                      <p:spTgt spid="5"/>
                    </p:tgtEl>
                  </p:cond>
                </p:stCondLst>
                <p:endSync evt="end" delay="0">
                  <p:rtn val="all"/>
                </p:endSync>
                <p:childTnLst>
                  <p:par>
                    <p:cTn id="64" fill="hold">
                      <p:stCondLst>
                        <p:cond delay="0"/>
                      </p:stCondLst>
                      <p:childTnLst>
                        <p:par>
                          <p:cTn id="65" fill="hold">
                            <p:stCondLst>
                              <p:cond delay="0"/>
                            </p:stCondLst>
                            <p:childTnLst>
                              <p:par>
                                <p:cTn id="66" presetID="1" presetClass="emph" presetSubtype="2" fill="hold" nodeType="clickEffect">
                                  <p:stCondLst>
                                    <p:cond delay="0"/>
                                  </p:stCondLst>
                                  <p:childTnLst>
                                    <p:animClr clrSpc="rgb" dir="cw">
                                      <p:cBhvr>
                                        <p:cTn id="67" dur="500" fill="hold"/>
                                        <p:tgtEl>
                                          <p:spTgt spid="5"/>
                                        </p:tgtEl>
                                        <p:attrNameLst>
                                          <p:attrName>fillcolor</p:attrName>
                                        </p:attrNameLst>
                                      </p:cBhvr>
                                      <p:to>
                                        <a:srgbClr val="FF0000"/>
                                      </p:to>
                                    </p:animClr>
                                    <p:set>
                                      <p:cBhvr>
                                        <p:cTn id="68" dur="500" fill="hold"/>
                                        <p:tgtEl>
                                          <p:spTgt spid="5"/>
                                        </p:tgtEl>
                                        <p:attrNameLst>
                                          <p:attrName>fill.type</p:attrName>
                                        </p:attrNameLst>
                                      </p:cBhvr>
                                      <p:to>
                                        <p:strVal val="solid"/>
                                      </p:to>
                                    </p:set>
                                    <p:set>
                                      <p:cBhvr>
                                        <p:cTn id="69" dur="500" fill="hold"/>
                                        <p:tgtEl>
                                          <p:spTgt spid="5"/>
                                        </p:tgtEl>
                                        <p:attrNameLst>
                                          <p:attrName>fill.on</p:attrName>
                                        </p:attrNameLst>
                                      </p:cBhvr>
                                      <p:to>
                                        <p:strVal val="true"/>
                                      </p:to>
                                    </p:set>
                                  </p:childTnLst>
                                  <p:subTnLst>
                                    <p:audio>
                                      <p:cMediaNode>
                                        <p:cTn display="0" masterRel="sameClick">
                                          <p:stCondLst>
                                            <p:cond evt="begin" delay="0">
                                              <p:tn val="66"/>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5"/>
                  </p:tgtEl>
                </p:cond>
              </p:nextCondLst>
            </p:seq>
            <p:seq concurrent="1" nextAc="seek">
              <p:cTn id="70" restart="whenNotActive" fill="hold" evtFilter="cancelBubble" nodeType="interactiveSeq">
                <p:stCondLst>
                  <p:cond evt="onClick" delay="0">
                    <p:tgtEl>
                      <p:spTgt spid="7"/>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500" fill="hold"/>
                                        <p:tgtEl>
                                          <p:spTgt spid="7"/>
                                        </p:tgtEl>
                                        <p:attrNameLst>
                                          <p:attrName>fillcolor</p:attrName>
                                        </p:attrNameLst>
                                      </p:cBhvr>
                                      <p:to>
                                        <a:srgbClr val="FF0000"/>
                                      </p:to>
                                    </p:animClr>
                                    <p:set>
                                      <p:cBhvr>
                                        <p:cTn id="75" dur="500" fill="hold"/>
                                        <p:tgtEl>
                                          <p:spTgt spid="7"/>
                                        </p:tgtEl>
                                        <p:attrNameLst>
                                          <p:attrName>fill.type</p:attrName>
                                        </p:attrNameLst>
                                      </p:cBhvr>
                                      <p:to>
                                        <p:strVal val="solid"/>
                                      </p:to>
                                    </p:set>
                                    <p:set>
                                      <p:cBhvr>
                                        <p:cTn id="76" dur="500" fill="hold"/>
                                        <p:tgtEl>
                                          <p:spTgt spid="7"/>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7"/>
                  </p:tgtEl>
                </p:cond>
              </p:nextCondLst>
            </p:seq>
            <p:seq concurrent="1" nextAc="seek">
              <p:cTn id="77" restart="whenNotActive" fill="hold" evtFilter="cancelBubble" nodeType="interactiveSeq">
                <p:stCondLst>
                  <p:cond evt="onClick" delay="0">
                    <p:tgtEl>
                      <p:spTgt spid="8"/>
                    </p:tgtEl>
                  </p:cond>
                </p:stCondLst>
                <p:endSync evt="end" delay="0">
                  <p:rtn val="all"/>
                </p:endSync>
                <p:childTnLst>
                  <p:par>
                    <p:cTn id="78" fill="hold">
                      <p:stCondLst>
                        <p:cond delay="0"/>
                      </p:stCondLst>
                      <p:childTnLst>
                        <p:par>
                          <p:cTn id="79" fill="hold">
                            <p:stCondLst>
                              <p:cond delay="0"/>
                            </p:stCondLst>
                            <p:childTnLst>
                              <p:par>
                                <p:cTn id="80" presetID="1" presetClass="emph" presetSubtype="2" fill="hold" nodeType="clickEffect">
                                  <p:stCondLst>
                                    <p:cond delay="0"/>
                                  </p:stCondLst>
                                  <p:childTnLst>
                                    <p:animClr clrSpc="rgb" dir="cw">
                                      <p:cBhvr>
                                        <p:cTn id="81" dur="500" fill="hold"/>
                                        <p:tgtEl>
                                          <p:spTgt spid="8"/>
                                        </p:tgtEl>
                                        <p:attrNameLst>
                                          <p:attrName>fillcolor</p:attrName>
                                        </p:attrNameLst>
                                      </p:cBhvr>
                                      <p:to>
                                        <a:srgbClr val="92D050"/>
                                      </p:to>
                                    </p:animClr>
                                    <p:set>
                                      <p:cBhvr>
                                        <p:cTn id="82" dur="500" fill="hold"/>
                                        <p:tgtEl>
                                          <p:spTgt spid="8"/>
                                        </p:tgtEl>
                                        <p:attrNameLst>
                                          <p:attrName>fill.type</p:attrName>
                                        </p:attrNameLst>
                                      </p:cBhvr>
                                      <p:to>
                                        <p:strVal val="solid"/>
                                      </p:to>
                                    </p:set>
                                    <p:set>
                                      <p:cBhvr>
                                        <p:cTn id="83" dur="500" fill="hold"/>
                                        <p:tgtEl>
                                          <p:spTgt spid="8"/>
                                        </p:tgtEl>
                                        <p:attrNameLst>
                                          <p:attrName>fill.on</p:attrName>
                                        </p:attrNameLst>
                                      </p:cBhvr>
                                      <p:to>
                                        <p:strVal val="true"/>
                                      </p:to>
                                    </p:set>
                                  </p:childTnLst>
                                  <p:subTnLst>
                                    <p:audio>
                                      <p:cMediaNode>
                                        <p:cTn display="0" masterRel="sameClick">
                                          <p:stCondLst>
                                            <p:cond evt="begin" delay="0">
                                              <p:tn val="80"/>
                                            </p:cond>
                                          </p:stCondLst>
                                          <p:endCondLst>
                                            <p:cond evt="onStopAudio" delay="0">
                                              <p:tgtEl>
                                                <p:sldTgt/>
                                              </p:tgtEl>
                                            </p:cond>
                                          </p:endCondLst>
                                        </p:cTn>
                                        <p:tgtEl>
                                          <p:sndTgt r:embed="rId5" name="Check mark.wav"/>
                                        </p:tgtEl>
                                      </p:cMediaNode>
                                    </p:audio>
                                  </p:subTnLst>
                                </p:cTn>
                              </p:par>
                            </p:childTnLst>
                          </p:cTn>
                        </p:par>
                      </p:childTnLst>
                    </p:cTn>
                  </p:par>
                </p:childTnLst>
              </p:cTn>
              <p:nextCondLst>
                <p:cond evt="onClick" delay="0">
                  <p:tgtEl>
                    <p:spTgt spid="8"/>
                  </p:tgtEl>
                </p:cond>
              </p:nextCondLst>
            </p:seq>
            <p:seq concurrent="1" nextAc="seek">
              <p:cTn id="84" restart="whenNotActive" fill="hold" evtFilter="cancelBubble" nodeType="interactiveSeq">
                <p:stCondLst>
                  <p:cond evt="onClick" delay="0">
                    <p:tgtEl>
                      <p:spTgt spid="9"/>
                    </p:tgtEl>
                  </p:cond>
                </p:stCondLst>
                <p:endSync evt="end" delay="0">
                  <p:rtn val="all"/>
                </p:endSync>
                <p:childTnLst>
                  <p:par>
                    <p:cTn id="85" fill="hold">
                      <p:stCondLst>
                        <p:cond delay="0"/>
                      </p:stCondLst>
                      <p:childTnLst>
                        <p:par>
                          <p:cTn id="86" fill="hold">
                            <p:stCondLst>
                              <p:cond delay="0"/>
                            </p:stCondLst>
                            <p:childTnLst>
                              <p:par>
                                <p:cTn id="87" presetID="1" presetClass="emph" presetSubtype="2" fill="hold" nodeType="clickEffect">
                                  <p:stCondLst>
                                    <p:cond delay="0"/>
                                  </p:stCondLst>
                                  <p:childTnLst>
                                    <p:animClr clrSpc="rgb" dir="cw">
                                      <p:cBhvr>
                                        <p:cTn id="88" dur="500" fill="hold"/>
                                        <p:tgtEl>
                                          <p:spTgt spid="9"/>
                                        </p:tgtEl>
                                        <p:attrNameLst>
                                          <p:attrName>fillcolor</p:attrName>
                                        </p:attrNameLst>
                                      </p:cBhvr>
                                      <p:to>
                                        <a:srgbClr val="FF0000"/>
                                      </p:to>
                                    </p:animClr>
                                    <p:set>
                                      <p:cBhvr>
                                        <p:cTn id="89" dur="500" fill="hold"/>
                                        <p:tgtEl>
                                          <p:spTgt spid="9"/>
                                        </p:tgtEl>
                                        <p:attrNameLst>
                                          <p:attrName>fill.type</p:attrName>
                                        </p:attrNameLst>
                                      </p:cBhvr>
                                      <p:to>
                                        <p:strVal val="solid"/>
                                      </p:to>
                                    </p:set>
                                    <p:set>
                                      <p:cBhvr>
                                        <p:cTn id="90" dur="500" fill="hold"/>
                                        <p:tgtEl>
                                          <p:spTgt spid="9"/>
                                        </p:tgtEl>
                                        <p:attrNameLst>
                                          <p:attrName>fill.on</p:attrName>
                                        </p:attrNameLst>
                                      </p:cBhvr>
                                      <p:to>
                                        <p:strVal val="true"/>
                                      </p:to>
                                    </p:set>
                                  </p:childTnLst>
                                  <p:subTnLst>
                                    <p:audio>
                                      <p:cMediaNode>
                                        <p:cTn display="0" masterRel="sameClick">
                                          <p:stCondLst>
                                            <p:cond evt="begin" delay="0">
                                              <p:tn val="87"/>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9"/>
                  </p:tgtEl>
                </p:cond>
              </p:nextCondLst>
            </p:seq>
            <p:seq concurrent="1" nextAc="seek">
              <p:cTn id="91" restart="whenNotActive" fill="hold" evtFilter="cancelBubble" nodeType="interactiveSeq">
                <p:stCondLst>
                  <p:cond evt="onClick" delay="0">
                    <p:tgtEl>
                      <p:spTgt spid="10"/>
                    </p:tgtEl>
                  </p:cond>
                </p:stCondLst>
                <p:endSync evt="end" delay="0">
                  <p:rtn val="all"/>
                </p:endSync>
                <p:childTnLst>
                  <p:par>
                    <p:cTn id="92" fill="hold">
                      <p:stCondLst>
                        <p:cond delay="0"/>
                      </p:stCondLst>
                      <p:childTnLst>
                        <p:par>
                          <p:cTn id="93" fill="hold">
                            <p:stCondLst>
                              <p:cond delay="0"/>
                            </p:stCondLst>
                            <p:childTnLst>
                              <p:par>
                                <p:cTn id="94" presetID="26" presetClass="emph" presetSubtype="0" fill="hold" nodeType="clickEffect">
                                  <p:stCondLst>
                                    <p:cond delay="0"/>
                                  </p:stCondLst>
                                  <p:childTnLst>
                                    <p:animEffect transition="out" filter="fade">
                                      <p:cBhvr>
                                        <p:cTn id="95" dur="500" tmFilter="0, 0; .2, .5; .8, .5; 1, 0"/>
                                        <p:tgtEl>
                                          <p:spTgt spid="10"/>
                                        </p:tgtEl>
                                      </p:cBhvr>
                                    </p:animEffect>
                                    <p:animScale>
                                      <p:cBhvr>
                                        <p:cTn id="96" dur="250" autoRev="1" fill="hold"/>
                                        <p:tgtEl>
                                          <p:spTgt spid="10"/>
                                        </p:tgtEl>
                                      </p:cBhvr>
                                      <p:by x="105000" y="105000"/>
                                    </p:animScale>
                                  </p:childTnLst>
                                </p:cTn>
                              </p:par>
                            </p:childTnLst>
                          </p:cTn>
                        </p:par>
                        <p:par>
                          <p:cTn id="97" fill="hold">
                            <p:stCondLst>
                              <p:cond delay="500"/>
                            </p:stCondLst>
                            <p:childTnLst>
                              <p:par>
                                <p:cTn id="98" presetID="35" presetClass="path" presetSubtype="0" accel="50000" decel="50000" fill="hold" nodeType="afterEffect">
                                  <p:stCondLst>
                                    <p:cond delay="0"/>
                                  </p:stCondLst>
                                  <p:childTnLst>
                                    <p:animMotion origin="layout" path="M -4.16667E-7 -4.07407E-6 L -0.06185 0.41991 " pathEditMode="relative" rAng="0" ptsTypes="AA">
                                      <p:cBhvr>
                                        <p:cTn id="99" dur="2000" fill="hold"/>
                                        <p:tgtEl>
                                          <p:spTgt spid="10"/>
                                        </p:tgtEl>
                                        <p:attrNameLst>
                                          <p:attrName>ppt_x</p:attrName>
                                          <p:attrName>ppt_y</p:attrName>
                                        </p:attrNameLst>
                                      </p:cBhvr>
                                      <p:rCtr x="-3099" y="20995"/>
                                    </p:animMotion>
                                  </p:childTnLst>
                                </p:cTn>
                              </p:par>
                            </p:childTnLst>
                          </p:cTn>
                        </p:par>
                        <p:par>
                          <p:cTn id="100" fill="hold">
                            <p:stCondLst>
                              <p:cond delay="2500"/>
                            </p:stCondLst>
                            <p:childTnLst>
                              <p:par>
                                <p:cTn id="101" presetID="1" presetClass="emph" presetSubtype="2" fill="hold" nodeType="afterEffect">
                                  <p:stCondLst>
                                    <p:cond delay="0"/>
                                  </p:stCondLst>
                                  <p:childTnLst>
                                    <p:animClr clrSpc="rgb" dir="cw">
                                      <p:cBhvr>
                                        <p:cTn id="102" dur="500" fill="hold"/>
                                        <p:tgtEl>
                                          <p:spTgt spid="8"/>
                                        </p:tgtEl>
                                        <p:attrNameLst>
                                          <p:attrName>fillcolor</p:attrName>
                                        </p:attrNameLst>
                                      </p:cBhvr>
                                      <p:to>
                                        <a:srgbClr val="92D050"/>
                                      </p:to>
                                    </p:animClr>
                                    <p:set>
                                      <p:cBhvr>
                                        <p:cTn id="103" dur="500" fill="hold"/>
                                        <p:tgtEl>
                                          <p:spTgt spid="8"/>
                                        </p:tgtEl>
                                        <p:attrNameLst>
                                          <p:attrName>fill.type</p:attrName>
                                        </p:attrNameLst>
                                      </p:cBhvr>
                                      <p:to>
                                        <p:strVal val="solid"/>
                                      </p:to>
                                    </p:set>
                                    <p:set>
                                      <p:cBhvr>
                                        <p:cTn id="104" dur="500" fill="hold"/>
                                        <p:tgtEl>
                                          <p:spTgt spid="8"/>
                                        </p:tgtEl>
                                        <p:attrNameLst>
                                          <p:attrName>fill.on</p:attrName>
                                        </p:attrNameLst>
                                      </p:cBhvr>
                                      <p:to>
                                        <p:strVal val="true"/>
                                      </p:to>
                                    </p:set>
                                  </p:childTnLst>
                                  <p:subTnLst>
                                    <p:audio>
                                      <p:cMediaNode>
                                        <p:cTn display="0" masterRel="sameClick">
                                          <p:stCondLst>
                                            <p:cond evt="begin" delay="0">
                                              <p:tn val="101"/>
                                            </p:cond>
                                          </p:stCondLst>
                                          <p:endCondLst>
                                            <p:cond evt="onStopAudio" delay="0">
                                              <p:tgtEl>
                                                <p:sldTgt/>
                                              </p:tgtEl>
                                            </p:cond>
                                          </p:endCondLst>
                                        </p:cTn>
                                        <p:tgtEl>
                                          <p:sndTgt r:embed="rId5" name="Check mark.wav"/>
                                        </p:tgtEl>
                                      </p:cMediaNode>
                                    </p:audio>
                                  </p:subTnLst>
                                </p:cTn>
                              </p:par>
                            </p:childTnLst>
                          </p:cTn>
                        </p:par>
                      </p:childTnLst>
                    </p:cTn>
                  </p:par>
                </p:childTnLst>
              </p:cTn>
              <p:nextCondLst>
                <p:cond evt="onClick" delay="0">
                  <p:tgtEl>
                    <p:spTgt spid="10"/>
                  </p:tgtEl>
                </p:cond>
              </p:nextCondLst>
            </p:seq>
          </p:childTnLst>
        </p:cTn>
      </p:par>
    </p:tnLst>
    <p:bldLst>
      <p:bldP spid="5" grpId="0" animBg="1"/>
      <p:bldP spid="6" grpId="0" animBg="1"/>
      <p:bldP spid="7" grpId="0" animBg="1"/>
      <p:bldP spid="8" grpId="0" animBg="1"/>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5948" y="1813935"/>
            <a:ext cx="968738" cy="1232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 Box 11">
            <a:extLst>
              <a:ext uri="{FF2B5EF4-FFF2-40B4-BE49-F238E27FC236}">
                <a16:creationId xmlns:a16="http://schemas.microsoft.com/office/drawing/2014/main" id="{A8569C82-E069-48BA-BA18-8C8223936CC0}"/>
              </a:ext>
            </a:extLst>
          </p:cNvPr>
          <p:cNvSpPr txBox="1">
            <a:spLocks noChangeArrowheads="1"/>
          </p:cNvSpPr>
          <p:nvPr/>
        </p:nvSpPr>
        <p:spPr bwMode="auto">
          <a:xfrm>
            <a:off x="3763131" y="2841258"/>
            <a:ext cx="5254507"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eaLnBrk="0" fontAlgn="base" hangingPunct="0">
              <a:spcBef>
                <a:spcPct val="0"/>
              </a:spcBef>
              <a:spcAft>
                <a:spcPct val="0"/>
              </a:spcAft>
              <a:defRPr sz="2400" b="1">
                <a:solidFill>
                  <a:schemeClr val="tx1"/>
                </a:solidFill>
                <a:latin typeface="Arial" panose="020B0604020202020204" pitchFamily="34" charset="0"/>
              </a:defRPr>
            </a:lvl6pPr>
            <a:lvl7pPr marL="2971800" indent="-228600" eaLnBrk="0" fontAlgn="base" hangingPunct="0">
              <a:spcBef>
                <a:spcPct val="0"/>
              </a:spcBef>
              <a:spcAft>
                <a:spcPct val="0"/>
              </a:spcAft>
              <a:defRPr sz="2400" b="1">
                <a:solidFill>
                  <a:schemeClr val="tx1"/>
                </a:solidFill>
                <a:latin typeface="Arial" panose="020B0604020202020204" pitchFamily="34" charset="0"/>
              </a:defRPr>
            </a:lvl7pPr>
            <a:lvl8pPr marL="3429000" indent="-228600" eaLnBrk="0" fontAlgn="base" hangingPunct="0">
              <a:spcBef>
                <a:spcPct val="0"/>
              </a:spcBef>
              <a:spcAft>
                <a:spcPct val="0"/>
              </a:spcAft>
              <a:defRPr sz="2400" b="1">
                <a:solidFill>
                  <a:schemeClr val="tx1"/>
                </a:solidFill>
                <a:latin typeface="Arial" panose="020B0604020202020204" pitchFamily="34" charset="0"/>
              </a:defRPr>
            </a:lvl8pPr>
            <a:lvl9pPr marL="3886200" indent="-228600" eaLnBrk="0" fontAlgn="base" hangingPunct="0">
              <a:spcBef>
                <a:spcPct val="0"/>
              </a:spcBef>
              <a:spcAft>
                <a:spcPct val="0"/>
              </a:spcAft>
              <a:defRPr sz="2400" b="1">
                <a:solidFill>
                  <a:schemeClr val="tx1"/>
                </a:solidFill>
                <a:latin typeface="Arial" panose="020B0604020202020204" pitchFamily="34" charset="0"/>
              </a:defRPr>
            </a:lvl9pPr>
          </a:lstStyle>
          <a:p>
            <a:pPr marL="742950" marR="0" lvl="1" indent="-285750" algn="l" defTabSz="914400" rtl="0" eaLnBrk="0" fontAlgn="auto" latinLnBrk="0" hangingPunct="0">
              <a:lnSpc>
                <a:spcPct val="100000"/>
              </a:lnSpc>
              <a:spcBef>
                <a:spcPts val="0"/>
              </a:spcBef>
              <a:spcAft>
                <a:spcPts val="0"/>
              </a:spcAft>
              <a:buClrTx/>
              <a:buSzTx/>
              <a:buFontTx/>
              <a:buNone/>
              <a:tabLst/>
              <a:defRPr/>
            </a:pPr>
            <a:r>
              <a:rPr kumimoji="0" lang="en-US" sz="3200" i="0" u="sng" strike="noStrike" kern="1200" cap="none" spc="0" normalizeH="0" baseline="0" noProof="0" smtClean="0">
                <a:ln>
                  <a:noFill/>
                </a:ln>
                <a:solidFill>
                  <a:srgbClr val="FF0000"/>
                </a:solidFill>
                <a:effectLst/>
                <a:uLnTx/>
                <a:uFillTx/>
                <a:latin typeface="#9Slide05 Brannboll Ny" panose="02000000000000000000" pitchFamily="2" charset="0"/>
                <a:ea typeface="+mn-ea"/>
                <a:cs typeface="Times New Roman" panose="02020603050405020304" pitchFamily="18" charset="0"/>
              </a:rPr>
              <a:t>Bài</a:t>
            </a:r>
            <a:r>
              <a:rPr kumimoji="0" lang="en-US" sz="3200" i="0" u="sng" strike="noStrike" kern="1200" cap="none" spc="0" normalizeH="0" noProof="0" smtClean="0">
                <a:ln>
                  <a:noFill/>
                </a:ln>
                <a:solidFill>
                  <a:srgbClr val="FF0000"/>
                </a:solidFill>
                <a:effectLst/>
                <a:uLnTx/>
                <a:uFillTx/>
                <a:latin typeface="#9Slide05 Brannboll Ny" panose="02000000000000000000" pitchFamily="2" charset="0"/>
                <a:ea typeface="+mn-ea"/>
                <a:cs typeface="Times New Roman" panose="02020603050405020304" pitchFamily="18" charset="0"/>
              </a:rPr>
              <a:t> tập 3:</a:t>
            </a:r>
          </a:p>
          <a:p>
            <a:pPr marL="742950" marR="0" lvl="1" indent="-285750" algn="l" defTabSz="914400" rtl="0" eaLnBrk="0" fontAlgn="auto" latinLnBrk="0" hangingPunct="0">
              <a:lnSpc>
                <a:spcPct val="100000"/>
              </a:lnSpc>
              <a:spcBef>
                <a:spcPts val="0"/>
              </a:spcBef>
              <a:spcAft>
                <a:spcPts val="0"/>
              </a:spcAft>
              <a:buClrTx/>
              <a:buSzTx/>
              <a:buFontTx/>
              <a:buNone/>
              <a:tabLst/>
              <a:defRPr/>
            </a:pPr>
            <a:r>
              <a:rPr kumimoji="0" lang="vi-VN" sz="3200" b="0" i="0" u="none" strike="noStrike" kern="1200" cap="none" spc="0" normalizeH="0" baseline="0" noProof="0" smtClean="0">
                <a:ln>
                  <a:noFill/>
                </a:ln>
                <a:solidFill>
                  <a:srgbClr val="FF0000"/>
                </a:solidFill>
                <a:effectLst/>
                <a:uLnTx/>
                <a:uFillTx/>
                <a:latin typeface="#9Slide05 Brannboll Ny" panose="02000000000000000000" pitchFamily="2" charset="0"/>
                <a:ea typeface="+mn-ea"/>
                <a:cs typeface="Times New Roman" panose="02020603050405020304" pitchFamily="18" charset="0"/>
              </a:rPr>
              <a:t>Nhóm </a:t>
            </a:r>
            <a:r>
              <a:rPr kumimoji="0" lang="vi-VN" sz="3200" b="0"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anose="02020603050405020304" pitchFamily="18" charset="0"/>
              </a:rPr>
              <a:t>1</a:t>
            </a:r>
            <a:r>
              <a:rPr kumimoji="0" lang="vi-VN" sz="3200" b="0" i="0" u="none" strike="noStrike" kern="1200" cap="none" spc="0" normalizeH="0" baseline="0" noProof="0">
                <a:ln>
                  <a:noFill/>
                </a:ln>
                <a:solidFill>
                  <a:srgbClr val="FF0000"/>
                </a:solidFill>
                <a:effectLst/>
                <a:uLnTx/>
                <a:uFillTx/>
                <a:latin typeface="#9Slide05 Brannboll Ny" panose="02000000000000000000" pitchFamily="2" charset="0"/>
                <a:ea typeface="+mn-ea"/>
                <a:cs typeface="Times New Roman" panose="02020603050405020304" pitchFamily="18" charset="0"/>
              </a:rPr>
              <a:t>: </a:t>
            </a:r>
            <a:r>
              <a:rPr kumimoji="0" lang="en-US" sz="3200" b="0" i="0" u="none" strike="noStrike" kern="1200" cap="none" spc="0" normalizeH="0" baseline="0" noProof="0" smtClean="0">
                <a:ln>
                  <a:noFill/>
                </a:ln>
                <a:solidFill>
                  <a:srgbClr val="FF0000"/>
                </a:solidFill>
                <a:effectLst/>
                <a:uLnTx/>
                <a:uFillTx/>
                <a:latin typeface="#9Slide05 Brannboll Ny" panose="02000000000000000000" pitchFamily="2" charset="0"/>
                <a:ea typeface="+mn-ea"/>
                <a:cs typeface="Times New Roman" panose="02020603050405020304" pitchFamily="18" charset="0"/>
              </a:rPr>
              <a:t> </a:t>
            </a:r>
            <a:r>
              <a:rPr kumimoji="0" lang="vi-VN" sz="3200" b="0" i="0" u="none" strike="noStrike" kern="1200" cap="none" spc="0" normalizeH="0" baseline="0" noProof="0" smtClean="0">
                <a:ln>
                  <a:noFill/>
                </a:ln>
                <a:solidFill>
                  <a:srgbClr val="FF0000"/>
                </a:solidFill>
                <a:effectLst/>
                <a:uLnTx/>
                <a:uFillTx/>
                <a:latin typeface="#9Slide05 Brannboll Ny" panose="02000000000000000000" pitchFamily="2" charset="0"/>
                <a:ea typeface="+mn-ea"/>
                <a:cs typeface="Times New Roman" panose="02020603050405020304" pitchFamily="18" charset="0"/>
              </a:rPr>
              <a:t>Tình </a:t>
            </a:r>
            <a:r>
              <a:rPr kumimoji="0" lang="vi-VN" sz="3200" b="0"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anose="02020603050405020304" pitchFamily="18" charset="0"/>
              </a:rPr>
              <a:t>huống a</a:t>
            </a:r>
          </a:p>
          <a:p>
            <a:pPr marL="742950" marR="0" lvl="1" indent="-285750" algn="l" defTabSz="914400" rtl="0" eaLnBrk="0" fontAlgn="auto" latinLnBrk="0" hangingPunct="0">
              <a:lnSpc>
                <a:spcPct val="100000"/>
              </a:lnSpc>
              <a:spcBef>
                <a:spcPts val="0"/>
              </a:spcBef>
              <a:spcAft>
                <a:spcPts val="0"/>
              </a:spcAft>
              <a:buClrTx/>
              <a:buSzTx/>
              <a:buFontTx/>
              <a:buNone/>
              <a:tabLst/>
              <a:defRPr/>
            </a:pPr>
            <a:r>
              <a:rPr lang="vi-VN" sz="3200" b="0" dirty="0">
                <a:solidFill>
                  <a:srgbClr val="FF0000"/>
                </a:solidFill>
                <a:latin typeface="#9Slide05 Brannboll Ny" panose="02000000000000000000" pitchFamily="2" charset="0"/>
                <a:cs typeface="Times New Roman" panose="02020603050405020304" pitchFamily="18" charset="0"/>
              </a:rPr>
              <a:t>Nhóm 2: Tình huống b</a:t>
            </a:r>
          </a:p>
          <a:p>
            <a:pPr marL="342900" marR="0" lvl="0" indent="-342900" algn="just" defTabSz="914400" rtl="0" eaLnBrk="0" fontAlgn="auto" latinLnBrk="0" hangingPunct="0">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anose="02020603050405020304" pitchFamily="18" charset="0"/>
            </a:endParaRPr>
          </a:p>
        </p:txBody>
      </p:sp>
      <p:pic>
        <p:nvPicPr>
          <p:cNvPr id="10" name="Picture 9" descr="22858PICdbgea5Gz679dY_PIC2018.png">
            <a:extLst>
              <a:ext uri="{FF2B5EF4-FFF2-40B4-BE49-F238E27FC236}">
                <a16:creationId xmlns:a16="http://schemas.microsoft.com/office/drawing/2014/main" id="{711C018D-157D-4FBA-AD5A-BAEF1790529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848146" y="3111552"/>
            <a:ext cx="2242254" cy="3746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图片 1">
            <a:extLst>
              <a:ext uri="{FF2B5EF4-FFF2-40B4-BE49-F238E27FC236}">
                <a16:creationId xmlns:a16="http://schemas.microsoft.com/office/drawing/2014/main" id="{2176EC08-F0EF-41C2-9A1D-B35CE7A7DE3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2760" r="8347"/>
          <a:stretch>
            <a:fillRect/>
          </a:stretch>
        </p:blipFill>
        <p:spPr>
          <a:xfrm flipH="1">
            <a:off x="-176025" y="4672969"/>
            <a:ext cx="2113618" cy="2272116"/>
          </a:xfrm>
          <a:prstGeom prst="rect">
            <a:avLst/>
          </a:prstGeom>
        </p:spPr>
      </p:pic>
      <p:grpSp>
        <p:nvGrpSpPr>
          <p:cNvPr id="14" name="组合 135">
            <a:extLst>
              <a:ext uri="{FF2B5EF4-FFF2-40B4-BE49-F238E27FC236}">
                <a16:creationId xmlns:a16="http://schemas.microsoft.com/office/drawing/2014/main" id="{82BB745A-ECC9-43EF-846A-F4E291A48393}"/>
              </a:ext>
            </a:extLst>
          </p:cNvPr>
          <p:cNvGrpSpPr/>
          <p:nvPr/>
        </p:nvGrpSpPr>
        <p:grpSpPr>
          <a:xfrm>
            <a:off x="2269961" y="2066831"/>
            <a:ext cx="8000563" cy="3789686"/>
            <a:chOff x="3246438" y="1047943"/>
            <a:chExt cx="5711825" cy="4698808"/>
          </a:xfrm>
          <a:solidFill>
            <a:schemeClr val="tx1"/>
          </a:solidFill>
        </p:grpSpPr>
        <p:sp>
          <p:nvSpPr>
            <p:cNvPr id="16" name="Freeform 5">
              <a:extLst>
                <a:ext uri="{FF2B5EF4-FFF2-40B4-BE49-F238E27FC236}">
                  <a16:creationId xmlns:a16="http://schemas.microsoft.com/office/drawing/2014/main" id="{80B6CDA6-C6DD-40ED-949C-D4BEBA0DEEEE}"/>
                </a:ext>
              </a:extLst>
            </p:cNvPr>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 name="Freeform 6">
              <a:extLst>
                <a:ext uri="{FF2B5EF4-FFF2-40B4-BE49-F238E27FC236}">
                  <a16:creationId xmlns:a16="http://schemas.microsoft.com/office/drawing/2014/main" id="{7B1F8391-3DEC-4017-A2F1-7F6D482254DD}"/>
                </a:ext>
              </a:extLst>
            </p:cNvPr>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 name="Freeform 7">
              <a:extLst>
                <a:ext uri="{FF2B5EF4-FFF2-40B4-BE49-F238E27FC236}">
                  <a16:creationId xmlns:a16="http://schemas.microsoft.com/office/drawing/2014/main" id="{4998E217-E070-42CE-9127-C9DB2F6D5417}"/>
                </a:ext>
              </a:extLst>
            </p:cNvPr>
            <p:cNvSpPr/>
            <p:nvPr/>
          </p:nvSpPr>
          <p:spPr bwMode="auto">
            <a:xfrm>
              <a:off x="5124265" y="1047943"/>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9" name="Freeform 8">
              <a:extLst>
                <a:ext uri="{FF2B5EF4-FFF2-40B4-BE49-F238E27FC236}">
                  <a16:creationId xmlns:a16="http://schemas.microsoft.com/office/drawing/2014/main" id="{945F6A03-672D-43A2-A619-81FA07E3A614}"/>
                </a:ext>
              </a:extLst>
            </p:cNvPr>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0" name="Freeform 9">
              <a:extLst>
                <a:ext uri="{FF2B5EF4-FFF2-40B4-BE49-F238E27FC236}">
                  <a16:creationId xmlns:a16="http://schemas.microsoft.com/office/drawing/2014/main" id="{ED1EFA8A-E55D-4C79-AFC1-EFBDB4BC2DAF}"/>
                </a:ext>
              </a:extLst>
            </p:cNvPr>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1" name="Freeform 10">
              <a:extLst>
                <a:ext uri="{FF2B5EF4-FFF2-40B4-BE49-F238E27FC236}">
                  <a16:creationId xmlns:a16="http://schemas.microsoft.com/office/drawing/2014/main" id="{7DE8DF48-4413-46E3-A285-84EDF14E5F8E}"/>
                </a:ext>
              </a:extLst>
            </p:cNvPr>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2" name="Freeform 11">
              <a:extLst>
                <a:ext uri="{FF2B5EF4-FFF2-40B4-BE49-F238E27FC236}">
                  <a16:creationId xmlns:a16="http://schemas.microsoft.com/office/drawing/2014/main" id="{866C9446-BF40-4596-8B4A-DEC15D12D71F}"/>
                </a:ext>
              </a:extLst>
            </p:cNvPr>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nvGrpSpPr>
            <p:cNvPr id="23" name="组合 143">
              <a:extLst>
                <a:ext uri="{FF2B5EF4-FFF2-40B4-BE49-F238E27FC236}">
                  <a16:creationId xmlns:a16="http://schemas.microsoft.com/office/drawing/2014/main" id="{3F3896C8-BFC2-4805-8C3A-DE12FC0A6014}"/>
                </a:ext>
              </a:extLst>
            </p:cNvPr>
            <p:cNvGrpSpPr/>
            <p:nvPr/>
          </p:nvGrpSpPr>
          <p:grpSpPr>
            <a:xfrm>
              <a:off x="3517901" y="1225551"/>
              <a:ext cx="5260975" cy="4090987"/>
              <a:chOff x="3517901" y="1225551"/>
              <a:chExt cx="5260975" cy="4090987"/>
            </a:xfrm>
            <a:grpFill/>
          </p:grpSpPr>
          <p:sp>
            <p:nvSpPr>
              <p:cNvPr id="24" name="Freeform 12">
                <a:extLst>
                  <a:ext uri="{FF2B5EF4-FFF2-40B4-BE49-F238E27FC236}">
                    <a16:creationId xmlns:a16="http://schemas.microsoft.com/office/drawing/2014/main" id="{8DE3AFCB-E9EA-4940-8BC8-5E9F5B1DED6A}"/>
                  </a:ext>
                </a:extLst>
              </p:cNvPr>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5" name="Freeform 13">
                <a:extLst>
                  <a:ext uri="{FF2B5EF4-FFF2-40B4-BE49-F238E27FC236}">
                    <a16:creationId xmlns:a16="http://schemas.microsoft.com/office/drawing/2014/main" id="{37B0873E-8E74-4372-810E-C4A941105CBD}"/>
                  </a:ext>
                </a:extLst>
              </p:cNvPr>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6" name="Freeform 14">
                <a:extLst>
                  <a:ext uri="{FF2B5EF4-FFF2-40B4-BE49-F238E27FC236}">
                    <a16:creationId xmlns:a16="http://schemas.microsoft.com/office/drawing/2014/main" id="{B587A5D3-357A-4A50-B2CE-02E8AEC5BA34}"/>
                  </a:ext>
                </a:extLst>
              </p:cNvPr>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7" name="Freeform 15">
                <a:extLst>
                  <a:ext uri="{FF2B5EF4-FFF2-40B4-BE49-F238E27FC236}">
                    <a16:creationId xmlns:a16="http://schemas.microsoft.com/office/drawing/2014/main" id="{28A9E012-E8B2-47FD-B68E-1F07892EFBD6}"/>
                  </a:ext>
                </a:extLst>
              </p:cNvPr>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8" name="Freeform 16">
                <a:extLst>
                  <a:ext uri="{FF2B5EF4-FFF2-40B4-BE49-F238E27FC236}">
                    <a16:creationId xmlns:a16="http://schemas.microsoft.com/office/drawing/2014/main" id="{8B9E3E01-D630-4D8D-89E2-881EE1C6775E}"/>
                  </a:ext>
                </a:extLst>
              </p:cNvPr>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9" name="Freeform 17">
                <a:extLst>
                  <a:ext uri="{FF2B5EF4-FFF2-40B4-BE49-F238E27FC236}">
                    <a16:creationId xmlns:a16="http://schemas.microsoft.com/office/drawing/2014/main" id="{E2AF9949-2C87-44D7-883E-7479E135DFF8}"/>
                  </a:ext>
                </a:extLst>
              </p:cNvPr>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0" name="Freeform 18">
                <a:extLst>
                  <a:ext uri="{FF2B5EF4-FFF2-40B4-BE49-F238E27FC236}">
                    <a16:creationId xmlns:a16="http://schemas.microsoft.com/office/drawing/2014/main" id="{2D2EC26F-1997-40C7-82A1-61A7CCC966C5}"/>
                  </a:ext>
                </a:extLst>
              </p:cNvPr>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1" name="Freeform 19">
                <a:extLst>
                  <a:ext uri="{FF2B5EF4-FFF2-40B4-BE49-F238E27FC236}">
                    <a16:creationId xmlns:a16="http://schemas.microsoft.com/office/drawing/2014/main" id="{A13D16B6-952C-45C1-AC55-2DB6C8C91CAA}"/>
                  </a:ext>
                </a:extLst>
              </p:cNvPr>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2" name="Freeform 20">
                <a:extLst>
                  <a:ext uri="{FF2B5EF4-FFF2-40B4-BE49-F238E27FC236}">
                    <a16:creationId xmlns:a16="http://schemas.microsoft.com/office/drawing/2014/main" id="{F06965AA-4620-483A-9400-2ED904574F99}"/>
                  </a:ext>
                </a:extLst>
              </p:cNvPr>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3" name="Freeform 21">
                <a:extLst>
                  <a:ext uri="{FF2B5EF4-FFF2-40B4-BE49-F238E27FC236}">
                    <a16:creationId xmlns:a16="http://schemas.microsoft.com/office/drawing/2014/main" id="{F24483B1-A3D6-410A-9D55-A3EA4AFB910A}"/>
                  </a:ext>
                </a:extLst>
              </p:cNvPr>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4" name="Freeform 22">
                <a:extLst>
                  <a:ext uri="{FF2B5EF4-FFF2-40B4-BE49-F238E27FC236}">
                    <a16:creationId xmlns:a16="http://schemas.microsoft.com/office/drawing/2014/main" id="{81640741-A68E-4F2A-831E-3B3BBF183AB5}"/>
                  </a:ext>
                </a:extLst>
              </p:cNvPr>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5" name="Freeform 23">
                <a:extLst>
                  <a:ext uri="{FF2B5EF4-FFF2-40B4-BE49-F238E27FC236}">
                    <a16:creationId xmlns:a16="http://schemas.microsoft.com/office/drawing/2014/main" id="{1D1C32CC-78EB-4327-A0B9-8F770BF9CA54}"/>
                  </a:ext>
                </a:extLst>
              </p:cNvPr>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6" name="Freeform 24">
                <a:extLst>
                  <a:ext uri="{FF2B5EF4-FFF2-40B4-BE49-F238E27FC236}">
                    <a16:creationId xmlns:a16="http://schemas.microsoft.com/office/drawing/2014/main" id="{E80D35CE-8223-4973-987D-D2A6F3E1250C}"/>
                  </a:ext>
                </a:extLst>
              </p:cNvPr>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7" name="Freeform 25">
                <a:extLst>
                  <a:ext uri="{FF2B5EF4-FFF2-40B4-BE49-F238E27FC236}">
                    <a16:creationId xmlns:a16="http://schemas.microsoft.com/office/drawing/2014/main" id="{A8721213-A1C3-4AC5-B6FD-55B3D3DD2A57}"/>
                  </a:ext>
                </a:extLst>
              </p:cNvPr>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8" name="Freeform 26">
                <a:extLst>
                  <a:ext uri="{FF2B5EF4-FFF2-40B4-BE49-F238E27FC236}">
                    <a16:creationId xmlns:a16="http://schemas.microsoft.com/office/drawing/2014/main" id="{196BA70D-587E-4651-846A-66890AE61680}"/>
                  </a:ext>
                </a:extLst>
              </p:cNvPr>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9" name="Freeform 27">
                <a:extLst>
                  <a:ext uri="{FF2B5EF4-FFF2-40B4-BE49-F238E27FC236}">
                    <a16:creationId xmlns:a16="http://schemas.microsoft.com/office/drawing/2014/main" id="{31D330D3-78EC-4288-B7E5-433089A4D8C2}"/>
                  </a:ext>
                </a:extLst>
              </p:cNvPr>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0" name="Freeform 28">
                <a:extLst>
                  <a:ext uri="{FF2B5EF4-FFF2-40B4-BE49-F238E27FC236}">
                    <a16:creationId xmlns:a16="http://schemas.microsoft.com/office/drawing/2014/main" id="{90300FEF-37C0-426F-8266-72D66D6C5DE9}"/>
                  </a:ext>
                </a:extLst>
              </p:cNvPr>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1" name="Freeform 29">
                <a:extLst>
                  <a:ext uri="{FF2B5EF4-FFF2-40B4-BE49-F238E27FC236}">
                    <a16:creationId xmlns:a16="http://schemas.microsoft.com/office/drawing/2014/main" id="{70B0614C-3D85-4C24-8918-088B58A17DD7}"/>
                  </a:ext>
                </a:extLst>
              </p:cNvPr>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2" name="Freeform 30">
                <a:extLst>
                  <a:ext uri="{FF2B5EF4-FFF2-40B4-BE49-F238E27FC236}">
                    <a16:creationId xmlns:a16="http://schemas.microsoft.com/office/drawing/2014/main" id="{E4076D13-4BB0-4048-BE4D-A66004F8E0CD}"/>
                  </a:ext>
                </a:extLst>
              </p:cNvPr>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3" name="Freeform 31">
                <a:extLst>
                  <a:ext uri="{FF2B5EF4-FFF2-40B4-BE49-F238E27FC236}">
                    <a16:creationId xmlns:a16="http://schemas.microsoft.com/office/drawing/2014/main" id="{AF37FA04-E5AC-4DE6-AF99-672E8082EEA1}"/>
                  </a:ext>
                </a:extLst>
              </p:cNvPr>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4" name="Freeform 32">
                <a:extLst>
                  <a:ext uri="{FF2B5EF4-FFF2-40B4-BE49-F238E27FC236}">
                    <a16:creationId xmlns:a16="http://schemas.microsoft.com/office/drawing/2014/main" id="{8EC074BC-94DD-47E3-9F3A-0DDAF35589C1}"/>
                  </a:ext>
                </a:extLst>
              </p:cNvPr>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5" name="Freeform 33">
                <a:extLst>
                  <a:ext uri="{FF2B5EF4-FFF2-40B4-BE49-F238E27FC236}">
                    <a16:creationId xmlns:a16="http://schemas.microsoft.com/office/drawing/2014/main" id="{1D36E8CF-A427-4770-8AF1-60826ABE50C2}"/>
                  </a:ext>
                </a:extLst>
              </p:cNvPr>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6" name="Freeform 34">
                <a:extLst>
                  <a:ext uri="{FF2B5EF4-FFF2-40B4-BE49-F238E27FC236}">
                    <a16:creationId xmlns:a16="http://schemas.microsoft.com/office/drawing/2014/main" id="{115D45BA-3EFD-48C0-B244-EA786179FFD0}"/>
                  </a:ext>
                </a:extLst>
              </p:cNvPr>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7" name="Freeform 35">
                <a:extLst>
                  <a:ext uri="{FF2B5EF4-FFF2-40B4-BE49-F238E27FC236}">
                    <a16:creationId xmlns:a16="http://schemas.microsoft.com/office/drawing/2014/main" id="{C49831DE-E8CF-45DD-9C1D-039A10335B65}"/>
                  </a:ext>
                </a:extLst>
              </p:cNvPr>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8" name="Freeform 36">
                <a:extLst>
                  <a:ext uri="{FF2B5EF4-FFF2-40B4-BE49-F238E27FC236}">
                    <a16:creationId xmlns:a16="http://schemas.microsoft.com/office/drawing/2014/main" id="{970A8388-9C7F-452E-9C46-6446A61B31AF}"/>
                  </a:ext>
                </a:extLst>
              </p:cNvPr>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9" name="Freeform 37">
                <a:extLst>
                  <a:ext uri="{FF2B5EF4-FFF2-40B4-BE49-F238E27FC236}">
                    <a16:creationId xmlns:a16="http://schemas.microsoft.com/office/drawing/2014/main" id="{960D613A-09EE-4D54-844C-D0C140647C98}"/>
                  </a:ext>
                </a:extLst>
              </p:cNvPr>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0" name="Freeform 38">
                <a:extLst>
                  <a:ext uri="{FF2B5EF4-FFF2-40B4-BE49-F238E27FC236}">
                    <a16:creationId xmlns:a16="http://schemas.microsoft.com/office/drawing/2014/main" id="{7382F0DB-8678-4F32-9191-3CC1E5EFEB29}"/>
                  </a:ext>
                </a:extLst>
              </p:cNvPr>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1" name="Freeform 39">
                <a:extLst>
                  <a:ext uri="{FF2B5EF4-FFF2-40B4-BE49-F238E27FC236}">
                    <a16:creationId xmlns:a16="http://schemas.microsoft.com/office/drawing/2014/main" id="{62ECFFF0-F9F2-43EC-8DBF-F860EA513935}"/>
                  </a:ext>
                </a:extLst>
              </p:cNvPr>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2" name="Freeform 40">
                <a:extLst>
                  <a:ext uri="{FF2B5EF4-FFF2-40B4-BE49-F238E27FC236}">
                    <a16:creationId xmlns:a16="http://schemas.microsoft.com/office/drawing/2014/main" id="{AF0A5322-543C-47FC-91E8-40255E2C1F26}"/>
                  </a:ext>
                </a:extLst>
              </p:cNvPr>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3" name="Freeform 41">
                <a:extLst>
                  <a:ext uri="{FF2B5EF4-FFF2-40B4-BE49-F238E27FC236}">
                    <a16:creationId xmlns:a16="http://schemas.microsoft.com/office/drawing/2014/main" id="{9385A3B2-1E35-4423-98DB-651A7A7DE6FC}"/>
                  </a:ext>
                </a:extLst>
              </p:cNvPr>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4" name="Freeform 42">
                <a:extLst>
                  <a:ext uri="{FF2B5EF4-FFF2-40B4-BE49-F238E27FC236}">
                    <a16:creationId xmlns:a16="http://schemas.microsoft.com/office/drawing/2014/main" id="{2AEF9CFD-B661-46A4-A15B-07F03963C59A}"/>
                  </a:ext>
                </a:extLst>
              </p:cNvPr>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5" name="Freeform 43">
                <a:extLst>
                  <a:ext uri="{FF2B5EF4-FFF2-40B4-BE49-F238E27FC236}">
                    <a16:creationId xmlns:a16="http://schemas.microsoft.com/office/drawing/2014/main" id="{86C85FF0-7173-4CBE-88E7-41A6ADF92CC2}"/>
                  </a:ext>
                </a:extLst>
              </p:cNvPr>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6" name="Freeform 44">
                <a:extLst>
                  <a:ext uri="{FF2B5EF4-FFF2-40B4-BE49-F238E27FC236}">
                    <a16:creationId xmlns:a16="http://schemas.microsoft.com/office/drawing/2014/main" id="{FA45B30B-C4A8-4316-90BF-7AD107E1889F}"/>
                  </a:ext>
                </a:extLst>
              </p:cNvPr>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7" name="Freeform 45">
                <a:extLst>
                  <a:ext uri="{FF2B5EF4-FFF2-40B4-BE49-F238E27FC236}">
                    <a16:creationId xmlns:a16="http://schemas.microsoft.com/office/drawing/2014/main" id="{B8DC8B4D-4367-4F76-AEFD-64AF3B898ED0}"/>
                  </a:ext>
                </a:extLst>
              </p:cNvPr>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8" name="Freeform 46">
                <a:extLst>
                  <a:ext uri="{FF2B5EF4-FFF2-40B4-BE49-F238E27FC236}">
                    <a16:creationId xmlns:a16="http://schemas.microsoft.com/office/drawing/2014/main" id="{7A5A3754-0245-4D85-AB19-3225E18D0C46}"/>
                  </a:ext>
                </a:extLst>
              </p:cNvPr>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9" name="Freeform 47">
                <a:extLst>
                  <a:ext uri="{FF2B5EF4-FFF2-40B4-BE49-F238E27FC236}">
                    <a16:creationId xmlns:a16="http://schemas.microsoft.com/office/drawing/2014/main" id="{8D09F59A-D93A-4C65-A064-F3E844398328}"/>
                  </a:ext>
                </a:extLst>
              </p:cNvPr>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0" name="Freeform 48">
                <a:extLst>
                  <a:ext uri="{FF2B5EF4-FFF2-40B4-BE49-F238E27FC236}">
                    <a16:creationId xmlns:a16="http://schemas.microsoft.com/office/drawing/2014/main" id="{4269B545-1A75-4E7E-9A65-9DF1A12F94B8}"/>
                  </a:ext>
                </a:extLst>
              </p:cNvPr>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1" name="Freeform 49">
                <a:extLst>
                  <a:ext uri="{FF2B5EF4-FFF2-40B4-BE49-F238E27FC236}">
                    <a16:creationId xmlns:a16="http://schemas.microsoft.com/office/drawing/2014/main" id="{D7B5E889-EA92-426C-A2CA-89BFCBC5F9FB}"/>
                  </a:ext>
                </a:extLst>
              </p:cNvPr>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2" name="Freeform 50">
                <a:extLst>
                  <a:ext uri="{FF2B5EF4-FFF2-40B4-BE49-F238E27FC236}">
                    <a16:creationId xmlns:a16="http://schemas.microsoft.com/office/drawing/2014/main" id="{58733A19-0FA0-4473-B39F-8CF1A8B8E42C}"/>
                  </a:ext>
                </a:extLst>
              </p:cNvPr>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3" name="Freeform 51">
                <a:extLst>
                  <a:ext uri="{FF2B5EF4-FFF2-40B4-BE49-F238E27FC236}">
                    <a16:creationId xmlns:a16="http://schemas.microsoft.com/office/drawing/2014/main" id="{2C0824BB-90C2-498F-B559-AE75B1665EC9}"/>
                  </a:ext>
                </a:extLst>
              </p:cNvPr>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4" name="Freeform 52">
                <a:extLst>
                  <a:ext uri="{FF2B5EF4-FFF2-40B4-BE49-F238E27FC236}">
                    <a16:creationId xmlns:a16="http://schemas.microsoft.com/office/drawing/2014/main" id="{627D4A9D-35E6-4B69-BE7E-BF1C85386B52}"/>
                  </a:ext>
                </a:extLst>
              </p:cNvPr>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5" name="Freeform 53">
                <a:extLst>
                  <a:ext uri="{FF2B5EF4-FFF2-40B4-BE49-F238E27FC236}">
                    <a16:creationId xmlns:a16="http://schemas.microsoft.com/office/drawing/2014/main" id="{9DF924BE-103C-495F-899B-937F192B316A}"/>
                  </a:ext>
                </a:extLst>
              </p:cNvPr>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6" name="Freeform 54">
                <a:extLst>
                  <a:ext uri="{FF2B5EF4-FFF2-40B4-BE49-F238E27FC236}">
                    <a16:creationId xmlns:a16="http://schemas.microsoft.com/office/drawing/2014/main" id="{F6CEB51D-C9FB-4421-BAF4-4F5E1329B58E}"/>
                  </a:ext>
                </a:extLst>
              </p:cNvPr>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7" name="Freeform 55">
                <a:extLst>
                  <a:ext uri="{FF2B5EF4-FFF2-40B4-BE49-F238E27FC236}">
                    <a16:creationId xmlns:a16="http://schemas.microsoft.com/office/drawing/2014/main" id="{A549066E-D4A1-4536-92D1-8A2665256A6F}"/>
                  </a:ext>
                </a:extLst>
              </p:cNvPr>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8" name="Freeform 56">
                <a:extLst>
                  <a:ext uri="{FF2B5EF4-FFF2-40B4-BE49-F238E27FC236}">
                    <a16:creationId xmlns:a16="http://schemas.microsoft.com/office/drawing/2014/main" id="{1F75ABAC-6736-4300-830D-9A6492923113}"/>
                  </a:ext>
                </a:extLst>
              </p:cNvPr>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9" name="Freeform 57">
                <a:extLst>
                  <a:ext uri="{FF2B5EF4-FFF2-40B4-BE49-F238E27FC236}">
                    <a16:creationId xmlns:a16="http://schemas.microsoft.com/office/drawing/2014/main" id="{6605C066-31B0-40B2-AD47-924A36CAD1E7}"/>
                  </a:ext>
                </a:extLst>
              </p:cNvPr>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0" name="Freeform 58">
                <a:extLst>
                  <a:ext uri="{FF2B5EF4-FFF2-40B4-BE49-F238E27FC236}">
                    <a16:creationId xmlns:a16="http://schemas.microsoft.com/office/drawing/2014/main" id="{6702A30A-4579-48A0-9425-B6FF939AE47D}"/>
                  </a:ext>
                </a:extLst>
              </p:cNvPr>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1" name="Freeform 59">
                <a:extLst>
                  <a:ext uri="{FF2B5EF4-FFF2-40B4-BE49-F238E27FC236}">
                    <a16:creationId xmlns:a16="http://schemas.microsoft.com/office/drawing/2014/main" id="{0379C1B2-20AB-4860-9D1A-F142C12B8F38}"/>
                  </a:ext>
                </a:extLst>
              </p:cNvPr>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2" name="Freeform 60">
                <a:extLst>
                  <a:ext uri="{FF2B5EF4-FFF2-40B4-BE49-F238E27FC236}">
                    <a16:creationId xmlns:a16="http://schemas.microsoft.com/office/drawing/2014/main" id="{F75B9D9E-08FB-45C9-A5B1-EAD9873DB817}"/>
                  </a:ext>
                </a:extLst>
              </p:cNvPr>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3" name="Freeform 61">
                <a:extLst>
                  <a:ext uri="{FF2B5EF4-FFF2-40B4-BE49-F238E27FC236}">
                    <a16:creationId xmlns:a16="http://schemas.microsoft.com/office/drawing/2014/main" id="{DC766D6D-7731-4C1F-A04A-266596492E98}"/>
                  </a:ext>
                </a:extLst>
              </p:cNvPr>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4" name="Freeform 62">
                <a:extLst>
                  <a:ext uri="{FF2B5EF4-FFF2-40B4-BE49-F238E27FC236}">
                    <a16:creationId xmlns:a16="http://schemas.microsoft.com/office/drawing/2014/main" id="{1489C3A4-9C92-43AC-9B5F-F67E2C50A45D}"/>
                  </a:ext>
                </a:extLst>
              </p:cNvPr>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5" name="Freeform 63">
                <a:extLst>
                  <a:ext uri="{FF2B5EF4-FFF2-40B4-BE49-F238E27FC236}">
                    <a16:creationId xmlns:a16="http://schemas.microsoft.com/office/drawing/2014/main" id="{0E38EDCB-AF28-4AA1-9F5E-A05AC274C3A0}"/>
                  </a:ext>
                </a:extLst>
              </p:cNvPr>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6" name="Freeform 64">
                <a:extLst>
                  <a:ext uri="{FF2B5EF4-FFF2-40B4-BE49-F238E27FC236}">
                    <a16:creationId xmlns:a16="http://schemas.microsoft.com/office/drawing/2014/main" id="{EAC983FC-EE0F-474C-973A-9A0DBA6AC859}"/>
                  </a:ext>
                </a:extLst>
              </p:cNvPr>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7" name="Freeform 65">
                <a:extLst>
                  <a:ext uri="{FF2B5EF4-FFF2-40B4-BE49-F238E27FC236}">
                    <a16:creationId xmlns:a16="http://schemas.microsoft.com/office/drawing/2014/main" id="{2AC5DFB9-CBCC-447D-8C95-AB1A7A264EF0}"/>
                  </a:ext>
                </a:extLst>
              </p:cNvPr>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8" name="Freeform 66">
                <a:extLst>
                  <a:ext uri="{FF2B5EF4-FFF2-40B4-BE49-F238E27FC236}">
                    <a16:creationId xmlns:a16="http://schemas.microsoft.com/office/drawing/2014/main" id="{27E214A9-6946-42E5-8856-CB33BBB87B8F}"/>
                  </a:ext>
                </a:extLst>
              </p:cNvPr>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9" name="Freeform 67">
                <a:extLst>
                  <a:ext uri="{FF2B5EF4-FFF2-40B4-BE49-F238E27FC236}">
                    <a16:creationId xmlns:a16="http://schemas.microsoft.com/office/drawing/2014/main" id="{5B0DDBA6-5F02-4C16-8F0B-25297EBA5808}"/>
                  </a:ext>
                </a:extLst>
              </p:cNvPr>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0" name="Freeform 68">
                <a:extLst>
                  <a:ext uri="{FF2B5EF4-FFF2-40B4-BE49-F238E27FC236}">
                    <a16:creationId xmlns:a16="http://schemas.microsoft.com/office/drawing/2014/main" id="{FB61DFE5-E625-45CE-A6AF-1AC492D32DC3}"/>
                  </a:ext>
                </a:extLst>
              </p:cNvPr>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1" name="Freeform 69">
                <a:extLst>
                  <a:ext uri="{FF2B5EF4-FFF2-40B4-BE49-F238E27FC236}">
                    <a16:creationId xmlns:a16="http://schemas.microsoft.com/office/drawing/2014/main" id="{52CE5B56-E107-4F34-AF5C-78CB30760933}"/>
                  </a:ext>
                </a:extLst>
              </p:cNvPr>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2" name="Freeform 70">
                <a:extLst>
                  <a:ext uri="{FF2B5EF4-FFF2-40B4-BE49-F238E27FC236}">
                    <a16:creationId xmlns:a16="http://schemas.microsoft.com/office/drawing/2014/main" id="{950C3C2C-AA36-4090-AB6D-F0F6CA06BE96}"/>
                  </a:ext>
                </a:extLst>
              </p:cNvPr>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3" name="Freeform 71">
                <a:extLst>
                  <a:ext uri="{FF2B5EF4-FFF2-40B4-BE49-F238E27FC236}">
                    <a16:creationId xmlns:a16="http://schemas.microsoft.com/office/drawing/2014/main" id="{740BFDBC-ADE0-4903-984E-DA994B8F8B92}"/>
                  </a:ext>
                </a:extLst>
              </p:cNvPr>
              <p:cNvSpPr/>
              <p:nvPr/>
            </p:nvSpPr>
            <p:spPr bwMode="auto">
              <a:xfrm>
                <a:off x="4145361" y="1703388"/>
                <a:ext cx="109538" cy="19051"/>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4" name="Freeform 72">
                <a:extLst>
                  <a:ext uri="{FF2B5EF4-FFF2-40B4-BE49-F238E27FC236}">
                    <a16:creationId xmlns:a16="http://schemas.microsoft.com/office/drawing/2014/main" id="{38BFCEE0-09C1-48D6-BA65-0CC51429C68C}"/>
                  </a:ext>
                </a:extLst>
              </p:cNvPr>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5" name="Freeform 73">
                <a:extLst>
                  <a:ext uri="{FF2B5EF4-FFF2-40B4-BE49-F238E27FC236}">
                    <a16:creationId xmlns:a16="http://schemas.microsoft.com/office/drawing/2014/main" id="{1BEFD8FE-2424-48D2-AFE7-CDC3661DF956}"/>
                  </a:ext>
                </a:extLst>
              </p:cNvPr>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6" name="Freeform 74">
                <a:extLst>
                  <a:ext uri="{FF2B5EF4-FFF2-40B4-BE49-F238E27FC236}">
                    <a16:creationId xmlns:a16="http://schemas.microsoft.com/office/drawing/2014/main" id="{39E11DB6-9C7C-4F45-B41B-4B6CD872A9DE}"/>
                  </a:ext>
                </a:extLst>
              </p:cNvPr>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7" name="Freeform 75">
                <a:extLst>
                  <a:ext uri="{FF2B5EF4-FFF2-40B4-BE49-F238E27FC236}">
                    <a16:creationId xmlns:a16="http://schemas.microsoft.com/office/drawing/2014/main" id="{885116C3-E1B5-4275-A7E8-0552A3826A6A}"/>
                  </a:ext>
                </a:extLst>
              </p:cNvPr>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8" name="Freeform 76">
                <a:extLst>
                  <a:ext uri="{FF2B5EF4-FFF2-40B4-BE49-F238E27FC236}">
                    <a16:creationId xmlns:a16="http://schemas.microsoft.com/office/drawing/2014/main" id="{A0509A08-C3F9-44EA-A5CD-23F2B18F1DC2}"/>
                  </a:ext>
                </a:extLst>
              </p:cNvPr>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9" name="Freeform 77">
                <a:extLst>
                  <a:ext uri="{FF2B5EF4-FFF2-40B4-BE49-F238E27FC236}">
                    <a16:creationId xmlns:a16="http://schemas.microsoft.com/office/drawing/2014/main" id="{A59201E9-B97E-4C45-93E7-14EB41DB7D57}"/>
                  </a:ext>
                </a:extLst>
              </p:cNvPr>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0" name="Freeform 78">
                <a:extLst>
                  <a:ext uri="{FF2B5EF4-FFF2-40B4-BE49-F238E27FC236}">
                    <a16:creationId xmlns:a16="http://schemas.microsoft.com/office/drawing/2014/main" id="{F422E267-39EF-4076-8740-631B55571242}"/>
                  </a:ext>
                </a:extLst>
              </p:cNvPr>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1" name="Freeform 79">
                <a:extLst>
                  <a:ext uri="{FF2B5EF4-FFF2-40B4-BE49-F238E27FC236}">
                    <a16:creationId xmlns:a16="http://schemas.microsoft.com/office/drawing/2014/main" id="{0C799271-6826-4F2C-A9FB-DD6CC392EDDC}"/>
                  </a:ext>
                </a:extLst>
              </p:cNvPr>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2" name="Freeform 80">
                <a:extLst>
                  <a:ext uri="{FF2B5EF4-FFF2-40B4-BE49-F238E27FC236}">
                    <a16:creationId xmlns:a16="http://schemas.microsoft.com/office/drawing/2014/main" id="{F168B025-9279-44B0-B3D4-F0AA140B534A}"/>
                  </a:ext>
                </a:extLst>
              </p:cNvPr>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3" name="Freeform 81">
                <a:extLst>
                  <a:ext uri="{FF2B5EF4-FFF2-40B4-BE49-F238E27FC236}">
                    <a16:creationId xmlns:a16="http://schemas.microsoft.com/office/drawing/2014/main" id="{4EE751E0-308A-410E-93E3-A878B98A86F1}"/>
                  </a:ext>
                </a:extLst>
              </p:cNvPr>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4" name="Freeform 82">
                <a:extLst>
                  <a:ext uri="{FF2B5EF4-FFF2-40B4-BE49-F238E27FC236}">
                    <a16:creationId xmlns:a16="http://schemas.microsoft.com/office/drawing/2014/main" id="{858ED0C2-ED86-43FE-99E7-88D705829A7C}"/>
                  </a:ext>
                </a:extLst>
              </p:cNvPr>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5" name="Freeform 83">
                <a:extLst>
                  <a:ext uri="{FF2B5EF4-FFF2-40B4-BE49-F238E27FC236}">
                    <a16:creationId xmlns:a16="http://schemas.microsoft.com/office/drawing/2014/main" id="{4A159939-A435-4C50-9A31-C25D1F084D93}"/>
                  </a:ext>
                </a:extLst>
              </p:cNvPr>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6" name="Freeform 84">
                <a:extLst>
                  <a:ext uri="{FF2B5EF4-FFF2-40B4-BE49-F238E27FC236}">
                    <a16:creationId xmlns:a16="http://schemas.microsoft.com/office/drawing/2014/main" id="{2ACD8E5E-E45C-4612-AB7C-FB422AAD4E56}"/>
                  </a:ext>
                </a:extLst>
              </p:cNvPr>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7" name="Freeform 85">
                <a:extLst>
                  <a:ext uri="{FF2B5EF4-FFF2-40B4-BE49-F238E27FC236}">
                    <a16:creationId xmlns:a16="http://schemas.microsoft.com/office/drawing/2014/main" id="{FB2003C4-1627-4D4A-AE32-99FF94D9EB44}"/>
                  </a:ext>
                </a:extLst>
              </p:cNvPr>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8" name="Freeform 86">
                <a:extLst>
                  <a:ext uri="{FF2B5EF4-FFF2-40B4-BE49-F238E27FC236}">
                    <a16:creationId xmlns:a16="http://schemas.microsoft.com/office/drawing/2014/main" id="{55936854-475E-44F8-89B5-C1679A876D2B}"/>
                  </a:ext>
                </a:extLst>
              </p:cNvPr>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9" name="Freeform 87">
                <a:extLst>
                  <a:ext uri="{FF2B5EF4-FFF2-40B4-BE49-F238E27FC236}">
                    <a16:creationId xmlns:a16="http://schemas.microsoft.com/office/drawing/2014/main" id="{10C3A086-4E2E-47F5-90E7-144B1DE56AA8}"/>
                  </a:ext>
                </a:extLst>
              </p:cNvPr>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0" name="Freeform 88">
                <a:extLst>
                  <a:ext uri="{FF2B5EF4-FFF2-40B4-BE49-F238E27FC236}">
                    <a16:creationId xmlns:a16="http://schemas.microsoft.com/office/drawing/2014/main" id="{B51076D3-62B1-4B15-8AD2-5929078D11A4}"/>
                  </a:ext>
                </a:extLst>
              </p:cNvPr>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1" name="Freeform 89">
                <a:extLst>
                  <a:ext uri="{FF2B5EF4-FFF2-40B4-BE49-F238E27FC236}">
                    <a16:creationId xmlns:a16="http://schemas.microsoft.com/office/drawing/2014/main" id="{A3A54C95-E20E-4A0F-A5DD-601E346E56E8}"/>
                  </a:ext>
                </a:extLst>
              </p:cNvPr>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2" name="Freeform 90">
                <a:extLst>
                  <a:ext uri="{FF2B5EF4-FFF2-40B4-BE49-F238E27FC236}">
                    <a16:creationId xmlns:a16="http://schemas.microsoft.com/office/drawing/2014/main" id="{0838C221-D24D-4F91-883C-BE4518A5551A}"/>
                  </a:ext>
                </a:extLst>
              </p:cNvPr>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3" name="Freeform 91">
                <a:extLst>
                  <a:ext uri="{FF2B5EF4-FFF2-40B4-BE49-F238E27FC236}">
                    <a16:creationId xmlns:a16="http://schemas.microsoft.com/office/drawing/2014/main" id="{340713F0-C4D0-414E-9DCA-0065B7B1E392}"/>
                  </a:ext>
                </a:extLst>
              </p:cNvPr>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4" name="Freeform 92">
                <a:extLst>
                  <a:ext uri="{FF2B5EF4-FFF2-40B4-BE49-F238E27FC236}">
                    <a16:creationId xmlns:a16="http://schemas.microsoft.com/office/drawing/2014/main" id="{DD17C8D4-5E6F-4B85-805E-1F8A3EDE03C7}"/>
                  </a:ext>
                </a:extLst>
              </p:cNvPr>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grpSp>
      <p:sp>
        <p:nvSpPr>
          <p:cNvPr id="106" name="Rectangle: Rounded Corners 1">
            <a:extLst>
              <a:ext uri="{FF2B5EF4-FFF2-40B4-BE49-F238E27FC236}">
                <a16:creationId xmlns:a16="http://schemas.microsoft.com/office/drawing/2014/main" id="{B7F8E7F3-718B-4362-BB52-15DFDC3F0352}"/>
              </a:ext>
            </a:extLst>
          </p:cNvPr>
          <p:cNvSpPr/>
          <p:nvPr/>
        </p:nvSpPr>
        <p:spPr>
          <a:xfrm>
            <a:off x="587014" y="406407"/>
            <a:ext cx="3968139" cy="1074604"/>
          </a:xfrm>
          <a:prstGeom prst="roundRect">
            <a:avLst/>
          </a:prstGeom>
          <a:solidFill>
            <a:srgbClr val="ED7D31">
              <a:lumMod val="20000"/>
              <a:lumOff val="80000"/>
            </a:srgbClr>
          </a:solidFill>
          <a:ln w="12700" cap="flat" cmpd="sng" algn="ctr">
            <a:solidFill>
              <a:srgbClr val="4472C4">
                <a:shade val="50000"/>
              </a:srgbClr>
            </a:solidFill>
            <a:prstDash val="solid"/>
            <a:miter lim="800000"/>
          </a:ln>
          <a:effectLst>
            <a:glow rad="139700">
              <a:srgbClr val="ED7D31">
                <a:satMod val="175000"/>
                <a:alpha val="40000"/>
              </a:srgbClr>
            </a:glow>
          </a:effectLst>
        </p:spPr>
        <p:txBody>
          <a:bodyPr rtlCol="0" anchor="ctr"/>
          <a:lstStyle/>
          <a:p>
            <a:pPr marL="0" marR="0" lvl="0" indent="165100" algn="ctr" defTabSz="914400" rtl="0" eaLnBrk="1" fontAlgn="auto" latinLnBrk="0" hangingPunct="1">
              <a:lnSpc>
                <a:spcPct val="130000"/>
              </a:lnSpc>
              <a:spcBef>
                <a:spcPts val="0"/>
              </a:spcBef>
              <a:spcAft>
                <a:spcPts val="200"/>
              </a:spcAft>
              <a:buClrTx/>
              <a:buSzTx/>
              <a:buFontTx/>
              <a:buNone/>
              <a:tabLst/>
              <a:defRPr/>
            </a:pPr>
            <a:r>
              <a:rPr kumimoji="0" lang="en-US" sz="3200" b="1" i="0" u="none" strike="noStrike" kern="0" cap="none" spc="0" normalizeH="0" noProof="0" smtClean="0">
                <a:ln>
                  <a:noFill/>
                </a:ln>
                <a:solidFill>
                  <a:srgbClr val="0070C0"/>
                </a:solidFill>
                <a:effectLst/>
                <a:uLnTx/>
                <a:uFillTx/>
                <a:latin typeface="#9Slide05 Brannboll Ny" panose="02000000000000000000" pitchFamily="2" charset="0"/>
                <a:ea typeface="Times New Roman" panose="02020603050405020304" pitchFamily="18" charset="0"/>
                <a:cs typeface="Times New Roman" pitchFamily="18" charset="0"/>
              </a:rPr>
              <a:t>XỬ LÍ TÌNH HUỐNG</a:t>
            </a:r>
            <a:r>
              <a:rPr kumimoji="0" lang="en-US" sz="1800" b="0" i="0" u="none" strike="noStrike" kern="0" cap="none" spc="0" normalizeH="0" baseline="0" noProof="0" dirty="0">
                <a:ln>
                  <a:noFill/>
                </a:ln>
                <a:solidFill>
                  <a:prstClr val="white"/>
                </a:solidFill>
                <a:effectLst/>
                <a:uLnTx/>
                <a:uFillTx/>
                <a:latin typeface="#9Slide05 Brannboll Ny" panose="02000000000000000000" pitchFamily="2" charset="0"/>
                <a:ea typeface="Times New Roman" panose="02020603050405020304" pitchFamily="18" charset="0"/>
                <a:cs typeface="+mn-cs"/>
              </a:rPr>
              <a:t> </a:t>
            </a:r>
          </a:p>
        </p:txBody>
      </p:sp>
    </p:spTree>
    <p:extLst>
      <p:ext uri="{BB962C8B-B14F-4D97-AF65-F5344CB8AC3E}">
        <p14:creationId xmlns:p14="http://schemas.microsoft.com/office/powerpoint/2010/main" val="130224772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Effect transition="in" filter="fade">
                                      <p:cBhvr>
                                        <p:cTn id="13" dur="1000"/>
                                        <p:tgtEl>
                                          <p:spTgt spid="7">
                                            <p:txEl>
                                              <p:pRg st="1" end="1"/>
                                            </p:txEl>
                                          </p:spTgt>
                                        </p:tgtEl>
                                      </p:cBhvr>
                                    </p:animEffect>
                                    <p:anim calcmode="lin" valueType="num">
                                      <p:cBhvr>
                                        <p:cTn id="14"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Effect transition="in" filter="fade">
                                      <p:cBhvr>
                                        <p:cTn id="19" dur="1000"/>
                                        <p:tgtEl>
                                          <p:spTgt spid="7">
                                            <p:txEl>
                                              <p:pRg st="2" end="2"/>
                                            </p:txEl>
                                          </p:spTgt>
                                        </p:tgtEl>
                                      </p:cBhvr>
                                    </p:animEffect>
                                    <p:anim calcmode="lin" valueType="num">
                                      <p:cBhvr>
                                        <p:cTn id="20"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8AA5BA-1406-49A7-88B5-A37157C686B5}"/>
              </a:ext>
            </a:extLst>
          </p:cNvPr>
          <p:cNvPicPr>
            <a:picLocks noChangeAspect="1"/>
          </p:cNvPicPr>
          <p:nvPr/>
        </p:nvPicPr>
        <p:blipFill>
          <a:blip r:embed="rId2"/>
          <a:stretch>
            <a:fillRect/>
          </a:stretch>
        </p:blipFill>
        <p:spPr>
          <a:xfrm>
            <a:off x="0" y="1"/>
            <a:ext cx="12192000" cy="6857999"/>
          </a:xfrm>
          <a:prstGeom prst="rect">
            <a:avLst/>
          </a:prstGeom>
        </p:spPr>
      </p:pic>
      <p:grpSp>
        <p:nvGrpSpPr>
          <p:cNvPr id="5" name="Group 4"/>
          <p:cNvGrpSpPr/>
          <p:nvPr/>
        </p:nvGrpSpPr>
        <p:grpSpPr>
          <a:xfrm>
            <a:off x="70694" y="262521"/>
            <a:ext cx="8182303" cy="6922049"/>
            <a:chOff x="101023" y="-521812"/>
            <a:chExt cx="7805125" cy="7602242"/>
          </a:xfrm>
        </p:grpSpPr>
        <p:pic>
          <p:nvPicPr>
            <p:cNvPr id="6" name="Google Shape;154;p8"/>
            <p:cNvPicPr preferRelativeResize="0"/>
            <p:nvPr/>
          </p:nvPicPr>
          <p:blipFill rotWithShape="1">
            <a:blip r:embed="rId3">
              <a:alphaModFix/>
            </a:blip>
            <a:srcRect l="16992" t="-937" r="50159" b="17086"/>
            <a:stretch/>
          </p:blipFill>
          <p:spPr>
            <a:xfrm>
              <a:off x="101023" y="-521812"/>
              <a:ext cx="7805125" cy="6999520"/>
            </a:xfrm>
            <a:prstGeom prst="rect">
              <a:avLst/>
            </a:prstGeom>
            <a:noFill/>
            <a:ln>
              <a:noFill/>
            </a:ln>
          </p:spPr>
        </p:pic>
        <p:pic>
          <p:nvPicPr>
            <p:cNvPr id="7" name="Google Shape;155;p8"/>
            <p:cNvPicPr preferRelativeResize="0"/>
            <p:nvPr/>
          </p:nvPicPr>
          <p:blipFill rotWithShape="1">
            <a:blip r:embed="rId4" cstate="print">
              <a:alphaModFix/>
            </a:blip>
            <a:srcRect/>
            <a:stretch/>
          </p:blipFill>
          <p:spPr>
            <a:xfrm>
              <a:off x="3068240" y="4750073"/>
              <a:ext cx="2072846" cy="2330357"/>
            </a:xfrm>
            <a:prstGeom prst="rect">
              <a:avLst/>
            </a:prstGeom>
            <a:noFill/>
            <a:ln>
              <a:noFill/>
            </a:ln>
          </p:spPr>
        </p:pic>
      </p:grpSp>
      <p:pic>
        <p:nvPicPr>
          <p:cNvPr id="9" name="Shape 95"/>
          <p:cNvPicPr/>
          <p:nvPr/>
        </p:nvPicPr>
        <p:blipFill>
          <a:blip r:embed="rId5"/>
          <a:stretch/>
        </p:blipFill>
        <p:spPr>
          <a:xfrm>
            <a:off x="8011886" y="2046514"/>
            <a:ext cx="4271553" cy="4302238"/>
          </a:xfrm>
          <a:prstGeom prst="rect">
            <a:avLst/>
          </a:prstGeom>
        </p:spPr>
      </p:pic>
      <p:sp>
        <p:nvSpPr>
          <p:cNvPr id="11" name="Rectangle: Rounded Corners 1">
            <a:extLst>
              <a:ext uri="{FF2B5EF4-FFF2-40B4-BE49-F238E27FC236}">
                <a16:creationId xmlns:a16="http://schemas.microsoft.com/office/drawing/2014/main" id="{49368C2B-08BB-4567-BA27-2402FAA3C31F}"/>
              </a:ext>
            </a:extLst>
          </p:cNvPr>
          <p:cNvSpPr/>
          <p:nvPr/>
        </p:nvSpPr>
        <p:spPr>
          <a:xfrm>
            <a:off x="5781213" y="101600"/>
            <a:ext cx="2071015" cy="798288"/>
          </a:xfrm>
          <a:prstGeom prst="roundRect">
            <a:avLst/>
          </a:prstGeom>
          <a:solidFill>
            <a:schemeClr val="accent2">
              <a:lumMod val="20000"/>
              <a:lumOff val="8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165100" algn="just" defTabSz="914400" rtl="0" eaLnBrk="1" fontAlgn="auto" latinLnBrk="0" hangingPunct="1">
              <a:lnSpc>
                <a:spcPct val="130000"/>
              </a:lnSpc>
              <a:spcBef>
                <a:spcPts val="0"/>
              </a:spcBef>
              <a:spcAft>
                <a:spcPts val="200"/>
              </a:spcAft>
              <a:buClrTx/>
              <a:buSzTx/>
              <a:buFontTx/>
              <a:buNone/>
              <a:tabLst/>
              <a:defRPr/>
            </a:pPr>
            <a:r>
              <a:rPr kumimoji="0" lang="en-US" sz="3200" b="1" i="0" u="none" strike="noStrike" kern="1200" cap="none" spc="0" normalizeH="0" baseline="0" noProof="0" smtClean="0">
                <a:ln>
                  <a:noFill/>
                </a:ln>
                <a:solidFill>
                  <a:srgbClr val="FF0000"/>
                </a:solidFill>
                <a:effectLst/>
                <a:uLnTx/>
                <a:uFillTx/>
                <a:latin typeface="#9Slide05 Brannboll Ny" panose="02000000000000000000" pitchFamily="2" charset="0"/>
                <a:ea typeface="Times New Roman" panose="02020603050405020304" pitchFamily="18" charset="0"/>
                <a:cs typeface="Times New Roman" pitchFamily="18" charset="0"/>
              </a:rPr>
              <a:t>Bài</a:t>
            </a:r>
            <a:r>
              <a:rPr kumimoji="0" lang="en-US" sz="3200" b="1" i="0" u="none" strike="noStrike" kern="1200" cap="none" spc="0" normalizeH="0" noProof="0" smtClean="0">
                <a:ln>
                  <a:noFill/>
                </a:ln>
                <a:solidFill>
                  <a:srgbClr val="FF0000"/>
                </a:solidFill>
                <a:effectLst/>
                <a:uLnTx/>
                <a:uFillTx/>
                <a:latin typeface="#9Slide05 Brannboll Ny" panose="02000000000000000000" pitchFamily="2" charset="0"/>
                <a:ea typeface="Times New Roman" panose="02020603050405020304" pitchFamily="18" charset="0"/>
                <a:cs typeface="Times New Roman" pitchFamily="18" charset="0"/>
              </a:rPr>
              <a:t> tập 5:</a:t>
            </a:r>
            <a:endParaRPr kumimoji="0" lang="en-US" sz="3200" b="1" i="0" u="none" strike="noStrike" kern="1200" cap="none" spc="0" normalizeH="0" baseline="0" noProof="0" dirty="0">
              <a:ln>
                <a:noFill/>
              </a:ln>
              <a:solidFill>
                <a:srgbClr val="FF0000"/>
              </a:solidFill>
              <a:effectLst/>
              <a:uLnTx/>
              <a:uFillTx/>
              <a:latin typeface="#9Slide05 Brannboll Ny" panose="02000000000000000000" pitchFamily="2" charset="0"/>
              <a:ea typeface="Times New Roman" panose="02020603050405020304" pitchFamily="18" charset="0"/>
              <a:cs typeface="+mn-cs"/>
            </a:endParaRPr>
          </a:p>
        </p:txBody>
      </p:sp>
      <p:sp>
        <p:nvSpPr>
          <p:cNvPr id="3" name="TextBox 2"/>
          <p:cNvSpPr txBox="1"/>
          <p:nvPr/>
        </p:nvSpPr>
        <p:spPr>
          <a:xfrm>
            <a:off x="783770" y="2133614"/>
            <a:ext cx="6553199" cy="3170099"/>
          </a:xfrm>
          <a:prstGeom prst="rect">
            <a:avLst/>
          </a:prstGeom>
          <a:noFill/>
        </p:spPr>
        <p:txBody>
          <a:bodyPr wrap="square" rtlCol="0">
            <a:spAutoFit/>
          </a:bodyPr>
          <a:lstStyle/>
          <a:p>
            <a:pPr algn="just"/>
            <a:r>
              <a:rPr lang="en-US" sz="4000" smtClean="0">
                <a:latin typeface="Arial" pitchFamily="34" charset="0"/>
                <a:cs typeface="Arial" pitchFamily="34" charset="0"/>
              </a:rPr>
              <a:t>      Em hãy kể những thói quen chi tiêu của mình  và cho biết thói quen chi tiêu nào chưa hợp lí. </a:t>
            </a:r>
          </a:p>
          <a:p>
            <a:pPr algn="just"/>
            <a:r>
              <a:rPr lang="en-US" sz="4000" smtClean="0">
                <a:latin typeface="Arial" pitchFamily="34" charset="0"/>
                <a:cs typeface="Arial" pitchFamily="34" charset="0"/>
              </a:rPr>
              <a:t>      Giải thích vì sao?</a:t>
            </a:r>
            <a:endParaRPr lang="en-US" sz="4000">
              <a:latin typeface="Arial" pitchFamily="34" charset="0"/>
              <a:cs typeface="Arial" pitchFamily="34" charset="0"/>
            </a:endParaRPr>
          </a:p>
        </p:txBody>
      </p:sp>
    </p:spTree>
    <p:extLst>
      <p:ext uri="{BB962C8B-B14F-4D97-AF65-F5344CB8AC3E}">
        <p14:creationId xmlns:p14="http://schemas.microsoft.com/office/powerpoint/2010/main" val="2521776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3" name="Picture 232">
            <a:extLst>
              <a:ext uri="{FF2B5EF4-FFF2-40B4-BE49-F238E27FC236}">
                <a16:creationId xmlns:a16="http://schemas.microsoft.com/office/drawing/2014/main" id="{A3069461-560C-4783-87E4-ABE516ADE0FF}"/>
              </a:ext>
            </a:extLst>
          </p:cNvPr>
          <p:cNvPicPr>
            <a:picLocks noChangeAspect="1"/>
          </p:cNvPicPr>
          <p:nvPr/>
        </p:nvPicPr>
        <p:blipFill>
          <a:blip r:embed="rId2"/>
          <a:stretch>
            <a:fillRect/>
          </a:stretch>
        </p:blipFill>
        <p:spPr>
          <a:xfrm>
            <a:off x="10276" y="14213"/>
            <a:ext cx="12192000" cy="6857999"/>
          </a:xfrm>
          <a:prstGeom prst="rect">
            <a:avLst/>
          </a:prstGeom>
        </p:spPr>
      </p:pic>
      <p:pic>
        <p:nvPicPr>
          <p:cNvPr id="2" name="图片 6">
            <a:extLst>
              <a:ext uri="{FF2B5EF4-FFF2-40B4-BE49-F238E27FC236}">
                <a16:creationId xmlns:a16="http://schemas.microsoft.com/office/drawing/2014/main" id="{FB6E761C-C8D6-4D13-BAE7-1C1FF426AB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0690" y="3960282"/>
            <a:ext cx="2324754" cy="3124661"/>
          </a:xfrm>
          <a:prstGeom prst="rect">
            <a:avLst/>
          </a:prstGeom>
        </p:spPr>
      </p:pic>
      <p:pic>
        <p:nvPicPr>
          <p:cNvPr id="3" name="图片 11">
            <a:extLst>
              <a:ext uri="{FF2B5EF4-FFF2-40B4-BE49-F238E27FC236}">
                <a16:creationId xmlns:a16="http://schemas.microsoft.com/office/drawing/2014/main" id="{FFE99B26-B51D-4F7B-8B21-28D0AC9C0BC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18704" y="5381279"/>
            <a:ext cx="2687307" cy="1603067"/>
          </a:xfrm>
          <a:prstGeom prst="rect">
            <a:avLst/>
          </a:prstGeom>
        </p:spPr>
      </p:pic>
      <p:pic>
        <p:nvPicPr>
          <p:cNvPr id="5" name="图片 2">
            <a:extLst>
              <a:ext uri="{FF2B5EF4-FFF2-40B4-BE49-F238E27FC236}">
                <a16:creationId xmlns:a16="http://schemas.microsoft.com/office/drawing/2014/main" id="{011E1504-3C29-4E22-BF62-C8AC9D85993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61285" y="1520119"/>
            <a:ext cx="979749" cy="1249856"/>
          </a:xfrm>
          <a:prstGeom prst="rect">
            <a:avLst/>
          </a:prstGeom>
        </p:spPr>
      </p:pic>
      <p:grpSp>
        <p:nvGrpSpPr>
          <p:cNvPr id="6" name="组合 2">
            <a:extLst>
              <a:ext uri="{FF2B5EF4-FFF2-40B4-BE49-F238E27FC236}">
                <a16:creationId xmlns:a16="http://schemas.microsoft.com/office/drawing/2014/main" id="{8D054DAA-598A-45C3-8124-9575502FA773}"/>
              </a:ext>
            </a:extLst>
          </p:cNvPr>
          <p:cNvGrpSpPr/>
          <p:nvPr/>
        </p:nvGrpSpPr>
        <p:grpSpPr>
          <a:xfrm>
            <a:off x="-80099" y="507602"/>
            <a:ext cx="6926961" cy="4047990"/>
            <a:chOff x="1949253" y="1627716"/>
            <a:chExt cx="3271491" cy="2309600"/>
          </a:xfrm>
        </p:grpSpPr>
        <p:grpSp>
          <p:nvGrpSpPr>
            <p:cNvPr id="7" name="组合 135">
              <a:extLst>
                <a:ext uri="{FF2B5EF4-FFF2-40B4-BE49-F238E27FC236}">
                  <a16:creationId xmlns:a16="http://schemas.microsoft.com/office/drawing/2014/main" id="{D58AED1F-ABF0-45D8-9A7E-839BE7D8990D}"/>
                </a:ext>
              </a:extLst>
            </p:cNvPr>
            <p:cNvGrpSpPr/>
            <p:nvPr/>
          </p:nvGrpSpPr>
          <p:grpSpPr>
            <a:xfrm>
              <a:off x="1949253" y="1627716"/>
              <a:ext cx="3271491" cy="2309600"/>
              <a:chOff x="3246438" y="1068388"/>
              <a:chExt cx="5711825" cy="4678363"/>
            </a:xfrm>
            <a:solidFill>
              <a:schemeClr val="tx1"/>
            </a:solidFill>
          </p:grpSpPr>
          <p:sp>
            <p:nvSpPr>
              <p:cNvPr id="9" name="Freeform 5">
                <a:extLst>
                  <a:ext uri="{FF2B5EF4-FFF2-40B4-BE49-F238E27FC236}">
                    <a16:creationId xmlns:a16="http://schemas.microsoft.com/office/drawing/2014/main" id="{2FBD4893-B88F-4FBC-BD03-0254E284235F}"/>
                  </a:ext>
                </a:extLst>
              </p:cNvPr>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 name="Freeform 6">
                <a:extLst>
                  <a:ext uri="{FF2B5EF4-FFF2-40B4-BE49-F238E27FC236}">
                    <a16:creationId xmlns:a16="http://schemas.microsoft.com/office/drawing/2014/main" id="{D4EB34A4-A035-404A-B799-4CCDE9F07F69}"/>
                  </a:ext>
                </a:extLst>
              </p:cNvPr>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 name="Freeform 7">
                <a:extLst>
                  <a:ext uri="{FF2B5EF4-FFF2-40B4-BE49-F238E27FC236}">
                    <a16:creationId xmlns:a16="http://schemas.microsoft.com/office/drawing/2014/main" id="{72C4CA55-130E-4123-8B78-6588168C47FC}"/>
                  </a:ext>
                </a:extLst>
              </p:cNvPr>
              <p:cNvSpPr/>
              <p:nvPr/>
            </p:nvSpPr>
            <p:spPr bwMode="auto">
              <a:xfrm>
                <a:off x="5292726" y="1068388"/>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 name="Freeform 8">
                <a:extLst>
                  <a:ext uri="{FF2B5EF4-FFF2-40B4-BE49-F238E27FC236}">
                    <a16:creationId xmlns:a16="http://schemas.microsoft.com/office/drawing/2014/main" id="{A28C9912-2B57-4F8E-899C-E4FD9C7BD1F5}"/>
                  </a:ext>
                </a:extLst>
              </p:cNvPr>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 name="Freeform 9">
                <a:extLst>
                  <a:ext uri="{FF2B5EF4-FFF2-40B4-BE49-F238E27FC236}">
                    <a16:creationId xmlns:a16="http://schemas.microsoft.com/office/drawing/2014/main" id="{D1EF031C-073B-4CEF-A06F-2BFE289DC182}"/>
                  </a:ext>
                </a:extLst>
              </p:cNvPr>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 name="Freeform 10">
                <a:extLst>
                  <a:ext uri="{FF2B5EF4-FFF2-40B4-BE49-F238E27FC236}">
                    <a16:creationId xmlns:a16="http://schemas.microsoft.com/office/drawing/2014/main" id="{EA57F0DF-82AF-42A0-8BF2-38A854DA78BF}"/>
                  </a:ext>
                </a:extLst>
              </p:cNvPr>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 name="Freeform 11">
                <a:extLst>
                  <a:ext uri="{FF2B5EF4-FFF2-40B4-BE49-F238E27FC236}">
                    <a16:creationId xmlns:a16="http://schemas.microsoft.com/office/drawing/2014/main" id="{85528011-66C8-4818-905B-A5119A0B998B}"/>
                  </a:ext>
                </a:extLst>
              </p:cNvPr>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nvGrpSpPr>
              <p:cNvPr id="16" name="组合 143">
                <a:extLst>
                  <a:ext uri="{FF2B5EF4-FFF2-40B4-BE49-F238E27FC236}">
                    <a16:creationId xmlns:a16="http://schemas.microsoft.com/office/drawing/2014/main" id="{11BF4EF0-1B05-417E-9563-07561244CB09}"/>
                  </a:ext>
                </a:extLst>
              </p:cNvPr>
              <p:cNvGrpSpPr/>
              <p:nvPr/>
            </p:nvGrpSpPr>
            <p:grpSpPr>
              <a:xfrm>
                <a:off x="3517901" y="1225551"/>
                <a:ext cx="5260975" cy="4090987"/>
                <a:chOff x="3517901" y="1225551"/>
                <a:chExt cx="5260975" cy="4090987"/>
              </a:xfrm>
              <a:grpFill/>
            </p:grpSpPr>
            <p:sp>
              <p:nvSpPr>
                <p:cNvPr id="17" name="Freeform 12">
                  <a:extLst>
                    <a:ext uri="{FF2B5EF4-FFF2-40B4-BE49-F238E27FC236}">
                      <a16:creationId xmlns:a16="http://schemas.microsoft.com/office/drawing/2014/main" id="{078A2F5E-DDEF-4ED9-8CEE-E6D8A2EA2912}"/>
                    </a:ext>
                  </a:extLst>
                </p:cNvPr>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 name="Freeform 13">
                  <a:extLst>
                    <a:ext uri="{FF2B5EF4-FFF2-40B4-BE49-F238E27FC236}">
                      <a16:creationId xmlns:a16="http://schemas.microsoft.com/office/drawing/2014/main" id="{2C153CBA-C459-4691-9A24-566F8B93692B}"/>
                    </a:ext>
                  </a:extLst>
                </p:cNvPr>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9" name="Freeform 14">
                  <a:extLst>
                    <a:ext uri="{FF2B5EF4-FFF2-40B4-BE49-F238E27FC236}">
                      <a16:creationId xmlns:a16="http://schemas.microsoft.com/office/drawing/2014/main" id="{DF8BD1EE-340A-48FA-8E6F-A96CC67B7DFA}"/>
                    </a:ext>
                  </a:extLst>
                </p:cNvPr>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0" name="Freeform 15">
                  <a:extLst>
                    <a:ext uri="{FF2B5EF4-FFF2-40B4-BE49-F238E27FC236}">
                      <a16:creationId xmlns:a16="http://schemas.microsoft.com/office/drawing/2014/main" id="{8507A91A-E4A8-4490-B57F-FA838B66CE63}"/>
                    </a:ext>
                  </a:extLst>
                </p:cNvPr>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1" name="Freeform 16">
                  <a:extLst>
                    <a:ext uri="{FF2B5EF4-FFF2-40B4-BE49-F238E27FC236}">
                      <a16:creationId xmlns:a16="http://schemas.microsoft.com/office/drawing/2014/main" id="{C70852DC-F006-4DC0-B237-6F210206F90F}"/>
                    </a:ext>
                  </a:extLst>
                </p:cNvPr>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2" name="Freeform 17">
                  <a:extLst>
                    <a:ext uri="{FF2B5EF4-FFF2-40B4-BE49-F238E27FC236}">
                      <a16:creationId xmlns:a16="http://schemas.microsoft.com/office/drawing/2014/main" id="{95FF7DF2-0A5B-49A4-A849-C73B5133BC57}"/>
                    </a:ext>
                  </a:extLst>
                </p:cNvPr>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3" name="Freeform 18">
                  <a:extLst>
                    <a:ext uri="{FF2B5EF4-FFF2-40B4-BE49-F238E27FC236}">
                      <a16:creationId xmlns:a16="http://schemas.microsoft.com/office/drawing/2014/main" id="{9B65670F-5131-4554-904D-000E1C3DDBA0}"/>
                    </a:ext>
                  </a:extLst>
                </p:cNvPr>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4" name="Freeform 19">
                  <a:extLst>
                    <a:ext uri="{FF2B5EF4-FFF2-40B4-BE49-F238E27FC236}">
                      <a16:creationId xmlns:a16="http://schemas.microsoft.com/office/drawing/2014/main" id="{08D22F81-B21D-4282-A456-82C4DF2A2414}"/>
                    </a:ext>
                  </a:extLst>
                </p:cNvPr>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5" name="Freeform 20">
                  <a:extLst>
                    <a:ext uri="{FF2B5EF4-FFF2-40B4-BE49-F238E27FC236}">
                      <a16:creationId xmlns:a16="http://schemas.microsoft.com/office/drawing/2014/main" id="{ECF0E66D-ACED-47C4-BFDA-CE90499A7C07}"/>
                    </a:ext>
                  </a:extLst>
                </p:cNvPr>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6" name="Freeform 21">
                  <a:extLst>
                    <a:ext uri="{FF2B5EF4-FFF2-40B4-BE49-F238E27FC236}">
                      <a16:creationId xmlns:a16="http://schemas.microsoft.com/office/drawing/2014/main" id="{102F4BF2-A344-400F-985E-84A23364F0BE}"/>
                    </a:ext>
                  </a:extLst>
                </p:cNvPr>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7" name="Freeform 22">
                  <a:extLst>
                    <a:ext uri="{FF2B5EF4-FFF2-40B4-BE49-F238E27FC236}">
                      <a16:creationId xmlns:a16="http://schemas.microsoft.com/office/drawing/2014/main" id="{9D460B84-51DF-4FD8-BB46-A781506F8DDA}"/>
                    </a:ext>
                  </a:extLst>
                </p:cNvPr>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8" name="Freeform 23">
                  <a:extLst>
                    <a:ext uri="{FF2B5EF4-FFF2-40B4-BE49-F238E27FC236}">
                      <a16:creationId xmlns:a16="http://schemas.microsoft.com/office/drawing/2014/main" id="{5C14206F-BDF1-45E4-BD48-FF34C9871B8E}"/>
                    </a:ext>
                  </a:extLst>
                </p:cNvPr>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9" name="Freeform 24">
                  <a:extLst>
                    <a:ext uri="{FF2B5EF4-FFF2-40B4-BE49-F238E27FC236}">
                      <a16:creationId xmlns:a16="http://schemas.microsoft.com/office/drawing/2014/main" id="{507B968D-20D0-4516-89A9-DC4415AE8B3F}"/>
                    </a:ext>
                  </a:extLst>
                </p:cNvPr>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0" name="Freeform 25">
                  <a:extLst>
                    <a:ext uri="{FF2B5EF4-FFF2-40B4-BE49-F238E27FC236}">
                      <a16:creationId xmlns:a16="http://schemas.microsoft.com/office/drawing/2014/main" id="{0D362F8F-453F-4FA2-ABC9-CCB92CFF9645}"/>
                    </a:ext>
                  </a:extLst>
                </p:cNvPr>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1" name="Freeform 26">
                  <a:extLst>
                    <a:ext uri="{FF2B5EF4-FFF2-40B4-BE49-F238E27FC236}">
                      <a16:creationId xmlns:a16="http://schemas.microsoft.com/office/drawing/2014/main" id="{7BF0C9C7-C262-4992-B6D3-9631F6081820}"/>
                    </a:ext>
                  </a:extLst>
                </p:cNvPr>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2" name="Freeform 27">
                  <a:extLst>
                    <a:ext uri="{FF2B5EF4-FFF2-40B4-BE49-F238E27FC236}">
                      <a16:creationId xmlns:a16="http://schemas.microsoft.com/office/drawing/2014/main" id="{8876E981-D179-44BA-B61D-36004548C27E}"/>
                    </a:ext>
                  </a:extLst>
                </p:cNvPr>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3" name="Freeform 28">
                  <a:extLst>
                    <a:ext uri="{FF2B5EF4-FFF2-40B4-BE49-F238E27FC236}">
                      <a16:creationId xmlns:a16="http://schemas.microsoft.com/office/drawing/2014/main" id="{77C5A5ED-995B-42F6-B616-4B53BCE2D2A2}"/>
                    </a:ext>
                  </a:extLst>
                </p:cNvPr>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4" name="Freeform 29">
                  <a:extLst>
                    <a:ext uri="{FF2B5EF4-FFF2-40B4-BE49-F238E27FC236}">
                      <a16:creationId xmlns:a16="http://schemas.microsoft.com/office/drawing/2014/main" id="{8730ABBD-359A-470F-A3F3-24B73819BA3B}"/>
                    </a:ext>
                  </a:extLst>
                </p:cNvPr>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5" name="Freeform 30">
                  <a:extLst>
                    <a:ext uri="{FF2B5EF4-FFF2-40B4-BE49-F238E27FC236}">
                      <a16:creationId xmlns:a16="http://schemas.microsoft.com/office/drawing/2014/main" id="{7748A976-902F-49DE-9572-926959E28644}"/>
                    </a:ext>
                  </a:extLst>
                </p:cNvPr>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6" name="Freeform 31">
                  <a:extLst>
                    <a:ext uri="{FF2B5EF4-FFF2-40B4-BE49-F238E27FC236}">
                      <a16:creationId xmlns:a16="http://schemas.microsoft.com/office/drawing/2014/main" id="{47827897-CAC0-4E5E-A3D8-2831F1F43CAF}"/>
                    </a:ext>
                  </a:extLst>
                </p:cNvPr>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7" name="Freeform 32">
                  <a:extLst>
                    <a:ext uri="{FF2B5EF4-FFF2-40B4-BE49-F238E27FC236}">
                      <a16:creationId xmlns:a16="http://schemas.microsoft.com/office/drawing/2014/main" id="{E773F939-CB07-4596-9FDD-B9238A8E055C}"/>
                    </a:ext>
                  </a:extLst>
                </p:cNvPr>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8" name="Freeform 33">
                  <a:extLst>
                    <a:ext uri="{FF2B5EF4-FFF2-40B4-BE49-F238E27FC236}">
                      <a16:creationId xmlns:a16="http://schemas.microsoft.com/office/drawing/2014/main" id="{D3FF9045-86AC-42C3-AC0C-808A19F00B9D}"/>
                    </a:ext>
                  </a:extLst>
                </p:cNvPr>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9" name="Freeform 34">
                  <a:extLst>
                    <a:ext uri="{FF2B5EF4-FFF2-40B4-BE49-F238E27FC236}">
                      <a16:creationId xmlns:a16="http://schemas.microsoft.com/office/drawing/2014/main" id="{4810AD40-77E8-4C96-955D-A8AC4897FEF8}"/>
                    </a:ext>
                  </a:extLst>
                </p:cNvPr>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0" name="Freeform 35">
                  <a:extLst>
                    <a:ext uri="{FF2B5EF4-FFF2-40B4-BE49-F238E27FC236}">
                      <a16:creationId xmlns:a16="http://schemas.microsoft.com/office/drawing/2014/main" id="{F62D7822-0794-42AB-BC1B-1B79FAA3D11D}"/>
                    </a:ext>
                  </a:extLst>
                </p:cNvPr>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1" name="Freeform 36">
                  <a:extLst>
                    <a:ext uri="{FF2B5EF4-FFF2-40B4-BE49-F238E27FC236}">
                      <a16:creationId xmlns:a16="http://schemas.microsoft.com/office/drawing/2014/main" id="{74C67D56-3290-4233-B7D4-80AB3549D85D}"/>
                    </a:ext>
                  </a:extLst>
                </p:cNvPr>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2" name="Freeform 37">
                  <a:extLst>
                    <a:ext uri="{FF2B5EF4-FFF2-40B4-BE49-F238E27FC236}">
                      <a16:creationId xmlns:a16="http://schemas.microsoft.com/office/drawing/2014/main" id="{B08A9991-16D5-4310-8175-32877E073FD3}"/>
                    </a:ext>
                  </a:extLst>
                </p:cNvPr>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3" name="Freeform 38">
                  <a:extLst>
                    <a:ext uri="{FF2B5EF4-FFF2-40B4-BE49-F238E27FC236}">
                      <a16:creationId xmlns:a16="http://schemas.microsoft.com/office/drawing/2014/main" id="{4AAA0EEE-06B0-4EAC-A16A-26D01F993B4D}"/>
                    </a:ext>
                  </a:extLst>
                </p:cNvPr>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4" name="Freeform 39">
                  <a:extLst>
                    <a:ext uri="{FF2B5EF4-FFF2-40B4-BE49-F238E27FC236}">
                      <a16:creationId xmlns:a16="http://schemas.microsoft.com/office/drawing/2014/main" id="{0E610C5D-2436-4FA4-B7E9-5374807435B6}"/>
                    </a:ext>
                  </a:extLst>
                </p:cNvPr>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5" name="Freeform 40">
                  <a:extLst>
                    <a:ext uri="{FF2B5EF4-FFF2-40B4-BE49-F238E27FC236}">
                      <a16:creationId xmlns:a16="http://schemas.microsoft.com/office/drawing/2014/main" id="{23A96C75-3B18-49D5-9ED8-3A423B50DC88}"/>
                    </a:ext>
                  </a:extLst>
                </p:cNvPr>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6" name="Freeform 41">
                  <a:extLst>
                    <a:ext uri="{FF2B5EF4-FFF2-40B4-BE49-F238E27FC236}">
                      <a16:creationId xmlns:a16="http://schemas.microsoft.com/office/drawing/2014/main" id="{740E3DD9-1D2C-45E7-8926-B69EBDD78E9F}"/>
                    </a:ext>
                  </a:extLst>
                </p:cNvPr>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7" name="Freeform 42">
                  <a:extLst>
                    <a:ext uri="{FF2B5EF4-FFF2-40B4-BE49-F238E27FC236}">
                      <a16:creationId xmlns:a16="http://schemas.microsoft.com/office/drawing/2014/main" id="{720AE166-A88B-42C0-B870-AC61CA4C00AE}"/>
                    </a:ext>
                  </a:extLst>
                </p:cNvPr>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8" name="Freeform 43">
                  <a:extLst>
                    <a:ext uri="{FF2B5EF4-FFF2-40B4-BE49-F238E27FC236}">
                      <a16:creationId xmlns:a16="http://schemas.microsoft.com/office/drawing/2014/main" id="{D239EE26-C665-4D57-B02D-D5F2D9A1BBA7}"/>
                    </a:ext>
                  </a:extLst>
                </p:cNvPr>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9" name="Freeform 44">
                  <a:extLst>
                    <a:ext uri="{FF2B5EF4-FFF2-40B4-BE49-F238E27FC236}">
                      <a16:creationId xmlns:a16="http://schemas.microsoft.com/office/drawing/2014/main" id="{5E431BA4-5FA5-42DD-877F-B8D56B2496CC}"/>
                    </a:ext>
                  </a:extLst>
                </p:cNvPr>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0" name="Freeform 45">
                  <a:extLst>
                    <a:ext uri="{FF2B5EF4-FFF2-40B4-BE49-F238E27FC236}">
                      <a16:creationId xmlns:a16="http://schemas.microsoft.com/office/drawing/2014/main" id="{E30B3B95-3C44-42DB-B2C1-7B09F705DBF7}"/>
                    </a:ext>
                  </a:extLst>
                </p:cNvPr>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1" name="Freeform 46">
                  <a:extLst>
                    <a:ext uri="{FF2B5EF4-FFF2-40B4-BE49-F238E27FC236}">
                      <a16:creationId xmlns:a16="http://schemas.microsoft.com/office/drawing/2014/main" id="{D367A7FF-8C78-4355-A197-4117A3B21E74}"/>
                    </a:ext>
                  </a:extLst>
                </p:cNvPr>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2" name="Freeform 47">
                  <a:extLst>
                    <a:ext uri="{FF2B5EF4-FFF2-40B4-BE49-F238E27FC236}">
                      <a16:creationId xmlns:a16="http://schemas.microsoft.com/office/drawing/2014/main" id="{C1BFD2A0-ECA2-4438-9162-3A6E2B9E91D0}"/>
                    </a:ext>
                  </a:extLst>
                </p:cNvPr>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3" name="Freeform 48">
                  <a:extLst>
                    <a:ext uri="{FF2B5EF4-FFF2-40B4-BE49-F238E27FC236}">
                      <a16:creationId xmlns:a16="http://schemas.microsoft.com/office/drawing/2014/main" id="{A613BF4C-321C-45DF-AD04-74ACAF334416}"/>
                    </a:ext>
                  </a:extLst>
                </p:cNvPr>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4" name="Freeform 49">
                  <a:extLst>
                    <a:ext uri="{FF2B5EF4-FFF2-40B4-BE49-F238E27FC236}">
                      <a16:creationId xmlns:a16="http://schemas.microsoft.com/office/drawing/2014/main" id="{371393D0-2847-4F8D-8B0F-A6CAFCD4001D}"/>
                    </a:ext>
                  </a:extLst>
                </p:cNvPr>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5" name="Freeform 50">
                  <a:extLst>
                    <a:ext uri="{FF2B5EF4-FFF2-40B4-BE49-F238E27FC236}">
                      <a16:creationId xmlns:a16="http://schemas.microsoft.com/office/drawing/2014/main" id="{13B9E13F-C245-43E2-BB6B-58D2AA62A314}"/>
                    </a:ext>
                  </a:extLst>
                </p:cNvPr>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6" name="Freeform 51">
                  <a:extLst>
                    <a:ext uri="{FF2B5EF4-FFF2-40B4-BE49-F238E27FC236}">
                      <a16:creationId xmlns:a16="http://schemas.microsoft.com/office/drawing/2014/main" id="{CD2E4A88-2213-4213-B091-0F9023152C4F}"/>
                    </a:ext>
                  </a:extLst>
                </p:cNvPr>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7" name="Freeform 52">
                  <a:extLst>
                    <a:ext uri="{FF2B5EF4-FFF2-40B4-BE49-F238E27FC236}">
                      <a16:creationId xmlns:a16="http://schemas.microsoft.com/office/drawing/2014/main" id="{37D4605B-835C-4A96-AC84-92734A6ACF1D}"/>
                    </a:ext>
                  </a:extLst>
                </p:cNvPr>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8" name="Freeform 53">
                  <a:extLst>
                    <a:ext uri="{FF2B5EF4-FFF2-40B4-BE49-F238E27FC236}">
                      <a16:creationId xmlns:a16="http://schemas.microsoft.com/office/drawing/2014/main" id="{2332D1D1-627B-4ABF-9A4D-D844C0AB1E9D}"/>
                    </a:ext>
                  </a:extLst>
                </p:cNvPr>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9" name="Freeform 54">
                  <a:extLst>
                    <a:ext uri="{FF2B5EF4-FFF2-40B4-BE49-F238E27FC236}">
                      <a16:creationId xmlns:a16="http://schemas.microsoft.com/office/drawing/2014/main" id="{DFC98597-F6F8-413B-873B-0582015BF1E6}"/>
                    </a:ext>
                  </a:extLst>
                </p:cNvPr>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0" name="Freeform 55">
                  <a:extLst>
                    <a:ext uri="{FF2B5EF4-FFF2-40B4-BE49-F238E27FC236}">
                      <a16:creationId xmlns:a16="http://schemas.microsoft.com/office/drawing/2014/main" id="{AEACEEE6-A713-4806-A186-C865F4748B18}"/>
                    </a:ext>
                  </a:extLst>
                </p:cNvPr>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1" name="Freeform 56">
                  <a:extLst>
                    <a:ext uri="{FF2B5EF4-FFF2-40B4-BE49-F238E27FC236}">
                      <a16:creationId xmlns:a16="http://schemas.microsoft.com/office/drawing/2014/main" id="{D0BE59FC-6B1D-499D-8CC1-8801320C0E4D}"/>
                    </a:ext>
                  </a:extLst>
                </p:cNvPr>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2" name="Freeform 57">
                  <a:extLst>
                    <a:ext uri="{FF2B5EF4-FFF2-40B4-BE49-F238E27FC236}">
                      <a16:creationId xmlns:a16="http://schemas.microsoft.com/office/drawing/2014/main" id="{3389736A-83C4-41B8-A3E5-8F3B8EC0E882}"/>
                    </a:ext>
                  </a:extLst>
                </p:cNvPr>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3" name="Freeform 58">
                  <a:extLst>
                    <a:ext uri="{FF2B5EF4-FFF2-40B4-BE49-F238E27FC236}">
                      <a16:creationId xmlns:a16="http://schemas.microsoft.com/office/drawing/2014/main" id="{10FFE8F2-0A7D-45BD-B850-EFF5D7314C91}"/>
                    </a:ext>
                  </a:extLst>
                </p:cNvPr>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4" name="Freeform 59">
                  <a:extLst>
                    <a:ext uri="{FF2B5EF4-FFF2-40B4-BE49-F238E27FC236}">
                      <a16:creationId xmlns:a16="http://schemas.microsoft.com/office/drawing/2014/main" id="{76F9DE01-0CB1-4233-ACF8-7C194D3373C5}"/>
                    </a:ext>
                  </a:extLst>
                </p:cNvPr>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5" name="Freeform 60">
                  <a:extLst>
                    <a:ext uri="{FF2B5EF4-FFF2-40B4-BE49-F238E27FC236}">
                      <a16:creationId xmlns:a16="http://schemas.microsoft.com/office/drawing/2014/main" id="{E1ADEA28-A5A3-46E4-B784-470F380C84A8}"/>
                    </a:ext>
                  </a:extLst>
                </p:cNvPr>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6" name="Freeform 61">
                  <a:extLst>
                    <a:ext uri="{FF2B5EF4-FFF2-40B4-BE49-F238E27FC236}">
                      <a16:creationId xmlns:a16="http://schemas.microsoft.com/office/drawing/2014/main" id="{883E643E-FA87-4897-AB60-68E6766E3327}"/>
                    </a:ext>
                  </a:extLst>
                </p:cNvPr>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7" name="Freeform 62">
                  <a:extLst>
                    <a:ext uri="{FF2B5EF4-FFF2-40B4-BE49-F238E27FC236}">
                      <a16:creationId xmlns:a16="http://schemas.microsoft.com/office/drawing/2014/main" id="{AF39DB9A-25BE-4B01-BC5A-978942C02467}"/>
                    </a:ext>
                  </a:extLst>
                </p:cNvPr>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8" name="Freeform 63">
                  <a:extLst>
                    <a:ext uri="{FF2B5EF4-FFF2-40B4-BE49-F238E27FC236}">
                      <a16:creationId xmlns:a16="http://schemas.microsoft.com/office/drawing/2014/main" id="{39975B54-5C53-4FD1-BBE1-2CFD328F20CE}"/>
                    </a:ext>
                  </a:extLst>
                </p:cNvPr>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9" name="Freeform 64">
                  <a:extLst>
                    <a:ext uri="{FF2B5EF4-FFF2-40B4-BE49-F238E27FC236}">
                      <a16:creationId xmlns:a16="http://schemas.microsoft.com/office/drawing/2014/main" id="{33C9685E-20BD-4783-9FAC-AA7483338A02}"/>
                    </a:ext>
                  </a:extLst>
                </p:cNvPr>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0" name="Freeform 65">
                  <a:extLst>
                    <a:ext uri="{FF2B5EF4-FFF2-40B4-BE49-F238E27FC236}">
                      <a16:creationId xmlns:a16="http://schemas.microsoft.com/office/drawing/2014/main" id="{3C5F0C41-B90A-4493-B0EA-D4E5022D4AB4}"/>
                    </a:ext>
                  </a:extLst>
                </p:cNvPr>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1" name="Freeform 66">
                  <a:extLst>
                    <a:ext uri="{FF2B5EF4-FFF2-40B4-BE49-F238E27FC236}">
                      <a16:creationId xmlns:a16="http://schemas.microsoft.com/office/drawing/2014/main" id="{1552B270-1C03-4BEB-B9D5-4A1898C22B42}"/>
                    </a:ext>
                  </a:extLst>
                </p:cNvPr>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2" name="Freeform 67">
                  <a:extLst>
                    <a:ext uri="{FF2B5EF4-FFF2-40B4-BE49-F238E27FC236}">
                      <a16:creationId xmlns:a16="http://schemas.microsoft.com/office/drawing/2014/main" id="{8CA014FC-367A-41CE-99A3-C948AF287337}"/>
                    </a:ext>
                  </a:extLst>
                </p:cNvPr>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3" name="Freeform 68">
                  <a:extLst>
                    <a:ext uri="{FF2B5EF4-FFF2-40B4-BE49-F238E27FC236}">
                      <a16:creationId xmlns:a16="http://schemas.microsoft.com/office/drawing/2014/main" id="{E41AF02E-241D-476E-87A2-574DB8B17A43}"/>
                    </a:ext>
                  </a:extLst>
                </p:cNvPr>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4" name="Freeform 69">
                  <a:extLst>
                    <a:ext uri="{FF2B5EF4-FFF2-40B4-BE49-F238E27FC236}">
                      <a16:creationId xmlns:a16="http://schemas.microsoft.com/office/drawing/2014/main" id="{00CFF0C6-B4D8-4D67-A702-2FC093082BBE}"/>
                    </a:ext>
                  </a:extLst>
                </p:cNvPr>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5" name="Freeform 70">
                  <a:extLst>
                    <a:ext uri="{FF2B5EF4-FFF2-40B4-BE49-F238E27FC236}">
                      <a16:creationId xmlns:a16="http://schemas.microsoft.com/office/drawing/2014/main" id="{48DD892B-09D6-4017-8069-CD99A934DFE4}"/>
                    </a:ext>
                  </a:extLst>
                </p:cNvPr>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6" name="Freeform 71">
                  <a:extLst>
                    <a:ext uri="{FF2B5EF4-FFF2-40B4-BE49-F238E27FC236}">
                      <a16:creationId xmlns:a16="http://schemas.microsoft.com/office/drawing/2014/main" id="{16278466-0AC4-417A-A95C-A55D1F24EECA}"/>
                    </a:ext>
                  </a:extLst>
                </p:cNvPr>
                <p:cNvSpPr/>
                <p:nvPr/>
              </p:nvSpPr>
              <p:spPr bwMode="auto">
                <a:xfrm>
                  <a:off x="4638676" y="1628776"/>
                  <a:ext cx="109538" cy="19050"/>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7" name="Freeform 72">
                  <a:extLst>
                    <a:ext uri="{FF2B5EF4-FFF2-40B4-BE49-F238E27FC236}">
                      <a16:creationId xmlns:a16="http://schemas.microsoft.com/office/drawing/2014/main" id="{45BCE868-6757-4A1C-B055-14BF7947CFE0}"/>
                    </a:ext>
                  </a:extLst>
                </p:cNvPr>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8" name="Freeform 73">
                  <a:extLst>
                    <a:ext uri="{FF2B5EF4-FFF2-40B4-BE49-F238E27FC236}">
                      <a16:creationId xmlns:a16="http://schemas.microsoft.com/office/drawing/2014/main" id="{4715512D-2B04-4CB6-9564-89504E4B3F6C}"/>
                    </a:ext>
                  </a:extLst>
                </p:cNvPr>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9" name="Freeform 74">
                  <a:extLst>
                    <a:ext uri="{FF2B5EF4-FFF2-40B4-BE49-F238E27FC236}">
                      <a16:creationId xmlns:a16="http://schemas.microsoft.com/office/drawing/2014/main" id="{711A7AB7-A430-4710-8295-B0D932A26A63}"/>
                    </a:ext>
                  </a:extLst>
                </p:cNvPr>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0" name="Freeform 75">
                  <a:extLst>
                    <a:ext uri="{FF2B5EF4-FFF2-40B4-BE49-F238E27FC236}">
                      <a16:creationId xmlns:a16="http://schemas.microsoft.com/office/drawing/2014/main" id="{6255BAE5-6F8E-46D8-BF2E-1C070916AD56}"/>
                    </a:ext>
                  </a:extLst>
                </p:cNvPr>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1" name="Freeform 76">
                  <a:extLst>
                    <a:ext uri="{FF2B5EF4-FFF2-40B4-BE49-F238E27FC236}">
                      <a16:creationId xmlns:a16="http://schemas.microsoft.com/office/drawing/2014/main" id="{A45FEC60-4FF0-46EB-8EAF-37C82117C964}"/>
                    </a:ext>
                  </a:extLst>
                </p:cNvPr>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2" name="Freeform 77">
                  <a:extLst>
                    <a:ext uri="{FF2B5EF4-FFF2-40B4-BE49-F238E27FC236}">
                      <a16:creationId xmlns:a16="http://schemas.microsoft.com/office/drawing/2014/main" id="{EC013A5A-1403-4A69-BCE8-27253D75ADD7}"/>
                    </a:ext>
                  </a:extLst>
                </p:cNvPr>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3" name="Freeform 78">
                  <a:extLst>
                    <a:ext uri="{FF2B5EF4-FFF2-40B4-BE49-F238E27FC236}">
                      <a16:creationId xmlns:a16="http://schemas.microsoft.com/office/drawing/2014/main" id="{DC5CC0DD-C766-4149-9FED-22A44D357C6D}"/>
                    </a:ext>
                  </a:extLst>
                </p:cNvPr>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4" name="Freeform 79">
                  <a:extLst>
                    <a:ext uri="{FF2B5EF4-FFF2-40B4-BE49-F238E27FC236}">
                      <a16:creationId xmlns:a16="http://schemas.microsoft.com/office/drawing/2014/main" id="{6B173FAD-BF75-4904-8C0E-1E7F2F2481EC}"/>
                    </a:ext>
                  </a:extLst>
                </p:cNvPr>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5" name="Freeform 80">
                  <a:extLst>
                    <a:ext uri="{FF2B5EF4-FFF2-40B4-BE49-F238E27FC236}">
                      <a16:creationId xmlns:a16="http://schemas.microsoft.com/office/drawing/2014/main" id="{6B395EA2-ACF3-4ACE-8584-07CDF8722EFE}"/>
                    </a:ext>
                  </a:extLst>
                </p:cNvPr>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6" name="Freeform 81">
                  <a:extLst>
                    <a:ext uri="{FF2B5EF4-FFF2-40B4-BE49-F238E27FC236}">
                      <a16:creationId xmlns:a16="http://schemas.microsoft.com/office/drawing/2014/main" id="{5CC9C077-0EA0-4772-923C-F378EB0BFADA}"/>
                    </a:ext>
                  </a:extLst>
                </p:cNvPr>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7" name="Freeform 82">
                  <a:extLst>
                    <a:ext uri="{FF2B5EF4-FFF2-40B4-BE49-F238E27FC236}">
                      <a16:creationId xmlns:a16="http://schemas.microsoft.com/office/drawing/2014/main" id="{9F596560-6226-422E-8C5A-6AF41D67F860}"/>
                    </a:ext>
                  </a:extLst>
                </p:cNvPr>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8" name="Freeform 83">
                  <a:extLst>
                    <a:ext uri="{FF2B5EF4-FFF2-40B4-BE49-F238E27FC236}">
                      <a16:creationId xmlns:a16="http://schemas.microsoft.com/office/drawing/2014/main" id="{F23CCCC9-D0D7-40AD-8900-A0020D00E818}"/>
                    </a:ext>
                  </a:extLst>
                </p:cNvPr>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9" name="Freeform 84">
                  <a:extLst>
                    <a:ext uri="{FF2B5EF4-FFF2-40B4-BE49-F238E27FC236}">
                      <a16:creationId xmlns:a16="http://schemas.microsoft.com/office/drawing/2014/main" id="{EC1840F2-B0DB-47CF-B055-EFF687350676}"/>
                    </a:ext>
                  </a:extLst>
                </p:cNvPr>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0" name="Freeform 85">
                  <a:extLst>
                    <a:ext uri="{FF2B5EF4-FFF2-40B4-BE49-F238E27FC236}">
                      <a16:creationId xmlns:a16="http://schemas.microsoft.com/office/drawing/2014/main" id="{7E0F32F5-849E-4778-B286-7341FFE836B1}"/>
                    </a:ext>
                  </a:extLst>
                </p:cNvPr>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1" name="Freeform 86">
                  <a:extLst>
                    <a:ext uri="{FF2B5EF4-FFF2-40B4-BE49-F238E27FC236}">
                      <a16:creationId xmlns:a16="http://schemas.microsoft.com/office/drawing/2014/main" id="{43892C67-FC08-4A95-95AE-F7E280CEBFD9}"/>
                    </a:ext>
                  </a:extLst>
                </p:cNvPr>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2" name="Freeform 87">
                  <a:extLst>
                    <a:ext uri="{FF2B5EF4-FFF2-40B4-BE49-F238E27FC236}">
                      <a16:creationId xmlns:a16="http://schemas.microsoft.com/office/drawing/2014/main" id="{BC773F19-5210-4400-9550-E31E6002F662}"/>
                    </a:ext>
                  </a:extLst>
                </p:cNvPr>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3" name="Freeform 88">
                  <a:extLst>
                    <a:ext uri="{FF2B5EF4-FFF2-40B4-BE49-F238E27FC236}">
                      <a16:creationId xmlns:a16="http://schemas.microsoft.com/office/drawing/2014/main" id="{AD136FB3-362D-4F4D-9E4C-FF9A0793C52E}"/>
                    </a:ext>
                  </a:extLst>
                </p:cNvPr>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4" name="Freeform 89">
                  <a:extLst>
                    <a:ext uri="{FF2B5EF4-FFF2-40B4-BE49-F238E27FC236}">
                      <a16:creationId xmlns:a16="http://schemas.microsoft.com/office/drawing/2014/main" id="{E996F4B1-C266-4C90-B6A3-FCD5B7490943}"/>
                    </a:ext>
                  </a:extLst>
                </p:cNvPr>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5" name="Freeform 90">
                  <a:extLst>
                    <a:ext uri="{FF2B5EF4-FFF2-40B4-BE49-F238E27FC236}">
                      <a16:creationId xmlns:a16="http://schemas.microsoft.com/office/drawing/2014/main" id="{EB8A27F0-3E0F-4690-9326-18E62A067130}"/>
                    </a:ext>
                  </a:extLst>
                </p:cNvPr>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6" name="Freeform 91">
                  <a:extLst>
                    <a:ext uri="{FF2B5EF4-FFF2-40B4-BE49-F238E27FC236}">
                      <a16:creationId xmlns:a16="http://schemas.microsoft.com/office/drawing/2014/main" id="{ACF132F0-BB5B-47D1-BF32-B3053BBB1FD2}"/>
                    </a:ext>
                  </a:extLst>
                </p:cNvPr>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7" name="Freeform 92">
                  <a:extLst>
                    <a:ext uri="{FF2B5EF4-FFF2-40B4-BE49-F238E27FC236}">
                      <a16:creationId xmlns:a16="http://schemas.microsoft.com/office/drawing/2014/main" id="{F5960859-D2F7-46DD-8A3F-1F0611859686}"/>
                    </a:ext>
                  </a:extLst>
                </p:cNvPr>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grpSp>
        <p:sp>
          <p:nvSpPr>
            <p:cNvPr id="8" name="文本框 49">
              <a:extLst>
                <a:ext uri="{FF2B5EF4-FFF2-40B4-BE49-F238E27FC236}">
                  <a16:creationId xmlns:a16="http://schemas.microsoft.com/office/drawing/2014/main" id="{35C8638A-8528-4341-AD1C-62AF34756379}"/>
                </a:ext>
              </a:extLst>
            </p:cNvPr>
            <p:cNvSpPr txBox="1">
              <a:spLocks noChangeArrowheads="1"/>
            </p:cNvSpPr>
            <p:nvPr/>
          </p:nvSpPr>
          <p:spPr bwMode="auto">
            <a:xfrm>
              <a:off x="2088382" y="2140431"/>
              <a:ext cx="2894943" cy="2875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07" tIns="45703" rIns="91407" bIns="4570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marR="0" lvl="0" algn="l" defTabSz="914400" rtl="0" eaLnBrk="1" fontAlgn="auto" latinLnBrk="0" hangingPunct="1">
                <a:lnSpc>
                  <a:spcPct val="127000"/>
                </a:lnSpc>
                <a:spcBef>
                  <a:spcPts val="1000"/>
                </a:spcBef>
                <a:spcAft>
                  <a:spcPts val="0"/>
                </a:spcAft>
                <a:buClrTx/>
                <a:buSzTx/>
                <a:buNone/>
                <a:tabLst>
                  <a:tab pos="241300" algn="l"/>
                </a:tabLst>
                <a:defRPr/>
              </a:pPr>
              <a:endParaRPr kumimoji="0" lang="en-US" sz="2000" b="1" i="0" u="none" strike="noStrike" kern="1200" cap="none" spc="0" normalizeH="0" baseline="0" noProof="0" dirty="0">
                <a:ln>
                  <a:noFill/>
                </a:ln>
                <a:solidFill>
                  <a:srgbClr val="000000"/>
                </a:solidFill>
                <a:effectLst/>
                <a:uLnTx/>
                <a:uFillTx/>
                <a:latin typeface="+mj-lt"/>
                <a:ea typeface="SimSun" panose="02010600030101010101" pitchFamily="2" charset="-122"/>
                <a:cs typeface="Times New Roman" panose="02020603050405020304" pitchFamily="18" charset="0"/>
              </a:endParaRPr>
            </a:p>
          </p:txBody>
        </p:sp>
      </p:grpSp>
      <p:grpSp>
        <p:nvGrpSpPr>
          <p:cNvPr id="99" name="组合 225">
            <a:extLst>
              <a:ext uri="{FF2B5EF4-FFF2-40B4-BE49-F238E27FC236}">
                <a16:creationId xmlns:a16="http://schemas.microsoft.com/office/drawing/2014/main" id="{3E1C6EDD-57C8-41B1-91C8-7F0CD50A933A}"/>
              </a:ext>
            </a:extLst>
          </p:cNvPr>
          <p:cNvGrpSpPr/>
          <p:nvPr/>
        </p:nvGrpSpPr>
        <p:grpSpPr>
          <a:xfrm flipH="1">
            <a:off x="5670739" y="2481890"/>
            <a:ext cx="6570616" cy="4223808"/>
            <a:chOff x="3246438" y="1068388"/>
            <a:chExt cx="5711825" cy="4678363"/>
          </a:xfrm>
          <a:solidFill>
            <a:schemeClr val="tx1"/>
          </a:solidFill>
        </p:grpSpPr>
        <p:sp>
          <p:nvSpPr>
            <p:cNvPr id="101" name="Freeform 5">
              <a:extLst>
                <a:ext uri="{FF2B5EF4-FFF2-40B4-BE49-F238E27FC236}">
                  <a16:creationId xmlns:a16="http://schemas.microsoft.com/office/drawing/2014/main" id="{138F6791-500E-4672-9473-80AC1694AB88}"/>
                </a:ext>
              </a:extLst>
            </p:cNvPr>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2" name="Freeform 6">
              <a:extLst>
                <a:ext uri="{FF2B5EF4-FFF2-40B4-BE49-F238E27FC236}">
                  <a16:creationId xmlns:a16="http://schemas.microsoft.com/office/drawing/2014/main" id="{C8EE571C-BE94-4368-98EF-27D423DF6DB3}"/>
                </a:ext>
              </a:extLst>
            </p:cNvPr>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3" name="Freeform 7">
              <a:extLst>
                <a:ext uri="{FF2B5EF4-FFF2-40B4-BE49-F238E27FC236}">
                  <a16:creationId xmlns:a16="http://schemas.microsoft.com/office/drawing/2014/main" id="{C1AD819C-F0EC-487E-AD04-E2C3F97676B9}"/>
                </a:ext>
              </a:extLst>
            </p:cNvPr>
            <p:cNvSpPr/>
            <p:nvPr/>
          </p:nvSpPr>
          <p:spPr bwMode="auto">
            <a:xfrm>
              <a:off x="5292726" y="1068388"/>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4" name="Freeform 8">
              <a:extLst>
                <a:ext uri="{FF2B5EF4-FFF2-40B4-BE49-F238E27FC236}">
                  <a16:creationId xmlns:a16="http://schemas.microsoft.com/office/drawing/2014/main" id="{FAB47E01-9665-455C-9CA4-FB75E51DE670}"/>
                </a:ext>
              </a:extLst>
            </p:cNvPr>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5" name="Freeform 9">
              <a:extLst>
                <a:ext uri="{FF2B5EF4-FFF2-40B4-BE49-F238E27FC236}">
                  <a16:creationId xmlns:a16="http://schemas.microsoft.com/office/drawing/2014/main" id="{732BA37F-0C87-4610-9517-3706A35D938F}"/>
                </a:ext>
              </a:extLst>
            </p:cNvPr>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6" name="Freeform 10">
              <a:extLst>
                <a:ext uri="{FF2B5EF4-FFF2-40B4-BE49-F238E27FC236}">
                  <a16:creationId xmlns:a16="http://schemas.microsoft.com/office/drawing/2014/main" id="{F3C507FD-3D22-46F6-9BB4-A4643AED8E41}"/>
                </a:ext>
              </a:extLst>
            </p:cNvPr>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7" name="Freeform 11">
              <a:extLst>
                <a:ext uri="{FF2B5EF4-FFF2-40B4-BE49-F238E27FC236}">
                  <a16:creationId xmlns:a16="http://schemas.microsoft.com/office/drawing/2014/main" id="{E66FE954-408D-4E0D-A552-8AD26413F42F}"/>
                </a:ext>
              </a:extLst>
            </p:cNvPr>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nvGrpSpPr>
            <p:cNvPr id="108" name="组合 233">
              <a:extLst>
                <a:ext uri="{FF2B5EF4-FFF2-40B4-BE49-F238E27FC236}">
                  <a16:creationId xmlns:a16="http://schemas.microsoft.com/office/drawing/2014/main" id="{39B4C5E4-DC5F-44F5-B216-6241B87E7B64}"/>
                </a:ext>
              </a:extLst>
            </p:cNvPr>
            <p:cNvGrpSpPr/>
            <p:nvPr/>
          </p:nvGrpSpPr>
          <p:grpSpPr>
            <a:xfrm>
              <a:off x="3517901" y="1225551"/>
              <a:ext cx="5260975" cy="4090987"/>
              <a:chOff x="3517901" y="1225551"/>
              <a:chExt cx="5260975" cy="4090987"/>
            </a:xfrm>
            <a:grpFill/>
          </p:grpSpPr>
          <p:sp>
            <p:nvSpPr>
              <p:cNvPr id="109" name="Freeform 12">
                <a:extLst>
                  <a:ext uri="{FF2B5EF4-FFF2-40B4-BE49-F238E27FC236}">
                    <a16:creationId xmlns:a16="http://schemas.microsoft.com/office/drawing/2014/main" id="{1CC1FB4F-B2CF-47C3-9CCD-80CD8B4CD99B}"/>
                  </a:ext>
                </a:extLst>
              </p:cNvPr>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0" name="Freeform 13">
                <a:extLst>
                  <a:ext uri="{FF2B5EF4-FFF2-40B4-BE49-F238E27FC236}">
                    <a16:creationId xmlns:a16="http://schemas.microsoft.com/office/drawing/2014/main" id="{7C133459-1916-4948-BB53-75F3ED57D23B}"/>
                  </a:ext>
                </a:extLst>
              </p:cNvPr>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1" name="Freeform 14">
                <a:extLst>
                  <a:ext uri="{FF2B5EF4-FFF2-40B4-BE49-F238E27FC236}">
                    <a16:creationId xmlns:a16="http://schemas.microsoft.com/office/drawing/2014/main" id="{3AA93844-824F-45BB-A6B2-9D0AB648370F}"/>
                  </a:ext>
                </a:extLst>
              </p:cNvPr>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2" name="Freeform 15">
                <a:extLst>
                  <a:ext uri="{FF2B5EF4-FFF2-40B4-BE49-F238E27FC236}">
                    <a16:creationId xmlns:a16="http://schemas.microsoft.com/office/drawing/2014/main" id="{6EAB2814-52AC-40B4-A6B6-8B81CD2EB8CA}"/>
                  </a:ext>
                </a:extLst>
              </p:cNvPr>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3" name="Freeform 16">
                <a:extLst>
                  <a:ext uri="{FF2B5EF4-FFF2-40B4-BE49-F238E27FC236}">
                    <a16:creationId xmlns:a16="http://schemas.microsoft.com/office/drawing/2014/main" id="{F143E963-4EF0-4CA1-A15E-F39081093ED2}"/>
                  </a:ext>
                </a:extLst>
              </p:cNvPr>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4" name="Freeform 17">
                <a:extLst>
                  <a:ext uri="{FF2B5EF4-FFF2-40B4-BE49-F238E27FC236}">
                    <a16:creationId xmlns:a16="http://schemas.microsoft.com/office/drawing/2014/main" id="{C9DDCA32-C0E3-4D59-BEB4-40C9C09803B8}"/>
                  </a:ext>
                </a:extLst>
              </p:cNvPr>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5" name="Freeform 18">
                <a:extLst>
                  <a:ext uri="{FF2B5EF4-FFF2-40B4-BE49-F238E27FC236}">
                    <a16:creationId xmlns:a16="http://schemas.microsoft.com/office/drawing/2014/main" id="{5C4D6D36-804E-467D-9CD0-84A58C8A687E}"/>
                  </a:ext>
                </a:extLst>
              </p:cNvPr>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6" name="Freeform 19">
                <a:extLst>
                  <a:ext uri="{FF2B5EF4-FFF2-40B4-BE49-F238E27FC236}">
                    <a16:creationId xmlns:a16="http://schemas.microsoft.com/office/drawing/2014/main" id="{CDBE172D-007E-4CE4-B3B6-18DF211AE603}"/>
                  </a:ext>
                </a:extLst>
              </p:cNvPr>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7" name="Freeform 20">
                <a:extLst>
                  <a:ext uri="{FF2B5EF4-FFF2-40B4-BE49-F238E27FC236}">
                    <a16:creationId xmlns:a16="http://schemas.microsoft.com/office/drawing/2014/main" id="{65919255-C9E6-4279-BFA2-EACEAD6BB356}"/>
                  </a:ext>
                </a:extLst>
              </p:cNvPr>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8" name="Freeform 21">
                <a:extLst>
                  <a:ext uri="{FF2B5EF4-FFF2-40B4-BE49-F238E27FC236}">
                    <a16:creationId xmlns:a16="http://schemas.microsoft.com/office/drawing/2014/main" id="{8262A73B-76DF-46F6-A017-2DB28844E466}"/>
                  </a:ext>
                </a:extLst>
              </p:cNvPr>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9" name="Freeform 22">
                <a:extLst>
                  <a:ext uri="{FF2B5EF4-FFF2-40B4-BE49-F238E27FC236}">
                    <a16:creationId xmlns:a16="http://schemas.microsoft.com/office/drawing/2014/main" id="{2166994C-8017-472E-924E-AC6D0B12B2FB}"/>
                  </a:ext>
                </a:extLst>
              </p:cNvPr>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0" name="Freeform 23">
                <a:extLst>
                  <a:ext uri="{FF2B5EF4-FFF2-40B4-BE49-F238E27FC236}">
                    <a16:creationId xmlns:a16="http://schemas.microsoft.com/office/drawing/2014/main" id="{F045F14A-16A9-4917-975D-C2DFE2F31B1C}"/>
                  </a:ext>
                </a:extLst>
              </p:cNvPr>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1" name="Freeform 24">
                <a:extLst>
                  <a:ext uri="{FF2B5EF4-FFF2-40B4-BE49-F238E27FC236}">
                    <a16:creationId xmlns:a16="http://schemas.microsoft.com/office/drawing/2014/main" id="{EE62BF87-937C-49F2-8594-789C0228B247}"/>
                  </a:ext>
                </a:extLst>
              </p:cNvPr>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2" name="Freeform 25">
                <a:extLst>
                  <a:ext uri="{FF2B5EF4-FFF2-40B4-BE49-F238E27FC236}">
                    <a16:creationId xmlns:a16="http://schemas.microsoft.com/office/drawing/2014/main" id="{35100BBB-E0AC-43DC-9C0C-B49CC2F80E72}"/>
                  </a:ext>
                </a:extLst>
              </p:cNvPr>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3" name="Freeform 26">
                <a:extLst>
                  <a:ext uri="{FF2B5EF4-FFF2-40B4-BE49-F238E27FC236}">
                    <a16:creationId xmlns:a16="http://schemas.microsoft.com/office/drawing/2014/main" id="{A4250710-0030-41C4-A118-42702E39265E}"/>
                  </a:ext>
                </a:extLst>
              </p:cNvPr>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4" name="Freeform 27">
                <a:extLst>
                  <a:ext uri="{FF2B5EF4-FFF2-40B4-BE49-F238E27FC236}">
                    <a16:creationId xmlns:a16="http://schemas.microsoft.com/office/drawing/2014/main" id="{01237B13-6F7F-491D-9747-64988C355B2A}"/>
                  </a:ext>
                </a:extLst>
              </p:cNvPr>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5" name="Freeform 28">
                <a:extLst>
                  <a:ext uri="{FF2B5EF4-FFF2-40B4-BE49-F238E27FC236}">
                    <a16:creationId xmlns:a16="http://schemas.microsoft.com/office/drawing/2014/main" id="{48998569-D0E7-4FE7-AD34-C6804B15784F}"/>
                  </a:ext>
                </a:extLst>
              </p:cNvPr>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6" name="Freeform 29">
                <a:extLst>
                  <a:ext uri="{FF2B5EF4-FFF2-40B4-BE49-F238E27FC236}">
                    <a16:creationId xmlns:a16="http://schemas.microsoft.com/office/drawing/2014/main" id="{5911464F-C5E6-40F0-87AF-CC6DC3E2DA19}"/>
                  </a:ext>
                </a:extLst>
              </p:cNvPr>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7" name="Freeform 30">
                <a:extLst>
                  <a:ext uri="{FF2B5EF4-FFF2-40B4-BE49-F238E27FC236}">
                    <a16:creationId xmlns:a16="http://schemas.microsoft.com/office/drawing/2014/main" id="{2A901C36-7899-488A-8774-FC22B73A5E2C}"/>
                  </a:ext>
                </a:extLst>
              </p:cNvPr>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8" name="Freeform 31">
                <a:extLst>
                  <a:ext uri="{FF2B5EF4-FFF2-40B4-BE49-F238E27FC236}">
                    <a16:creationId xmlns:a16="http://schemas.microsoft.com/office/drawing/2014/main" id="{3BF0A5E6-C302-4853-9DC9-91DDD3D53BB2}"/>
                  </a:ext>
                </a:extLst>
              </p:cNvPr>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9" name="Freeform 32">
                <a:extLst>
                  <a:ext uri="{FF2B5EF4-FFF2-40B4-BE49-F238E27FC236}">
                    <a16:creationId xmlns:a16="http://schemas.microsoft.com/office/drawing/2014/main" id="{7862D852-3291-40B6-AAEC-8E02BF4424BA}"/>
                  </a:ext>
                </a:extLst>
              </p:cNvPr>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0" name="Freeform 33">
                <a:extLst>
                  <a:ext uri="{FF2B5EF4-FFF2-40B4-BE49-F238E27FC236}">
                    <a16:creationId xmlns:a16="http://schemas.microsoft.com/office/drawing/2014/main" id="{A9D89ED5-817A-46F9-98EE-2D5196B8E3DB}"/>
                  </a:ext>
                </a:extLst>
              </p:cNvPr>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1" name="Freeform 34">
                <a:extLst>
                  <a:ext uri="{FF2B5EF4-FFF2-40B4-BE49-F238E27FC236}">
                    <a16:creationId xmlns:a16="http://schemas.microsoft.com/office/drawing/2014/main" id="{997C34EF-41BB-4774-A449-9B320C7AAF71}"/>
                  </a:ext>
                </a:extLst>
              </p:cNvPr>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2" name="Freeform 35">
                <a:extLst>
                  <a:ext uri="{FF2B5EF4-FFF2-40B4-BE49-F238E27FC236}">
                    <a16:creationId xmlns:a16="http://schemas.microsoft.com/office/drawing/2014/main" id="{B46FB9B3-3F48-44ED-938B-34042FD21629}"/>
                  </a:ext>
                </a:extLst>
              </p:cNvPr>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3" name="Freeform 36">
                <a:extLst>
                  <a:ext uri="{FF2B5EF4-FFF2-40B4-BE49-F238E27FC236}">
                    <a16:creationId xmlns:a16="http://schemas.microsoft.com/office/drawing/2014/main" id="{1F008D06-40D3-4FF0-AF4E-760FC38E5297}"/>
                  </a:ext>
                </a:extLst>
              </p:cNvPr>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4" name="Freeform 37">
                <a:extLst>
                  <a:ext uri="{FF2B5EF4-FFF2-40B4-BE49-F238E27FC236}">
                    <a16:creationId xmlns:a16="http://schemas.microsoft.com/office/drawing/2014/main" id="{E89D109A-09FB-47BF-95C7-DEB7A295F555}"/>
                  </a:ext>
                </a:extLst>
              </p:cNvPr>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5" name="Freeform 38">
                <a:extLst>
                  <a:ext uri="{FF2B5EF4-FFF2-40B4-BE49-F238E27FC236}">
                    <a16:creationId xmlns:a16="http://schemas.microsoft.com/office/drawing/2014/main" id="{EE77FF00-5C58-44E9-BB0B-45BD2474FDC6}"/>
                  </a:ext>
                </a:extLst>
              </p:cNvPr>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6" name="Freeform 39">
                <a:extLst>
                  <a:ext uri="{FF2B5EF4-FFF2-40B4-BE49-F238E27FC236}">
                    <a16:creationId xmlns:a16="http://schemas.microsoft.com/office/drawing/2014/main" id="{0A70D915-7975-4B26-8215-ADC77D1C8C16}"/>
                  </a:ext>
                </a:extLst>
              </p:cNvPr>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7" name="Freeform 40">
                <a:extLst>
                  <a:ext uri="{FF2B5EF4-FFF2-40B4-BE49-F238E27FC236}">
                    <a16:creationId xmlns:a16="http://schemas.microsoft.com/office/drawing/2014/main" id="{3A10452F-9644-45D9-92BE-70CC51ABC589}"/>
                  </a:ext>
                </a:extLst>
              </p:cNvPr>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8" name="Freeform 41">
                <a:extLst>
                  <a:ext uri="{FF2B5EF4-FFF2-40B4-BE49-F238E27FC236}">
                    <a16:creationId xmlns:a16="http://schemas.microsoft.com/office/drawing/2014/main" id="{CE14F9EA-6686-4B47-B127-E1C0C764F9B0}"/>
                  </a:ext>
                </a:extLst>
              </p:cNvPr>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9" name="Freeform 42">
                <a:extLst>
                  <a:ext uri="{FF2B5EF4-FFF2-40B4-BE49-F238E27FC236}">
                    <a16:creationId xmlns:a16="http://schemas.microsoft.com/office/drawing/2014/main" id="{5BAA95B5-C22D-4B49-9C42-ADF80D3AFBBC}"/>
                  </a:ext>
                </a:extLst>
              </p:cNvPr>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0" name="Freeform 43">
                <a:extLst>
                  <a:ext uri="{FF2B5EF4-FFF2-40B4-BE49-F238E27FC236}">
                    <a16:creationId xmlns:a16="http://schemas.microsoft.com/office/drawing/2014/main" id="{1140603F-DDF7-4CC2-99B4-88685E6A63A7}"/>
                  </a:ext>
                </a:extLst>
              </p:cNvPr>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1" name="Freeform 44">
                <a:extLst>
                  <a:ext uri="{FF2B5EF4-FFF2-40B4-BE49-F238E27FC236}">
                    <a16:creationId xmlns:a16="http://schemas.microsoft.com/office/drawing/2014/main" id="{0AC024F1-DC05-49BA-9A81-05953DDF0082}"/>
                  </a:ext>
                </a:extLst>
              </p:cNvPr>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2" name="Freeform 45">
                <a:extLst>
                  <a:ext uri="{FF2B5EF4-FFF2-40B4-BE49-F238E27FC236}">
                    <a16:creationId xmlns:a16="http://schemas.microsoft.com/office/drawing/2014/main" id="{7B9E12D0-5B37-4E6D-A404-AB9D23C7B605}"/>
                  </a:ext>
                </a:extLst>
              </p:cNvPr>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3" name="Freeform 46">
                <a:extLst>
                  <a:ext uri="{FF2B5EF4-FFF2-40B4-BE49-F238E27FC236}">
                    <a16:creationId xmlns:a16="http://schemas.microsoft.com/office/drawing/2014/main" id="{07BFA8B6-CB7F-4A04-9867-07A652FE30EB}"/>
                  </a:ext>
                </a:extLst>
              </p:cNvPr>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4" name="Freeform 47">
                <a:extLst>
                  <a:ext uri="{FF2B5EF4-FFF2-40B4-BE49-F238E27FC236}">
                    <a16:creationId xmlns:a16="http://schemas.microsoft.com/office/drawing/2014/main" id="{C5629273-BD2C-4770-A38F-5B0D2FEA784B}"/>
                  </a:ext>
                </a:extLst>
              </p:cNvPr>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5" name="Freeform 48">
                <a:extLst>
                  <a:ext uri="{FF2B5EF4-FFF2-40B4-BE49-F238E27FC236}">
                    <a16:creationId xmlns:a16="http://schemas.microsoft.com/office/drawing/2014/main" id="{76586D56-42EF-40DE-940B-1B930962816F}"/>
                  </a:ext>
                </a:extLst>
              </p:cNvPr>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6" name="Freeform 49">
                <a:extLst>
                  <a:ext uri="{FF2B5EF4-FFF2-40B4-BE49-F238E27FC236}">
                    <a16:creationId xmlns:a16="http://schemas.microsoft.com/office/drawing/2014/main" id="{26B0524B-A76C-4DB4-88C2-16187AF308BF}"/>
                  </a:ext>
                </a:extLst>
              </p:cNvPr>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7" name="Freeform 50">
                <a:extLst>
                  <a:ext uri="{FF2B5EF4-FFF2-40B4-BE49-F238E27FC236}">
                    <a16:creationId xmlns:a16="http://schemas.microsoft.com/office/drawing/2014/main" id="{21B9EA90-4C1D-4167-9A44-F568EF4DD17C}"/>
                  </a:ext>
                </a:extLst>
              </p:cNvPr>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8" name="Freeform 51">
                <a:extLst>
                  <a:ext uri="{FF2B5EF4-FFF2-40B4-BE49-F238E27FC236}">
                    <a16:creationId xmlns:a16="http://schemas.microsoft.com/office/drawing/2014/main" id="{D66D5AB6-570D-4152-A01F-D16F0FC607A9}"/>
                  </a:ext>
                </a:extLst>
              </p:cNvPr>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9" name="Freeform 52">
                <a:extLst>
                  <a:ext uri="{FF2B5EF4-FFF2-40B4-BE49-F238E27FC236}">
                    <a16:creationId xmlns:a16="http://schemas.microsoft.com/office/drawing/2014/main" id="{2DAD9EA2-3613-4DDC-AD81-749D1D9BDA38}"/>
                  </a:ext>
                </a:extLst>
              </p:cNvPr>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0" name="Freeform 53">
                <a:extLst>
                  <a:ext uri="{FF2B5EF4-FFF2-40B4-BE49-F238E27FC236}">
                    <a16:creationId xmlns:a16="http://schemas.microsoft.com/office/drawing/2014/main" id="{43C07C96-020C-46C1-97FB-5B4F05F927F3}"/>
                  </a:ext>
                </a:extLst>
              </p:cNvPr>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1" name="Freeform 54">
                <a:extLst>
                  <a:ext uri="{FF2B5EF4-FFF2-40B4-BE49-F238E27FC236}">
                    <a16:creationId xmlns:a16="http://schemas.microsoft.com/office/drawing/2014/main" id="{41917549-21FE-4767-8652-C8252389BBF5}"/>
                  </a:ext>
                </a:extLst>
              </p:cNvPr>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2" name="Freeform 55">
                <a:extLst>
                  <a:ext uri="{FF2B5EF4-FFF2-40B4-BE49-F238E27FC236}">
                    <a16:creationId xmlns:a16="http://schemas.microsoft.com/office/drawing/2014/main" id="{BCB4FF85-8A04-4C3C-9123-8CA7AD2F9112}"/>
                  </a:ext>
                </a:extLst>
              </p:cNvPr>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3" name="Freeform 56">
                <a:extLst>
                  <a:ext uri="{FF2B5EF4-FFF2-40B4-BE49-F238E27FC236}">
                    <a16:creationId xmlns:a16="http://schemas.microsoft.com/office/drawing/2014/main" id="{792143BC-6F5B-4250-BFF4-C4162C94197E}"/>
                  </a:ext>
                </a:extLst>
              </p:cNvPr>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4" name="Freeform 57">
                <a:extLst>
                  <a:ext uri="{FF2B5EF4-FFF2-40B4-BE49-F238E27FC236}">
                    <a16:creationId xmlns:a16="http://schemas.microsoft.com/office/drawing/2014/main" id="{34DC1236-58D2-4DDF-8D7F-CAD94CE9488D}"/>
                  </a:ext>
                </a:extLst>
              </p:cNvPr>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5" name="Freeform 58">
                <a:extLst>
                  <a:ext uri="{FF2B5EF4-FFF2-40B4-BE49-F238E27FC236}">
                    <a16:creationId xmlns:a16="http://schemas.microsoft.com/office/drawing/2014/main" id="{2998E4D6-6BA5-4B9A-9D49-D3E4B78CA340}"/>
                  </a:ext>
                </a:extLst>
              </p:cNvPr>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6" name="Freeform 59">
                <a:extLst>
                  <a:ext uri="{FF2B5EF4-FFF2-40B4-BE49-F238E27FC236}">
                    <a16:creationId xmlns:a16="http://schemas.microsoft.com/office/drawing/2014/main" id="{6541D4D3-056B-4DFB-8B65-C197D5C456C0}"/>
                  </a:ext>
                </a:extLst>
              </p:cNvPr>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7" name="Freeform 60">
                <a:extLst>
                  <a:ext uri="{FF2B5EF4-FFF2-40B4-BE49-F238E27FC236}">
                    <a16:creationId xmlns:a16="http://schemas.microsoft.com/office/drawing/2014/main" id="{B7B4A084-78B5-41A0-9590-81AF51899647}"/>
                  </a:ext>
                </a:extLst>
              </p:cNvPr>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8" name="Freeform 61">
                <a:extLst>
                  <a:ext uri="{FF2B5EF4-FFF2-40B4-BE49-F238E27FC236}">
                    <a16:creationId xmlns:a16="http://schemas.microsoft.com/office/drawing/2014/main" id="{75839296-7F04-4D21-9076-5A169350312D}"/>
                  </a:ext>
                </a:extLst>
              </p:cNvPr>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9" name="Freeform 62">
                <a:extLst>
                  <a:ext uri="{FF2B5EF4-FFF2-40B4-BE49-F238E27FC236}">
                    <a16:creationId xmlns:a16="http://schemas.microsoft.com/office/drawing/2014/main" id="{6DBA870F-E396-4BA5-B855-405F188CAD03}"/>
                  </a:ext>
                </a:extLst>
              </p:cNvPr>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0" name="Freeform 63">
                <a:extLst>
                  <a:ext uri="{FF2B5EF4-FFF2-40B4-BE49-F238E27FC236}">
                    <a16:creationId xmlns:a16="http://schemas.microsoft.com/office/drawing/2014/main" id="{D0C7CA47-F7D8-4A40-995A-7F4585E95A27}"/>
                  </a:ext>
                </a:extLst>
              </p:cNvPr>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1" name="Freeform 64">
                <a:extLst>
                  <a:ext uri="{FF2B5EF4-FFF2-40B4-BE49-F238E27FC236}">
                    <a16:creationId xmlns:a16="http://schemas.microsoft.com/office/drawing/2014/main" id="{6D8A8B14-CCA5-4E70-A70F-405229297ACE}"/>
                  </a:ext>
                </a:extLst>
              </p:cNvPr>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2" name="Freeform 65">
                <a:extLst>
                  <a:ext uri="{FF2B5EF4-FFF2-40B4-BE49-F238E27FC236}">
                    <a16:creationId xmlns:a16="http://schemas.microsoft.com/office/drawing/2014/main" id="{2C46D352-AFF9-4E41-AD2D-02D8CEC39792}"/>
                  </a:ext>
                </a:extLst>
              </p:cNvPr>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3" name="Freeform 66">
                <a:extLst>
                  <a:ext uri="{FF2B5EF4-FFF2-40B4-BE49-F238E27FC236}">
                    <a16:creationId xmlns:a16="http://schemas.microsoft.com/office/drawing/2014/main" id="{D9E44860-9C2F-4A6B-AA1F-18EBF15D4AFB}"/>
                  </a:ext>
                </a:extLst>
              </p:cNvPr>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4" name="Freeform 67">
                <a:extLst>
                  <a:ext uri="{FF2B5EF4-FFF2-40B4-BE49-F238E27FC236}">
                    <a16:creationId xmlns:a16="http://schemas.microsoft.com/office/drawing/2014/main" id="{BA575C10-FB46-4807-88A2-82EC68CE5A3D}"/>
                  </a:ext>
                </a:extLst>
              </p:cNvPr>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5" name="Freeform 68">
                <a:extLst>
                  <a:ext uri="{FF2B5EF4-FFF2-40B4-BE49-F238E27FC236}">
                    <a16:creationId xmlns:a16="http://schemas.microsoft.com/office/drawing/2014/main" id="{B12F8FB1-ABC3-4B38-B0E7-25D186856CB0}"/>
                  </a:ext>
                </a:extLst>
              </p:cNvPr>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6" name="Freeform 69">
                <a:extLst>
                  <a:ext uri="{FF2B5EF4-FFF2-40B4-BE49-F238E27FC236}">
                    <a16:creationId xmlns:a16="http://schemas.microsoft.com/office/drawing/2014/main" id="{DA438AF0-6E56-423C-8BCD-DF1F1DB325A3}"/>
                  </a:ext>
                </a:extLst>
              </p:cNvPr>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7" name="Freeform 70">
                <a:extLst>
                  <a:ext uri="{FF2B5EF4-FFF2-40B4-BE49-F238E27FC236}">
                    <a16:creationId xmlns:a16="http://schemas.microsoft.com/office/drawing/2014/main" id="{D27E61F2-39A4-4AD1-B705-ED5E45888F91}"/>
                  </a:ext>
                </a:extLst>
              </p:cNvPr>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8" name="Freeform 71">
                <a:extLst>
                  <a:ext uri="{FF2B5EF4-FFF2-40B4-BE49-F238E27FC236}">
                    <a16:creationId xmlns:a16="http://schemas.microsoft.com/office/drawing/2014/main" id="{56AB6D5D-986C-4DC0-ACD3-4FB129E86281}"/>
                  </a:ext>
                </a:extLst>
              </p:cNvPr>
              <p:cNvSpPr/>
              <p:nvPr/>
            </p:nvSpPr>
            <p:spPr bwMode="auto">
              <a:xfrm>
                <a:off x="4638676" y="1628776"/>
                <a:ext cx="109538" cy="19050"/>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9" name="Freeform 72">
                <a:extLst>
                  <a:ext uri="{FF2B5EF4-FFF2-40B4-BE49-F238E27FC236}">
                    <a16:creationId xmlns:a16="http://schemas.microsoft.com/office/drawing/2014/main" id="{516DA4F5-8AAE-4161-8897-E02DE6B12766}"/>
                  </a:ext>
                </a:extLst>
              </p:cNvPr>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0" name="Freeform 73">
                <a:extLst>
                  <a:ext uri="{FF2B5EF4-FFF2-40B4-BE49-F238E27FC236}">
                    <a16:creationId xmlns:a16="http://schemas.microsoft.com/office/drawing/2014/main" id="{7C2D6C3D-DDC6-48C5-8CE6-800AC2AC74F7}"/>
                  </a:ext>
                </a:extLst>
              </p:cNvPr>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1" name="Freeform 74">
                <a:extLst>
                  <a:ext uri="{FF2B5EF4-FFF2-40B4-BE49-F238E27FC236}">
                    <a16:creationId xmlns:a16="http://schemas.microsoft.com/office/drawing/2014/main" id="{9BA404AD-1970-4144-82DB-712EE103E16C}"/>
                  </a:ext>
                </a:extLst>
              </p:cNvPr>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2" name="Freeform 75">
                <a:extLst>
                  <a:ext uri="{FF2B5EF4-FFF2-40B4-BE49-F238E27FC236}">
                    <a16:creationId xmlns:a16="http://schemas.microsoft.com/office/drawing/2014/main" id="{DC9A9698-B5F9-4011-87A6-FBB7FED0B563}"/>
                  </a:ext>
                </a:extLst>
              </p:cNvPr>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3" name="Freeform 76">
                <a:extLst>
                  <a:ext uri="{FF2B5EF4-FFF2-40B4-BE49-F238E27FC236}">
                    <a16:creationId xmlns:a16="http://schemas.microsoft.com/office/drawing/2014/main" id="{CAB6EEA6-3020-461A-8CEE-B6355A940D79}"/>
                  </a:ext>
                </a:extLst>
              </p:cNvPr>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4" name="Freeform 77">
                <a:extLst>
                  <a:ext uri="{FF2B5EF4-FFF2-40B4-BE49-F238E27FC236}">
                    <a16:creationId xmlns:a16="http://schemas.microsoft.com/office/drawing/2014/main" id="{4FAD6DFB-BED5-4431-A55F-8F051E1AEABA}"/>
                  </a:ext>
                </a:extLst>
              </p:cNvPr>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5" name="Freeform 78">
                <a:extLst>
                  <a:ext uri="{FF2B5EF4-FFF2-40B4-BE49-F238E27FC236}">
                    <a16:creationId xmlns:a16="http://schemas.microsoft.com/office/drawing/2014/main" id="{9D035AC7-BCDF-4A3B-BB01-666EF57EB15C}"/>
                  </a:ext>
                </a:extLst>
              </p:cNvPr>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6" name="Freeform 79">
                <a:extLst>
                  <a:ext uri="{FF2B5EF4-FFF2-40B4-BE49-F238E27FC236}">
                    <a16:creationId xmlns:a16="http://schemas.microsoft.com/office/drawing/2014/main" id="{901DAD0C-E4D9-4E7B-B8F3-8C43AAB535A0}"/>
                  </a:ext>
                </a:extLst>
              </p:cNvPr>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7" name="Freeform 80">
                <a:extLst>
                  <a:ext uri="{FF2B5EF4-FFF2-40B4-BE49-F238E27FC236}">
                    <a16:creationId xmlns:a16="http://schemas.microsoft.com/office/drawing/2014/main" id="{7030CB47-E5EA-429C-9095-F39D3122ECBF}"/>
                  </a:ext>
                </a:extLst>
              </p:cNvPr>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8" name="Freeform 81">
                <a:extLst>
                  <a:ext uri="{FF2B5EF4-FFF2-40B4-BE49-F238E27FC236}">
                    <a16:creationId xmlns:a16="http://schemas.microsoft.com/office/drawing/2014/main" id="{028E487A-102D-4D24-B41E-F41475259626}"/>
                  </a:ext>
                </a:extLst>
              </p:cNvPr>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9" name="Freeform 82">
                <a:extLst>
                  <a:ext uri="{FF2B5EF4-FFF2-40B4-BE49-F238E27FC236}">
                    <a16:creationId xmlns:a16="http://schemas.microsoft.com/office/drawing/2014/main" id="{B49748B3-2631-4DB2-BA2B-40929909C616}"/>
                  </a:ext>
                </a:extLst>
              </p:cNvPr>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0" name="Freeform 83">
                <a:extLst>
                  <a:ext uri="{FF2B5EF4-FFF2-40B4-BE49-F238E27FC236}">
                    <a16:creationId xmlns:a16="http://schemas.microsoft.com/office/drawing/2014/main" id="{F6C39CC8-9FD5-475B-BA1E-7B0528EFDFB5}"/>
                  </a:ext>
                </a:extLst>
              </p:cNvPr>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1" name="Freeform 84">
                <a:extLst>
                  <a:ext uri="{FF2B5EF4-FFF2-40B4-BE49-F238E27FC236}">
                    <a16:creationId xmlns:a16="http://schemas.microsoft.com/office/drawing/2014/main" id="{9DAB5AF1-26C9-4ACF-B89B-9D324A364918}"/>
                  </a:ext>
                </a:extLst>
              </p:cNvPr>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2" name="Freeform 85">
                <a:extLst>
                  <a:ext uri="{FF2B5EF4-FFF2-40B4-BE49-F238E27FC236}">
                    <a16:creationId xmlns:a16="http://schemas.microsoft.com/office/drawing/2014/main" id="{C85816B1-8B16-4672-8F69-EFB0BA5222F8}"/>
                  </a:ext>
                </a:extLst>
              </p:cNvPr>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3" name="Freeform 86">
                <a:extLst>
                  <a:ext uri="{FF2B5EF4-FFF2-40B4-BE49-F238E27FC236}">
                    <a16:creationId xmlns:a16="http://schemas.microsoft.com/office/drawing/2014/main" id="{FC25FD9C-AA2D-4033-A268-4EF58D72478B}"/>
                  </a:ext>
                </a:extLst>
              </p:cNvPr>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4" name="Freeform 87">
                <a:extLst>
                  <a:ext uri="{FF2B5EF4-FFF2-40B4-BE49-F238E27FC236}">
                    <a16:creationId xmlns:a16="http://schemas.microsoft.com/office/drawing/2014/main" id="{48F21E75-CC89-4294-B9C1-847843872788}"/>
                  </a:ext>
                </a:extLst>
              </p:cNvPr>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5" name="Freeform 88">
                <a:extLst>
                  <a:ext uri="{FF2B5EF4-FFF2-40B4-BE49-F238E27FC236}">
                    <a16:creationId xmlns:a16="http://schemas.microsoft.com/office/drawing/2014/main" id="{DFA1DA33-CFE9-4D8C-B439-EF4D83169FFF}"/>
                  </a:ext>
                </a:extLst>
              </p:cNvPr>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6" name="Freeform 89">
                <a:extLst>
                  <a:ext uri="{FF2B5EF4-FFF2-40B4-BE49-F238E27FC236}">
                    <a16:creationId xmlns:a16="http://schemas.microsoft.com/office/drawing/2014/main" id="{191681FE-B991-4A6D-8800-1D15F08B5645}"/>
                  </a:ext>
                </a:extLst>
              </p:cNvPr>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7" name="Freeform 90">
                <a:extLst>
                  <a:ext uri="{FF2B5EF4-FFF2-40B4-BE49-F238E27FC236}">
                    <a16:creationId xmlns:a16="http://schemas.microsoft.com/office/drawing/2014/main" id="{1B26377A-3621-4AD6-B49D-E61F17470EB8}"/>
                  </a:ext>
                </a:extLst>
              </p:cNvPr>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8" name="Freeform 91">
                <a:extLst>
                  <a:ext uri="{FF2B5EF4-FFF2-40B4-BE49-F238E27FC236}">
                    <a16:creationId xmlns:a16="http://schemas.microsoft.com/office/drawing/2014/main" id="{E73381C5-8925-48C5-AF8B-7EE058B8A337}"/>
                  </a:ext>
                </a:extLst>
              </p:cNvPr>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9" name="Freeform 92">
                <a:extLst>
                  <a:ext uri="{FF2B5EF4-FFF2-40B4-BE49-F238E27FC236}">
                    <a16:creationId xmlns:a16="http://schemas.microsoft.com/office/drawing/2014/main" id="{8DEE9A68-A3F7-41AA-B7E6-777579998DA7}"/>
                  </a:ext>
                </a:extLst>
              </p:cNvPr>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grpSp>
      <p:grpSp>
        <p:nvGrpSpPr>
          <p:cNvPr id="190" name="组合 452">
            <a:extLst>
              <a:ext uri="{FF2B5EF4-FFF2-40B4-BE49-F238E27FC236}">
                <a16:creationId xmlns:a16="http://schemas.microsoft.com/office/drawing/2014/main" id="{AD5D3D59-1A45-4C00-8B3D-8EE88C7AE176}"/>
              </a:ext>
            </a:extLst>
          </p:cNvPr>
          <p:cNvGrpSpPr/>
          <p:nvPr/>
        </p:nvGrpSpPr>
        <p:grpSpPr>
          <a:xfrm>
            <a:off x="69495" y="64240"/>
            <a:ext cx="869766" cy="1203995"/>
            <a:chOff x="4427538" y="954088"/>
            <a:chExt cx="3333750" cy="3729038"/>
          </a:xfrm>
        </p:grpSpPr>
        <p:sp>
          <p:nvSpPr>
            <p:cNvPr id="191" name="Freeform 5">
              <a:extLst>
                <a:ext uri="{FF2B5EF4-FFF2-40B4-BE49-F238E27FC236}">
                  <a16:creationId xmlns:a16="http://schemas.microsoft.com/office/drawing/2014/main" id="{9446E680-BC0B-4556-8792-07DC7A454D9F}"/>
                </a:ext>
              </a:extLst>
            </p:cNvPr>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
          <p:nvSpPr>
            <p:cNvPr id="192" name="Freeform 6">
              <a:extLst>
                <a:ext uri="{FF2B5EF4-FFF2-40B4-BE49-F238E27FC236}">
                  <a16:creationId xmlns:a16="http://schemas.microsoft.com/office/drawing/2014/main" id="{840FC7BC-10CE-4B94-BA03-A121A134D397}"/>
                </a:ext>
              </a:extLst>
            </p:cNvPr>
            <p:cNvSpPr>
              <a:spLocks noEditPoints="1"/>
            </p:cNvSpPr>
            <p:nvPr/>
          </p:nvSpPr>
          <p:spPr bwMode="auto">
            <a:xfrm>
              <a:off x="5462588" y="2581276"/>
              <a:ext cx="1274763" cy="1308100"/>
            </a:xfrm>
            <a:custGeom>
              <a:avLst/>
              <a:gdLst>
                <a:gd name="T0" fmla="*/ 275 w 339"/>
                <a:gd name="T1" fmla="*/ 103 h 348"/>
                <a:gd name="T2" fmla="*/ 261 w 339"/>
                <a:gd name="T3" fmla="*/ 119 h 348"/>
                <a:gd name="T4" fmla="*/ 256 w 339"/>
                <a:gd name="T5" fmla="*/ 55 h 348"/>
                <a:gd name="T6" fmla="*/ 214 w 339"/>
                <a:gd name="T7" fmla="*/ 32 h 348"/>
                <a:gd name="T8" fmla="*/ 151 w 339"/>
                <a:gd name="T9" fmla="*/ 73 h 348"/>
                <a:gd name="T10" fmla="*/ 161 w 339"/>
                <a:gd name="T11" fmla="*/ 56 h 348"/>
                <a:gd name="T12" fmla="*/ 111 w 339"/>
                <a:gd name="T13" fmla="*/ 46 h 348"/>
                <a:gd name="T14" fmla="*/ 86 w 339"/>
                <a:gd name="T15" fmla="*/ 100 h 348"/>
                <a:gd name="T16" fmla="*/ 74 w 339"/>
                <a:gd name="T17" fmla="*/ 103 h 348"/>
                <a:gd name="T18" fmla="*/ 49 w 339"/>
                <a:gd name="T19" fmla="*/ 132 h 348"/>
                <a:gd name="T20" fmla="*/ 67 w 339"/>
                <a:gd name="T21" fmla="*/ 154 h 348"/>
                <a:gd name="T22" fmla="*/ 102 w 339"/>
                <a:gd name="T23" fmla="*/ 239 h 348"/>
                <a:gd name="T24" fmla="*/ 131 w 339"/>
                <a:gd name="T25" fmla="*/ 333 h 348"/>
                <a:gd name="T26" fmla="*/ 117 w 339"/>
                <a:gd name="T27" fmla="*/ 205 h 348"/>
                <a:gd name="T28" fmla="*/ 83 w 339"/>
                <a:gd name="T29" fmla="*/ 129 h 348"/>
                <a:gd name="T30" fmla="*/ 132 w 339"/>
                <a:gd name="T31" fmla="*/ 89 h 348"/>
                <a:gd name="T32" fmla="*/ 217 w 339"/>
                <a:gd name="T33" fmla="*/ 87 h 348"/>
                <a:gd name="T34" fmla="*/ 257 w 339"/>
                <a:gd name="T35" fmla="*/ 143 h 348"/>
                <a:gd name="T36" fmla="*/ 208 w 339"/>
                <a:gd name="T37" fmla="*/ 272 h 348"/>
                <a:gd name="T38" fmla="*/ 186 w 339"/>
                <a:gd name="T39" fmla="*/ 333 h 348"/>
                <a:gd name="T40" fmla="*/ 228 w 339"/>
                <a:gd name="T41" fmla="*/ 283 h 348"/>
                <a:gd name="T42" fmla="*/ 280 w 339"/>
                <a:gd name="T43" fmla="*/ 147 h 348"/>
                <a:gd name="T44" fmla="*/ 323 w 339"/>
                <a:gd name="T45" fmla="*/ 92 h 348"/>
                <a:gd name="T46" fmla="*/ 40 w 339"/>
                <a:gd name="T47" fmla="*/ 99 h 348"/>
                <a:gd name="T48" fmla="*/ 43 w 339"/>
                <a:gd name="T49" fmla="*/ 103 h 348"/>
                <a:gd name="T50" fmla="*/ 142 w 339"/>
                <a:gd name="T51" fmla="*/ 37 h 348"/>
                <a:gd name="T52" fmla="*/ 141 w 339"/>
                <a:gd name="T53" fmla="*/ 44 h 348"/>
                <a:gd name="T54" fmla="*/ 142 w 339"/>
                <a:gd name="T55" fmla="*/ 37 h 348"/>
                <a:gd name="T56" fmla="*/ 235 w 339"/>
                <a:gd name="T57" fmla="*/ 43 h 348"/>
                <a:gd name="T58" fmla="*/ 234 w 339"/>
                <a:gd name="T59" fmla="*/ 46 h 348"/>
                <a:gd name="T60" fmla="*/ 300 w 339"/>
                <a:gd name="T61" fmla="*/ 115 h 348"/>
                <a:gd name="T62" fmla="*/ 296 w 339"/>
                <a:gd name="T63" fmla="*/ 112 h 348"/>
                <a:gd name="T64" fmla="*/ 304 w 339"/>
                <a:gd name="T65" fmla="*/ 108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9" h="348">
                  <a:moveTo>
                    <a:pt x="323" y="92"/>
                  </a:moveTo>
                  <a:cubicBezTo>
                    <a:pt x="308" y="65"/>
                    <a:pt x="286" y="83"/>
                    <a:pt x="275" y="103"/>
                  </a:cubicBezTo>
                  <a:cubicBezTo>
                    <a:pt x="272" y="109"/>
                    <a:pt x="269" y="115"/>
                    <a:pt x="266" y="121"/>
                  </a:cubicBezTo>
                  <a:cubicBezTo>
                    <a:pt x="264" y="121"/>
                    <a:pt x="263" y="120"/>
                    <a:pt x="261" y="119"/>
                  </a:cubicBezTo>
                  <a:cubicBezTo>
                    <a:pt x="249" y="111"/>
                    <a:pt x="242" y="94"/>
                    <a:pt x="238" y="76"/>
                  </a:cubicBezTo>
                  <a:cubicBezTo>
                    <a:pt x="246" y="71"/>
                    <a:pt x="253" y="65"/>
                    <a:pt x="256" y="55"/>
                  </a:cubicBezTo>
                  <a:cubicBezTo>
                    <a:pt x="259" y="45"/>
                    <a:pt x="260" y="25"/>
                    <a:pt x="248" y="20"/>
                  </a:cubicBezTo>
                  <a:cubicBezTo>
                    <a:pt x="236" y="15"/>
                    <a:pt x="220" y="19"/>
                    <a:pt x="214" y="32"/>
                  </a:cubicBezTo>
                  <a:cubicBezTo>
                    <a:pt x="210" y="41"/>
                    <a:pt x="210" y="52"/>
                    <a:pt x="211" y="64"/>
                  </a:cubicBezTo>
                  <a:cubicBezTo>
                    <a:pt x="193" y="73"/>
                    <a:pt x="171" y="78"/>
                    <a:pt x="151" y="73"/>
                  </a:cubicBezTo>
                  <a:cubicBezTo>
                    <a:pt x="151" y="73"/>
                    <a:pt x="150" y="73"/>
                    <a:pt x="149" y="72"/>
                  </a:cubicBezTo>
                  <a:cubicBezTo>
                    <a:pt x="154" y="67"/>
                    <a:pt x="158" y="62"/>
                    <a:pt x="161" y="56"/>
                  </a:cubicBezTo>
                  <a:cubicBezTo>
                    <a:pt x="167" y="46"/>
                    <a:pt x="169" y="27"/>
                    <a:pt x="160" y="18"/>
                  </a:cubicBezTo>
                  <a:cubicBezTo>
                    <a:pt x="141" y="0"/>
                    <a:pt x="114" y="25"/>
                    <a:pt x="111" y="46"/>
                  </a:cubicBezTo>
                  <a:cubicBezTo>
                    <a:pt x="110" y="55"/>
                    <a:pt x="113" y="64"/>
                    <a:pt x="117" y="72"/>
                  </a:cubicBezTo>
                  <a:cubicBezTo>
                    <a:pt x="107" y="82"/>
                    <a:pt x="97" y="92"/>
                    <a:pt x="86" y="100"/>
                  </a:cubicBezTo>
                  <a:cubicBezTo>
                    <a:pt x="82" y="103"/>
                    <a:pt x="79" y="105"/>
                    <a:pt x="75" y="106"/>
                  </a:cubicBezTo>
                  <a:cubicBezTo>
                    <a:pt x="75" y="105"/>
                    <a:pt x="75" y="104"/>
                    <a:pt x="74" y="103"/>
                  </a:cubicBezTo>
                  <a:cubicBezTo>
                    <a:pt x="64" y="84"/>
                    <a:pt x="32" y="62"/>
                    <a:pt x="14" y="86"/>
                  </a:cubicBezTo>
                  <a:cubicBezTo>
                    <a:pt x="0" y="105"/>
                    <a:pt x="36" y="127"/>
                    <a:pt x="49" y="132"/>
                  </a:cubicBezTo>
                  <a:cubicBezTo>
                    <a:pt x="53" y="133"/>
                    <a:pt x="57" y="134"/>
                    <a:pt x="61" y="134"/>
                  </a:cubicBezTo>
                  <a:cubicBezTo>
                    <a:pt x="63" y="141"/>
                    <a:pt x="65" y="148"/>
                    <a:pt x="67" y="154"/>
                  </a:cubicBezTo>
                  <a:cubicBezTo>
                    <a:pt x="71" y="168"/>
                    <a:pt x="79" y="180"/>
                    <a:pt x="86" y="193"/>
                  </a:cubicBezTo>
                  <a:cubicBezTo>
                    <a:pt x="94" y="207"/>
                    <a:pt x="98" y="223"/>
                    <a:pt x="102" y="239"/>
                  </a:cubicBezTo>
                  <a:cubicBezTo>
                    <a:pt x="106" y="253"/>
                    <a:pt x="112" y="267"/>
                    <a:pt x="117" y="281"/>
                  </a:cubicBezTo>
                  <a:cubicBezTo>
                    <a:pt x="123" y="298"/>
                    <a:pt x="126" y="316"/>
                    <a:pt x="131" y="333"/>
                  </a:cubicBezTo>
                  <a:cubicBezTo>
                    <a:pt x="135" y="347"/>
                    <a:pt x="157" y="341"/>
                    <a:pt x="153" y="326"/>
                  </a:cubicBezTo>
                  <a:cubicBezTo>
                    <a:pt x="141" y="286"/>
                    <a:pt x="129" y="246"/>
                    <a:pt x="117" y="205"/>
                  </a:cubicBezTo>
                  <a:cubicBezTo>
                    <a:pt x="110" y="186"/>
                    <a:pt x="98" y="171"/>
                    <a:pt x="91" y="153"/>
                  </a:cubicBezTo>
                  <a:cubicBezTo>
                    <a:pt x="88" y="145"/>
                    <a:pt x="86" y="137"/>
                    <a:pt x="83" y="129"/>
                  </a:cubicBezTo>
                  <a:cubicBezTo>
                    <a:pt x="101" y="120"/>
                    <a:pt x="118" y="103"/>
                    <a:pt x="130" y="91"/>
                  </a:cubicBezTo>
                  <a:cubicBezTo>
                    <a:pt x="131" y="90"/>
                    <a:pt x="132" y="90"/>
                    <a:pt x="132" y="89"/>
                  </a:cubicBezTo>
                  <a:cubicBezTo>
                    <a:pt x="145" y="97"/>
                    <a:pt x="160" y="98"/>
                    <a:pt x="175" y="97"/>
                  </a:cubicBezTo>
                  <a:cubicBezTo>
                    <a:pt x="190" y="97"/>
                    <a:pt x="204" y="92"/>
                    <a:pt x="217" y="87"/>
                  </a:cubicBezTo>
                  <a:cubicBezTo>
                    <a:pt x="220" y="95"/>
                    <a:pt x="223" y="102"/>
                    <a:pt x="225" y="108"/>
                  </a:cubicBezTo>
                  <a:cubicBezTo>
                    <a:pt x="232" y="123"/>
                    <a:pt x="243" y="136"/>
                    <a:pt x="257" y="143"/>
                  </a:cubicBezTo>
                  <a:cubicBezTo>
                    <a:pt x="248" y="165"/>
                    <a:pt x="241" y="187"/>
                    <a:pt x="232" y="209"/>
                  </a:cubicBezTo>
                  <a:cubicBezTo>
                    <a:pt x="225" y="230"/>
                    <a:pt x="216" y="251"/>
                    <a:pt x="208" y="272"/>
                  </a:cubicBezTo>
                  <a:cubicBezTo>
                    <a:pt x="200" y="289"/>
                    <a:pt x="191" y="305"/>
                    <a:pt x="187" y="323"/>
                  </a:cubicBezTo>
                  <a:cubicBezTo>
                    <a:pt x="186" y="326"/>
                    <a:pt x="186" y="330"/>
                    <a:pt x="186" y="333"/>
                  </a:cubicBezTo>
                  <a:cubicBezTo>
                    <a:pt x="185" y="348"/>
                    <a:pt x="208" y="348"/>
                    <a:pt x="209" y="333"/>
                  </a:cubicBezTo>
                  <a:cubicBezTo>
                    <a:pt x="210" y="316"/>
                    <a:pt x="220" y="299"/>
                    <a:pt x="228" y="283"/>
                  </a:cubicBezTo>
                  <a:cubicBezTo>
                    <a:pt x="237" y="263"/>
                    <a:pt x="245" y="242"/>
                    <a:pt x="253" y="221"/>
                  </a:cubicBezTo>
                  <a:cubicBezTo>
                    <a:pt x="262" y="196"/>
                    <a:pt x="270" y="171"/>
                    <a:pt x="280" y="147"/>
                  </a:cubicBezTo>
                  <a:cubicBezTo>
                    <a:pt x="282" y="147"/>
                    <a:pt x="283" y="146"/>
                    <a:pt x="285" y="146"/>
                  </a:cubicBezTo>
                  <a:cubicBezTo>
                    <a:pt x="309" y="141"/>
                    <a:pt x="339" y="120"/>
                    <a:pt x="323" y="92"/>
                  </a:cubicBezTo>
                  <a:close/>
                  <a:moveTo>
                    <a:pt x="39" y="99"/>
                  </a:moveTo>
                  <a:cubicBezTo>
                    <a:pt x="39" y="99"/>
                    <a:pt x="39" y="99"/>
                    <a:pt x="40" y="99"/>
                  </a:cubicBezTo>
                  <a:cubicBezTo>
                    <a:pt x="43" y="100"/>
                    <a:pt x="46" y="103"/>
                    <a:pt x="48" y="106"/>
                  </a:cubicBezTo>
                  <a:cubicBezTo>
                    <a:pt x="46" y="105"/>
                    <a:pt x="45" y="104"/>
                    <a:pt x="43" y="103"/>
                  </a:cubicBezTo>
                  <a:cubicBezTo>
                    <a:pt x="42" y="102"/>
                    <a:pt x="40" y="101"/>
                    <a:pt x="39" y="99"/>
                  </a:cubicBezTo>
                  <a:close/>
                  <a:moveTo>
                    <a:pt x="142" y="37"/>
                  </a:moveTo>
                  <a:cubicBezTo>
                    <a:pt x="142" y="36"/>
                    <a:pt x="143" y="36"/>
                    <a:pt x="143" y="36"/>
                  </a:cubicBezTo>
                  <a:cubicBezTo>
                    <a:pt x="143" y="39"/>
                    <a:pt x="142" y="42"/>
                    <a:pt x="141" y="44"/>
                  </a:cubicBezTo>
                  <a:cubicBezTo>
                    <a:pt x="139" y="48"/>
                    <a:pt x="137" y="51"/>
                    <a:pt x="135" y="54"/>
                  </a:cubicBezTo>
                  <a:cubicBezTo>
                    <a:pt x="134" y="48"/>
                    <a:pt x="136" y="41"/>
                    <a:pt x="142" y="37"/>
                  </a:cubicBezTo>
                  <a:close/>
                  <a:moveTo>
                    <a:pt x="234" y="43"/>
                  </a:moveTo>
                  <a:cubicBezTo>
                    <a:pt x="235" y="43"/>
                    <a:pt x="235" y="43"/>
                    <a:pt x="235" y="43"/>
                  </a:cubicBezTo>
                  <a:cubicBezTo>
                    <a:pt x="235" y="45"/>
                    <a:pt x="234" y="46"/>
                    <a:pt x="234" y="48"/>
                  </a:cubicBezTo>
                  <a:cubicBezTo>
                    <a:pt x="234" y="47"/>
                    <a:pt x="234" y="47"/>
                    <a:pt x="234" y="46"/>
                  </a:cubicBezTo>
                  <a:cubicBezTo>
                    <a:pt x="234" y="45"/>
                    <a:pt x="234" y="44"/>
                    <a:pt x="234" y="43"/>
                  </a:cubicBezTo>
                  <a:close/>
                  <a:moveTo>
                    <a:pt x="300" y="115"/>
                  </a:moveTo>
                  <a:cubicBezTo>
                    <a:pt x="298" y="117"/>
                    <a:pt x="295" y="119"/>
                    <a:pt x="292" y="120"/>
                  </a:cubicBezTo>
                  <a:cubicBezTo>
                    <a:pt x="294" y="118"/>
                    <a:pt x="295" y="115"/>
                    <a:pt x="296" y="112"/>
                  </a:cubicBezTo>
                  <a:cubicBezTo>
                    <a:pt x="298" y="109"/>
                    <a:pt x="300" y="105"/>
                    <a:pt x="303" y="103"/>
                  </a:cubicBezTo>
                  <a:cubicBezTo>
                    <a:pt x="304" y="104"/>
                    <a:pt x="304" y="106"/>
                    <a:pt x="304" y="108"/>
                  </a:cubicBezTo>
                  <a:cubicBezTo>
                    <a:pt x="305" y="111"/>
                    <a:pt x="302" y="114"/>
                    <a:pt x="300" y="11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3" name="Freeform 7">
              <a:extLst>
                <a:ext uri="{FF2B5EF4-FFF2-40B4-BE49-F238E27FC236}">
                  <a16:creationId xmlns:a16="http://schemas.microsoft.com/office/drawing/2014/main" id="{2CC8CC09-4674-4595-88FF-4FB2444422D9}"/>
                </a:ext>
              </a:extLst>
            </p:cNvPr>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4" name="Freeform 8">
              <a:extLst>
                <a:ext uri="{FF2B5EF4-FFF2-40B4-BE49-F238E27FC236}">
                  <a16:creationId xmlns:a16="http://schemas.microsoft.com/office/drawing/2014/main" id="{2B67D272-3AE2-4A7A-8C5C-0A8611222ACE}"/>
                </a:ext>
              </a:extLst>
            </p:cNvPr>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5" name="Freeform 9">
              <a:extLst>
                <a:ext uri="{FF2B5EF4-FFF2-40B4-BE49-F238E27FC236}">
                  <a16:creationId xmlns:a16="http://schemas.microsoft.com/office/drawing/2014/main" id="{2FA5BB6E-341C-4A9E-B388-F337A1A4D6E3}"/>
                </a:ext>
              </a:extLst>
            </p:cNvPr>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6" name="Freeform 10">
              <a:extLst>
                <a:ext uri="{FF2B5EF4-FFF2-40B4-BE49-F238E27FC236}">
                  <a16:creationId xmlns:a16="http://schemas.microsoft.com/office/drawing/2014/main" id="{B7332E7F-5A1D-4F56-9747-48030E95C1F3}"/>
                </a:ext>
              </a:extLst>
            </p:cNvPr>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7" name="Freeform 11">
              <a:extLst>
                <a:ext uri="{FF2B5EF4-FFF2-40B4-BE49-F238E27FC236}">
                  <a16:creationId xmlns:a16="http://schemas.microsoft.com/office/drawing/2014/main" id="{2D35E0FB-E792-420E-A7DF-7493EADA6A63}"/>
                </a:ext>
              </a:extLst>
            </p:cNvPr>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8" name="Freeform 12">
              <a:extLst>
                <a:ext uri="{FF2B5EF4-FFF2-40B4-BE49-F238E27FC236}">
                  <a16:creationId xmlns:a16="http://schemas.microsoft.com/office/drawing/2014/main" id="{E6693AD3-DA22-4F78-9E49-412F7D06DB96}"/>
                </a:ext>
              </a:extLst>
            </p:cNvPr>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9" name="Freeform 13">
              <a:extLst>
                <a:ext uri="{FF2B5EF4-FFF2-40B4-BE49-F238E27FC236}">
                  <a16:creationId xmlns:a16="http://schemas.microsoft.com/office/drawing/2014/main" id="{9C1D9A8A-D0F0-4741-B575-827B44D980BD}"/>
                </a:ext>
              </a:extLst>
            </p:cNvPr>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0" name="Freeform 14">
              <a:extLst>
                <a:ext uri="{FF2B5EF4-FFF2-40B4-BE49-F238E27FC236}">
                  <a16:creationId xmlns:a16="http://schemas.microsoft.com/office/drawing/2014/main" id="{7D96B65E-34CC-40B9-A20A-62689D3D452D}"/>
                </a:ext>
              </a:extLst>
            </p:cNvPr>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1" name="Freeform 15">
              <a:extLst>
                <a:ext uri="{FF2B5EF4-FFF2-40B4-BE49-F238E27FC236}">
                  <a16:creationId xmlns:a16="http://schemas.microsoft.com/office/drawing/2014/main" id="{75405849-506A-4323-9D09-6DAC344E03F3}"/>
                </a:ext>
              </a:extLst>
            </p:cNvPr>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2" name="Freeform 16">
              <a:extLst>
                <a:ext uri="{FF2B5EF4-FFF2-40B4-BE49-F238E27FC236}">
                  <a16:creationId xmlns:a16="http://schemas.microsoft.com/office/drawing/2014/main" id="{A88AFB78-5F92-4404-9195-9A4CEA050623}"/>
                </a:ext>
              </a:extLst>
            </p:cNvPr>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3" name="Freeform 17">
              <a:extLst>
                <a:ext uri="{FF2B5EF4-FFF2-40B4-BE49-F238E27FC236}">
                  <a16:creationId xmlns:a16="http://schemas.microsoft.com/office/drawing/2014/main" id="{25EFAC86-43FE-4D65-B71E-85F3D108400A}"/>
                </a:ext>
              </a:extLst>
            </p:cNvPr>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4" name="Freeform 18">
              <a:extLst>
                <a:ext uri="{FF2B5EF4-FFF2-40B4-BE49-F238E27FC236}">
                  <a16:creationId xmlns:a16="http://schemas.microsoft.com/office/drawing/2014/main" id="{57FFB614-BE49-4E3D-8294-E4D10021FB57}"/>
                </a:ext>
              </a:extLst>
            </p:cNvPr>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5" name="Freeform 19">
              <a:extLst>
                <a:ext uri="{FF2B5EF4-FFF2-40B4-BE49-F238E27FC236}">
                  <a16:creationId xmlns:a16="http://schemas.microsoft.com/office/drawing/2014/main" id="{ABF0E5DC-C457-47CC-896A-54A38F9E1AC8}"/>
                </a:ext>
              </a:extLst>
            </p:cNvPr>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6" name="Freeform 20">
              <a:extLst>
                <a:ext uri="{FF2B5EF4-FFF2-40B4-BE49-F238E27FC236}">
                  <a16:creationId xmlns:a16="http://schemas.microsoft.com/office/drawing/2014/main" id="{913B9500-1FF6-4E1B-9391-1FABBB14C0F9}"/>
                </a:ext>
              </a:extLst>
            </p:cNvPr>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7" name="Freeform 21">
              <a:extLst>
                <a:ext uri="{FF2B5EF4-FFF2-40B4-BE49-F238E27FC236}">
                  <a16:creationId xmlns:a16="http://schemas.microsoft.com/office/drawing/2014/main" id="{DF792151-DC84-4C4D-86C9-01E33CC202E5}"/>
                </a:ext>
              </a:extLst>
            </p:cNvPr>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8" name="Freeform 22">
              <a:extLst>
                <a:ext uri="{FF2B5EF4-FFF2-40B4-BE49-F238E27FC236}">
                  <a16:creationId xmlns:a16="http://schemas.microsoft.com/office/drawing/2014/main" id="{FE54D274-3827-4919-B84A-E861F4F6EFC3}"/>
                </a:ext>
              </a:extLst>
            </p:cNvPr>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9" name="Freeform 23">
              <a:extLst>
                <a:ext uri="{FF2B5EF4-FFF2-40B4-BE49-F238E27FC236}">
                  <a16:creationId xmlns:a16="http://schemas.microsoft.com/office/drawing/2014/main" id="{3ABBF213-D649-4E74-9D68-475B30E3DC0B}"/>
                </a:ext>
              </a:extLst>
            </p:cNvPr>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0" name="Freeform 24">
              <a:extLst>
                <a:ext uri="{FF2B5EF4-FFF2-40B4-BE49-F238E27FC236}">
                  <a16:creationId xmlns:a16="http://schemas.microsoft.com/office/drawing/2014/main" id="{C08041DC-746D-4314-B414-802C04104D82}"/>
                </a:ext>
              </a:extLst>
            </p:cNvPr>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1" name="Freeform 25">
              <a:extLst>
                <a:ext uri="{FF2B5EF4-FFF2-40B4-BE49-F238E27FC236}">
                  <a16:creationId xmlns:a16="http://schemas.microsoft.com/office/drawing/2014/main" id="{D03A3930-283D-4288-9BA2-3268CBE0FA8A}"/>
                </a:ext>
              </a:extLst>
            </p:cNvPr>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2" name="Freeform 26">
              <a:extLst>
                <a:ext uri="{FF2B5EF4-FFF2-40B4-BE49-F238E27FC236}">
                  <a16:creationId xmlns:a16="http://schemas.microsoft.com/office/drawing/2014/main" id="{D2D261B2-7007-4E02-947C-1995102C3994}"/>
                </a:ext>
              </a:extLst>
            </p:cNvPr>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3" name="Freeform 27">
              <a:extLst>
                <a:ext uri="{FF2B5EF4-FFF2-40B4-BE49-F238E27FC236}">
                  <a16:creationId xmlns:a16="http://schemas.microsoft.com/office/drawing/2014/main" id="{1016EA68-A8B3-4243-85D6-8227A61E4032}"/>
                </a:ext>
              </a:extLst>
            </p:cNvPr>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4" name="Freeform 28">
              <a:extLst>
                <a:ext uri="{FF2B5EF4-FFF2-40B4-BE49-F238E27FC236}">
                  <a16:creationId xmlns:a16="http://schemas.microsoft.com/office/drawing/2014/main" id="{D003BC9D-463E-428A-902B-096F019876C3}"/>
                </a:ext>
              </a:extLst>
            </p:cNvPr>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5" name="Freeform 29">
              <a:extLst>
                <a:ext uri="{FF2B5EF4-FFF2-40B4-BE49-F238E27FC236}">
                  <a16:creationId xmlns:a16="http://schemas.microsoft.com/office/drawing/2014/main" id="{46F16BCA-C71B-4DF3-9451-439A40D6E169}"/>
                </a:ext>
              </a:extLst>
            </p:cNvPr>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6" name="Freeform 30">
              <a:extLst>
                <a:ext uri="{FF2B5EF4-FFF2-40B4-BE49-F238E27FC236}">
                  <a16:creationId xmlns:a16="http://schemas.microsoft.com/office/drawing/2014/main" id="{5E840611-98FC-417B-82BD-C229777A544D}"/>
                </a:ext>
              </a:extLst>
            </p:cNvPr>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7" name="Freeform 31">
              <a:extLst>
                <a:ext uri="{FF2B5EF4-FFF2-40B4-BE49-F238E27FC236}">
                  <a16:creationId xmlns:a16="http://schemas.microsoft.com/office/drawing/2014/main" id="{87F33C78-78ED-4C89-B4F7-3AD608746AF3}"/>
                </a:ext>
              </a:extLst>
            </p:cNvPr>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8" name="Freeform 32">
              <a:extLst>
                <a:ext uri="{FF2B5EF4-FFF2-40B4-BE49-F238E27FC236}">
                  <a16:creationId xmlns:a16="http://schemas.microsoft.com/office/drawing/2014/main" id="{F041DEEC-E47A-4453-8500-F21F3C7D0890}"/>
                </a:ext>
              </a:extLst>
            </p:cNvPr>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9" name="Freeform 33">
              <a:extLst>
                <a:ext uri="{FF2B5EF4-FFF2-40B4-BE49-F238E27FC236}">
                  <a16:creationId xmlns:a16="http://schemas.microsoft.com/office/drawing/2014/main" id="{A6063171-3842-45DD-9BEF-93080BE0A25C}"/>
                </a:ext>
              </a:extLst>
            </p:cNvPr>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0" name="Freeform 34">
              <a:extLst>
                <a:ext uri="{FF2B5EF4-FFF2-40B4-BE49-F238E27FC236}">
                  <a16:creationId xmlns:a16="http://schemas.microsoft.com/office/drawing/2014/main" id="{B9F8F5C3-3875-47DB-9B19-FAC3682CF69D}"/>
                </a:ext>
              </a:extLst>
            </p:cNvPr>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1" name="Freeform 35">
              <a:extLst>
                <a:ext uri="{FF2B5EF4-FFF2-40B4-BE49-F238E27FC236}">
                  <a16:creationId xmlns:a16="http://schemas.microsoft.com/office/drawing/2014/main" id="{42E8C5C0-DAE5-41AB-9FE6-0E01D2D8C396}"/>
                </a:ext>
              </a:extLst>
            </p:cNvPr>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2" name="Freeform 36">
              <a:extLst>
                <a:ext uri="{FF2B5EF4-FFF2-40B4-BE49-F238E27FC236}">
                  <a16:creationId xmlns:a16="http://schemas.microsoft.com/office/drawing/2014/main" id="{F462EB28-1941-4A45-980A-70CB395CA317}"/>
                </a:ext>
              </a:extLst>
            </p:cNvPr>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3" name="Freeform 37">
              <a:extLst>
                <a:ext uri="{FF2B5EF4-FFF2-40B4-BE49-F238E27FC236}">
                  <a16:creationId xmlns:a16="http://schemas.microsoft.com/office/drawing/2014/main" id="{99BE89D8-58A3-403C-BD66-060750F1588F}"/>
                </a:ext>
              </a:extLst>
            </p:cNvPr>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4" name="Freeform 38">
              <a:extLst>
                <a:ext uri="{FF2B5EF4-FFF2-40B4-BE49-F238E27FC236}">
                  <a16:creationId xmlns:a16="http://schemas.microsoft.com/office/drawing/2014/main" id="{69556B10-AAF0-4CCD-9A64-8E9CFAC11811}"/>
                </a:ext>
              </a:extLst>
            </p:cNvPr>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5" name="Freeform 39">
              <a:extLst>
                <a:ext uri="{FF2B5EF4-FFF2-40B4-BE49-F238E27FC236}">
                  <a16:creationId xmlns:a16="http://schemas.microsoft.com/office/drawing/2014/main" id="{FC583D08-FF06-4B43-8284-6A5B261E765B}"/>
                </a:ext>
              </a:extLst>
            </p:cNvPr>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6" name="Freeform 40">
              <a:extLst>
                <a:ext uri="{FF2B5EF4-FFF2-40B4-BE49-F238E27FC236}">
                  <a16:creationId xmlns:a16="http://schemas.microsoft.com/office/drawing/2014/main" id="{950B24C1-7025-4F4A-B4C1-D3CD0DB9C521}"/>
                </a:ext>
              </a:extLst>
            </p:cNvPr>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7" name="Freeform 41">
              <a:extLst>
                <a:ext uri="{FF2B5EF4-FFF2-40B4-BE49-F238E27FC236}">
                  <a16:creationId xmlns:a16="http://schemas.microsoft.com/office/drawing/2014/main" id="{2E7D527C-ED98-4732-9E36-6ECA5A7F7E50}"/>
                </a:ext>
              </a:extLst>
            </p:cNvPr>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8" name="Freeform 42">
              <a:extLst>
                <a:ext uri="{FF2B5EF4-FFF2-40B4-BE49-F238E27FC236}">
                  <a16:creationId xmlns:a16="http://schemas.microsoft.com/office/drawing/2014/main" id="{0C8992DE-D7B3-4043-80C4-89BF4581F6FE}"/>
                </a:ext>
              </a:extLst>
            </p:cNvPr>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9" name="Freeform 43">
              <a:extLst>
                <a:ext uri="{FF2B5EF4-FFF2-40B4-BE49-F238E27FC236}">
                  <a16:creationId xmlns:a16="http://schemas.microsoft.com/office/drawing/2014/main" id="{2D3F4158-5A84-4294-87D3-D7577BC1093F}"/>
                </a:ext>
              </a:extLst>
            </p:cNvPr>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30" name="Freeform 44">
              <a:extLst>
                <a:ext uri="{FF2B5EF4-FFF2-40B4-BE49-F238E27FC236}">
                  <a16:creationId xmlns:a16="http://schemas.microsoft.com/office/drawing/2014/main" id="{3A4700AA-3F05-437B-A8B8-E69C42B02BAD}"/>
                </a:ext>
              </a:extLst>
            </p:cNvPr>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31" name="Freeform 45">
              <a:extLst>
                <a:ext uri="{FF2B5EF4-FFF2-40B4-BE49-F238E27FC236}">
                  <a16:creationId xmlns:a16="http://schemas.microsoft.com/office/drawing/2014/main" id="{36D6A1D1-B432-45C2-8698-6D8C2B59A513}"/>
                </a:ext>
              </a:extLst>
            </p:cNvPr>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32" name="Freeform 46">
              <a:extLst>
                <a:ext uri="{FF2B5EF4-FFF2-40B4-BE49-F238E27FC236}">
                  <a16:creationId xmlns:a16="http://schemas.microsoft.com/office/drawing/2014/main" id="{0DAC69F0-C1C2-45C1-BC66-263155CF2B99}"/>
                </a:ext>
              </a:extLst>
            </p:cNvPr>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grpSp>
      <p:sp>
        <p:nvSpPr>
          <p:cNvPr id="234" name="TextBox 233">
            <a:extLst>
              <a:ext uri="{FF2B5EF4-FFF2-40B4-BE49-F238E27FC236}">
                <a16:creationId xmlns:a16="http://schemas.microsoft.com/office/drawing/2014/main" id="{BBE72E53-9686-4F93-A5FE-C2ED56B0EFB0}"/>
              </a:ext>
            </a:extLst>
          </p:cNvPr>
          <p:cNvSpPr txBox="1"/>
          <p:nvPr/>
        </p:nvSpPr>
        <p:spPr>
          <a:xfrm>
            <a:off x="4990809" y="203655"/>
            <a:ext cx="4560573"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300" normalizeH="0" baseline="0" noProof="0" dirty="0">
                <a:ln>
                  <a:noFill/>
                </a:ln>
                <a:solidFill>
                  <a:srgbClr val="FF0000"/>
                </a:solidFill>
                <a:effectLst/>
                <a:uLnTx/>
                <a:uFillTx/>
                <a:latin typeface="Times New Roman" pitchFamily="18" charset="0"/>
                <a:ea typeface="【苹果】迟暮朝朝醉晚灯" panose="02000500000000000000"/>
                <a:cs typeface="Times New Roman" pitchFamily="18" charset="0"/>
                <a:sym typeface="+mn-lt"/>
              </a:rPr>
              <a:t>HOẠT ĐỘNG DỰ ÁN</a:t>
            </a:r>
            <a:endParaRPr kumimoji="0" lang="en-US" sz="4000" b="1" i="0" u="none" strike="noStrike" kern="1200" cap="none" spc="0" normalizeH="0" baseline="0" noProof="0" dirty="0">
              <a:ln>
                <a:noFill/>
              </a:ln>
              <a:solidFill>
                <a:srgbClr val="000000"/>
              </a:solidFill>
              <a:effectLst/>
              <a:uLnTx/>
              <a:uFillTx/>
              <a:latin typeface="Calibri"/>
            </a:endParaRPr>
          </a:p>
        </p:txBody>
      </p:sp>
      <p:sp>
        <p:nvSpPr>
          <p:cNvPr id="237" name="Rectangle 236"/>
          <p:cNvSpPr/>
          <p:nvPr/>
        </p:nvSpPr>
        <p:spPr>
          <a:xfrm>
            <a:off x="604129" y="1713415"/>
            <a:ext cx="5080606" cy="1384995"/>
          </a:xfrm>
          <a:prstGeom prst="rect">
            <a:avLst/>
          </a:prstGeom>
        </p:spPr>
        <p:txBody>
          <a:bodyPr wrap="square">
            <a:spAutoFit/>
          </a:bodyPr>
          <a:lstStyle/>
          <a:p>
            <a:pPr algn="just"/>
            <a:r>
              <a:rPr lang="en-US" sz="2800" b="1"/>
              <a:t>Nhóm 1,2: </a:t>
            </a:r>
            <a:r>
              <a:rPr lang="en-US" sz="2800"/>
              <a:t>Em hãy </a:t>
            </a:r>
            <a:r>
              <a:rPr lang="en-US" sz="2800" smtClean="0"/>
              <a:t>lập và thực hiện kế hoạch để khắc phục thói quen chi tiêu chưa hợp lí.</a:t>
            </a:r>
            <a:endParaRPr lang="en-US" sz="2800"/>
          </a:p>
        </p:txBody>
      </p:sp>
      <p:sp>
        <p:nvSpPr>
          <p:cNvPr id="238" name="Rectangle 237"/>
          <p:cNvSpPr/>
          <p:nvPr/>
        </p:nvSpPr>
        <p:spPr>
          <a:xfrm>
            <a:off x="6645922" y="3719759"/>
            <a:ext cx="4979554" cy="1384995"/>
          </a:xfrm>
          <a:prstGeom prst="rect">
            <a:avLst/>
          </a:prstGeom>
        </p:spPr>
        <p:txBody>
          <a:bodyPr wrap="square">
            <a:spAutoFit/>
          </a:bodyPr>
          <a:lstStyle/>
          <a:p>
            <a:pPr algn="just"/>
            <a:r>
              <a:rPr lang="en-US" sz="2800" b="1"/>
              <a:t>Nhóm 3,4: </a:t>
            </a:r>
            <a:r>
              <a:rPr lang="en-US" sz="2800"/>
              <a:t>Em hãy </a:t>
            </a:r>
            <a:r>
              <a:rPr lang="en-US" sz="2800" smtClean="0"/>
              <a:t>viết bài chia sẻ về một thói quen chi tiêu hợp lí mà em tâm đắc.</a:t>
            </a:r>
            <a:endParaRPr lang="en-US" sz="2800"/>
          </a:p>
        </p:txBody>
      </p:sp>
    </p:spTree>
    <p:extLst>
      <p:ext uri="{BB962C8B-B14F-4D97-AF65-F5344CB8AC3E}">
        <p14:creationId xmlns:p14="http://schemas.microsoft.com/office/powerpoint/2010/main" val="27670259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2" presetClass="entr" presetSubtype="2"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1250" fill="hold"/>
                                        <p:tgtEl>
                                          <p:spTgt spid="2"/>
                                        </p:tgtEl>
                                        <p:attrNameLst>
                                          <p:attrName>ppt_x</p:attrName>
                                        </p:attrNameLst>
                                      </p:cBhvr>
                                      <p:tavLst>
                                        <p:tav tm="0">
                                          <p:val>
                                            <p:strVal val="1+#ppt_w/2"/>
                                          </p:val>
                                        </p:tav>
                                        <p:tav tm="100000">
                                          <p:val>
                                            <p:strVal val="#ppt_x"/>
                                          </p:val>
                                        </p:tav>
                                      </p:tavLst>
                                    </p:anim>
                                    <p:anim calcmode="lin" valueType="num">
                                      <p:cBhvr additive="base">
                                        <p:cTn id="12" dur="1250" fill="hold"/>
                                        <p:tgtEl>
                                          <p:spTgt spid="2"/>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1500" fill="hold"/>
                                        <p:tgtEl>
                                          <p:spTgt spid="3"/>
                                        </p:tgtEl>
                                        <p:attrNameLst>
                                          <p:attrName>ppt_x</p:attrName>
                                        </p:attrNameLst>
                                      </p:cBhvr>
                                      <p:tavLst>
                                        <p:tav tm="0">
                                          <p:val>
                                            <p:strVal val="1+#ppt_w/2"/>
                                          </p:val>
                                        </p:tav>
                                        <p:tav tm="100000">
                                          <p:val>
                                            <p:strVal val="#ppt_x"/>
                                          </p:val>
                                        </p:tav>
                                      </p:tavLst>
                                    </p:anim>
                                    <p:anim calcmode="lin" valueType="num">
                                      <p:cBhvr additive="base">
                                        <p:cTn id="16" dur="1500" fill="hold"/>
                                        <p:tgtEl>
                                          <p:spTgt spid="3"/>
                                        </p:tgtEl>
                                        <p:attrNameLst>
                                          <p:attrName>ppt_y</p:attrName>
                                        </p:attrNameLst>
                                      </p:cBhvr>
                                      <p:tavLst>
                                        <p:tav tm="0">
                                          <p:val>
                                            <p:strVal val="#ppt_y"/>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par>
                          <p:cTn id="22" fill="hold">
                            <p:stCondLst>
                              <p:cond delay="2000"/>
                            </p:stCondLst>
                            <p:childTnLst>
                              <p:par>
                                <p:cTn id="23" presetID="14" presetClass="entr" presetSubtype="10" fill="hold" nodeType="afterEffect">
                                  <p:stCondLst>
                                    <p:cond delay="0"/>
                                  </p:stCondLst>
                                  <p:childTnLst>
                                    <p:set>
                                      <p:cBhvr>
                                        <p:cTn id="24" dur="1" fill="hold">
                                          <p:stCondLst>
                                            <p:cond delay="0"/>
                                          </p:stCondLst>
                                        </p:cTn>
                                        <p:tgtEl>
                                          <p:spTgt spid="190"/>
                                        </p:tgtEl>
                                        <p:attrNameLst>
                                          <p:attrName>style.visibility</p:attrName>
                                        </p:attrNameLst>
                                      </p:cBhvr>
                                      <p:to>
                                        <p:strVal val="visible"/>
                                      </p:to>
                                    </p:set>
                                    <p:animEffect transition="in" filter="randombar(horizontal)">
                                      <p:cBhvr>
                                        <p:cTn id="25" dur="750"/>
                                        <p:tgtEl>
                                          <p:spTgt spid="1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29202" y="543632"/>
            <a:ext cx="6901541" cy="2677656"/>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en-US" sz="2800" i="1"/>
              <a:t>+ </a:t>
            </a:r>
            <a:r>
              <a:rPr lang="en-US" sz="2800" b="1" i="1"/>
              <a:t>Phương án 1</a:t>
            </a:r>
            <a:r>
              <a:rPr lang="en-US" sz="2800" i="1"/>
              <a:t>:</a:t>
            </a:r>
            <a:endParaRPr lang="en-US" sz="2800"/>
          </a:p>
          <a:p>
            <a:pPr lvl="0"/>
            <a:r>
              <a:rPr lang="en-US" sz="2800" i="1"/>
              <a:t>Rau = </a:t>
            </a:r>
            <a:r>
              <a:rPr lang="en-US" sz="2800" i="1" smtClean="0"/>
              <a:t>10.000đ</a:t>
            </a:r>
            <a:endParaRPr lang="en-US" sz="2800"/>
          </a:p>
          <a:p>
            <a:pPr lvl="0"/>
            <a:r>
              <a:rPr lang="en-US" sz="2800" i="1"/>
              <a:t>Thịt lợn = 0,5 kg x 120.000 đ/kg = </a:t>
            </a:r>
            <a:r>
              <a:rPr lang="en-US" sz="2800" i="1" smtClean="0"/>
              <a:t>60.000đ</a:t>
            </a:r>
            <a:endParaRPr lang="en-US" sz="2800"/>
          </a:p>
          <a:p>
            <a:pPr lvl="0"/>
            <a:r>
              <a:rPr lang="en-US" sz="2800" i="1"/>
              <a:t>Cá = 1 kg x 50.000 đ/kg= </a:t>
            </a:r>
            <a:r>
              <a:rPr lang="en-US" sz="2800" i="1" smtClean="0"/>
              <a:t>50.000đ</a:t>
            </a:r>
            <a:endParaRPr lang="en-US" sz="2800"/>
          </a:p>
          <a:p>
            <a:pPr lvl="0"/>
            <a:r>
              <a:rPr lang="en-US" sz="2800" i="1"/>
              <a:t>Trái cây = </a:t>
            </a:r>
            <a:r>
              <a:rPr lang="en-US" sz="2800" i="1" smtClean="0"/>
              <a:t>30.000đ</a:t>
            </a:r>
            <a:endParaRPr lang="en-US" sz="2800"/>
          </a:p>
          <a:p>
            <a:r>
              <a:rPr lang="en-US" sz="2800" i="1"/>
              <a:t>=&gt; Tổng cộng mua hết </a:t>
            </a:r>
            <a:r>
              <a:rPr lang="en-US" sz="2800" i="1" smtClean="0"/>
              <a:t>150.000đ</a:t>
            </a:r>
            <a:endParaRPr lang="en-US" sz="2800"/>
          </a:p>
        </p:txBody>
      </p:sp>
      <p:sp>
        <p:nvSpPr>
          <p:cNvPr id="3" name="Rectangle 2"/>
          <p:cNvSpPr/>
          <p:nvPr/>
        </p:nvSpPr>
        <p:spPr>
          <a:xfrm>
            <a:off x="1055916" y="3518611"/>
            <a:ext cx="7043055" cy="3108543"/>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en-US" sz="2800" i="1"/>
              <a:t>+ </a:t>
            </a:r>
            <a:r>
              <a:rPr lang="en-US" sz="2800" b="1" i="1"/>
              <a:t>Phương án 2</a:t>
            </a:r>
            <a:r>
              <a:rPr lang="en-US" sz="2800" i="1"/>
              <a:t>:</a:t>
            </a:r>
            <a:endParaRPr lang="en-US" sz="2800"/>
          </a:p>
          <a:p>
            <a:pPr lvl="0"/>
            <a:r>
              <a:rPr lang="en-US" sz="2800" i="1"/>
              <a:t>Rau = </a:t>
            </a:r>
            <a:r>
              <a:rPr lang="en-US" sz="2800" i="1" smtClean="0"/>
              <a:t>16.000đ</a:t>
            </a:r>
            <a:endParaRPr lang="en-US" sz="2800"/>
          </a:p>
          <a:p>
            <a:pPr lvl="0"/>
            <a:r>
              <a:rPr lang="en-US" sz="2800" i="1"/>
              <a:t>Thịt bò = 0,2 kg x 240.000 đ/kg = </a:t>
            </a:r>
            <a:r>
              <a:rPr lang="en-US" sz="2800" i="1" smtClean="0"/>
              <a:t>48.000đ</a:t>
            </a:r>
            <a:endParaRPr lang="en-US" sz="2800"/>
          </a:p>
          <a:p>
            <a:pPr lvl="0"/>
            <a:r>
              <a:rPr lang="en-US" sz="2800" i="1"/>
              <a:t>Đậu phụ = </a:t>
            </a:r>
            <a:r>
              <a:rPr lang="en-US" sz="2800" i="1" smtClean="0"/>
              <a:t>20.000đ</a:t>
            </a:r>
            <a:endParaRPr lang="en-US" sz="2800"/>
          </a:p>
          <a:p>
            <a:pPr lvl="0"/>
            <a:r>
              <a:rPr lang="en-US" sz="2800" i="1"/>
              <a:t>Thịt lợn = 0,3 kg x 120.000 đ/kg = </a:t>
            </a:r>
            <a:r>
              <a:rPr lang="en-US" sz="2800" i="1" smtClean="0"/>
              <a:t>36.000đ</a:t>
            </a:r>
            <a:endParaRPr lang="en-US" sz="2800"/>
          </a:p>
          <a:p>
            <a:pPr lvl="0"/>
            <a:r>
              <a:rPr lang="en-US" sz="2800" i="1"/>
              <a:t>Trái cây = </a:t>
            </a:r>
            <a:r>
              <a:rPr lang="en-US" sz="2800" i="1" smtClean="0"/>
              <a:t>30.000đ</a:t>
            </a:r>
            <a:endParaRPr lang="en-US" sz="2800"/>
          </a:p>
          <a:p>
            <a:r>
              <a:rPr lang="en-US" sz="2800" i="1"/>
              <a:t>=&gt; Tổng cộng </a:t>
            </a:r>
            <a:r>
              <a:rPr lang="en-US" sz="2800" i="1" smtClean="0"/>
              <a:t>150.000đ</a:t>
            </a:r>
            <a:endParaRPr lang="en-US" sz="2800"/>
          </a:p>
        </p:txBody>
      </p:sp>
    </p:spTree>
    <p:extLst>
      <p:ext uri="{BB962C8B-B14F-4D97-AF65-F5344CB8AC3E}">
        <p14:creationId xmlns:p14="http://schemas.microsoft.com/office/powerpoint/2010/main" val="3014945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p:cNvSpPr>
            <a:spLocks noChangeArrowheads="1"/>
          </p:cNvSpPr>
          <p:nvPr/>
        </p:nvSpPr>
        <p:spPr bwMode="auto">
          <a:xfrm>
            <a:off x="8810" y="-27418"/>
            <a:ext cx="6405638" cy="683418"/>
          </a:xfrm>
          <a:prstGeom prst="rect">
            <a:avLst/>
          </a:prstGeom>
          <a:ln>
            <a:noFill/>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4"/>
          </a:lnRef>
          <a:fillRef idx="2">
            <a:schemeClr val="accent4"/>
          </a:fillRef>
          <a:effectRef idx="1">
            <a:schemeClr val="accent4"/>
          </a:effectRef>
          <a:fontRef idx="minor">
            <a:schemeClr val="dk1"/>
          </a:fontRef>
        </p:style>
        <p:txBody>
          <a:bodyPr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4800" b="0" i="0" u="none" strike="noStrike" kern="0" cap="none" spc="0" normalizeH="0" baseline="0" noProof="0" dirty="0">
                <a:ln>
                  <a:noFill/>
                </a:ln>
                <a:solidFill>
                  <a:srgbClr val="0000FF"/>
                </a:solidFill>
                <a:effectLst/>
                <a:uLnTx/>
                <a:uFillTx/>
                <a:latin typeface="Times New Roman" panose="02020603050405020304" pitchFamily="18" charset="0"/>
                <a:ea typeface="+mn-ea"/>
                <a:cs typeface="+mn-cs"/>
              </a:rPr>
              <a:t> </a:t>
            </a:r>
            <a:r>
              <a:rPr kumimoji="0" lang="en-US" altLang="en-US" sz="3600" b="1" i="0" u="none" strike="noStrike" kern="0" cap="none" spc="0" normalizeH="0" baseline="0" noProof="0" dirty="0" err="1">
                <a:ln>
                  <a:noFill/>
                </a:ln>
                <a:solidFill>
                  <a:srgbClr val="0000FF"/>
                </a:solidFill>
                <a:effectLst/>
                <a:uLnTx/>
                <a:uFillTx/>
                <a:latin typeface="#9Slide05 Brannboll Ny" panose="02000000000000000000" pitchFamily="2" charset="0"/>
                <a:ea typeface="+mn-ea"/>
                <a:cs typeface="+mn-cs"/>
              </a:rPr>
              <a:t>Kĩ</a:t>
            </a:r>
            <a:r>
              <a:rPr kumimoji="0" lang="en-US" altLang="en-US" sz="3600" b="1"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 </a:t>
            </a:r>
            <a:r>
              <a:rPr kumimoji="0" lang="en-US" altLang="en-US" sz="3600" b="1" i="0" u="none" strike="noStrike" kern="0" cap="none" spc="0" normalizeH="0" baseline="0" noProof="0" dirty="0" err="1">
                <a:ln>
                  <a:noFill/>
                </a:ln>
                <a:solidFill>
                  <a:srgbClr val="0000FF"/>
                </a:solidFill>
                <a:effectLst/>
                <a:uLnTx/>
                <a:uFillTx/>
                <a:latin typeface="#9Slide05 Brannboll Ny" panose="02000000000000000000" pitchFamily="2" charset="0"/>
                <a:ea typeface="+mn-ea"/>
                <a:cs typeface="+mn-cs"/>
              </a:rPr>
              <a:t>thuật</a:t>
            </a:r>
            <a:r>
              <a:rPr kumimoji="0" lang="en-US" altLang="en-US" sz="3600" b="1"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 “</a:t>
            </a:r>
            <a:r>
              <a:rPr kumimoji="0" lang="en-US" altLang="en-US" sz="3600" b="1" i="0" u="none" strike="noStrike" kern="0" cap="none" spc="0" normalizeH="0" baseline="0" noProof="0" dirty="0" err="1">
                <a:ln>
                  <a:noFill/>
                </a:ln>
                <a:solidFill>
                  <a:srgbClr val="0000FF"/>
                </a:solidFill>
                <a:effectLst/>
                <a:uLnTx/>
                <a:uFillTx/>
                <a:latin typeface="#9Slide05 Brannboll Ny" panose="02000000000000000000" pitchFamily="2" charset="0"/>
                <a:ea typeface="+mn-ea"/>
                <a:cs typeface="+mn-cs"/>
              </a:rPr>
              <a:t>Các</a:t>
            </a:r>
            <a:r>
              <a:rPr kumimoji="0" lang="en-US" altLang="en-US" sz="3600" b="1"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 </a:t>
            </a:r>
            <a:r>
              <a:rPr kumimoji="0" lang="en-US" altLang="en-US" sz="3600" b="1" i="0" u="none" strike="noStrike" kern="0" cap="none" spc="0" normalizeH="0" baseline="0" noProof="0" dirty="0" err="1">
                <a:ln>
                  <a:noFill/>
                </a:ln>
                <a:solidFill>
                  <a:srgbClr val="0000FF"/>
                </a:solidFill>
                <a:effectLst/>
                <a:uLnTx/>
                <a:uFillTx/>
                <a:latin typeface="#9Slide05 Brannboll Ny" panose="02000000000000000000" pitchFamily="2" charset="0"/>
                <a:ea typeface="+mn-ea"/>
                <a:cs typeface="+mn-cs"/>
              </a:rPr>
              <a:t>mảnh</a:t>
            </a:r>
            <a:r>
              <a:rPr kumimoji="0" lang="en-US" altLang="en-US" sz="3600" b="1"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 </a:t>
            </a:r>
            <a:r>
              <a:rPr kumimoji="0" lang="en-US" altLang="en-US" sz="3600" b="1" i="0" u="none" strike="noStrike" kern="0" cap="none" spc="0" normalizeH="0" baseline="0" noProof="0" dirty="0" err="1">
                <a:ln>
                  <a:noFill/>
                </a:ln>
                <a:solidFill>
                  <a:srgbClr val="0000FF"/>
                </a:solidFill>
                <a:effectLst/>
                <a:uLnTx/>
                <a:uFillTx/>
                <a:latin typeface="#9Slide05 Brannboll Ny" panose="02000000000000000000" pitchFamily="2" charset="0"/>
                <a:ea typeface="+mn-ea"/>
                <a:cs typeface="+mn-cs"/>
              </a:rPr>
              <a:t>ghép</a:t>
            </a:r>
            <a:r>
              <a:rPr kumimoji="0" lang="en-US" altLang="en-US" sz="3600" b="0"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a:t>
            </a:r>
          </a:p>
        </p:txBody>
      </p:sp>
      <p:sp>
        <p:nvSpPr>
          <p:cNvPr id="32" name="Oval 31"/>
          <p:cNvSpPr/>
          <p:nvPr/>
        </p:nvSpPr>
        <p:spPr bwMode="auto">
          <a:xfrm>
            <a:off x="83367" y="889263"/>
            <a:ext cx="2017713" cy="649287"/>
          </a:xfrm>
          <a:prstGeom prst="ellipse">
            <a:avLst/>
          </a:prstGeom>
          <a:solidFill>
            <a:srgbClr val="ADB8CA">
              <a:lumMod val="20000"/>
              <a:lumOff val="80000"/>
            </a:srgbClr>
          </a:solidFill>
          <a:ln w="12700" cap="sq" cmpd="sng" algn="ctr">
            <a:solidFill>
              <a:srgbClr val="DDDDDD"/>
            </a:solidFill>
            <a:prstDash val="solid"/>
            <a:round/>
            <a:headEnd type="none" w="sm" len="sm"/>
            <a:tailEnd type="none" w="sm" len="sm"/>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sz="1800" b="1" i="0" u="none" strike="noStrike" kern="0" cap="none" spc="0" normalizeH="0" baseline="0" noProof="0" dirty="0" err="1">
                <a:ln>
                  <a:noFill/>
                </a:ln>
                <a:solidFill>
                  <a:srgbClr val="0000FF"/>
                </a:solidFill>
                <a:effectLst/>
                <a:uLnTx/>
                <a:uFillTx/>
                <a:latin typeface="Times New Roman" panose="02020603050405020304" pitchFamily="18" charset="0"/>
                <a:ea typeface="+mn-ea"/>
                <a:cs typeface="Arial" panose="020B0604020202020204" pitchFamily="34" charset="0"/>
              </a:rPr>
              <a:t>Giai</a:t>
            </a:r>
            <a:r>
              <a:rPr kumimoji="1" lang="en-US" sz="1800" b="1" i="0" u="none" strike="noStrike" kern="0" cap="none" spc="0" normalizeH="0" baseline="0" noProof="0" dirty="0">
                <a:ln>
                  <a:noFill/>
                </a:ln>
                <a:solidFill>
                  <a:srgbClr val="0000FF"/>
                </a:solidFill>
                <a:effectLst/>
                <a:uLnTx/>
                <a:uFillTx/>
                <a:latin typeface="Times New Roman" panose="02020603050405020304" pitchFamily="18" charset="0"/>
                <a:ea typeface="+mn-ea"/>
                <a:cs typeface="Arial" panose="020B0604020202020204" pitchFamily="34" charset="0"/>
              </a:rPr>
              <a:t> </a:t>
            </a:r>
            <a:r>
              <a:rPr kumimoji="1" lang="en-US" sz="1800" b="1" i="0" u="none" strike="noStrike" kern="0" cap="none" spc="0" normalizeH="0" baseline="0" noProof="0" dirty="0" err="1">
                <a:ln>
                  <a:noFill/>
                </a:ln>
                <a:solidFill>
                  <a:srgbClr val="0000FF"/>
                </a:solidFill>
                <a:effectLst/>
                <a:uLnTx/>
                <a:uFillTx/>
                <a:latin typeface="Times New Roman" panose="02020603050405020304" pitchFamily="18" charset="0"/>
                <a:ea typeface="+mn-ea"/>
                <a:cs typeface="Arial" panose="020B0604020202020204" pitchFamily="34" charset="0"/>
              </a:rPr>
              <a:t>đoạn</a:t>
            </a:r>
            <a:r>
              <a:rPr kumimoji="1" lang="en-US" sz="1800" b="1" i="0" u="none" strike="noStrike" kern="0" cap="none" spc="0" normalizeH="0" baseline="0" noProof="0" dirty="0">
                <a:ln>
                  <a:noFill/>
                </a:ln>
                <a:solidFill>
                  <a:srgbClr val="0000FF"/>
                </a:solidFill>
                <a:effectLst/>
                <a:uLnTx/>
                <a:uFillTx/>
                <a:latin typeface="Times New Roman" panose="02020603050405020304" pitchFamily="18" charset="0"/>
                <a:ea typeface="+mn-ea"/>
                <a:cs typeface="Arial" panose="020B0604020202020204" pitchFamily="34" charset="0"/>
              </a:rPr>
              <a:t> 1</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sz="1100" b="1" i="0" u="none" strike="noStrike" kern="0" cap="none" spc="0" normalizeH="0" baseline="0" noProof="0" dirty="0" err="1">
                <a:ln>
                  <a:noFill/>
                </a:ln>
                <a:solidFill>
                  <a:srgbClr val="95032D"/>
                </a:solidFill>
                <a:effectLst/>
                <a:uLnTx/>
                <a:uFillTx/>
                <a:latin typeface="Times New Roman" panose="02020603050405020304" pitchFamily="18" charset="0"/>
                <a:ea typeface="+mn-ea"/>
                <a:cs typeface="Arial" panose="020B0604020202020204" pitchFamily="34" charset="0"/>
              </a:rPr>
              <a:t>Nhóm</a:t>
            </a:r>
            <a:r>
              <a:rPr kumimoji="1" lang="en-US" sz="1100" b="1" i="0" u="none" strike="noStrike" kern="0" cap="none" spc="0" normalizeH="0" baseline="0" noProof="0" dirty="0">
                <a:ln>
                  <a:noFill/>
                </a:ln>
                <a:solidFill>
                  <a:srgbClr val="95032D"/>
                </a:solidFill>
                <a:effectLst/>
                <a:uLnTx/>
                <a:uFillTx/>
                <a:latin typeface="Times New Roman" panose="02020603050405020304" pitchFamily="18" charset="0"/>
                <a:ea typeface="+mn-ea"/>
                <a:cs typeface="Arial" panose="020B0604020202020204" pitchFamily="34" charset="0"/>
              </a:rPr>
              <a:t> </a:t>
            </a:r>
            <a:r>
              <a:rPr kumimoji="1" lang="en-US" sz="1100" b="1" i="0" u="none" strike="noStrike" kern="0" cap="none" spc="0" normalizeH="0" baseline="0" noProof="0" dirty="0" err="1">
                <a:ln>
                  <a:noFill/>
                </a:ln>
                <a:solidFill>
                  <a:srgbClr val="95032D"/>
                </a:solidFill>
                <a:effectLst/>
                <a:uLnTx/>
                <a:uFillTx/>
                <a:latin typeface="Times New Roman" panose="02020603050405020304" pitchFamily="18" charset="0"/>
                <a:ea typeface="+mn-ea"/>
                <a:cs typeface="Arial" panose="020B0604020202020204" pitchFamily="34" charset="0"/>
              </a:rPr>
              <a:t>chuyên</a:t>
            </a:r>
            <a:r>
              <a:rPr kumimoji="1" lang="en-US" sz="1100" b="1" i="0" u="none" strike="noStrike" kern="0" cap="none" spc="0" normalizeH="0" baseline="0" noProof="0" dirty="0">
                <a:ln>
                  <a:noFill/>
                </a:ln>
                <a:solidFill>
                  <a:srgbClr val="95032D"/>
                </a:solidFill>
                <a:effectLst/>
                <a:uLnTx/>
                <a:uFillTx/>
                <a:latin typeface="Times New Roman" panose="02020603050405020304" pitchFamily="18" charset="0"/>
                <a:ea typeface="+mn-ea"/>
                <a:cs typeface="Arial" panose="020B0604020202020204" pitchFamily="34" charset="0"/>
              </a:rPr>
              <a:t> </a:t>
            </a:r>
            <a:r>
              <a:rPr kumimoji="1" lang="en-US" sz="1100" b="1" i="0" u="none" strike="noStrike" kern="0" cap="none" spc="0" normalizeH="0" baseline="0" noProof="0" dirty="0" err="1">
                <a:ln>
                  <a:noFill/>
                </a:ln>
                <a:solidFill>
                  <a:srgbClr val="95032D"/>
                </a:solidFill>
                <a:effectLst/>
                <a:uLnTx/>
                <a:uFillTx/>
                <a:latin typeface="Times New Roman" panose="02020603050405020304" pitchFamily="18" charset="0"/>
                <a:ea typeface="+mn-ea"/>
                <a:cs typeface="Arial" panose="020B0604020202020204" pitchFamily="34" charset="0"/>
              </a:rPr>
              <a:t>sâu</a:t>
            </a:r>
            <a:r>
              <a:rPr kumimoji="1" lang="en-US" sz="1100" b="1" i="0" u="none" strike="noStrike" kern="0" cap="none" spc="0" normalizeH="0" baseline="0" noProof="0" dirty="0">
                <a:ln>
                  <a:noFill/>
                </a:ln>
                <a:solidFill>
                  <a:srgbClr val="95032D"/>
                </a:solidFill>
                <a:effectLst/>
                <a:uLnTx/>
                <a:uFillTx/>
                <a:latin typeface="Times New Roman" panose="02020603050405020304" pitchFamily="18" charset="0"/>
                <a:ea typeface="+mn-ea"/>
                <a:cs typeface="Arial" panose="020B0604020202020204" pitchFamily="34" charset="0"/>
              </a:rPr>
              <a:t> </a:t>
            </a:r>
            <a:endParaRPr kumimoji="1" lang="vi-VN" sz="1100" b="1" i="0" u="none" strike="noStrike" kern="0" cap="none" spc="0" normalizeH="0" baseline="0" noProof="0" dirty="0">
              <a:ln>
                <a:noFill/>
              </a:ln>
              <a:solidFill>
                <a:srgbClr val="95032D"/>
              </a:solidFill>
              <a:effectLst/>
              <a:uLnTx/>
              <a:uFillTx/>
              <a:latin typeface="Times New Roman" panose="02020603050405020304" pitchFamily="18" charset="0"/>
              <a:ea typeface="+mn-ea"/>
              <a:cs typeface="Arial" panose="020B0604020202020204" pitchFamily="34" charset="0"/>
            </a:endParaRPr>
          </a:p>
        </p:txBody>
      </p:sp>
      <p:sp>
        <p:nvSpPr>
          <p:cNvPr id="34" name="Rectangle 33"/>
          <p:cNvSpPr/>
          <p:nvPr/>
        </p:nvSpPr>
        <p:spPr>
          <a:xfrm>
            <a:off x="2326097" y="1301476"/>
            <a:ext cx="8941631" cy="4524315"/>
          </a:xfrm>
          <a:prstGeom prst="rect">
            <a:avLst/>
          </a:prstGeom>
          <a:ln w="57150">
            <a:solidFill>
              <a:schemeClr val="tx1"/>
            </a:solidFill>
          </a:ln>
        </p:spPr>
        <p:txBody>
          <a:bodyPr wrap="square">
            <a:spAutoFit/>
          </a:bodyPr>
          <a:lstStyle/>
          <a:p>
            <a:pPr algn="just"/>
            <a:r>
              <a:rPr kumimoji="0" lang="vi-VN" sz="3200" b="0" i="0" u="none" strike="noStrike" kern="1200" cap="none" spc="0" normalizeH="0" baseline="0" noProof="0" dirty="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Nhóm </a:t>
            </a:r>
            <a:r>
              <a:rPr kumimoji="0" lang="en-US" sz="3200" b="0" i="0" u="none" strike="noStrike" kern="1200" cap="none" spc="0" normalizeH="0" baseline="0" noProof="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I </a:t>
            </a:r>
            <a:r>
              <a:rPr kumimoji="0" lang="vi-VN" sz="3200" b="0" i="0" u="none" strike="noStrike" kern="1200" cap="none" spc="0" normalizeH="0" baseline="0" noProof="0" smtClean="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a:t>
            </a:r>
            <a:r>
              <a:rPr lang="en-US" sz="3200" noProof="0">
                <a:solidFill>
                  <a:prstClr val="black"/>
                </a:solidFill>
                <a:latin typeface="#9Slide05 Atlantika" pitchFamily="2" charset="0"/>
                <a:cs typeface="Times New Roman" panose="02020603050405020304" pitchFamily="18" charset="0"/>
              </a:rPr>
              <a:t> </a:t>
            </a:r>
            <a:r>
              <a:rPr lang="en-US" sz="3200" noProof="0" smtClean="0">
                <a:solidFill>
                  <a:prstClr val="black"/>
                </a:solidFill>
                <a:latin typeface="#9Slide05 Atlantika" pitchFamily="2" charset="0"/>
                <a:cs typeface="Times New Roman" panose="02020603050405020304" pitchFamily="18" charset="0"/>
              </a:rPr>
              <a:t> </a:t>
            </a:r>
            <a:r>
              <a:rPr lang="en-US" sz="3200" i="1" smtClean="0">
                <a:solidFill>
                  <a:schemeClr val="accent4">
                    <a:lumMod val="75000"/>
                  </a:schemeClr>
                </a:solidFill>
              </a:rPr>
              <a:t>Câu a) </a:t>
            </a:r>
            <a:r>
              <a:rPr lang="en-US" sz="3200" i="1"/>
              <a:t>Việc bạn Phương chi tiêu tùy tiện đã dẫn đến khó khăn gì trong cuộc sống? Nếu mẹ không đủ tiền để đưa thêm thì điều gì sẽ xảy ra?</a:t>
            </a:r>
            <a:endParaRPr lang="en-US" sz="3200"/>
          </a:p>
          <a:p>
            <a:pPr algn="just"/>
            <a:r>
              <a:rPr kumimoji="0" lang="vi-VN" sz="3200" b="0" i="0" u="none" strike="noStrike" kern="1200" cap="none" spc="0" normalizeH="0" baseline="0" noProof="0" smtClean="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Nhóm </a:t>
            </a:r>
            <a:r>
              <a:rPr kumimoji="0" lang="en-US" sz="3200" b="0" i="0" u="none" strike="noStrike" kern="1200" cap="none" spc="0" normalizeH="0" baseline="0" noProof="0" dirty="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2 </a:t>
            </a:r>
            <a:r>
              <a:rPr kumimoji="0" lang="vi-VN" sz="3200" b="0" i="0" u="none" strike="noStrike" kern="1200" cap="none" spc="0" normalizeH="0" baseline="0" noProof="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a:t>
            </a:r>
            <a:r>
              <a:rPr kumimoji="0" lang="en-US" sz="3200" b="0" i="0" u="none" strike="noStrike" kern="1200" cap="none" spc="0" normalizeH="0" baseline="0" noProof="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 </a:t>
            </a:r>
            <a:r>
              <a:rPr lang="en-US" sz="3200" i="1" noProof="0" smtClean="0">
                <a:solidFill>
                  <a:schemeClr val="accent4">
                    <a:lumMod val="75000"/>
                  </a:schemeClr>
                </a:solidFill>
              </a:rPr>
              <a:t>Câu b)</a:t>
            </a:r>
            <a:r>
              <a:rPr lang="en-US" sz="3200" i="1" noProof="0" smtClean="0"/>
              <a:t> </a:t>
            </a:r>
            <a:r>
              <a:rPr lang="en-US" sz="3200" i="1"/>
              <a:t>Em hãy dự đoán những khó khăn có thể xảy ra nếu Phương tiếp tục chi tiêu như vậy?</a:t>
            </a:r>
            <a:endParaRPr lang="en-US" sz="3200"/>
          </a:p>
          <a:p>
            <a:pPr algn="just"/>
            <a:r>
              <a:rPr kumimoji="0" lang="vi-VN" sz="3200" b="0" i="0" u="none" strike="noStrike" kern="1200" cap="none" spc="0" normalizeH="0" baseline="0" noProof="0" smtClean="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Nhóm </a:t>
            </a:r>
            <a:r>
              <a:rPr kumimoji="0" lang="en-US" sz="3200" b="0" i="0" u="none" strike="noStrike" kern="1200" cap="none" spc="0" normalizeH="0" baseline="0" noProof="0" dirty="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3 </a:t>
            </a:r>
            <a:r>
              <a:rPr kumimoji="0" lang="vi-VN" sz="3200" b="0" i="0" u="none" strike="noStrike" kern="1200" cap="none" spc="0" normalizeH="0" baseline="0" noProof="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a:t>
            </a:r>
            <a:r>
              <a:rPr kumimoji="0" lang="en-US" sz="3200" b="0" i="0" u="none" strike="noStrike" kern="1200" cap="none" spc="0" normalizeH="0" baseline="0" noProof="0">
                <a:ln>
                  <a:noFill/>
                </a:ln>
                <a:solidFill>
                  <a:srgbClr val="000000"/>
                </a:solidFill>
                <a:effectLst/>
                <a:uLnTx/>
                <a:uFillTx/>
                <a:latin typeface="#9Slide05 Brannboll Ny" panose="02000000000000000000" pitchFamily="2" charset="0"/>
                <a:ea typeface="Calibri" panose="020F0502020204030204" pitchFamily="34" charset="0"/>
                <a:cs typeface="Arial" panose="020B0604020202020204" pitchFamily="34" charset="0"/>
              </a:rPr>
              <a:t> </a:t>
            </a:r>
            <a:r>
              <a:rPr lang="en-US" sz="3200" i="1" noProof="0" smtClean="0">
                <a:solidFill>
                  <a:schemeClr val="accent4">
                    <a:lumMod val="75000"/>
                  </a:schemeClr>
                </a:solidFill>
              </a:rPr>
              <a:t>Câu c) </a:t>
            </a:r>
            <a:r>
              <a:rPr lang="en-US" sz="3200" i="1"/>
              <a:t>Em hãy nêu lí do cần phải lập kế hoạch chi tiêu?</a:t>
            </a:r>
            <a:endParaRPr lang="en-US" sz="3200"/>
          </a:p>
        </p:txBody>
      </p:sp>
      <p:pic>
        <p:nvPicPr>
          <p:cNvPr id="45" name="Chỗ dành sẵn cho Nội dung 4" descr="Ảnh có chứa trong nhà&#10;&#10;Mô tả được tạo tự động">
            <a:extLst>
              <a:ext uri="{FF2B5EF4-FFF2-40B4-BE49-F238E27FC236}">
                <a16:creationId xmlns:a16="http://schemas.microsoft.com/office/drawing/2014/main" id="{5C765E9B-D54F-4F2F-A2FC-1DE3E27B88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629" y="1569674"/>
            <a:ext cx="2050683" cy="1501517"/>
          </a:xfrm>
          <a:prstGeom prst="rect">
            <a:avLst/>
          </a:prstGeom>
        </p:spPr>
      </p:pic>
      <p:sp>
        <p:nvSpPr>
          <p:cNvPr id="46" name="Oval 3"/>
          <p:cNvSpPr>
            <a:spLocks noChangeArrowheads="1"/>
          </p:cNvSpPr>
          <p:nvPr/>
        </p:nvSpPr>
        <p:spPr bwMode="auto">
          <a:xfrm>
            <a:off x="11373668" y="1538550"/>
            <a:ext cx="685800" cy="762000"/>
          </a:xfrm>
          <a:prstGeom prst="ellipse">
            <a:avLst/>
          </a:prstGeom>
          <a:solidFill>
            <a:srgbClr val="009999"/>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Arial" panose="020B0604020202020204" pitchFamily="34" charset="0"/>
              </a:rPr>
              <a:t>1</a:t>
            </a:r>
          </a:p>
        </p:txBody>
      </p:sp>
      <p:sp>
        <p:nvSpPr>
          <p:cNvPr id="51" name="Oval 9"/>
          <p:cNvSpPr>
            <a:spLocks noChangeArrowheads="1"/>
          </p:cNvSpPr>
          <p:nvPr/>
        </p:nvSpPr>
        <p:spPr bwMode="auto">
          <a:xfrm>
            <a:off x="11370048" y="3202075"/>
            <a:ext cx="685800" cy="713244"/>
          </a:xfrm>
          <a:prstGeom prst="ellipse">
            <a:avLst/>
          </a:prstGeom>
          <a:solidFill>
            <a:srgbClr val="008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Arial" panose="020B0604020202020204" pitchFamily="34" charset="0"/>
              </a:rPr>
              <a:t>2</a:t>
            </a:r>
          </a:p>
        </p:txBody>
      </p:sp>
      <p:sp>
        <p:nvSpPr>
          <p:cNvPr id="52" name="Oval 5"/>
          <p:cNvSpPr>
            <a:spLocks noChangeArrowheads="1"/>
          </p:cNvSpPr>
          <p:nvPr/>
        </p:nvSpPr>
        <p:spPr bwMode="auto">
          <a:xfrm>
            <a:off x="11354481" y="4790101"/>
            <a:ext cx="685800" cy="762000"/>
          </a:xfrm>
          <a:prstGeom prst="ellipse">
            <a:avLst/>
          </a:prstGeom>
          <a:solidFill>
            <a:srgbClr val="FF0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3</a:t>
            </a:r>
          </a:p>
        </p:txBody>
      </p:sp>
    </p:spTree>
    <p:extLst>
      <p:ext uri="{BB962C8B-B14F-4D97-AF65-F5344CB8AC3E}">
        <p14:creationId xmlns:p14="http://schemas.microsoft.com/office/powerpoint/2010/main" val="1627750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1000"/>
                                        <p:tgtEl>
                                          <p:spTgt spid="32"/>
                                        </p:tgtEl>
                                      </p:cBhvr>
                                    </p:animEffect>
                                    <p:anim calcmode="lin" valueType="num">
                                      <p:cBhvr>
                                        <p:cTn id="8" dur="1000" fill="hold"/>
                                        <p:tgtEl>
                                          <p:spTgt spid="32"/>
                                        </p:tgtEl>
                                        <p:attrNameLst>
                                          <p:attrName>ppt_x</p:attrName>
                                        </p:attrNameLst>
                                      </p:cBhvr>
                                      <p:tavLst>
                                        <p:tav tm="0">
                                          <p:val>
                                            <p:strVal val="#ppt_x"/>
                                          </p:val>
                                        </p:tav>
                                        <p:tav tm="100000">
                                          <p:val>
                                            <p:strVal val="#ppt_x"/>
                                          </p:val>
                                        </p:tav>
                                      </p:tavLst>
                                    </p:anim>
                                    <p:anim calcmode="lin" valueType="num">
                                      <p:cBhvr>
                                        <p:cTn id="9" dur="1000" fill="hold"/>
                                        <p:tgtEl>
                                          <p:spTgt spid="32"/>
                                        </p:tgtEl>
                                        <p:attrNameLst>
                                          <p:attrName>ppt_y</p:attrName>
                                        </p:attrNameLst>
                                      </p:cBhvr>
                                      <p:tavLst>
                                        <p:tav tm="0">
                                          <p:val>
                                            <p:strVal val="#ppt_y+.1"/>
                                          </p:val>
                                        </p:tav>
                                        <p:tav tm="100000">
                                          <p:val>
                                            <p:strVal val="#ppt_y"/>
                                          </p:val>
                                        </p:tav>
                                      </p:tavLst>
                                    </p:anim>
                                  </p:childTnLst>
                                </p:cTn>
                              </p:par>
                              <p:par>
                                <p:cTn id="10" presetID="16" presetClass="entr" presetSubtype="21" fill="hold" nodeType="with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barn(inVertical)">
                                      <p:cBhvr>
                                        <p:cTn id="12" dur="500"/>
                                        <p:tgtEl>
                                          <p:spTgt spid="45"/>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fade">
                                      <p:cBhvr>
                                        <p:cTn id="15" dur="1000"/>
                                        <p:tgtEl>
                                          <p:spTgt spid="34"/>
                                        </p:tgtEl>
                                      </p:cBhvr>
                                    </p:animEffect>
                                    <p:anim calcmode="lin" valueType="num">
                                      <p:cBhvr>
                                        <p:cTn id="16" dur="1000" fill="hold"/>
                                        <p:tgtEl>
                                          <p:spTgt spid="34"/>
                                        </p:tgtEl>
                                        <p:attrNameLst>
                                          <p:attrName>ppt_x</p:attrName>
                                        </p:attrNameLst>
                                      </p:cBhvr>
                                      <p:tavLst>
                                        <p:tav tm="0">
                                          <p:val>
                                            <p:strVal val="#ppt_x"/>
                                          </p:val>
                                        </p:tav>
                                        <p:tav tm="100000">
                                          <p:val>
                                            <p:strVal val="#ppt_x"/>
                                          </p:val>
                                        </p:tav>
                                      </p:tavLst>
                                    </p:anim>
                                    <p:anim calcmode="lin" valueType="num">
                                      <p:cBhvr>
                                        <p:cTn id="17" dur="1000" fill="hold"/>
                                        <p:tgtEl>
                                          <p:spTgt spid="3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46"/>
                                        </p:tgtEl>
                                        <p:attrNameLst>
                                          <p:attrName>style.visibility</p:attrName>
                                        </p:attrNameLst>
                                      </p:cBhvr>
                                      <p:to>
                                        <p:strVal val="visible"/>
                                      </p:to>
                                    </p:set>
                                    <p:animEffect transition="in" filter="fade">
                                      <p:cBhvr>
                                        <p:cTn id="20" dur="1000"/>
                                        <p:tgtEl>
                                          <p:spTgt spid="46"/>
                                        </p:tgtEl>
                                      </p:cBhvr>
                                    </p:animEffect>
                                    <p:anim calcmode="lin" valueType="num">
                                      <p:cBhvr>
                                        <p:cTn id="21" dur="1000" fill="hold"/>
                                        <p:tgtEl>
                                          <p:spTgt spid="46"/>
                                        </p:tgtEl>
                                        <p:attrNameLst>
                                          <p:attrName>ppt_x</p:attrName>
                                        </p:attrNameLst>
                                      </p:cBhvr>
                                      <p:tavLst>
                                        <p:tav tm="0">
                                          <p:val>
                                            <p:strVal val="#ppt_x"/>
                                          </p:val>
                                        </p:tav>
                                        <p:tav tm="100000">
                                          <p:val>
                                            <p:strVal val="#ppt_x"/>
                                          </p:val>
                                        </p:tav>
                                      </p:tavLst>
                                    </p:anim>
                                    <p:anim calcmode="lin" valueType="num">
                                      <p:cBhvr>
                                        <p:cTn id="22" dur="1000" fill="hold"/>
                                        <p:tgtEl>
                                          <p:spTgt spid="46"/>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51"/>
                                        </p:tgtEl>
                                        <p:attrNameLst>
                                          <p:attrName>style.visibility</p:attrName>
                                        </p:attrNameLst>
                                      </p:cBhvr>
                                      <p:to>
                                        <p:strVal val="visible"/>
                                      </p:to>
                                    </p:set>
                                    <p:animEffect transition="in" filter="fade">
                                      <p:cBhvr>
                                        <p:cTn id="25" dur="1000"/>
                                        <p:tgtEl>
                                          <p:spTgt spid="51"/>
                                        </p:tgtEl>
                                      </p:cBhvr>
                                    </p:animEffect>
                                    <p:anim calcmode="lin" valueType="num">
                                      <p:cBhvr>
                                        <p:cTn id="26" dur="1000" fill="hold"/>
                                        <p:tgtEl>
                                          <p:spTgt spid="51"/>
                                        </p:tgtEl>
                                        <p:attrNameLst>
                                          <p:attrName>ppt_x</p:attrName>
                                        </p:attrNameLst>
                                      </p:cBhvr>
                                      <p:tavLst>
                                        <p:tav tm="0">
                                          <p:val>
                                            <p:strVal val="#ppt_x"/>
                                          </p:val>
                                        </p:tav>
                                        <p:tav tm="100000">
                                          <p:val>
                                            <p:strVal val="#ppt_x"/>
                                          </p:val>
                                        </p:tav>
                                      </p:tavLst>
                                    </p:anim>
                                    <p:anim calcmode="lin" valueType="num">
                                      <p:cBhvr>
                                        <p:cTn id="27" dur="1000" fill="hold"/>
                                        <p:tgtEl>
                                          <p:spTgt spid="51"/>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52"/>
                                        </p:tgtEl>
                                        <p:attrNameLst>
                                          <p:attrName>style.visibility</p:attrName>
                                        </p:attrNameLst>
                                      </p:cBhvr>
                                      <p:to>
                                        <p:strVal val="visible"/>
                                      </p:to>
                                    </p:set>
                                    <p:animEffect transition="in" filter="fade">
                                      <p:cBhvr>
                                        <p:cTn id="30" dur="1000"/>
                                        <p:tgtEl>
                                          <p:spTgt spid="52"/>
                                        </p:tgtEl>
                                      </p:cBhvr>
                                    </p:animEffect>
                                    <p:anim calcmode="lin" valueType="num">
                                      <p:cBhvr>
                                        <p:cTn id="31" dur="1000" fill="hold"/>
                                        <p:tgtEl>
                                          <p:spTgt spid="52"/>
                                        </p:tgtEl>
                                        <p:attrNameLst>
                                          <p:attrName>ppt_x</p:attrName>
                                        </p:attrNameLst>
                                      </p:cBhvr>
                                      <p:tavLst>
                                        <p:tav tm="0">
                                          <p:val>
                                            <p:strVal val="#ppt_x"/>
                                          </p:val>
                                        </p:tav>
                                        <p:tav tm="100000">
                                          <p:val>
                                            <p:strVal val="#ppt_x"/>
                                          </p:val>
                                        </p:tav>
                                      </p:tavLst>
                                    </p:anim>
                                    <p:anim calcmode="lin" valueType="num">
                                      <p:cBhvr>
                                        <p:cTn id="32"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4" grpId="0" animBg="1"/>
      <p:bldP spid="46" grpId="0" animBg="1"/>
      <p:bldP spid="51" grpId="0" animBg="1"/>
      <p:bldP spid="5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Hình ảnh 4">
            <a:extLst>
              <a:ext uri="{FF2B5EF4-FFF2-40B4-BE49-F238E27FC236}">
                <a16:creationId xmlns:a16="http://schemas.microsoft.com/office/drawing/2014/main" id="{6BB1020D-DD39-47FE-B1F9-DA3D6E7EF1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782" y="4224689"/>
            <a:ext cx="3336971" cy="1551894"/>
          </a:xfrm>
          <a:prstGeom prst="rect">
            <a:avLst/>
          </a:prstGeom>
        </p:spPr>
      </p:pic>
      <p:sp>
        <p:nvSpPr>
          <p:cNvPr id="4" name="Oval 2"/>
          <p:cNvSpPr>
            <a:spLocks noChangeArrowheads="1"/>
          </p:cNvSpPr>
          <p:nvPr/>
        </p:nvSpPr>
        <p:spPr bwMode="auto">
          <a:xfrm>
            <a:off x="4923324" y="3308324"/>
            <a:ext cx="685800" cy="762000"/>
          </a:xfrm>
          <a:prstGeom prst="ellipse">
            <a:avLst/>
          </a:prstGeom>
          <a:solidFill>
            <a:srgbClr val="009999"/>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1</a:t>
            </a:r>
          </a:p>
        </p:txBody>
      </p:sp>
      <p:sp>
        <p:nvSpPr>
          <p:cNvPr id="5" name="Oval 3"/>
          <p:cNvSpPr>
            <a:spLocks noChangeArrowheads="1"/>
          </p:cNvSpPr>
          <p:nvPr/>
        </p:nvSpPr>
        <p:spPr bwMode="auto">
          <a:xfrm>
            <a:off x="4047024" y="3326170"/>
            <a:ext cx="685800" cy="762000"/>
          </a:xfrm>
          <a:prstGeom prst="ellipse">
            <a:avLst/>
          </a:prstGeom>
          <a:solidFill>
            <a:srgbClr val="009999"/>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Arial" panose="020B0604020202020204" pitchFamily="34" charset="0"/>
              </a:rPr>
              <a:t>1</a:t>
            </a:r>
          </a:p>
        </p:txBody>
      </p:sp>
      <p:sp>
        <p:nvSpPr>
          <p:cNvPr id="6" name="Oval 4"/>
          <p:cNvSpPr>
            <a:spLocks noChangeArrowheads="1"/>
          </p:cNvSpPr>
          <p:nvPr/>
        </p:nvSpPr>
        <p:spPr bwMode="auto">
          <a:xfrm>
            <a:off x="5799624" y="3340888"/>
            <a:ext cx="685800" cy="762000"/>
          </a:xfrm>
          <a:prstGeom prst="ellipse">
            <a:avLst/>
          </a:prstGeom>
          <a:solidFill>
            <a:srgbClr val="009999"/>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1</a:t>
            </a:r>
          </a:p>
        </p:txBody>
      </p:sp>
      <p:sp>
        <p:nvSpPr>
          <p:cNvPr id="7" name="Oval 5"/>
          <p:cNvSpPr>
            <a:spLocks noChangeArrowheads="1"/>
          </p:cNvSpPr>
          <p:nvPr/>
        </p:nvSpPr>
        <p:spPr bwMode="auto">
          <a:xfrm>
            <a:off x="9775266" y="3286955"/>
            <a:ext cx="685800" cy="762000"/>
          </a:xfrm>
          <a:prstGeom prst="ellipse">
            <a:avLst/>
          </a:prstGeom>
          <a:solidFill>
            <a:srgbClr val="FF0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3</a:t>
            </a:r>
          </a:p>
        </p:txBody>
      </p:sp>
      <p:sp>
        <p:nvSpPr>
          <p:cNvPr id="8" name="Oval 6"/>
          <p:cNvSpPr>
            <a:spLocks noChangeArrowheads="1"/>
          </p:cNvSpPr>
          <p:nvPr/>
        </p:nvSpPr>
        <p:spPr bwMode="auto">
          <a:xfrm>
            <a:off x="11504841" y="3306225"/>
            <a:ext cx="685800" cy="762000"/>
          </a:xfrm>
          <a:prstGeom prst="ellipse">
            <a:avLst/>
          </a:prstGeom>
          <a:solidFill>
            <a:srgbClr val="FF0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3</a:t>
            </a:r>
          </a:p>
        </p:txBody>
      </p:sp>
      <p:sp>
        <p:nvSpPr>
          <p:cNvPr id="9" name="Oval 7"/>
          <p:cNvSpPr>
            <a:spLocks noChangeArrowheads="1"/>
          </p:cNvSpPr>
          <p:nvPr/>
        </p:nvSpPr>
        <p:spPr bwMode="auto">
          <a:xfrm>
            <a:off x="10659338" y="3306225"/>
            <a:ext cx="685800" cy="762000"/>
          </a:xfrm>
          <a:prstGeom prst="ellipse">
            <a:avLst/>
          </a:prstGeom>
          <a:solidFill>
            <a:srgbClr val="FF0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3</a:t>
            </a:r>
          </a:p>
        </p:txBody>
      </p:sp>
      <p:sp>
        <p:nvSpPr>
          <p:cNvPr id="10" name="Oval 8"/>
          <p:cNvSpPr>
            <a:spLocks noChangeArrowheads="1"/>
          </p:cNvSpPr>
          <p:nvPr/>
        </p:nvSpPr>
        <p:spPr bwMode="auto">
          <a:xfrm>
            <a:off x="8792438" y="3392482"/>
            <a:ext cx="685800" cy="762000"/>
          </a:xfrm>
          <a:prstGeom prst="ellipse">
            <a:avLst/>
          </a:prstGeom>
          <a:solidFill>
            <a:srgbClr val="008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2</a:t>
            </a:r>
          </a:p>
        </p:txBody>
      </p:sp>
      <p:sp>
        <p:nvSpPr>
          <p:cNvPr id="11" name="Oval 9"/>
          <p:cNvSpPr>
            <a:spLocks noChangeArrowheads="1"/>
          </p:cNvSpPr>
          <p:nvPr/>
        </p:nvSpPr>
        <p:spPr bwMode="auto">
          <a:xfrm>
            <a:off x="7061052" y="3340888"/>
            <a:ext cx="685800" cy="762000"/>
          </a:xfrm>
          <a:prstGeom prst="ellipse">
            <a:avLst/>
          </a:prstGeom>
          <a:solidFill>
            <a:srgbClr val="008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Arial" panose="020B0604020202020204" pitchFamily="34" charset="0"/>
              </a:rPr>
              <a:t>2</a:t>
            </a:r>
          </a:p>
        </p:txBody>
      </p:sp>
      <p:sp>
        <p:nvSpPr>
          <p:cNvPr id="12" name="Oval 10"/>
          <p:cNvSpPr>
            <a:spLocks noChangeArrowheads="1"/>
          </p:cNvSpPr>
          <p:nvPr/>
        </p:nvSpPr>
        <p:spPr bwMode="auto">
          <a:xfrm>
            <a:off x="7928753" y="3302788"/>
            <a:ext cx="685800" cy="762000"/>
          </a:xfrm>
          <a:prstGeom prst="ellipse">
            <a:avLst/>
          </a:prstGeom>
          <a:solidFill>
            <a:srgbClr val="008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2</a:t>
            </a:r>
          </a:p>
        </p:txBody>
      </p:sp>
      <p:sp>
        <p:nvSpPr>
          <p:cNvPr id="13" name="Oval 11"/>
          <p:cNvSpPr>
            <a:spLocks noChangeArrowheads="1"/>
          </p:cNvSpPr>
          <p:nvPr/>
        </p:nvSpPr>
        <p:spPr bwMode="auto">
          <a:xfrm>
            <a:off x="10006075" y="4864738"/>
            <a:ext cx="685800" cy="762000"/>
          </a:xfrm>
          <a:prstGeom prst="ellipse">
            <a:avLst/>
          </a:prstGeom>
          <a:solidFill>
            <a:srgbClr val="009999"/>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1</a:t>
            </a:r>
          </a:p>
        </p:txBody>
      </p:sp>
      <p:sp>
        <p:nvSpPr>
          <p:cNvPr id="14" name="Oval 12"/>
          <p:cNvSpPr>
            <a:spLocks noChangeArrowheads="1"/>
          </p:cNvSpPr>
          <p:nvPr/>
        </p:nvSpPr>
        <p:spPr bwMode="auto">
          <a:xfrm>
            <a:off x="7262875" y="4940938"/>
            <a:ext cx="685800" cy="762000"/>
          </a:xfrm>
          <a:prstGeom prst="ellipse">
            <a:avLst/>
          </a:prstGeom>
          <a:solidFill>
            <a:srgbClr val="009999"/>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1</a:t>
            </a:r>
          </a:p>
        </p:txBody>
      </p:sp>
      <p:sp>
        <p:nvSpPr>
          <p:cNvPr id="15" name="Oval 13"/>
          <p:cNvSpPr>
            <a:spLocks noChangeArrowheads="1"/>
          </p:cNvSpPr>
          <p:nvPr/>
        </p:nvSpPr>
        <p:spPr bwMode="auto">
          <a:xfrm>
            <a:off x="4201575" y="4903415"/>
            <a:ext cx="685800" cy="762000"/>
          </a:xfrm>
          <a:prstGeom prst="ellipse">
            <a:avLst/>
          </a:prstGeom>
          <a:solidFill>
            <a:srgbClr val="009999"/>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1</a:t>
            </a:r>
          </a:p>
        </p:txBody>
      </p:sp>
      <p:sp>
        <p:nvSpPr>
          <p:cNvPr id="16" name="Oval 14"/>
          <p:cNvSpPr>
            <a:spLocks noChangeArrowheads="1"/>
          </p:cNvSpPr>
          <p:nvPr/>
        </p:nvSpPr>
        <p:spPr bwMode="auto">
          <a:xfrm>
            <a:off x="10768075" y="4864738"/>
            <a:ext cx="685800" cy="762000"/>
          </a:xfrm>
          <a:prstGeom prst="ellipse">
            <a:avLst/>
          </a:prstGeom>
          <a:solidFill>
            <a:srgbClr val="008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2</a:t>
            </a:r>
          </a:p>
        </p:txBody>
      </p:sp>
      <p:sp>
        <p:nvSpPr>
          <p:cNvPr id="17" name="Oval 15"/>
          <p:cNvSpPr>
            <a:spLocks noChangeArrowheads="1"/>
          </p:cNvSpPr>
          <p:nvPr/>
        </p:nvSpPr>
        <p:spPr bwMode="auto">
          <a:xfrm>
            <a:off x="8024875" y="4940938"/>
            <a:ext cx="685800" cy="762000"/>
          </a:xfrm>
          <a:prstGeom prst="ellipse">
            <a:avLst/>
          </a:prstGeom>
          <a:solidFill>
            <a:srgbClr val="008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2</a:t>
            </a:r>
          </a:p>
        </p:txBody>
      </p:sp>
      <p:sp>
        <p:nvSpPr>
          <p:cNvPr id="18" name="Oval 16"/>
          <p:cNvSpPr>
            <a:spLocks noChangeArrowheads="1"/>
          </p:cNvSpPr>
          <p:nvPr/>
        </p:nvSpPr>
        <p:spPr bwMode="auto">
          <a:xfrm>
            <a:off x="5116466" y="4940938"/>
            <a:ext cx="685800" cy="762000"/>
          </a:xfrm>
          <a:prstGeom prst="ellipse">
            <a:avLst/>
          </a:prstGeom>
          <a:solidFill>
            <a:srgbClr val="008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2</a:t>
            </a:r>
          </a:p>
        </p:txBody>
      </p:sp>
      <p:sp>
        <p:nvSpPr>
          <p:cNvPr id="19" name="Oval 17"/>
          <p:cNvSpPr>
            <a:spLocks noChangeArrowheads="1"/>
          </p:cNvSpPr>
          <p:nvPr/>
        </p:nvSpPr>
        <p:spPr bwMode="auto">
          <a:xfrm>
            <a:off x="11481002" y="4765882"/>
            <a:ext cx="685800" cy="762000"/>
          </a:xfrm>
          <a:prstGeom prst="ellipse">
            <a:avLst/>
          </a:prstGeom>
          <a:solidFill>
            <a:srgbClr val="FF0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3</a:t>
            </a:r>
          </a:p>
        </p:txBody>
      </p:sp>
      <p:sp>
        <p:nvSpPr>
          <p:cNvPr id="20" name="Oval 18"/>
          <p:cNvSpPr>
            <a:spLocks noChangeArrowheads="1"/>
          </p:cNvSpPr>
          <p:nvPr/>
        </p:nvSpPr>
        <p:spPr bwMode="auto">
          <a:xfrm>
            <a:off x="8786875" y="4940938"/>
            <a:ext cx="685800" cy="762000"/>
          </a:xfrm>
          <a:prstGeom prst="ellipse">
            <a:avLst/>
          </a:prstGeom>
          <a:solidFill>
            <a:srgbClr val="FF0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3</a:t>
            </a:r>
          </a:p>
        </p:txBody>
      </p:sp>
      <p:sp>
        <p:nvSpPr>
          <p:cNvPr id="21" name="Oval 19"/>
          <p:cNvSpPr>
            <a:spLocks noChangeArrowheads="1"/>
          </p:cNvSpPr>
          <p:nvPr/>
        </p:nvSpPr>
        <p:spPr bwMode="auto">
          <a:xfrm>
            <a:off x="5878466" y="4940938"/>
            <a:ext cx="685800" cy="762000"/>
          </a:xfrm>
          <a:prstGeom prst="ellipse">
            <a:avLst/>
          </a:prstGeom>
          <a:solidFill>
            <a:srgbClr val="FF0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3</a:t>
            </a:r>
          </a:p>
        </p:txBody>
      </p:sp>
      <p:sp>
        <p:nvSpPr>
          <p:cNvPr id="22" name="Line 20"/>
          <p:cNvSpPr>
            <a:spLocks noChangeShapeType="1"/>
          </p:cNvSpPr>
          <p:nvPr/>
        </p:nvSpPr>
        <p:spPr bwMode="auto">
          <a:xfrm flipH="1">
            <a:off x="4633255" y="4131500"/>
            <a:ext cx="18977" cy="903970"/>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Arial" panose="020B0604020202020204" pitchFamily="34" charset="0"/>
            </a:endParaRPr>
          </a:p>
        </p:txBody>
      </p:sp>
      <p:sp>
        <p:nvSpPr>
          <p:cNvPr id="23" name="Line 21"/>
          <p:cNvSpPr>
            <a:spLocks noChangeShapeType="1"/>
          </p:cNvSpPr>
          <p:nvPr/>
        </p:nvSpPr>
        <p:spPr bwMode="auto">
          <a:xfrm>
            <a:off x="5251237" y="4046133"/>
            <a:ext cx="2154944" cy="1020045"/>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Arial" panose="020B0604020202020204" pitchFamily="34" charset="0"/>
            </a:endParaRPr>
          </a:p>
        </p:txBody>
      </p:sp>
      <p:sp>
        <p:nvSpPr>
          <p:cNvPr id="24" name="Line 22"/>
          <p:cNvSpPr>
            <a:spLocks noChangeShapeType="1"/>
          </p:cNvSpPr>
          <p:nvPr/>
        </p:nvSpPr>
        <p:spPr bwMode="auto">
          <a:xfrm flipH="1">
            <a:off x="6574698" y="4009486"/>
            <a:ext cx="3350531" cy="1230547"/>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Arial" panose="020B0604020202020204" pitchFamily="34" charset="0"/>
            </a:endParaRPr>
          </a:p>
        </p:txBody>
      </p:sp>
      <p:sp>
        <p:nvSpPr>
          <p:cNvPr id="25" name="Line 23"/>
          <p:cNvSpPr>
            <a:spLocks noChangeShapeType="1"/>
          </p:cNvSpPr>
          <p:nvPr/>
        </p:nvSpPr>
        <p:spPr bwMode="auto">
          <a:xfrm flipH="1">
            <a:off x="5436881" y="3975652"/>
            <a:ext cx="1644093" cy="1059818"/>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Arial" panose="020B0604020202020204" pitchFamily="34" charset="0"/>
            </a:endParaRPr>
          </a:p>
        </p:txBody>
      </p:sp>
      <p:sp>
        <p:nvSpPr>
          <p:cNvPr id="26" name="Line 24"/>
          <p:cNvSpPr>
            <a:spLocks noChangeShapeType="1"/>
          </p:cNvSpPr>
          <p:nvPr/>
        </p:nvSpPr>
        <p:spPr bwMode="auto">
          <a:xfrm>
            <a:off x="9321961" y="4077186"/>
            <a:ext cx="1680277" cy="872263"/>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Arial" panose="020B0604020202020204" pitchFamily="34" charset="0"/>
            </a:endParaRPr>
          </a:p>
        </p:txBody>
      </p:sp>
      <p:sp>
        <p:nvSpPr>
          <p:cNvPr id="27" name="Line 25"/>
          <p:cNvSpPr>
            <a:spLocks noChangeShapeType="1"/>
          </p:cNvSpPr>
          <p:nvPr/>
        </p:nvSpPr>
        <p:spPr bwMode="auto">
          <a:xfrm>
            <a:off x="6230793" y="4090678"/>
            <a:ext cx="3860127" cy="994545"/>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Arial" panose="020B0604020202020204" pitchFamily="34" charset="0"/>
            </a:endParaRPr>
          </a:p>
        </p:txBody>
      </p:sp>
      <p:sp>
        <p:nvSpPr>
          <p:cNvPr id="28" name="Line 26"/>
          <p:cNvSpPr>
            <a:spLocks noChangeShapeType="1"/>
          </p:cNvSpPr>
          <p:nvPr/>
        </p:nvSpPr>
        <p:spPr bwMode="auto">
          <a:xfrm flipH="1">
            <a:off x="8260893" y="4088169"/>
            <a:ext cx="53798" cy="912467"/>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Arial" panose="020B0604020202020204" pitchFamily="34" charset="0"/>
            </a:endParaRPr>
          </a:p>
        </p:txBody>
      </p:sp>
      <p:sp>
        <p:nvSpPr>
          <p:cNvPr id="29" name="Line 28"/>
          <p:cNvSpPr>
            <a:spLocks noChangeShapeType="1"/>
          </p:cNvSpPr>
          <p:nvPr/>
        </p:nvSpPr>
        <p:spPr bwMode="auto">
          <a:xfrm>
            <a:off x="11811345" y="4102889"/>
            <a:ext cx="59951" cy="838050"/>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Arial" panose="020B0604020202020204" pitchFamily="34" charset="0"/>
            </a:endParaRPr>
          </a:p>
        </p:txBody>
      </p:sp>
      <p:sp>
        <p:nvSpPr>
          <p:cNvPr id="30" name="Rectangle 29"/>
          <p:cNvSpPr>
            <a:spLocks noChangeArrowheads="1"/>
          </p:cNvSpPr>
          <p:nvPr/>
        </p:nvSpPr>
        <p:spPr bwMode="auto">
          <a:xfrm>
            <a:off x="8810" y="-27418"/>
            <a:ext cx="5046223" cy="683418"/>
          </a:xfrm>
          <a:prstGeom prst="rect">
            <a:avLst/>
          </a:prstGeom>
          <a:ln>
            <a:noFill/>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4"/>
          </a:lnRef>
          <a:fillRef idx="2">
            <a:schemeClr val="accent4"/>
          </a:fillRef>
          <a:effectRef idx="1">
            <a:schemeClr val="accent4"/>
          </a:effectRef>
          <a:fontRef idx="minor">
            <a:schemeClr val="dk1"/>
          </a:fontRef>
        </p:style>
        <p:txBody>
          <a:bodyPr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4800" b="0" i="0" u="none" strike="noStrike" kern="0" cap="none" spc="0" normalizeH="0" baseline="0" noProof="0" dirty="0">
                <a:ln>
                  <a:noFill/>
                </a:ln>
                <a:solidFill>
                  <a:srgbClr val="0000FF"/>
                </a:solidFill>
                <a:effectLst/>
                <a:uLnTx/>
                <a:uFillTx/>
                <a:latin typeface="Times New Roman" panose="02020603050405020304" pitchFamily="18" charset="0"/>
                <a:ea typeface="+mn-ea"/>
                <a:cs typeface="+mn-cs"/>
              </a:rPr>
              <a:t> </a:t>
            </a:r>
            <a:r>
              <a:rPr kumimoji="0" lang="en-US" altLang="en-US" sz="3600" b="1" i="0" u="none" strike="noStrike" kern="0" cap="none" spc="0" normalizeH="0" baseline="0" noProof="0" dirty="0" err="1">
                <a:ln>
                  <a:noFill/>
                </a:ln>
                <a:solidFill>
                  <a:srgbClr val="0000FF"/>
                </a:solidFill>
                <a:effectLst/>
                <a:uLnTx/>
                <a:uFillTx/>
                <a:latin typeface="#9Slide05 Brannboll Ny" panose="02000000000000000000" pitchFamily="2" charset="0"/>
                <a:ea typeface="+mn-ea"/>
                <a:cs typeface="+mn-cs"/>
              </a:rPr>
              <a:t>Kĩ</a:t>
            </a:r>
            <a:r>
              <a:rPr kumimoji="0" lang="en-US" altLang="en-US" sz="3600" b="1"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 </a:t>
            </a:r>
            <a:r>
              <a:rPr kumimoji="0" lang="en-US" altLang="en-US" sz="3600" b="1" i="0" u="none" strike="noStrike" kern="0" cap="none" spc="0" normalizeH="0" baseline="0" noProof="0" dirty="0" err="1">
                <a:ln>
                  <a:noFill/>
                </a:ln>
                <a:solidFill>
                  <a:srgbClr val="0000FF"/>
                </a:solidFill>
                <a:effectLst/>
                <a:uLnTx/>
                <a:uFillTx/>
                <a:latin typeface="#9Slide05 Brannboll Ny" panose="02000000000000000000" pitchFamily="2" charset="0"/>
                <a:ea typeface="+mn-ea"/>
                <a:cs typeface="+mn-cs"/>
              </a:rPr>
              <a:t>thuật</a:t>
            </a:r>
            <a:r>
              <a:rPr kumimoji="0" lang="en-US" altLang="en-US" sz="3600" b="1"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 “</a:t>
            </a:r>
            <a:r>
              <a:rPr kumimoji="0" lang="en-US" altLang="en-US" sz="3600" b="1" i="0" u="none" strike="noStrike" kern="0" cap="none" spc="0" normalizeH="0" baseline="0" noProof="0" dirty="0" err="1">
                <a:ln>
                  <a:noFill/>
                </a:ln>
                <a:solidFill>
                  <a:srgbClr val="0000FF"/>
                </a:solidFill>
                <a:effectLst/>
                <a:uLnTx/>
                <a:uFillTx/>
                <a:latin typeface="#9Slide05 Brannboll Ny" panose="02000000000000000000" pitchFamily="2" charset="0"/>
                <a:ea typeface="+mn-ea"/>
                <a:cs typeface="+mn-cs"/>
              </a:rPr>
              <a:t>Các</a:t>
            </a:r>
            <a:r>
              <a:rPr kumimoji="0" lang="en-US" altLang="en-US" sz="3600" b="1"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 </a:t>
            </a:r>
            <a:r>
              <a:rPr kumimoji="0" lang="en-US" altLang="en-US" sz="3600" b="1" i="0" u="none" strike="noStrike" kern="0" cap="none" spc="0" normalizeH="0" baseline="0" noProof="0" dirty="0" err="1">
                <a:ln>
                  <a:noFill/>
                </a:ln>
                <a:solidFill>
                  <a:srgbClr val="0000FF"/>
                </a:solidFill>
                <a:effectLst/>
                <a:uLnTx/>
                <a:uFillTx/>
                <a:latin typeface="#9Slide05 Brannboll Ny" panose="02000000000000000000" pitchFamily="2" charset="0"/>
                <a:ea typeface="+mn-ea"/>
                <a:cs typeface="+mn-cs"/>
              </a:rPr>
              <a:t>mảnh</a:t>
            </a:r>
            <a:r>
              <a:rPr kumimoji="0" lang="en-US" altLang="en-US" sz="3600" b="1"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 </a:t>
            </a:r>
            <a:r>
              <a:rPr kumimoji="0" lang="en-US" altLang="en-US" sz="3600" b="1" i="0" u="none" strike="noStrike" kern="0" cap="none" spc="0" normalizeH="0" baseline="0" noProof="0" dirty="0" err="1">
                <a:ln>
                  <a:noFill/>
                </a:ln>
                <a:solidFill>
                  <a:srgbClr val="0000FF"/>
                </a:solidFill>
                <a:effectLst/>
                <a:uLnTx/>
                <a:uFillTx/>
                <a:latin typeface="#9Slide05 Brannboll Ny" panose="02000000000000000000" pitchFamily="2" charset="0"/>
                <a:ea typeface="+mn-ea"/>
                <a:cs typeface="+mn-cs"/>
              </a:rPr>
              <a:t>ghép</a:t>
            </a:r>
            <a:r>
              <a:rPr kumimoji="0" lang="en-US" altLang="en-US" sz="3600" b="0"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a:t>
            </a:r>
          </a:p>
        </p:txBody>
      </p:sp>
      <p:sp>
        <p:nvSpPr>
          <p:cNvPr id="32" name="Oval 31"/>
          <p:cNvSpPr/>
          <p:nvPr/>
        </p:nvSpPr>
        <p:spPr bwMode="auto">
          <a:xfrm>
            <a:off x="83367" y="889263"/>
            <a:ext cx="2017713" cy="649287"/>
          </a:xfrm>
          <a:prstGeom prst="ellipse">
            <a:avLst/>
          </a:prstGeom>
          <a:solidFill>
            <a:srgbClr val="ADB8CA">
              <a:lumMod val="20000"/>
              <a:lumOff val="80000"/>
            </a:srgbClr>
          </a:solidFill>
          <a:ln w="12700" cap="sq" cmpd="sng" algn="ctr">
            <a:solidFill>
              <a:srgbClr val="DDDDDD"/>
            </a:solidFill>
            <a:prstDash val="solid"/>
            <a:round/>
            <a:headEnd type="none" w="sm" len="sm"/>
            <a:tailEnd type="none" w="sm" len="sm"/>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sz="1800" b="1" i="0" u="none" strike="noStrike" kern="0" cap="none" spc="0" normalizeH="0" baseline="0" noProof="0" dirty="0" err="1">
                <a:ln>
                  <a:noFill/>
                </a:ln>
                <a:solidFill>
                  <a:srgbClr val="0000FF"/>
                </a:solidFill>
                <a:effectLst/>
                <a:uLnTx/>
                <a:uFillTx/>
                <a:latin typeface="Times New Roman" panose="02020603050405020304" pitchFamily="18" charset="0"/>
                <a:ea typeface="+mn-ea"/>
                <a:cs typeface="Arial" panose="020B0604020202020204" pitchFamily="34" charset="0"/>
              </a:rPr>
              <a:t>Giai</a:t>
            </a:r>
            <a:r>
              <a:rPr kumimoji="1" lang="en-US" sz="1800" b="1" i="0" u="none" strike="noStrike" kern="0" cap="none" spc="0" normalizeH="0" baseline="0" noProof="0" dirty="0">
                <a:ln>
                  <a:noFill/>
                </a:ln>
                <a:solidFill>
                  <a:srgbClr val="0000FF"/>
                </a:solidFill>
                <a:effectLst/>
                <a:uLnTx/>
                <a:uFillTx/>
                <a:latin typeface="Times New Roman" panose="02020603050405020304" pitchFamily="18" charset="0"/>
                <a:ea typeface="+mn-ea"/>
                <a:cs typeface="Arial" panose="020B0604020202020204" pitchFamily="34" charset="0"/>
              </a:rPr>
              <a:t> </a:t>
            </a:r>
            <a:r>
              <a:rPr kumimoji="1" lang="en-US" sz="1800" b="1" i="0" u="none" strike="noStrike" kern="0" cap="none" spc="0" normalizeH="0" baseline="0" noProof="0" dirty="0" err="1">
                <a:ln>
                  <a:noFill/>
                </a:ln>
                <a:solidFill>
                  <a:srgbClr val="0000FF"/>
                </a:solidFill>
                <a:effectLst/>
                <a:uLnTx/>
                <a:uFillTx/>
                <a:latin typeface="Times New Roman" panose="02020603050405020304" pitchFamily="18" charset="0"/>
                <a:ea typeface="+mn-ea"/>
                <a:cs typeface="Arial" panose="020B0604020202020204" pitchFamily="34" charset="0"/>
              </a:rPr>
              <a:t>đoạn</a:t>
            </a:r>
            <a:r>
              <a:rPr kumimoji="1" lang="en-US" sz="1800" b="1" i="0" u="none" strike="noStrike" kern="0" cap="none" spc="0" normalizeH="0" baseline="0" noProof="0" dirty="0">
                <a:ln>
                  <a:noFill/>
                </a:ln>
                <a:solidFill>
                  <a:srgbClr val="0000FF"/>
                </a:solidFill>
                <a:effectLst/>
                <a:uLnTx/>
                <a:uFillTx/>
                <a:latin typeface="Times New Roman" panose="02020603050405020304" pitchFamily="18" charset="0"/>
                <a:ea typeface="+mn-ea"/>
                <a:cs typeface="Arial" panose="020B0604020202020204" pitchFamily="34" charset="0"/>
              </a:rPr>
              <a:t> 1</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sz="1100" b="1" i="0" u="none" strike="noStrike" kern="0" cap="none" spc="0" normalizeH="0" baseline="0" noProof="0" dirty="0" err="1">
                <a:ln>
                  <a:noFill/>
                </a:ln>
                <a:solidFill>
                  <a:srgbClr val="95032D"/>
                </a:solidFill>
                <a:effectLst/>
                <a:uLnTx/>
                <a:uFillTx/>
                <a:latin typeface="Times New Roman" panose="02020603050405020304" pitchFamily="18" charset="0"/>
                <a:ea typeface="+mn-ea"/>
                <a:cs typeface="Arial" panose="020B0604020202020204" pitchFamily="34" charset="0"/>
              </a:rPr>
              <a:t>Nhóm</a:t>
            </a:r>
            <a:r>
              <a:rPr kumimoji="1" lang="en-US" sz="1100" b="1" i="0" u="none" strike="noStrike" kern="0" cap="none" spc="0" normalizeH="0" baseline="0" noProof="0" dirty="0">
                <a:ln>
                  <a:noFill/>
                </a:ln>
                <a:solidFill>
                  <a:srgbClr val="95032D"/>
                </a:solidFill>
                <a:effectLst/>
                <a:uLnTx/>
                <a:uFillTx/>
                <a:latin typeface="Times New Roman" panose="02020603050405020304" pitchFamily="18" charset="0"/>
                <a:ea typeface="+mn-ea"/>
                <a:cs typeface="Arial" panose="020B0604020202020204" pitchFamily="34" charset="0"/>
              </a:rPr>
              <a:t> </a:t>
            </a:r>
            <a:r>
              <a:rPr kumimoji="1" lang="en-US" sz="1100" b="1" i="0" u="none" strike="noStrike" kern="0" cap="none" spc="0" normalizeH="0" baseline="0" noProof="0" dirty="0" err="1">
                <a:ln>
                  <a:noFill/>
                </a:ln>
                <a:solidFill>
                  <a:srgbClr val="95032D"/>
                </a:solidFill>
                <a:effectLst/>
                <a:uLnTx/>
                <a:uFillTx/>
                <a:latin typeface="Times New Roman" panose="02020603050405020304" pitchFamily="18" charset="0"/>
                <a:ea typeface="+mn-ea"/>
                <a:cs typeface="Arial" panose="020B0604020202020204" pitchFamily="34" charset="0"/>
              </a:rPr>
              <a:t>chuyên</a:t>
            </a:r>
            <a:r>
              <a:rPr kumimoji="1" lang="en-US" sz="1100" b="1" i="0" u="none" strike="noStrike" kern="0" cap="none" spc="0" normalizeH="0" baseline="0" noProof="0" dirty="0">
                <a:ln>
                  <a:noFill/>
                </a:ln>
                <a:solidFill>
                  <a:srgbClr val="95032D"/>
                </a:solidFill>
                <a:effectLst/>
                <a:uLnTx/>
                <a:uFillTx/>
                <a:latin typeface="Times New Roman" panose="02020603050405020304" pitchFamily="18" charset="0"/>
                <a:ea typeface="+mn-ea"/>
                <a:cs typeface="Arial" panose="020B0604020202020204" pitchFamily="34" charset="0"/>
              </a:rPr>
              <a:t> </a:t>
            </a:r>
            <a:r>
              <a:rPr kumimoji="1" lang="en-US" sz="1100" b="1" i="0" u="none" strike="noStrike" kern="0" cap="none" spc="0" normalizeH="0" baseline="0" noProof="0" dirty="0" err="1">
                <a:ln>
                  <a:noFill/>
                </a:ln>
                <a:solidFill>
                  <a:srgbClr val="95032D"/>
                </a:solidFill>
                <a:effectLst/>
                <a:uLnTx/>
                <a:uFillTx/>
                <a:latin typeface="Times New Roman" panose="02020603050405020304" pitchFamily="18" charset="0"/>
                <a:ea typeface="+mn-ea"/>
                <a:cs typeface="Arial" panose="020B0604020202020204" pitchFamily="34" charset="0"/>
              </a:rPr>
              <a:t>sâu</a:t>
            </a:r>
            <a:r>
              <a:rPr kumimoji="1" lang="en-US" sz="1100" b="1" i="0" u="none" strike="noStrike" kern="0" cap="none" spc="0" normalizeH="0" baseline="0" noProof="0" dirty="0">
                <a:ln>
                  <a:noFill/>
                </a:ln>
                <a:solidFill>
                  <a:srgbClr val="95032D"/>
                </a:solidFill>
                <a:effectLst/>
                <a:uLnTx/>
                <a:uFillTx/>
                <a:latin typeface="Times New Roman" panose="02020603050405020304" pitchFamily="18" charset="0"/>
                <a:ea typeface="+mn-ea"/>
                <a:cs typeface="Arial" panose="020B0604020202020204" pitchFamily="34" charset="0"/>
              </a:rPr>
              <a:t> </a:t>
            </a:r>
            <a:endParaRPr kumimoji="1" lang="vi-VN" sz="1100" b="1" i="0" u="none" strike="noStrike" kern="0" cap="none" spc="0" normalizeH="0" baseline="0" noProof="0" dirty="0">
              <a:ln>
                <a:noFill/>
              </a:ln>
              <a:solidFill>
                <a:srgbClr val="95032D"/>
              </a:solidFill>
              <a:effectLst/>
              <a:uLnTx/>
              <a:uFillTx/>
              <a:latin typeface="Times New Roman" panose="02020603050405020304" pitchFamily="18" charset="0"/>
              <a:ea typeface="+mn-ea"/>
              <a:cs typeface="Arial" panose="020B0604020202020204" pitchFamily="34" charset="0"/>
            </a:endParaRPr>
          </a:p>
        </p:txBody>
      </p:sp>
      <p:sp>
        <p:nvSpPr>
          <p:cNvPr id="34" name="Rectangle 33"/>
          <p:cNvSpPr/>
          <p:nvPr/>
        </p:nvSpPr>
        <p:spPr>
          <a:xfrm>
            <a:off x="2260783" y="693475"/>
            <a:ext cx="3881741" cy="2123658"/>
          </a:xfrm>
          <a:prstGeom prst="rect">
            <a:avLst/>
          </a:prstGeom>
          <a:ln w="57150">
            <a:solidFill>
              <a:schemeClr val="tx1"/>
            </a:solidFill>
          </a:ln>
        </p:spPr>
        <p:txBody>
          <a:bodyPr wrap="square">
            <a:spAutoFit/>
          </a:bodyPr>
          <a:lstStyle/>
          <a:p>
            <a:pPr lvl="0" defTabSz="457200">
              <a:defRPr/>
            </a:pPr>
            <a:r>
              <a:rPr kumimoji="0" lang="vi-VN" sz="3200" b="0" i="0" u="none" strike="noStrike" kern="1200" cap="none" spc="0" normalizeH="0" baseline="0" noProof="0" dirty="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Nhóm </a:t>
            </a:r>
            <a:r>
              <a:rPr kumimoji="0" lang="en-US" sz="3200" b="0" i="0" u="none" strike="noStrike" kern="1200" cap="none" spc="0" normalizeH="0" baseline="0" noProof="0" dirty="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I </a:t>
            </a:r>
            <a:r>
              <a:rPr kumimoji="0" lang="vi-VN" sz="3200" b="0" i="0" u="none" strike="noStrike" kern="1200" cap="none" spc="0" normalizeH="0" baseline="0" noProof="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 </a:t>
            </a:r>
            <a:r>
              <a:rPr lang="en-US" sz="4400" noProof="0" smtClean="0">
                <a:solidFill>
                  <a:prstClr val="black"/>
                </a:solidFill>
                <a:latin typeface="#9Slide05 Atlantika" pitchFamily="2" charset="0"/>
                <a:cs typeface="Times New Roman" panose="02020603050405020304" pitchFamily="18" charset="0"/>
              </a:rPr>
              <a:t>Câu a</a:t>
            </a:r>
          </a:p>
          <a:p>
            <a:pPr lvl="0" defTabSz="457200">
              <a:defRPr/>
            </a:pPr>
            <a:r>
              <a:rPr kumimoji="0" lang="vi-VN" sz="3200" b="0" i="0" u="none" strike="noStrike" kern="1200" cap="none" spc="0" normalizeH="0" baseline="0" noProof="0" smtClean="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Nhóm </a:t>
            </a:r>
            <a:r>
              <a:rPr kumimoji="0" lang="en-US" sz="3200" b="0" i="0" u="none" strike="noStrike" kern="1200" cap="none" spc="0" normalizeH="0" baseline="0" noProof="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2 </a:t>
            </a:r>
            <a:r>
              <a:rPr kumimoji="0" lang="vi-VN" sz="3200" b="0" i="0" u="none" strike="noStrike" kern="1200" cap="none" spc="0" normalizeH="0" baseline="0" noProof="0" smtClean="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a:t>
            </a:r>
            <a:r>
              <a:rPr kumimoji="0" lang="en-US" sz="3200" b="0" i="0" u="none" strike="noStrike" kern="1200" cap="none" spc="0" normalizeH="0" baseline="0" noProof="0" smtClean="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 </a:t>
            </a:r>
            <a:r>
              <a:rPr lang="en-US" sz="4400">
                <a:solidFill>
                  <a:prstClr val="black"/>
                </a:solidFill>
                <a:latin typeface="#9Slide05 Atlantika" pitchFamily="2" charset="0"/>
                <a:cs typeface="Times New Roman" panose="02020603050405020304" pitchFamily="18" charset="0"/>
              </a:rPr>
              <a:t>Câu </a:t>
            </a:r>
            <a:r>
              <a:rPr lang="en-US" sz="4400" smtClean="0">
                <a:solidFill>
                  <a:prstClr val="black"/>
                </a:solidFill>
                <a:latin typeface="#9Slide05 Atlantika" pitchFamily="2" charset="0"/>
                <a:cs typeface="Times New Roman" panose="02020603050405020304" pitchFamily="18" charset="0"/>
              </a:rPr>
              <a:t>b</a:t>
            </a:r>
            <a:endParaRPr lang="en-US" sz="4400" dirty="0">
              <a:solidFill>
                <a:prstClr val="black"/>
              </a:solidFill>
              <a:latin typeface="#9Slide05 Atlantika" pitchFamily="2" charset="0"/>
              <a:cs typeface="Times New Roman" panose="02020603050405020304" pitchFamily="18" charset="0"/>
            </a:endParaRPr>
          </a:p>
          <a:p>
            <a:pPr lvl="0" defTabSz="457200">
              <a:defRPr/>
            </a:pPr>
            <a:r>
              <a:rPr kumimoji="0" lang="vi-VN" sz="3200" b="0" i="0" u="none" strike="noStrike" kern="1200" cap="none" spc="0" normalizeH="0" baseline="0" noProof="0" dirty="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Nhóm </a:t>
            </a:r>
            <a:r>
              <a:rPr kumimoji="0" lang="en-US" sz="3200" b="0" i="0" u="none" strike="noStrike" kern="1200" cap="none" spc="0" normalizeH="0" baseline="0" noProof="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3 </a:t>
            </a:r>
            <a:r>
              <a:rPr kumimoji="0" lang="vi-VN" sz="3200" b="0" i="0" u="none" strike="noStrike" kern="1200" cap="none" spc="0" normalizeH="0" baseline="0" noProof="0" smtClean="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a:t>
            </a:r>
            <a:r>
              <a:rPr lang="en-US" sz="3200">
                <a:solidFill>
                  <a:prstClr val="black"/>
                </a:solidFill>
                <a:latin typeface="#9Slide05 Atlantika" pitchFamily="2" charset="0"/>
                <a:cs typeface="Times New Roman" panose="02020603050405020304" pitchFamily="18" charset="0"/>
              </a:rPr>
              <a:t> </a:t>
            </a:r>
            <a:r>
              <a:rPr lang="en-US" sz="4400">
                <a:solidFill>
                  <a:prstClr val="black"/>
                </a:solidFill>
                <a:latin typeface="#9Slide05 Atlantika" pitchFamily="2" charset="0"/>
                <a:cs typeface="Times New Roman" panose="02020603050405020304" pitchFamily="18" charset="0"/>
              </a:rPr>
              <a:t>Câu </a:t>
            </a:r>
            <a:r>
              <a:rPr lang="en-US" sz="4400" smtClean="0">
                <a:solidFill>
                  <a:prstClr val="black"/>
                </a:solidFill>
                <a:latin typeface="#9Slide05 Atlantika" pitchFamily="2" charset="0"/>
                <a:cs typeface="Times New Roman" panose="02020603050405020304" pitchFamily="18" charset="0"/>
              </a:rPr>
              <a:t>c</a:t>
            </a:r>
            <a:endParaRPr kumimoji="0" lang="en-US" sz="3200" b="0" i="0" u="none" strike="noStrike" kern="1200" cap="none" spc="0" normalizeH="0" baseline="0" noProof="0" dirty="0">
              <a:ln>
                <a:noFill/>
              </a:ln>
              <a:solidFill>
                <a:srgbClr val="000000"/>
              </a:solidFill>
              <a:effectLst/>
              <a:uLnTx/>
              <a:uFillTx/>
              <a:latin typeface="Arial"/>
              <a:cs typeface="Arial" panose="020B0604020202020204" pitchFamily="34" charset="0"/>
            </a:endParaRPr>
          </a:p>
        </p:txBody>
      </p:sp>
      <p:sp>
        <p:nvSpPr>
          <p:cNvPr id="35" name="Line 22"/>
          <p:cNvSpPr>
            <a:spLocks noChangeShapeType="1"/>
          </p:cNvSpPr>
          <p:nvPr/>
        </p:nvSpPr>
        <p:spPr bwMode="auto">
          <a:xfrm flipH="1">
            <a:off x="9103664" y="4074844"/>
            <a:ext cx="1698102" cy="868023"/>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Arial" panose="020B0604020202020204" pitchFamily="34" charset="0"/>
            </a:endParaRPr>
          </a:p>
        </p:txBody>
      </p:sp>
      <p:grpSp>
        <p:nvGrpSpPr>
          <p:cNvPr id="38" name="Group 37"/>
          <p:cNvGrpSpPr/>
          <p:nvPr/>
        </p:nvGrpSpPr>
        <p:grpSpPr>
          <a:xfrm>
            <a:off x="140958" y="3448580"/>
            <a:ext cx="2326454" cy="858362"/>
            <a:chOff x="134490" y="3315695"/>
            <a:chExt cx="2326454" cy="1020282"/>
          </a:xfrm>
        </p:grpSpPr>
        <p:sp>
          <p:nvSpPr>
            <p:cNvPr id="37" name="Oval 36"/>
            <p:cNvSpPr/>
            <p:nvPr/>
          </p:nvSpPr>
          <p:spPr>
            <a:xfrm>
              <a:off x="134490" y="3315695"/>
              <a:ext cx="2326454" cy="102028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6" name="Rectangle 35"/>
            <p:cNvSpPr/>
            <p:nvPr/>
          </p:nvSpPr>
          <p:spPr>
            <a:xfrm>
              <a:off x="343246" y="3500686"/>
              <a:ext cx="1978612" cy="646331"/>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sz="1800" b="1" i="0" u="none" strike="noStrike" kern="0" cap="none" spc="0" normalizeH="0" baseline="0" noProof="0" dirty="0" err="1">
                  <a:ln>
                    <a:noFill/>
                  </a:ln>
                  <a:solidFill>
                    <a:srgbClr val="0000FF"/>
                  </a:solidFill>
                  <a:effectLst/>
                  <a:uLnTx/>
                  <a:uFillTx/>
                  <a:latin typeface="Times New Roman" panose="02020603050405020304" pitchFamily="18" charset="0"/>
                  <a:ea typeface="+mn-ea"/>
                  <a:cs typeface="Arial" panose="020B0604020202020204" pitchFamily="34" charset="0"/>
                </a:rPr>
                <a:t>Giai</a:t>
              </a:r>
              <a:r>
                <a:rPr kumimoji="1" lang="en-US" sz="1800" b="1" i="0" u="none" strike="noStrike" kern="0" cap="none" spc="0" normalizeH="0" baseline="0" noProof="0" dirty="0">
                  <a:ln>
                    <a:noFill/>
                  </a:ln>
                  <a:solidFill>
                    <a:srgbClr val="0000FF"/>
                  </a:solidFill>
                  <a:effectLst/>
                  <a:uLnTx/>
                  <a:uFillTx/>
                  <a:latin typeface="Times New Roman" panose="02020603050405020304" pitchFamily="18" charset="0"/>
                  <a:ea typeface="+mn-ea"/>
                  <a:cs typeface="Arial" panose="020B0604020202020204" pitchFamily="34" charset="0"/>
                </a:rPr>
                <a:t> </a:t>
              </a:r>
              <a:r>
                <a:rPr kumimoji="1" lang="en-US" sz="1800" b="1" i="0" u="none" strike="noStrike" kern="0" cap="none" spc="0" normalizeH="0" baseline="0" noProof="0" dirty="0" err="1">
                  <a:ln>
                    <a:noFill/>
                  </a:ln>
                  <a:solidFill>
                    <a:srgbClr val="0000FF"/>
                  </a:solidFill>
                  <a:effectLst/>
                  <a:uLnTx/>
                  <a:uFillTx/>
                  <a:latin typeface="Times New Roman" panose="02020603050405020304" pitchFamily="18" charset="0"/>
                  <a:ea typeface="+mn-ea"/>
                  <a:cs typeface="Arial" panose="020B0604020202020204" pitchFamily="34" charset="0"/>
                </a:rPr>
                <a:t>đoạn</a:t>
              </a:r>
              <a:r>
                <a:rPr kumimoji="1" lang="en-US" sz="1800" b="1" i="0" u="none" strike="noStrike" kern="0" cap="none" spc="0" normalizeH="0" baseline="0" noProof="0" dirty="0">
                  <a:ln>
                    <a:noFill/>
                  </a:ln>
                  <a:solidFill>
                    <a:srgbClr val="0000FF"/>
                  </a:solidFill>
                  <a:effectLst/>
                  <a:uLnTx/>
                  <a:uFillTx/>
                  <a:latin typeface="Times New Roman" panose="02020603050405020304" pitchFamily="18" charset="0"/>
                  <a:ea typeface="+mn-ea"/>
                  <a:cs typeface="Arial" panose="020B0604020202020204" pitchFamily="34" charset="0"/>
                </a:rPr>
                <a:t> 2</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sz="1800" b="1" i="0" u="none" strike="noStrike" kern="0" cap="none" spc="0" normalizeH="0" baseline="0" noProof="0" dirty="0" err="1">
                  <a:ln>
                    <a:noFill/>
                  </a:ln>
                  <a:solidFill>
                    <a:srgbClr val="95032D"/>
                  </a:solidFill>
                  <a:effectLst/>
                  <a:uLnTx/>
                  <a:uFillTx/>
                  <a:latin typeface="Times New Roman" panose="02020603050405020304" pitchFamily="18" charset="0"/>
                  <a:ea typeface="+mn-ea"/>
                  <a:cs typeface="Arial" panose="020B0604020202020204" pitchFamily="34" charset="0"/>
                </a:rPr>
                <a:t>Nhóm</a:t>
              </a:r>
              <a:r>
                <a:rPr kumimoji="1" lang="en-US" sz="1800" b="1" i="0" u="none" strike="noStrike" kern="0" cap="none" spc="0" normalizeH="0" baseline="0" noProof="0" dirty="0">
                  <a:ln>
                    <a:noFill/>
                  </a:ln>
                  <a:solidFill>
                    <a:srgbClr val="95032D"/>
                  </a:solidFill>
                  <a:effectLst/>
                  <a:uLnTx/>
                  <a:uFillTx/>
                  <a:latin typeface="Times New Roman" panose="02020603050405020304" pitchFamily="18" charset="0"/>
                  <a:ea typeface="+mn-ea"/>
                  <a:cs typeface="Arial" panose="020B0604020202020204" pitchFamily="34" charset="0"/>
                </a:rPr>
                <a:t> </a:t>
              </a:r>
              <a:r>
                <a:rPr kumimoji="1" lang="en-US" sz="1800" b="1" i="0" u="none" strike="noStrike" kern="0" cap="none" spc="0" normalizeH="0" baseline="0" noProof="0" dirty="0" err="1">
                  <a:ln>
                    <a:noFill/>
                  </a:ln>
                  <a:solidFill>
                    <a:srgbClr val="95032D"/>
                  </a:solidFill>
                  <a:effectLst/>
                  <a:uLnTx/>
                  <a:uFillTx/>
                  <a:latin typeface="Times New Roman" panose="02020603050405020304" pitchFamily="18" charset="0"/>
                  <a:ea typeface="+mn-ea"/>
                  <a:cs typeface="Arial" panose="020B0604020202020204" pitchFamily="34" charset="0"/>
                </a:rPr>
                <a:t>mảnh</a:t>
              </a:r>
              <a:r>
                <a:rPr kumimoji="1" lang="en-US" sz="1800" b="1" i="0" u="none" strike="noStrike" kern="0" cap="none" spc="0" normalizeH="0" baseline="0" noProof="0" dirty="0">
                  <a:ln>
                    <a:noFill/>
                  </a:ln>
                  <a:solidFill>
                    <a:srgbClr val="95032D"/>
                  </a:solidFill>
                  <a:effectLst/>
                  <a:uLnTx/>
                  <a:uFillTx/>
                  <a:latin typeface="Times New Roman" panose="02020603050405020304" pitchFamily="18" charset="0"/>
                  <a:ea typeface="+mn-ea"/>
                  <a:cs typeface="Arial" panose="020B0604020202020204" pitchFamily="34" charset="0"/>
                </a:rPr>
                <a:t> </a:t>
              </a:r>
              <a:r>
                <a:rPr kumimoji="1" lang="en-US" sz="1800" b="1" i="0" u="none" strike="noStrike" kern="0" cap="none" spc="0" normalizeH="0" baseline="0" noProof="0" dirty="0" err="1">
                  <a:ln>
                    <a:noFill/>
                  </a:ln>
                  <a:solidFill>
                    <a:srgbClr val="95032D"/>
                  </a:solidFill>
                  <a:effectLst/>
                  <a:uLnTx/>
                  <a:uFillTx/>
                  <a:latin typeface="Times New Roman" panose="02020603050405020304" pitchFamily="18" charset="0"/>
                  <a:ea typeface="+mn-ea"/>
                  <a:cs typeface="Arial" panose="020B0604020202020204" pitchFamily="34" charset="0"/>
                </a:rPr>
                <a:t>ghép</a:t>
              </a:r>
              <a:endParaRPr kumimoji="1" lang="vi-VN" sz="1800" b="1" i="0" u="none" strike="noStrike" kern="0" cap="none" spc="0" normalizeH="0" baseline="0" noProof="0" dirty="0">
                <a:ln>
                  <a:noFill/>
                </a:ln>
                <a:solidFill>
                  <a:srgbClr val="95032D"/>
                </a:solidFill>
                <a:effectLst/>
                <a:uLnTx/>
                <a:uFillTx/>
                <a:latin typeface="Times New Roman" panose="02020603050405020304" pitchFamily="18" charset="0"/>
                <a:ea typeface="+mn-ea"/>
                <a:cs typeface="Arial" panose="020B0604020202020204" pitchFamily="34" charset="0"/>
              </a:endParaRPr>
            </a:p>
          </p:txBody>
        </p:sp>
      </p:grpSp>
      <p:sp>
        <p:nvSpPr>
          <p:cNvPr id="40" name="Rectangle 39"/>
          <p:cNvSpPr/>
          <p:nvPr/>
        </p:nvSpPr>
        <p:spPr>
          <a:xfrm>
            <a:off x="151782" y="5553557"/>
            <a:ext cx="11827744" cy="941796"/>
          </a:xfrm>
          <a:prstGeom prst="rect">
            <a:avLst/>
          </a:prstGeom>
        </p:spPr>
        <p:txBody>
          <a:bodyPr wrap="square">
            <a:spAutoFit/>
          </a:bodyPr>
          <a:lstStyle/>
          <a:p>
            <a:pPr marL="0" marR="0" lvl="0" indent="0" algn="just" defTabSz="914400" rtl="0" eaLnBrk="1" fontAlgn="auto" latinLnBrk="0" hangingPunct="1">
              <a:lnSpc>
                <a:spcPct val="115000"/>
              </a:lnSpc>
              <a:spcBef>
                <a:spcPts val="0"/>
              </a:spcBef>
              <a:spcAft>
                <a:spcPts val="0"/>
              </a:spcAft>
              <a:buClr>
                <a:srgbClr val="1D02DA"/>
              </a:buClr>
              <a:buSzPts val="1000"/>
              <a:buFontTx/>
              <a:buNone/>
              <a:tabLst>
                <a:tab pos="227965" algn="l"/>
              </a:tabLst>
              <a:defRPr/>
            </a:pPr>
            <a:r>
              <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1. Chia </a:t>
            </a:r>
            <a:r>
              <a:rPr kumimoji="0" lang="en-US" sz="2400" b="0" i="0" u="none" strike="noStrike" kern="1200" cap="none" spc="0" normalizeH="0" baseline="0" noProof="0" dirty="0" err="1">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sẻ</a:t>
            </a:r>
            <a:r>
              <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 </a:t>
            </a:r>
            <a:r>
              <a:rPr kumimoji="0" lang="en-US" sz="2400" b="0" i="0" u="none" strike="noStrike" kern="1200" cap="none" spc="0" normalizeH="0" baseline="0" noProof="0" dirty="0" err="1">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kiến</a:t>
            </a:r>
            <a:r>
              <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 </a:t>
            </a:r>
            <a:r>
              <a:rPr kumimoji="0" lang="en-US" sz="2400" b="0" i="0" u="none" strike="noStrike" kern="1200" cap="none" spc="0" normalizeH="0" baseline="0" noProof="0" dirty="0" err="1">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thức</a:t>
            </a:r>
            <a:r>
              <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 </a:t>
            </a:r>
            <a:r>
              <a:rPr kumimoji="0" lang="en-US" sz="2400" b="0" i="0" u="none" strike="noStrike" kern="1200" cap="none" spc="0" normalizeH="0" baseline="0" noProof="0" dirty="0" err="1">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vòng</a:t>
            </a:r>
            <a:r>
              <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 </a:t>
            </a:r>
            <a:r>
              <a:rPr kumimoji="0" lang="en-US" sz="2400" b="0" i="0" u="none" strike="noStrike" kern="1200" cap="none" spc="0" normalizeH="0" baseline="0" noProof="0" dirty="0" err="1">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chuyên</a:t>
            </a:r>
            <a:r>
              <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 </a:t>
            </a:r>
            <a:r>
              <a:rPr kumimoji="0" lang="en-US" sz="2400" b="0" i="0" u="none" strike="noStrike" kern="1200" cap="none" spc="0" normalizeH="0" baseline="0" noProof="0" dirty="0" err="1">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sâu</a:t>
            </a:r>
            <a:r>
              <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a:t>
            </a:r>
          </a:p>
          <a:p>
            <a:pPr lvl="0" algn="just">
              <a:lnSpc>
                <a:spcPct val="115000"/>
              </a:lnSpc>
              <a:buClr>
                <a:srgbClr val="1D02DA"/>
              </a:buClr>
              <a:buSzPts val="1000"/>
              <a:tabLst>
                <a:tab pos="227965" algn="l"/>
              </a:tabLst>
              <a:defRPr/>
            </a:pPr>
            <a:r>
              <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2. </a:t>
            </a:r>
            <a:r>
              <a:rPr kumimoji="0" lang="en-US" sz="2400" b="0" i="0" u="none" strike="noStrike" kern="1200" cap="none" spc="0" normalizeH="0" baseline="0" noProof="0" dirty="0" err="1">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Từ</a:t>
            </a:r>
            <a:r>
              <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 </a:t>
            </a:r>
            <a:r>
              <a:rPr kumimoji="0" lang="en-US" sz="2400" b="0" i="0" u="none" strike="noStrike" kern="1200" cap="none" spc="0" normalizeH="0" baseline="0" noProof="0" dirty="0" err="1">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trao</a:t>
            </a:r>
            <a:r>
              <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 </a:t>
            </a:r>
            <a:r>
              <a:rPr kumimoji="0" lang="en-US" sz="2400" b="0" i="0" u="none" strike="noStrike" kern="1200" cap="none" spc="0" normalizeH="0" baseline="0" noProof="0" dirty="0" err="1">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đổi</a:t>
            </a:r>
            <a:r>
              <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 </a:t>
            </a:r>
            <a:r>
              <a:rPr kumimoji="0" lang="en-US" sz="2400" b="0" i="0" u="none" strike="noStrike" kern="1200" cap="none" spc="0" normalizeH="0" baseline="0" noProof="0" dirty="0" err="1">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trên</a:t>
            </a:r>
            <a:r>
              <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 </a:t>
            </a:r>
            <a:r>
              <a:rPr kumimoji="0" lang="en-US" sz="2400" b="0" i="0" u="none" strike="noStrike" kern="1200" cap="none" spc="0" normalizeH="0" baseline="0" noProof="0" dirty="0" err="1">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em</a:t>
            </a:r>
            <a:r>
              <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 </a:t>
            </a:r>
            <a:r>
              <a:rPr kumimoji="0" lang="en-US" sz="2400" b="0" i="0" u="none" strike="noStrike" kern="1200" cap="none" spc="0" normalizeH="0" baseline="0" noProof="0" dirty="0" err="1">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hãy</a:t>
            </a:r>
            <a:r>
              <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 </a:t>
            </a:r>
            <a:r>
              <a:rPr kumimoji="0" lang="en-US" sz="2400" b="0" i="0" u="none" strike="noStrike" kern="1200" cap="none" spc="0" normalizeH="0" baseline="0" noProof="0" dirty="0" err="1">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cho</a:t>
            </a:r>
            <a:r>
              <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 </a:t>
            </a:r>
            <a:r>
              <a:rPr kumimoji="0" lang="en-US" sz="2400" b="0" i="0" u="none" strike="noStrike" kern="1200" cap="none" spc="0" normalizeH="0" baseline="0" noProof="0" err="1">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biết</a:t>
            </a:r>
            <a:r>
              <a:rPr kumimoji="0" lang="en-US" sz="2400" b="0" i="0" u="none" strike="noStrike" kern="1200" cap="none" spc="0" normalizeH="0" noProof="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 </a:t>
            </a:r>
            <a:r>
              <a:rPr lang="en-US" sz="2400" i="1" smtClean="0"/>
              <a:t>Sự cần thiết phải lập kế hoạch chi tiêu.</a:t>
            </a:r>
            <a:endPar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endParaRPr>
          </a:p>
        </p:txBody>
      </p:sp>
      <p:pic>
        <p:nvPicPr>
          <p:cNvPr id="42" name="图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26307" y="2648040"/>
            <a:ext cx="728607" cy="797460"/>
          </a:xfrm>
          <a:prstGeom prst="rect">
            <a:avLst/>
          </a:prstGeom>
        </p:spPr>
      </p:pic>
      <p:pic>
        <p:nvPicPr>
          <p:cNvPr id="4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84486" y="2688265"/>
            <a:ext cx="897692" cy="797460"/>
          </a:xfrm>
          <a:prstGeom prst="rect">
            <a:avLst/>
          </a:prstGeom>
        </p:spPr>
      </p:pic>
      <p:pic>
        <p:nvPicPr>
          <p:cNvPr id="44" name="图片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80112" y="4131500"/>
            <a:ext cx="1036645" cy="956389"/>
          </a:xfrm>
          <a:prstGeom prst="rect">
            <a:avLst/>
          </a:prstGeom>
        </p:spPr>
      </p:pic>
      <p:sp>
        <p:nvSpPr>
          <p:cNvPr id="47" name="Oval 3"/>
          <p:cNvSpPr>
            <a:spLocks noChangeArrowheads="1"/>
          </p:cNvSpPr>
          <p:nvPr/>
        </p:nvSpPr>
        <p:spPr bwMode="auto">
          <a:xfrm>
            <a:off x="5203413" y="575358"/>
            <a:ext cx="685800" cy="762000"/>
          </a:xfrm>
          <a:prstGeom prst="ellipse">
            <a:avLst/>
          </a:prstGeom>
          <a:solidFill>
            <a:srgbClr val="009999"/>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Arial" panose="020B0604020202020204" pitchFamily="34" charset="0"/>
              </a:rPr>
              <a:t>1</a:t>
            </a:r>
          </a:p>
        </p:txBody>
      </p:sp>
      <p:sp>
        <p:nvSpPr>
          <p:cNvPr id="48" name="Oval 9"/>
          <p:cNvSpPr>
            <a:spLocks noChangeArrowheads="1"/>
          </p:cNvSpPr>
          <p:nvPr/>
        </p:nvSpPr>
        <p:spPr bwMode="auto">
          <a:xfrm>
            <a:off x="5203413" y="1399870"/>
            <a:ext cx="685800" cy="713244"/>
          </a:xfrm>
          <a:prstGeom prst="ellipse">
            <a:avLst/>
          </a:prstGeom>
          <a:solidFill>
            <a:srgbClr val="008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Arial" panose="020B0604020202020204" pitchFamily="34" charset="0"/>
              </a:rPr>
              <a:t>2</a:t>
            </a:r>
          </a:p>
        </p:txBody>
      </p:sp>
      <p:sp>
        <p:nvSpPr>
          <p:cNvPr id="49" name="Oval 5"/>
          <p:cNvSpPr>
            <a:spLocks noChangeArrowheads="1"/>
          </p:cNvSpPr>
          <p:nvPr/>
        </p:nvSpPr>
        <p:spPr bwMode="auto">
          <a:xfrm>
            <a:off x="5200909" y="2191066"/>
            <a:ext cx="685800" cy="762000"/>
          </a:xfrm>
          <a:prstGeom prst="ellipse">
            <a:avLst/>
          </a:prstGeom>
          <a:solidFill>
            <a:srgbClr val="FF0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3</a:t>
            </a:r>
          </a:p>
        </p:txBody>
      </p:sp>
      <p:pic>
        <p:nvPicPr>
          <p:cNvPr id="45" name="Chỗ dành sẵn cho Nội dung 4" descr="Ảnh có chứa trong nhà&#10;&#10;Mô tả được tạo tự động">
            <a:extLst>
              <a:ext uri="{FF2B5EF4-FFF2-40B4-BE49-F238E27FC236}">
                <a16:creationId xmlns:a16="http://schemas.microsoft.com/office/drawing/2014/main" id="{5C765E9B-D54F-4F2F-A2FC-1DE3E27B88F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2629" y="1569674"/>
            <a:ext cx="2050683" cy="1501517"/>
          </a:xfrm>
          <a:prstGeom prst="rect">
            <a:avLst/>
          </a:prstGeom>
        </p:spPr>
      </p:pic>
    </p:spTree>
    <p:extLst>
      <p:ext uri="{BB962C8B-B14F-4D97-AF65-F5344CB8AC3E}">
        <p14:creationId xmlns:p14="http://schemas.microsoft.com/office/powerpoint/2010/main" val="3508144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1000"/>
                                        <p:tgtEl>
                                          <p:spTgt spid="32"/>
                                        </p:tgtEl>
                                      </p:cBhvr>
                                    </p:animEffect>
                                    <p:anim calcmode="lin" valueType="num">
                                      <p:cBhvr>
                                        <p:cTn id="8" dur="1000" fill="hold"/>
                                        <p:tgtEl>
                                          <p:spTgt spid="32"/>
                                        </p:tgtEl>
                                        <p:attrNameLst>
                                          <p:attrName>ppt_x</p:attrName>
                                        </p:attrNameLst>
                                      </p:cBhvr>
                                      <p:tavLst>
                                        <p:tav tm="0">
                                          <p:val>
                                            <p:strVal val="#ppt_x"/>
                                          </p:val>
                                        </p:tav>
                                        <p:tav tm="100000">
                                          <p:val>
                                            <p:strVal val="#ppt_x"/>
                                          </p:val>
                                        </p:tav>
                                      </p:tavLst>
                                    </p:anim>
                                    <p:anim calcmode="lin" valueType="num">
                                      <p:cBhvr>
                                        <p:cTn id="9" dur="1000" fill="hold"/>
                                        <p:tgtEl>
                                          <p:spTgt spid="32"/>
                                        </p:tgtEl>
                                        <p:attrNameLst>
                                          <p:attrName>ppt_y</p:attrName>
                                        </p:attrNameLst>
                                      </p:cBhvr>
                                      <p:tavLst>
                                        <p:tav tm="0">
                                          <p:val>
                                            <p:strVal val="#ppt_y+.1"/>
                                          </p:val>
                                        </p:tav>
                                        <p:tav tm="100000">
                                          <p:val>
                                            <p:strVal val="#ppt_y"/>
                                          </p:val>
                                        </p:tav>
                                      </p:tavLst>
                                    </p:anim>
                                  </p:childTnLst>
                                </p:cTn>
                              </p:par>
                              <p:par>
                                <p:cTn id="10" presetID="16" presetClass="entr" presetSubtype="21" fill="hold" nodeType="with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barn(inVertical)">
                                      <p:cBhvr>
                                        <p:cTn id="12" dur="500"/>
                                        <p:tgtEl>
                                          <p:spTgt spid="45"/>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fade">
                                      <p:cBhvr>
                                        <p:cTn id="15" dur="1000"/>
                                        <p:tgtEl>
                                          <p:spTgt spid="34"/>
                                        </p:tgtEl>
                                      </p:cBhvr>
                                    </p:animEffect>
                                    <p:anim calcmode="lin" valueType="num">
                                      <p:cBhvr>
                                        <p:cTn id="16" dur="1000" fill="hold"/>
                                        <p:tgtEl>
                                          <p:spTgt spid="34"/>
                                        </p:tgtEl>
                                        <p:attrNameLst>
                                          <p:attrName>ppt_x</p:attrName>
                                        </p:attrNameLst>
                                      </p:cBhvr>
                                      <p:tavLst>
                                        <p:tav tm="0">
                                          <p:val>
                                            <p:strVal val="#ppt_x"/>
                                          </p:val>
                                        </p:tav>
                                        <p:tav tm="100000">
                                          <p:val>
                                            <p:strVal val="#ppt_x"/>
                                          </p:val>
                                        </p:tav>
                                      </p:tavLst>
                                    </p:anim>
                                    <p:anim calcmode="lin" valueType="num">
                                      <p:cBhvr>
                                        <p:cTn id="17" dur="1000" fill="hold"/>
                                        <p:tgtEl>
                                          <p:spTgt spid="3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47"/>
                                        </p:tgtEl>
                                        <p:attrNameLst>
                                          <p:attrName>style.visibility</p:attrName>
                                        </p:attrNameLst>
                                      </p:cBhvr>
                                      <p:to>
                                        <p:strVal val="visible"/>
                                      </p:to>
                                    </p:set>
                                    <p:animEffect transition="in" filter="fade">
                                      <p:cBhvr>
                                        <p:cTn id="20" dur="1000"/>
                                        <p:tgtEl>
                                          <p:spTgt spid="47"/>
                                        </p:tgtEl>
                                      </p:cBhvr>
                                    </p:animEffect>
                                    <p:anim calcmode="lin" valueType="num">
                                      <p:cBhvr>
                                        <p:cTn id="21" dur="1000" fill="hold"/>
                                        <p:tgtEl>
                                          <p:spTgt spid="47"/>
                                        </p:tgtEl>
                                        <p:attrNameLst>
                                          <p:attrName>ppt_x</p:attrName>
                                        </p:attrNameLst>
                                      </p:cBhvr>
                                      <p:tavLst>
                                        <p:tav tm="0">
                                          <p:val>
                                            <p:strVal val="#ppt_x"/>
                                          </p:val>
                                        </p:tav>
                                        <p:tav tm="100000">
                                          <p:val>
                                            <p:strVal val="#ppt_x"/>
                                          </p:val>
                                        </p:tav>
                                      </p:tavLst>
                                    </p:anim>
                                    <p:anim calcmode="lin" valueType="num">
                                      <p:cBhvr>
                                        <p:cTn id="22" dur="1000" fill="hold"/>
                                        <p:tgtEl>
                                          <p:spTgt spid="47"/>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48"/>
                                        </p:tgtEl>
                                        <p:attrNameLst>
                                          <p:attrName>style.visibility</p:attrName>
                                        </p:attrNameLst>
                                      </p:cBhvr>
                                      <p:to>
                                        <p:strVal val="visible"/>
                                      </p:to>
                                    </p:set>
                                    <p:animEffect transition="in" filter="fade">
                                      <p:cBhvr>
                                        <p:cTn id="25" dur="1000"/>
                                        <p:tgtEl>
                                          <p:spTgt spid="48"/>
                                        </p:tgtEl>
                                      </p:cBhvr>
                                    </p:animEffect>
                                    <p:anim calcmode="lin" valueType="num">
                                      <p:cBhvr>
                                        <p:cTn id="26" dur="1000" fill="hold"/>
                                        <p:tgtEl>
                                          <p:spTgt spid="48"/>
                                        </p:tgtEl>
                                        <p:attrNameLst>
                                          <p:attrName>ppt_x</p:attrName>
                                        </p:attrNameLst>
                                      </p:cBhvr>
                                      <p:tavLst>
                                        <p:tav tm="0">
                                          <p:val>
                                            <p:strVal val="#ppt_x"/>
                                          </p:val>
                                        </p:tav>
                                        <p:tav tm="100000">
                                          <p:val>
                                            <p:strVal val="#ppt_x"/>
                                          </p:val>
                                        </p:tav>
                                      </p:tavLst>
                                    </p:anim>
                                    <p:anim calcmode="lin" valueType="num">
                                      <p:cBhvr>
                                        <p:cTn id="27" dur="1000" fill="hold"/>
                                        <p:tgtEl>
                                          <p:spTgt spid="48"/>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49"/>
                                        </p:tgtEl>
                                        <p:attrNameLst>
                                          <p:attrName>style.visibility</p:attrName>
                                        </p:attrNameLst>
                                      </p:cBhvr>
                                      <p:to>
                                        <p:strVal val="visible"/>
                                      </p:to>
                                    </p:set>
                                    <p:animEffect transition="in" filter="fade">
                                      <p:cBhvr>
                                        <p:cTn id="30" dur="1000"/>
                                        <p:tgtEl>
                                          <p:spTgt spid="49"/>
                                        </p:tgtEl>
                                      </p:cBhvr>
                                    </p:animEffect>
                                    <p:anim calcmode="lin" valueType="num">
                                      <p:cBhvr>
                                        <p:cTn id="31" dur="1000" fill="hold"/>
                                        <p:tgtEl>
                                          <p:spTgt spid="49"/>
                                        </p:tgtEl>
                                        <p:attrNameLst>
                                          <p:attrName>ppt_x</p:attrName>
                                        </p:attrNameLst>
                                      </p:cBhvr>
                                      <p:tavLst>
                                        <p:tav tm="0">
                                          <p:val>
                                            <p:strVal val="#ppt_x"/>
                                          </p:val>
                                        </p:tav>
                                        <p:tav tm="100000">
                                          <p:val>
                                            <p:strVal val="#ppt_x"/>
                                          </p:val>
                                        </p:tav>
                                      </p:tavLst>
                                    </p:anim>
                                    <p:anim calcmode="lin" valueType="num">
                                      <p:cBhvr>
                                        <p:cTn id="32"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38"/>
                                        </p:tgtEl>
                                        <p:attrNameLst>
                                          <p:attrName>style.visibility</p:attrName>
                                        </p:attrNameLst>
                                      </p:cBhvr>
                                      <p:to>
                                        <p:strVal val="visible"/>
                                      </p:to>
                                    </p:set>
                                    <p:animEffect transition="in" filter="circle(in)">
                                      <p:cBhvr>
                                        <p:cTn id="37" dur="2000"/>
                                        <p:tgtEl>
                                          <p:spTgt spid="38"/>
                                        </p:tgtEl>
                                      </p:cBhvr>
                                    </p:animEffect>
                                  </p:childTnLst>
                                </p:cTn>
                              </p:par>
                              <p:par>
                                <p:cTn id="38" presetID="16" presetClass="entr" presetSubtype="21" fill="hold" nodeType="withEffect">
                                  <p:stCondLst>
                                    <p:cond delay="0"/>
                                  </p:stCondLst>
                                  <p:childTnLst>
                                    <p:set>
                                      <p:cBhvr>
                                        <p:cTn id="39" dur="1" fill="hold">
                                          <p:stCondLst>
                                            <p:cond delay="0"/>
                                          </p:stCondLst>
                                        </p:cTn>
                                        <p:tgtEl>
                                          <p:spTgt spid="50"/>
                                        </p:tgtEl>
                                        <p:attrNameLst>
                                          <p:attrName>style.visibility</p:attrName>
                                        </p:attrNameLst>
                                      </p:cBhvr>
                                      <p:to>
                                        <p:strVal val="visible"/>
                                      </p:to>
                                    </p:set>
                                    <p:animEffect transition="in" filter="barn(inVertical)">
                                      <p:cBhvr>
                                        <p:cTn id="40" dur="500"/>
                                        <p:tgtEl>
                                          <p:spTgt spid="50"/>
                                        </p:tgtEl>
                                      </p:cBhvr>
                                    </p:animEffect>
                                  </p:childTnLst>
                                </p:cTn>
                              </p:par>
                              <p:par>
                                <p:cTn id="41" presetID="6" presetClass="entr" presetSubtype="16" fill="hold" grpId="0" nodeType="with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circle(in)">
                                      <p:cBhvr>
                                        <p:cTn id="43" dur="2000"/>
                                        <p:tgtEl>
                                          <p:spTgt spid="5"/>
                                        </p:tgtEl>
                                      </p:cBhvr>
                                    </p:animEffect>
                                  </p:childTnLst>
                                </p:cTn>
                              </p:par>
                              <p:par>
                                <p:cTn id="44" presetID="6" presetClass="entr" presetSubtype="16" fill="hold" grpId="0" nodeType="withEffect">
                                  <p:stCondLst>
                                    <p:cond delay="0"/>
                                  </p:stCondLst>
                                  <p:childTnLst>
                                    <p:set>
                                      <p:cBhvr>
                                        <p:cTn id="45" dur="1" fill="hold">
                                          <p:stCondLst>
                                            <p:cond delay="0"/>
                                          </p:stCondLst>
                                        </p:cTn>
                                        <p:tgtEl>
                                          <p:spTgt spid="4"/>
                                        </p:tgtEl>
                                        <p:attrNameLst>
                                          <p:attrName>style.visibility</p:attrName>
                                        </p:attrNameLst>
                                      </p:cBhvr>
                                      <p:to>
                                        <p:strVal val="visible"/>
                                      </p:to>
                                    </p:set>
                                    <p:animEffect transition="in" filter="circle(in)">
                                      <p:cBhvr>
                                        <p:cTn id="46" dur="2000"/>
                                        <p:tgtEl>
                                          <p:spTgt spid="4"/>
                                        </p:tgtEl>
                                      </p:cBhvr>
                                    </p:animEffect>
                                  </p:childTnLst>
                                </p:cTn>
                              </p:par>
                              <p:par>
                                <p:cTn id="47" presetID="6" presetClass="entr" presetSubtype="16" fill="hold" grpId="0" nodeType="with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circle(in)">
                                      <p:cBhvr>
                                        <p:cTn id="49" dur="2000"/>
                                        <p:tgtEl>
                                          <p:spTgt spid="6"/>
                                        </p:tgtEl>
                                      </p:cBhvr>
                                    </p:animEffect>
                                  </p:childTnLst>
                                </p:cTn>
                              </p:par>
                              <p:par>
                                <p:cTn id="50" presetID="6" presetClass="entr" presetSubtype="16" fill="hold" grpId="0" nodeType="with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circle(in)">
                                      <p:cBhvr>
                                        <p:cTn id="52" dur="2000"/>
                                        <p:tgtEl>
                                          <p:spTgt spid="11"/>
                                        </p:tgtEl>
                                      </p:cBhvr>
                                    </p:animEffect>
                                  </p:childTnLst>
                                </p:cTn>
                              </p:par>
                              <p:par>
                                <p:cTn id="53" presetID="6" presetClass="entr" presetSubtype="16" fill="hold" grpId="0" nodeType="with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circle(in)">
                                      <p:cBhvr>
                                        <p:cTn id="55" dur="2000"/>
                                        <p:tgtEl>
                                          <p:spTgt spid="12"/>
                                        </p:tgtEl>
                                      </p:cBhvr>
                                    </p:animEffect>
                                  </p:childTnLst>
                                </p:cTn>
                              </p:par>
                              <p:par>
                                <p:cTn id="56" presetID="6" presetClass="entr" presetSubtype="16" fill="hold" grpId="0" nodeType="withEffect">
                                  <p:stCondLst>
                                    <p:cond delay="0"/>
                                  </p:stCondLst>
                                  <p:childTnLst>
                                    <p:set>
                                      <p:cBhvr>
                                        <p:cTn id="57" dur="1" fill="hold">
                                          <p:stCondLst>
                                            <p:cond delay="0"/>
                                          </p:stCondLst>
                                        </p:cTn>
                                        <p:tgtEl>
                                          <p:spTgt spid="10"/>
                                        </p:tgtEl>
                                        <p:attrNameLst>
                                          <p:attrName>style.visibility</p:attrName>
                                        </p:attrNameLst>
                                      </p:cBhvr>
                                      <p:to>
                                        <p:strVal val="visible"/>
                                      </p:to>
                                    </p:set>
                                    <p:animEffect transition="in" filter="circle(in)">
                                      <p:cBhvr>
                                        <p:cTn id="58" dur="2000"/>
                                        <p:tgtEl>
                                          <p:spTgt spid="10"/>
                                        </p:tgtEl>
                                      </p:cBhvr>
                                    </p:animEffect>
                                  </p:childTnLst>
                                </p:cTn>
                              </p:par>
                              <p:par>
                                <p:cTn id="59" presetID="6" presetClass="entr" presetSubtype="16" fill="hold" grpId="0" nodeType="withEffect">
                                  <p:stCondLst>
                                    <p:cond delay="0"/>
                                  </p:stCondLst>
                                  <p:childTnLst>
                                    <p:set>
                                      <p:cBhvr>
                                        <p:cTn id="60" dur="1" fill="hold">
                                          <p:stCondLst>
                                            <p:cond delay="0"/>
                                          </p:stCondLst>
                                        </p:cTn>
                                        <p:tgtEl>
                                          <p:spTgt spid="7"/>
                                        </p:tgtEl>
                                        <p:attrNameLst>
                                          <p:attrName>style.visibility</p:attrName>
                                        </p:attrNameLst>
                                      </p:cBhvr>
                                      <p:to>
                                        <p:strVal val="visible"/>
                                      </p:to>
                                    </p:set>
                                    <p:animEffect transition="in" filter="circle(in)">
                                      <p:cBhvr>
                                        <p:cTn id="61" dur="2000"/>
                                        <p:tgtEl>
                                          <p:spTgt spid="7"/>
                                        </p:tgtEl>
                                      </p:cBhvr>
                                    </p:animEffect>
                                  </p:childTnLst>
                                </p:cTn>
                              </p:par>
                              <p:par>
                                <p:cTn id="62" presetID="6" presetClass="entr" presetSubtype="16" fill="hold" grpId="0" nodeType="withEffect">
                                  <p:stCondLst>
                                    <p:cond delay="0"/>
                                  </p:stCondLst>
                                  <p:childTnLst>
                                    <p:set>
                                      <p:cBhvr>
                                        <p:cTn id="63" dur="1" fill="hold">
                                          <p:stCondLst>
                                            <p:cond delay="0"/>
                                          </p:stCondLst>
                                        </p:cTn>
                                        <p:tgtEl>
                                          <p:spTgt spid="9"/>
                                        </p:tgtEl>
                                        <p:attrNameLst>
                                          <p:attrName>style.visibility</p:attrName>
                                        </p:attrNameLst>
                                      </p:cBhvr>
                                      <p:to>
                                        <p:strVal val="visible"/>
                                      </p:to>
                                    </p:set>
                                    <p:animEffect transition="in" filter="circle(in)">
                                      <p:cBhvr>
                                        <p:cTn id="64" dur="2000"/>
                                        <p:tgtEl>
                                          <p:spTgt spid="9"/>
                                        </p:tgtEl>
                                      </p:cBhvr>
                                    </p:animEffect>
                                  </p:childTnLst>
                                </p:cTn>
                              </p:par>
                              <p:par>
                                <p:cTn id="65" presetID="6" presetClass="entr" presetSubtype="16" fill="hold" grpId="0" nodeType="withEffect">
                                  <p:stCondLst>
                                    <p:cond delay="0"/>
                                  </p:stCondLst>
                                  <p:childTnLst>
                                    <p:set>
                                      <p:cBhvr>
                                        <p:cTn id="66" dur="1" fill="hold">
                                          <p:stCondLst>
                                            <p:cond delay="0"/>
                                          </p:stCondLst>
                                        </p:cTn>
                                        <p:tgtEl>
                                          <p:spTgt spid="8"/>
                                        </p:tgtEl>
                                        <p:attrNameLst>
                                          <p:attrName>style.visibility</p:attrName>
                                        </p:attrNameLst>
                                      </p:cBhvr>
                                      <p:to>
                                        <p:strVal val="visible"/>
                                      </p:to>
                                    </p:set>
                                    <p:animEffect transition="in" filter="circle(in)">
                                      <p:cBhvr>
                                        <p:cTn id="67" dur="2000"/>
                                        <p:tgtEl>
                                          <p:spTgt spid="8"/>
                                        </p:tgtEl>
                                      </p:cBhvr>
                                    </p:animEffect>
                                  </p:childTnLst>
                                </p:cTn>
                              </p:par>
                              <p:par>
                                <p:cTn id="68" presetID="6" presetClass="entr" presetSubtype="16" fill="hold" grpId="0" nodeType="withEffect">
                                  <p:stCondLst>
                                    <p:cond delay="0"/>
                                  </p:stCondLst>
                                  <p:childTnLst>
                                    <p:set>
                                      <p:cBhvr>
                                        <p:cTn id="69" dur="1" fill="hold">
                                          <p:stCondLst>
                                            <p:cond delay="0"/>
                                          </p:stCondLst>
                                        </p:cTn>
                                        <p:tgtEl>
                                          <p:spTgt spid="22"/>
                                        </p:tgtEl>
                                        <p:attrNameLst>
                                          <p:attrName>style.visibility</p:attrName>
                                        </p:attrNameLst>
                                      </p:cBhvr>
                                      <p:to>
                                        <p:strVal val="visible"/>
                                      </p:to>
                                    </p:set>
                                    <p:animEffect transition="in" filter="circle(in)">
                                      <p:cBhvr>
                                        <p:cTn id="70" dur="2000"/>
                                        <p:tgtEl>
                                          <p:spTgt spid="22"/>
                                        </p:tgtEl>
                                      </p:cBhvr>
                                    </p:animEffect>
                                  </p:childTnLst>
                                </p:cTn>
                              </p:par>
                              <p:par>
                                <p:cTn id="71" presetID="6" presetClass="entr" presetSubtype="16" fill="hold" grpId="0" nodeType="withEffect">
                                  <p:stCondLst>
                                    <p:cond delay="0"/>
                                  </p:stCondLst>
                                  <p:childTnLst>
                                    <p:set>
                                      <p:cBhvr>
                                        <p:cTn id="72" dur="1" fill="hold">
                                          <p:stCondLst>
                                            <p:cond delay="0"/>
                                          </p:stCondLst>
                                        </p:cTn>
                                        <p:tgtEl>
                                          <p:spTgt spid="23"/>
                                        </p:tgtEl>
                                        <p:attrNameLst>
                                          <p:attrName>style.visibility</p:attrName>
                                        </p:attrNameLst>
                                      </p:cBhvr>
                                      <p:to>
                                        <p:strVal val="visible"/>
                                      </p:to>
                                    </p:set>
                                    <p:animEffect transition="in" filter="circle(in)">
                                      <p:cBhvr>
                                        <p:cTn id="73" dur="2000"/>
                                        <p:tgtEl>
                                          <p:spTgt spid="23"/>
                                        </p:tgtEl>
                                      </p:cBhvr>
                                    </p:animEffect>
                                  </p:childTnLst>
                                </p:cTn>
                              </p:par>
                              <p:par>
                                <p:cTn id="74" presetID="6" presetClass="entr" presetSubtype="16" fill="hold" grpId="0" nodeType="withEffect">
                                  <p:stCondLst>
                                    <p:cond delay="0"/>
                                  </p:stCondLst>
                                  <p:childTnLst>
                                    <p:set>
                                      <p:cBhvr>
                                        <p:cTn id="75" dur="1" fill="hold">
                                          <p:stCondLst>
                                            <p:cond delay="0"/>
                                          </p:stCondLst>
                                        </p:cTn>
                                        <p:tgtEl>
                                          <p:spTgt spid="27"/>
                                        </p:tgtEl>
                                        <p:attrNameLst>
                                          <p:attrName>style.visibility</p:attrName>
                                        </p:attrNameLst>
                                      </p:cBhvr>
                                      <p:to>
                                        <p:strVal val="visible"/>
                                      </p:to>
                                    </p:set>
                                    <p:animEffect transition="in" filter="circle(in)">
                                      <p:cBhvr>
                                        <p:cTn id="76" dur="2000"/>
                                        <p:tgtEl>
                                          <p:spTgt spid="27"/>
                                        </p:tgtEl>
                                      </p:cBhvr>
                                    </p:animEffect>
                                  </p:childTnLst>
                                </p:cTn>
                              </p:par>
                              <p:par>
                                <p:cTn id="77" presetID="6" presetClass="entr" presetSubtype="16" fill="hold" grpId="0" nodeType="withEffect">
                                  <p:stCondLst>
                                    <p:cond delay="0"/>
                                  </p:stCondLst>
                                  <p:childTnLst>
                                    <p:set>
                                      <p:cBhvr>
                                        <p:cTn id="78" dur="1" fill="hold">
                                          <p:stCondLst>
                                            <p:cond delay="0"/>
                                          </p:stCondLst>
                                        </p:cTn>
                                        <p:tgtEl>
                                          <p:spTgt spid="28"/>
                                        </p:tgtEl>
                                        <p:attrNameLst>
                                          <p:attrName>style.visibility</p:attrName>
                                        </p:attrNameLst>
                                      </p:cBhvr>
                                      <p:to>
                                        <p:strVal val="visible"/>
                                      </p:to>
                                    </p:set>
                                    <p:animEffect transition="in" filter="circle(in)">
                                      <p:cBhvr>
                                        <p:cTn id="79" dur="2000"/>
                                        <p:tgtEl>
                                          <p:spTgt spid="28"/>
                                        </p:tgtEl>
                                      </p:cBhvr>
                                    </p:animEffect>
                                  </p:childTnLst>
                                </p:cTn>
                              </p:par>
                              <p:par>
                                <p:cTn id="80" presetID="6" presetClass="entr" presetSubtype="16" fill="hold" grpId="0" nodeType="withEffect">
                                  <p:stCondLst>
                                    <p:cond delay="0"/>
                                  </p:stCondLst>
                                  <p:childTnLst>
                                    <p:set>
                                      <p:cBhvr>
                                        <p:cTn id="81" dur="1" fill="hold">
                                          <p:stCondLst>
                                            <p:cond delay="0"/>
                                          </p:stCondLst>
                                        </p:cTn>
                                        <p:tgtEl>
                                          <p:spTgt spid="24"/>
                                        </p:tgtEl>
                                        <p:attrNameLst>
                                          <p:attrName>style.visibility</p:attrName>
                                        </p:attrNameLst>
                                      </p:cBhvr>
                                      <p:to>
                                        <p:strVal val="visible"/>
                                      </p:to>
                                    </p:set>
                                    <p:animEffect transition="in" filter="circle(in)">
                                      <p:cBhvr>
                                        <p:cTn id="82" dur="2000"/>
                                        <p:tgtEl>
                                          <p:spTgt spid="24"/>
                                        </p:tgtEl>
                                      </p:cBhvr>
                                    </p:animEffect>
                                  </p:childTnLst>
                                </p:cTn>
                              </p:par>
                              <p:par>
                                <p:cTn id="83" presetID="6" presetClass="entr" presetSubtype="16" fill="hold" grpId="0" nodeType="withEffect">
                                  <p:stCondLst>
                                    <p:cond delay="0"/>
                                  </p:stCondLst>
                                  <p:childTnLst>
                                    <p:set>
                                      <p:cBhvr>
                                        <p:cTn id="84" dur="1" fill="hold">
                                          <p:stCondLst>
                                            <p:cond delay="0"/>
                                          </p:stCondLst>
                                        </p:cTn>
                                        <p:tgtEl>
                                          <p:spTgt spid="25"/>
                                        </p:tgtEl>
                                        <p:attrNameLst>
                                          <p:attrName>style.visibility</p:attrName>
                                        </p:attrNameLst>
                                      </p:cBhvr>
                                      <p:to>
                                        <p:strVal val="visible"/>
                                      </p:to>
                                    </p:set>
                                    <p:animEffect transition="in" filter="circle(in)">
                                      <p:cBhvr>
                                        <p:cTn id="85" dur="2000"/>
                                        <p:tgtEl>
                                          <p:spTgt spid="25"/>
                                        </p:tgtEl>
                                      </p:cBhvr>
                                    </p:animEffect>
                                  </p:childTnLst>
                                </p:cTn>
                              </p:par>
                              <p:par>
                                <p:cTn id="86" presetID="6" presetClass="entr" presetSubtype="16" fill="hold" grpId="0" nodeType="withEffect">
                                  <p:stCondLst>
                                    <p:cond delay="0"/>
                                  </p:stCondLst>
                                  <p:childTnLst>
                                    <p:set>
                                      <p:cBhvr>
                                        <p:cTn id="87" dur="1" fill="hold">
                                          <p:stCondLst>
                                            <p:cond delay="0"/>
                                          </p:stCondLst>
                                        </p:cTn>
                                        <p:tgtEl>
                                          <p:spTgt spid="35"/>
                                        </p:tgtEl>
                                        <p:attrNameLst>
                                          <p:attrName>style.visibility</p:attrName>
                                        </p:attrNameLst>
                                      </p:cBhvr>
                                      <p:to>
                                        <p:strVal val="visible"/>
                                      </p:to>
                                    </p:set>
                                    <p:animEffect transition="in" filter="circle(in)">
                                      <p:cBhvr>
                                        <p:cTn id="88" dur="2000"/>
                                        <p:tgtEl>
                                          <p:spTgt spid="35"/>
                                        </p:tgtEl>
                                      </p:cBhvr>
                                    </p:animEffect>
                                  </p:childTnLst>
                                </p:cTn>
                              </p:par>
                              <p:par>
                                <p:cTn id="89" presetID="6" presetClass="entr" presetSubtype="16" fill="hold" grpId="0" nodeType="withEffect">
                                  <p:stCondLst>
                                    <p:cond delay="0"/>
                                  </p:stCondLst>
                                  <p:childTnLst>
                                    <p:set>
                                      <p:cBhvr>
                                        <p:cTn id="90" dur="1" fill="hold">
                                          <p:stCondLst>
                                            <p:cond delay="0"/>
                                          </p:stCondLst>
                                        </p:cTn>
                                        <p:tgtEl>
                                          <p:spTgt spid="26"/>
                                        </p:tgtEl>
                                        <p:attrNameLst>
                                          <p:attrName>style.visibility</p:attrName>
                                        </p:attrNameLst>
                                      </p:cBhvr>
                                      <p:to>
                                        <p:strVal val="visible"/>
                                      </p:to>
                                    </p:set>
                                    <p:animEffect transition="in" filter="circle(in)">
                                      <p:cBhvr>
                                        <p:cTn id="91" dur="2000"/>
                                        <p:tgtEl>
                                          <p:spTgt spid="26"/>
                                        </p:tgtEl>
                                      </p:cBhvr>
                                    </p:animEffect>
                                  </p:childTnLst>
                                </p:cTn>
                              </p:par>
                              <p:par>
                                <p:cTn id="92" presetID="6" presetClass="entr" presetSubtype="16" fill="hold" grpId="0" nodeType="withEffect">
                                  <p:stCondLst>
                                    <p:cond delay="0"/>
                                  </p:stCondLst>
                                  <p:childTnLst>
                                    <p:set>
                                      <p:cBhvr>
                                        <p:cTn id="93" dur="1" fill="hold">
                                          <p:stCondLst>
                                            <p:cond delay="0"/>
                                          </p:stCondLst>
                                        </p:cTn>
                                        <p:tgtEl>
                                          <p:spTgt spid="29"/>
                                        </p:tgtEl>
                                        <p:attrNameLst>
                                          <p:attrName>style.visibility</p:attrName>
                                        </p:attrNameLst>
                                      </p:cBhvr>
                                      <p:to>
                                        <p:strVal val="visible"/>
                                      </p:to>
                                    </p:set>
                                    <p:animEffect transition="in" filter="circle(in)">
                                      <p:cBhvr>
                                        <p:cTn id="94" dur="2000"/>
                                        <p:tgtEl>
                                          <p:spTgt spid="29"/>
                                        </p:tgtEl>
                                      </p:cBhvr>
                                    </p:animEffect>
                                  </p:childTnLst>
                                </p:cTn>
                              </p:par>
                              <p:par>
                                <p:cTn id="95" presetID="6" presetClass="entr" presetSubtype="16" fill="hold" grpId="0" nodeType="withEffect">
                                  <p:stCondLst>
                                    <p:cond delay="0"/>
                                  </p:stCondLst>
                                  <p:childTnLst>
                                    <p:set>
                                      <p:cBhvr>
                                        <p:cTn id="96" dur="1" fill="hold">
                                          <p:stCondLst>
                                            <p:cond delay="0"/>
                                          </p:stCondLst>
                                        </p:cTn>
                                        <p:tgtEl>
                                          <p:spTgt spid="15"/>
                                        </p:tgtEl>
                                        <p:attrNameLst>
                                          <p:attrName>style.visibility</p:attrName>
                                        </p:attrNameLst>
                                      </p:cBhvr>
                                      <p:to>
                                        <p:strVal val="visible"/>
                                      </p:to>
                                    </p:set>
                                    <p:animEffect transition="in" filter="circle(in)">
                                      <p:cBhvr>
                                        <p:cTn id="97" dur="2000"/>
                                        <p:tgtEl>
                                          <p:spTgt spid="15"/>
                                        </p:tgtEl>
                                      </p:cBhvr>
                                    </p:animEffect>
                                  </p:childTnLst>
                                </p:cTn>
                              </p:par>
                              <p:par>
                                <p:cTn id="98" presetID="6" presetClass="entr" presetSubtype="16" fill="hold" grpId="0" nodeType="withEffect">
                                  <p:stCondLst>
                                    <p:cond delay="0"/>
                                  </p:stCondLst>
                                  <p:childTnLst>
                                    <p:set>
                                      <p:cBhvr>
                                        <p:cTn id="99" dur="1" fill="hold">
                                          <p:stCondLst>
                                            <p:cond delay="0"/>
                                          </p:stCondLst>
                                        </p:cTn>
                                        <p:tgtEl>
                                          <p:spTgt spid="18"/>
                                        </p:tgtEl>
                                        <p:attrNameLst>
                                          <p:attrName>style.visibility</p:attrName>
                                        </p:attrNameLst>
                                      </p:cBhvr>
                                      <p:to>
                                        <p:strVal val="visible"/>
                                      </p:to>
                                    </p:set>
                                    <p:animEffect transition="in" filter="circle(in)">
                                      <p:cBhvr>
                                        <p:cTn id="100" dur="2000"/>
                                        <p:tgtEl>
                                          <p:spTgt spid="18"/>
                                        </p:tgtEl>
                                      </p:cBhvr>
                                    </p:animEffect>
                                  </p:childTnLst>
                                </p:cTn>
                              </p:par>
                              <p:par>
                                <p:cTn id="101" presetID="6" presetClass="entr" presetSubtype="16" fill="hold" grpId="0" nodeType="withEffect">
                                  <p:stCondLst>
                                    <p:cond delay="0"/>
                                  </p:stCondLst>
                                  <p:childTnLst>
                                    <p:set>
                                      <p:cBhvr>
                                        <p:cTn id="102" dur="1" fill="hold">
                                          <p:stCondLst>
                                            <p:cond delay="0"/>
                                          </p:stCondLst>
                                        </p:cTn>
                                        <p:tgtEl>
                                          <p:spTgt spid="21"/>
                                        </p:tgtEl>
                                        <p:attrNameLst>
                                          <p:attrName>style.visibility</p:attrName>
                                        </p:attrNameLst>
                                      </p:cBhvr>
                                      <p:to>
                                        <p:strVal val="visible"/>
                                      </p:to>
                                    </p:set>
                                    <p:animEffect transition="in" filter="circle(in)">
                                      <p:cBhvr>
                                        <p:cTn id="103" dur="2000"/>
                                        <p:tgtEl>
                                          <p:spTgt spid="21"/>
                                        </p:tgtEl>
                                      </p:cBhvr>
                                    </p:animEffect>
                                  </p:childTnLst>
                                </p:cTn>
                              </p:par>
                              <p:par>
                                <p:cTn id="104" presetID="6" presetClass="entr" presetSubtype="16" fill="hold" grpId="0" nodeType="withEffect">
                                  <p:stCondLst>
                                    <p:cond delay="0"/>
                                  </p:stCondLst>
                                  <p:childTnLst>
                                    <p:set>
                                      <p:cBhvr>
                                        <p:cTn id="105" dur="1" fill="hold">
                                          <p:stCondLst>
                                            <p:cond delay="0"/>
                                          </p:stCondLst>
                                        </p:cTn>
                                        <p:tgtEl>
                                          <p:spTgt spid="14"/>
                                        </p:tgtEl>
                                        <p:attrNameLst>
                                          <p:attrName>style.visibility</p:attrName>
                                        </p:attrNameLst>
                                      </p:cBhvr>
                                      <p:to>
                                        <p:strVal val="visible"/>
                                      </p:to>
                                    </p:set>
                                    <p:animEffect transition="in" filter="circle(in)">
                                      <p:cBhvr>
                                        <p:cTn id="106" dur="2000"/>
                                        <p:tgtEl>
                                          <p:spTgt spid="14"/>
                                        </p:tgtEl>
                                      </p:cBhvr>
                                    </p:animEffect>
                                  </p:childTnLst>
                                </p:cTn>
                              </p:par>
                              <p:par>
                                <p:cTn id="107" presetID="6" presetClass="entr" presetSubtype="16" fill="hold" grpId="0" nodeType="withEffect">
                                  <p:stCondLst>
                                    <p:cond delay="0"/>
                                  </p:stCondLst>
                                  <p:childTnLst>
                                    <p:set>
                                      <p:cBhvr>
                                        <p:cTn id="108" dur="1" fill="hold">
                                          <p:stCondLst>
                                            <p:cond delay="0"/>
                                          </p:stCondLst>
                                        </p:cTn>
                                        <p:tgtEl>
                                          <p:spTgt spid="17"/>
                                        </p:tgtEl>
                                        <p:attrNameLst>
                                          <p:attrName>style.visibility</p:attrName>
                                        </p:attrNameLst>
                                      </p:cBhvr>
                                      <p:to>
                                        <p:strVal val="visible"/>
                                      </p:to>
                                    </p:set>
                                    <p:animEffect transition="in" filter="circle(in)">
                                      <p:cBhvr>
                                        <p:cTn id="109" dur="2000"/>
                                        <p:tgtEl>
                                          <p:spTgt spid="17"/>
                                        </p:tgtEl>
                                      </p:cBhvr>
                                    </p:animEffect>
                                  </p:childTnLst>
                                </p:cTn>
                              </p:par>
                              <p:par>
                                <p:cTn id="110" presetID="6" presetClass="entr" presetSubtype="16" fill="hold" grpId="0" nodeType="withEffect">
                                  <p:stCondLst>
                                    <p:cond delay="0"/>
                                  </p:stCondLst>
                                  <p:childTnLst>
                                    <p:set>
                                      <p:cBhvr>
                                        <p:cTn id="111" dur="1" fill="hold">
                                          <p:stCondLst>
                                            <p:cond delay="0"/>
                                          </p:stCondLst>
                                        </p:cTn>
                                        <p:tgtEl>
                                          <p:spTgt spid="20"/>
                                        </p:tgtEl>
                                        <p:attrNameLst>
                                          <p:attrName>style.visibility</p:attrName>
                                        </p:attrNameLst>
                                      </p:cBhvr>
                                      <p:to>
                                        <p:strVal val="visible"/>
                                      </p:to>
                                    </p:set>
                                    <p:animEffect transition="in" filter="circle(in)">
                                      <p:cBhvr>
                                        <p:cTn id="112" dur="2000"/>
                                        <p:tgtEl>
                                          <p:spTgt spid="20"/>
                                        </p:tgtEl>
                                      </p:cBhvr>
                                    </p:animEffect>
                                  </p:childTnLst>
                                </p:cTn>
                              </p:par>
                              <p:par>
                                <p:cTn id="113" presetID="6" presetClass="entr" presetSubtype="16" fill="hold" grpId="0" nodeType="withEffect">
                                  <p:stCondLst>
                                    <p:cond delay="0"/>
                                  </p:stCondLst>
                                  <p:childTnLst>
                                    <p:set>
                                      <p:cBhvr>
                                        <p:cTn id="114" dur="1" fill="hold">
                                          <p:stCondLst>
                                            <p:cond delay="0"/>
                                          </p:stCondLst>
                                        </p:cTn>
                                        <p:tgtEl>
                                          <p:spTgt spid="13"/>
                                        </p:tgtEl>
                                        <p:attrNameLst>
                                          <p:attrName>style.visibility</p:attrName>
                                        </p:attrNameLst>
                                      </p:cBhvr>
                                      <p:to>
                                        <p:strVal val="visible"/>
                                      </p:to>
                                    </p:set>
                                    <p:animEffect transition="in" filter="circle(in)">
                                      <p:cBhvr>
                                        <p:cTn id="115" dur="2000"/>
                                        <p:tgtEl>
                                          <p:spTgt spid="13"/>
                                        </p:tgtEl>
                                      </p:cBhvr>
                                    </p:animEffect>
                                  </p:childTnLst>
                                </p:cTn>
                              </p:par>
                              <p:par>
                                <p:cTn id="116" presetID="6" presetClass="entr" presetSubtype="16" fill="hold" grpId="0" nodeType="withEffect">
                                  <p:stCondLst>
                                    <p:cond delay="0"/>
                                  </p:stCondLst>
                                  <p:childTnLst>
                                    <p:set>
                                      <p:cBhvr>
                                        <p:cTn id="117" dur="1" fill="hold">
                                          <p:stCondLst>
                                            <p:cond delay="0"/>
                                          </p:stCondLst>
                                        </p:cTn>
                                        <p:tgtEl>
                                          <p:spTgt spid="16"/>
                                        </p:tgtEl>
                                        <p:attrNameLst>
                                          <p:attrName>style.visibility</p:attrName>
                                        </p:attrNameLst>
                                      </p:cBhvr>
                                      <p:to>
                                        <p:strVal val="visible"/>
                                      </p:to>
                                    </p:set>
                                    <p:animEffect transition="in" filter="circle(in)">
                                      <p:cBhvr>
                                        <p:cTn id="118" dur="2000"/>
                                        <p:tgtEl>
                                          <p:spTgt spid="16"/>
                                        </p:tgtEl>
                                      </p:cBhvr>
                                    </p:animEffect>
                                  </p:childTnLst>
                                </p:cTn>
                              </p:par>
                              <p:par>
                                <p:cTn id="119" presetID="6" presetClass="entr" presetSubtype="16" fill="hold" grpId="0" nodeType="withEffect">
                                  <p:stCondLst>
                                    <p:cond delay="0"/>
                                  </p:stCondLst>
                                  <p:childTnLst>
                                    <p:set>
                                      <p:cBhvr>
                                        <p:cTn id="120" dur="1" fill="hold">
                                          <p:stCondLst>
                                            <p:cond delay="0"/>
                                          </p:stCondLst>
                                        </p:cTn>
                                        <p:tgtEl>
                                          <p:spTgt spid="19"/>
                                        </p:tgtEl>
                                        <p:attrNameLst>
                                          <p:attrName>style.visibility</p:attrName>
                                        </p:attrNameLst>
                                      </p:cBhvr>
                                      <p:to>
                                        <p:strVal val="visible"/>
                                      </p:to>
                                    </p:set>
                                    <p:animEffect transition="in" filter="circle(in)">
                                      <p:cBhvr>
                                        <p:cTn id="121" dur="2000"/>
                                        <p:tgtEl>
                                          <p:spTgt spid="19"/>
                                        </p:tgtEl>
                                      </p:cBhvr>
                                    </p:animEffect>
                                  </p:childTnLst>
                                </p:cTn>
                              </p:par>
                              <p:par>
                                <p:cTn id="122" presetID="6" presetClass="entr" presetSubtype="16" fill="hold" nodeType="withEffect">
                                  <p:stCondLst>
                                    <p:cond delay="0"/>
                                  </p:stCondLst>
                                  <p:childTnLst>
                                    <p:set>
                                      <p:cBhvr>
                                        <p:cTn id="123" dur="1" fill="hold">
                                          <p:stCondLst>
                                            <p:cond delay="0"/>
                                          </p:stCondLst>
                                        </p:cTn>
                                        <p:tgtEl>
                                          <p:spTgt spid="42"/>
                                        </p:tgtEl>
                                        <p:attrNameLst>
                                          <p:attrName>style.visibility</p:attrName>
                                        </p:attrNameLst>
                                      </p:cBhvr>
                                      <p:to>
                                        <p:strVal val="visible"/>
                                      </p:to>
                                    </p:set>
                                    <p:animEffect transition="in" filter="circle(in)">
                                      <p:cBhvr>
                                        <p:cTn id="124" dur="2000"/>
                                        <p:tgtEl>
                                          <p:spTgt spid="42"/>
                                        </p:tgtEl>
                                      </p:cBhvr>
                                    </p:animEffect>
                                  </p:childTnLst>
                                </p:cTn>
                              </p:par>
                              <p:par>
                                <p:cTn id="125" presetID="6" presetClass="entr" presetSubtype="16" fill="hold" nodeType="withEffect">
                                  <p:stCondLst>
                                    <p:cond delay="0"/>
                                  </p:stCondLst>
                                  <p:childTnLst>
                                    <p:set>
                                      <p:cBhvr>
                                        <p:cTn id="126" dur="1" fill="hold">
                                          <p:stCondLst>
                                            <p:cond delay="0"/>
                                          </p:stCondLst>
                                        </p:cTn>
                                        <p:tgtEl>
                                          <p:spTgt spid="44"/>
                                        </p:tgtEl>
                                        <p:attrNameLst>
                                          <p:attrName>style.visibility</p:attrName>
                                        </p:attrNameLst>
                                      </p:cBhvr>
                                      <p:to>
                                        <p:strVal val="visible"/>
                                      </p:to>
                                    </p:set>
                                    <p:animEffect transition="in" filter="circle(in)">
                                      <p:cBhvr>
                                        <p:cTn id="127" dur="2000"/>
                                        <p:tgtEl>
                                          <p:spTgt spid="44"/>
                                        </p:tgtEl>
                                      </p:cBhvr>
                                    </p:animEffect>
                                  </p:childTnLst>
                                </p:cTn>
                              </p:par>
                              <p:par>
                                <p:cTn id="128" presetID="6" presetClass="entr" presetSubtype="16" fill="hold" nodeType="withEffect">
                                  <p:stCondLst>
                                    <p:cond delay="0"/>
                                  </p:stCondLst>
                                  <p:childTnLst>
                                    <p:set>
                                      <p:cBhvr>
                                        <p:cTn id="129" dur="1" fill="hold">
                                          <p:stCondLst>
                                            <p:cond delay="0"/>
                                          </p:stCondLst>
                                        </p:cTn>
                                        <p:tgtEl>
                                          <p:spTgt spid="43"/>
                                        </p:tgtEl>
                                        <p:attrNameLst>
                                          <p:attrName>style.visibility</p:attrName>
                                        </p:attrNameLst>
                                      </p:cBhvr>
                                      <p:to>
                                        <p:strVal val="visible"/>
                                      </p:to>
                                    </p:set>
                                    <p:animEffect transition="in" filter="circle(in)">
                                      <p:cBhvr>
                                        <p:cTn id="130" dur="2000"/>
                                        <p:tgtEl>
                                          <p:spTgt spid="43"/>
                                        </p:tgtEl>
                                      </p:cBhvr>
                                    </p:animEffect>
                                  </p:childTnLst>
                                </p:cTn>
                              </p:par>
                              <p:par>
                                <p:cTn id="131" presetID="6" presetClass="entr" presetSubtype="16" fill="hold" grpId="0" nodeType="withEffect">
                                  <p:stCondLst>
                                    <p:cond delay="0"/>
                                  </p:stCondLst>
                                  <p:childTnLst>
                                    <p:set>
                                      <p:cBhvr>
                                        <p:cTn id="132" dur="1" fill="hold">
                                          <p:stCondLst>
                                            <p:cond delay="0"/>
                                          </p:stCondLst>
                                        </p:cTn>
                                        <p:tgtEl>
                                          <p:spTgt spid="40"/>
                                        </p:tgtEl>
                                        <p:attrNameLst>
                                          <p:attrName>style.visibility</p:attrName>
                                        </p:attrNameLst>
                                      </p:cBhvr>
                                      <p:to>
                                        <p:strVal val="visible"/>
                                      </p:to>
                                    </p:set>
                                    <p:animEffect transition="in" filter="circle(in)">
                                      <p:cBhvr>
                                        <p:cTn id="133" dur="20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2" grpId="0" animBg="1"/>
      <p:bldP spid="34" grpId="0" animBg="1"/>
      <p:bldP spid="35" grpId="0" animBg="1"/>
      <p:bldP spid="40" grpId="0"/>
      <p:bldP spid="47" grpId="0" animBg="1"/>
      <p:bldP spid="48" grpId="0" animBg="1"/>
      <p:bldP spid="4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그래픽 3"/>
          <p:cNvSpPr>
            <a:spLocks noChangeArrowheads="1"/>
          </p:cNvSpPr>
          <p:nvPr/>
        </p:nvSpPr>
        <p:spPr bwMode="auto">
          <a:xfrm>
            <a:off x="4021138" y="114300"/>
            <a:ext cx="7859712" cy="833438"/>
          </a:xfrm>
          <a:custGeom>
            <a:avLst/>
            <a:gdLst>
              <a:gd name="T0" fmla="*/ 81647980 w 2435955"/>
              <a:gd name="T1" fmla="*/ 30763 h 730787"/>
              <a:gd name="T2" fmla="*/ 696623 w 2435955"/>
              <a:gd name="T3" fmla="*/ 30763 h 730787"/>
              <a:gd name="T4" fmla="*/ 696623 w 2435955"/>
              <a:gd name="T5" fmla="*/ 798251 h 730787"/>
              <a:gd name="T6" fmla="*/ 8066240 w 2435955"/>
              <a:gd name="T7" fmla="*/ 798251 h 730787"/>
              <a:gd name="T8" fmla="*/ 14246695 w 2435955"/>
              <a:gd name="T9" fmla="*/ 1071183 h 730787"/>
              <a:gd name="T10" fmla="*/ 20421677 w 2435955"/>
              <a:gd name="T11" fmla="*/ 798251 h 730787"/>
              <a:gd name="T12" fmla="*/ 81647980 w 2435955"/>
              <a:gd name="T13" fmla="*/ 798251 h 730787"/>
              <a:gd name="T14" fmla="*/ 0 60000 65536"/>
              <a:gd name="T15" fmla="*/ 0 60000 65536"/>
              <a:gd name="T16" fmla="*/ 0 60000 65536"/>
              <a:gd name="T17" fmla="*/ 0 60000 65536"/>
              <a:gd name="T18" fmla="*/ 0 60000 65536"/>
              <a:gd name="T19" fmla="*/ 0 60000 65536"/>
              <a:gd name="T20" fmla="*/ 0 60000 65536"/>
              <a:gd name="T21" fmla="*/ 0 w 2435955"/>
              <a:gd name="T22" fmla="*/ 0 h 730787"/>
              <a:gd name="T23" fmla="*/ 2435955 w 2435955"/>
              <a:gd name="T24" fmla="*/ 730787 h 73078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35955" h="730787">
                <a:moveTo>
                  <a:pt x="2430710" y="20739"/>
                </a:moveTo>
                <a:lnTo>
                  <a:pt x="20739" y="20739"/>
                </a:lnTo>
                <a:lnTo>
                  <a:pt x="20739" y="538136"/>
                </a:lnTo>
                <a:lnTo>
                  <a:pt x="240137" y="538136"/>
                </a:lnTo>
                <a:lnTo>
                  <a:pt x="424133" y="722132"/>
                </a:lnTo>
                <a:lnTo>
                  <a:pt x="607966" y="538136"/>
                </a:lnTo>
                <a:lnTo>
                  <a:pt x="2430710" y="538136"/>
                </a:lnTo>
                <a:lnTo>
                  <a:pt x="2430710" y="20739"/>
                </a:lnTo>
                <a:close/>
              </a:path>
            </a:pathLst>
          </a:custGeom>
          <a:solidFill>
            <a:srgbClr val="FF0000"/>
          </a:solidFill>
          <a:ln>
            <a:noFill/>
          </a:ln>
          <a:extLst>
            <a:ext uri="{91240B29-F687-4F45-9708-019B960494DF}">
              <a14:hiddenLine xmlns:a14="http://schemas.microsoft.com/office/drawing/2010/main" w="16256">
                <a:solidFill>
                  <a:srgbClr val="000000"/>
                </a:solidFill>
                <a:miter lim="800000"/>
                <a:headEnd/>
                <a:tailEnd/>
              </a14:hiddenLine>
            </a:ext>
          </a:extLst>
        </p:spPr>
        <p:txBody>
          <a:bodyPr tIns="133200"/>
          <a:lstStyle/>
          <a:p>
            <a:pPr latinLnBrk="1"/>
            <a:r>
              <a:rPr lang="en-US" altLang="ko-KR" sz="2500" b="1" smtClean="0">
                <a:solidFill>
                  <a:schemeClr val="bg1"/>
                </a:solidFill>
                <a:latin typeface="Arial Unicode MS" pitchFamily="34" charset="-128"/>
              </a:rPr>
              <a:t>2. Cách lập kế hoạch chi tiêu</a:t>
            </a:r>
            <a:endParaRPr lang="ko-KR" altLang="en-US" sz="2500" b="1">
              <a:solidFill>
                <a:schemeClr val="bg1"/>
              </a:solidFill>
              <a:latin typeface="Arial Unicode MS" pitchFamily="34" charset="-128"/>
            </a:endParaRPr>
          </a:p>
        </p:txBody>
      </p:sp>
      <p:sp>
        <p:nvSpPr>
          <p:cNvPr id="10243" name="Rounded Rectangle 3"/>
          <p:cNvSpPr>
            <a:spLocks noChangeArrowheads="1"/>
          </p:cNvSpPr>
          <p:nvPr/>
        </p:nvSpPr>
        <p:spPr bwMode="auto">
          <a:xfrm>
            <a:off x="101600" y="76200"/>
            <a:ext cx="3625850" cy="657225"/>
          </a:xfrm>
          <a:prstGeom prst="roundRect">
            <a:avLst>
              <a:gd name="adj" fmla="val 16667"/>
            </a:avLst>
          </a:prstGeom>
          <a:solidFill>
            <a:srgbClr val="FFCC99"/>
          </a:solidFill>
          <a:ln>
            <a:noFill/>
          </a:ln>
          <a:extLst>
            <a:ext uri="{91240B29-F687-4F45-9708-019B960494DF}">
              <a14:hiddenLine xmlns:a14="http://schemas.microsoft.com/office/drawing/2010/main" w="38100" algn="ctr">
                <a:solidFill>
                  <a:schemeClr val="tx1"/>
                </a:solidFill>
                <a:round/>
                <a:headEnd/>
                <a:tailEnd/>
              </a14:hiddenLine>
            </a:ext>
          </a:extLst>
        </p:spPr>
        <p:txBody>
          <a:bodyPr anchor="ctr"/>
          <a:lstStyle/>
          <a:p>
            <a:pPr algn="ctr"/>
            <a:r>
              <a:rPr lang="en-US" sz="3000" b="1">
                <a:solidFill>
                  <a:srgbClr val="FF0000"/>
                </a:solidFill>
                <a:latin typeface="Arial Unicode MS" pitchFamily="34" charset="-128"/>
              </a:rPr>
              <a:t>KHÁM PHÁ</a:t>
            </a:r>
            <a:endParaRPr lang="vi-VN" sz="3000" b="1">
              <a:solidFill>
                <a:srgbClr val="FF0000"/>
              </a:solidFill>
              <a:latin typeface="Arial Unicode MS" pitchFamily="34" charset="-128"/>
            </a:endParaRPr>
          </a:p>
        </p:txBody>
      </p:sp>
      <p:sp>
        <p:nvSpPr>
          <p:cNvPr id="17414" name="Rectangle 6"/>
          <p:cNvSpPr>
            <a:spLocks noChangeArrowheads="1"/>
          </p:cNvSpPr>
          <p:nvPr/>
        </p:nvSpPr>
        <p:spPr bwMode="auto">
          <a:xfrm>
            <a:off x="1787525" y="1427163"/>
            <a:ext cx="8313738" cy="523875"/>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Low" latinLnBrk="1"/>
            <a:r>
              <a:rPr lang="en-US" sz="2800"/>
              <a:t>Đọc thông tin trong SHS </a:t>
            </a:r>
            <a:r>
              <a:rPr lang="en-US" sz="2800" smtClean="0"/>
              <a:t>tr.49,50 </a:t>
            </a:r>
            <a:r>
              <a:rPr lang="en-US" sz="2800"/>
              <a:t>và trả lời câu hỏi</a:t>
            </a:r>
            <a:endParaRPr lang="vi-VN" altLang="ko-KR" sz="2500" b="1">
              <a:solidFill>
                <a:schemeClr val="accent1"/>
              </a:solidFill>
              <a:latin typeface="Arial Unicode MS" pitchFamily="34" charset="-128"/>
            </a:endParaRPr>
          </a:p>
        </p:txBody>
      </p:sp>
      <p:pic>
        <p:nvPicPr>
          <p:cNvPr id="2050"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298" y="2273074"/>
            <a:ext cx="12256262" cy="45849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31689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17414"/>
                                        </p:tgtEl>
                                        <p:attrNameLst>
                                          <p:attrName>style.visibility</p:attrName>
                                        </p:attrNameLst>
                                      </p:cBhvr>
                                      <p:to>
                                        <p:strVal val="visible"/>
                                      </p:to>
                                    </p:set>
                                    <p:animEffect transition="in" filter="blinds(horizontal)">
                                      <p:cBhvr>
                                        <p:cTn id="7" dur="500"/>
                                        <p:tgtEl>
                                          <p:spTgt spid="17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2C2DF2B-8E0D-47A0-BA81-ED78E4C2077C}"/>
              </a:ext>
            </a:extLst>
          </p:cNvPr>
          <p:cNvPicPr>
            <a:picLocks noChangeAspect="1"/>
          </p:cNvPicPr>
          <p:nvPr/>
        </p:nvPicPr>
        <p:blipFill>
          <a:blip r:embed="rId2"/>
          <a:stretch>
            <a:fillRect/>
          </a:stretch>
        </p:blipFill>
        <p:spPr>
          <a:xfrm>
            <a:off x="0" y="32269"/>
            <a:ext cx="12192000" cy="6793462"/>
          </a:xfrm>
          <a:prstGeom prst="rect">
            <a:avLst/>
          </a:prstGeom>
        </p:spPr>
      </p:pic>
      <p:sp>
        <p:nvSpPr>
          <p:cNvPr id="4" name="Footer Placeholder 3"/>
          <p:cNvSpPr>
            <a:spLocks noGrp="1"/>
          </p:cNvSpPr>
          <p:nvPr>
            <p:ph type="ftr" sz="quarter" idx="11"/>
          </p:nvPr>
        </p:nvSpPr>
        <p:spPr/>
        <p:txBody>
          <a:bodyPr/>
          <a:lstStyle/>
          <a:p>
            <a:endParaRPr lang="en-US">
              <a:solidFill>
                <a:prstClr val="black">
                  <a:tint val="75000"/>
                </a:prstClr>
              </a:solidFill>
            </a:endParaRPr>
          </a:p>
        </p:txBody>
      </p:sp>
      <p:pic>
        <p:nvPicPr>
          <p:cNvPr id="8" name="图片 3"/>
          <p:cNvPicPr>
            <a:picLocks noChangeAspect="1"/>
          </p:cNvPicPr>
          <p:nvPr/>
        </p:nvPicPr>
        <p:blipFill rotWithShape="1">
          <a:blip r:embed="rId3">
            <a:extLst>
              <a:ext uri="{28A0092B-C50C-407E-A947-70E740481C1C}">
                <a14:useLocalDpi xmlns:a14="http://schemas.microsoft.com/office/drawing/2010/main" val="0"/>
              </a:ext>
            </a:extLst>
          </a:blip>
          <a:srcRect l="3466" r="34400" b="5897"/>
          <a:stretch/>
        </p:blipFill>
        <p:spPr>
          <a:xfrm>
            <a:off x="-407963" y="-56755"/>
            <a:ext cx="11345897" cy="5583260"/>
          </a:xfrm>
          <a:prstGeom prst="rect">
            <a:avLst/>
          </a:prstGeom>
        </p:spPr>
      </p:pic>
      <p:sp>
        <p:nvSpPr>
          <p:cNvPr id="10" name="TextBox 9"/>
          <p:cNvSpPr txBox="1"/>
          <p:nvPr/>
        </p:nvSpPr>
        <p:spPr>
          <a:xfrm>
            <a:off x="1276955" y="1289203"/>
            <a:ext cx="8100572" cy="3387142"/>
          </a:xfrm>
          <a:prstGeom prst="rect">
            <a:avLst/>
          </a:prstGeom>
          <a:noFill/>
          <a:ln>
            <a:noFill/>
          </a:ln>
        </p:spPr>
        <p:txBody>
          <a:bodyPr wrap="square" lIns="121917" tIns="60958" rIns="121917" bIns="60958" rtlCol="0">
            <a:spAutoFit/>
          </a:bodyPr>
          <a:lstStyle/>
          <a:p>
            <a:pPr algn="just">
              <a:lnSpc>
                <a:spcPct val="107000"/>
              </a:lnSpc>
              <a:spcAft>
                <a:spcPts val="800"/>
              </a:spcAft>
            </a:pPr>
            <a:r>
              <a:rPr lang="en-US" sz="5400" b="1" smtClean="0">
                <a:solidFill>
                  <a:srgbClr val="FF0000"/>
                </a:solidFill>
                <a:latin typeface="#9Slide05 Fourth Medium" panose="00000600000000000000" pitchFamily="2" charset="0"/>
                <a:ea typeface="Times New Roman" panose="02020603050405020304" pitchFamily="18" charset="0"/>
                <a:cs typeface="Times New Roman" panose="02020603050405020304" pitchFamily="18" charset="0"/>
              </a:rPr>
              <a:t>THẢO LUẬN NHÓM</a:t>
            </a:r>
            <a:endParaRPr lang="en-US" sz="5400" dirty="0">
              <a:solidFill>
                <a:srgbClr val="FF0000"/>
              </a:solidFill>
              <a:latin typeface="#9Slide05 Fourth Medium" panose="00000600000000000000" pitchFamily="2" charset="0"/>
              <a:ea typeface="Times New Roman" panose="02020603050405020304" pitchFamily="18" charset="0"/>
              <a:cs typeface="Times New Roman" panose="02020603050405020304" pitchFamily="18" charset="0"/>
            </a:endParaRPr>
          </a:p>
          <a:p>
            <a:pPr algn="just">
              <a:lnSpc>
                <a:spcPct val="107000"/>
              </a:lnSpc>
              <a:spcAft>
                <a:spcPts val="800"/>
              </a:spcAft>
            </a:pPr>
            <a:r>
              <a:rPr lang="en-US" sz="4400"/>
              <a:t>Đ</a:t>
            </a:r>
            <a:r>
              <a:rPr lang="en-US" sz="4400" smtClean="0"/>
              <a:t>ọc </a:t>
            </a:r>
            <a:r>
              <a:rPr lang="en-US" sz="4400"/>
              <a:t>các thông tin SHS tr.49, 50 và viết ra khổ giấy lớn các bước lập kế hoạch chi tiêu.</a:t>
            </a:r>
            <a:endParaRPr lang="en-US" sz="4400" dirty="0">
              <a:solidFill>
                <a:schemeClr val="accent5">
                  <a:lumMod val="50000"/>
                </a:schemeClr>
              </a:solidFill>
              <a:latin typeface="#9Slide05 Fourth Medium" panose="00000600000000000000" pitchFamily="2" charset="0"/>
              <a:ea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74E621DB-5586-7940-0FDC-11BF84AFF4F4}"/>
              </a:ext>
            </a:extLst>
          </p:cNvPr>
          <p:cNvPicPr>
            <a:picLocks noChangeAspect="1"/>
          </p:cNvPicPr>
          <p:nvPr/>
        </p:nvPicPr>
        <p:blipFill rotWithShape="1">
          <a:blip r:embed="rId4">
            <a:extLst>
              <a:ext uri="{28A0092B-C50C-407E-A947-70E740481C1C}">
                <a14:useLocalDpi xmlns:a14="http://schemas.microsoft.com/office/drawing/2010/main" val="0"/>
              </a:ext>
            </a:extLst>
          </a:blip>
          <a:srcRect l="31000" r="-3" b="-3"/>
          <a:stretch/>
        </p:blipFill>
        <p:spPr>
          <a:xfrm>
            <a:off x="9344340" y="3777868"/>
            <a:ext cx="2847660" cy="3002403"/>
          </a:xfrm>
          <a:prstGeom prst="rect">
            <a:avLst/>
          </a:prstGeom>
        </p:spPr>
      </p:pic>
    </p:spTree>
    <p:extLst>
      <p:ext uri="{BB962C8B-B14F-4D97-AF65-F5344CB8AC3E}">
        <p14:creationId xmlns:p14="http://schemas.microsoft.com/office/powerpoint/2010/main" val="2623904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1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9" name="TextBox 15"/>
          <p:cNvSpPr txBox="1">
            <a:spLocks noChangeArrowheads="1"/>
          </p:cNvSpPr>
          <p:nvPr/>
        </p:nvSpPr>
        <p:spPr bwMode="auto">
          <a:xfrm>
            <a:off x="2275146" y="1310906"/>
            <a:ext cx="8953406"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5400" b="1" i="0" u="none" strike="noStrike" kern="1200" cap="none" spc="0" normalizeH="0" baseline="0" noProof="0" smtClean="0">
                <a:ln>
                  <a:noFill/>
                </a:ln>
                <a:solidFill>
                  <a:srgbClr val="FF0000"/>
                </a:solidFill>
                <a:effectLst/>
                <a:uLnTx/>
                <a:uFillTx/>
                <a:latin typeface="Arial" panose="020B0604020202020204" pitchFamily="34" charset="0"/>
                <a:ea typeface="+mn-ea"/>
                <a:cs typeface="Arial" panose="020B0604020202020204" pitchFamily="34" charset="0"/>
                <a:sym typeface="Arial" panose="020B0604020202020204" pitchFamily="34" charset="0"/>
              </a:rPr>
              <a:t>HOẠT ĐỘNG</a:t>
            </a:r>
            <a:r>
              <a:rPr kumimoji="0" lang="en-US" altLang="en-US" sz="5400" b="1" i="0" u="none" strike="noStrike" kern="1200" cap="none" spc="0" normalizeH="0" noProof="0" smtClean="0">
                <a:ln>
                  <a:noFill/>
                </a:ln>
                <a:solidFill>
                  <a:srgbClr val="FF0000"/>
                </a:solidFill>
                <a:effectLst/>
                <a:uLnTx/>
                <a:uFillTx/>
                <a:latin typeface="Arial" panose="020B0604020202020204" pitchFamily="34" charset="0"/>
                <a:ea typeface="+mn-ea"/>
                <a:cs typeface="Arial" panose="020B0604020202020204" pitchFamily="34" charset="0"/>
                <a:sym typeface="Arial" panose="020B0604020202020204" pitchFamily="34" charset="0"/>
              </a:rPr>
              <a:t> CÁ NHÂN</a:t>
            </a:r>
            <a:endParaRPr kumimoji="0" lang="en-US" altLang="en-US" sz="5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4" name="Picture 1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69038" y="2842013"/>
            <a:ext cx="1448594" cy="1091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图片 8">
            <a:extLst>
              <a:ext uri="{FF2B5EF4-FFF2-40B4-BE49-F238E27FC236}">
                <a16:creationId xmlns:a16="http://schemas.microsoft.com/office/drawing/2014/main" id="{658204E6-4C1D-AD94-EB52-A181060962F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038" y="112547"/>
            <a:ext cx="728607" cy="797460"/>
          </a:xfrm>
          <a:prstGeom prst="rect">
            <a:avLst/>
          </a:prstGeom>
        </p:spPr>
      </p:pic>
      <p:pic>
        <p:nvPicPr>
          <p:cNvPr id="26" name="图片 2">
            <a:extLst>
              <a:ext uri="{FF2B5EF4-FFF2-40B4-BE49-F238E27FC236}">
                <a16:creationId xmlns:a16="http://schemas.microsoft.com/office/drawing/2014/main" id="{73525CA5-53B1-B0DB-E065-2CE88E35E6C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52808" y="47850"/>
            <a:ext cx="897692" cy="797460"/>
          </a:xfrm>
          <a:prstGeom prst="rect">
            <a:avLst/>
          </a:prstGeom>
        </p:spPr>
      </p:pic>
      <p:pic>
        <p:nvPicPr>
          <p:cNvPr id="27" name="图片 10">
            <a:extLst>
              <a:ext uri="{FF2B5EF4-FFF2-40B4-BE49-F238E27FC236}">
                <a16:creationId xmlns:a16="http://schemas.microsoft.com/office/drawing/2014/main" id="{B855CB3A-08C1-82C4-772C-464D9E719DE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9501" y="430956"/>
            <a:ext cx="1036645" cy="956389"/>
          </a:xfrm>
          <a:prstGeom prst="rect">
            <a:avLst/>
          </a:prstGeom>
        </p:spPr>
      </p:pic>
      <p:sp>
        <p:nvSpPr>
          <p:cNvPr id="2" name="Rectangle 1"/>
          <p:cNvSpPr/>
          <p:nvPr/>
        </p:nvSpPr>
        <p:spPr>
          <a:xfrm>
            <a:off x="1766967" y="2690131"/>
            <a:ext cx="9521372" cy="1569660"/>
          </a:xfrm>
          <a:prstGeom prst="rect">
            <a:avLst/>
          </a:prstGeom>
        </p:spPr>
        <p:txBody>
          <a:bodyPr wrap="square">
            <a:spAutoFit/>
          </a:bodyPr>
          <a:lstStyle/>
          <a:p>
            <a:pPr algn="just"/>
            <a:r>
              <a:rPr lang="en-US" sz="4800" smtClean="0"/>
              <a:t>Em hãy tự </a:t>
            </a:r>
            <a:r>
              <a:rPr lang="en-US" sz="4800"/>
              <a:t>lập một kế hoạch chi tiêu cá nhân theo các bước vừa học.</a:t>
            </a:r>
          </a:p>
        </p:txBody>
      </p:sp>
      <p:pic>
        <p:nvPicPr>
          <p:cNvPr id="10" name="图片 66">
            <a:extLst>
              <a:ext uri="{FF2B5EF4-FFF2-40B4-BE49-F238E27FC236}">
                <a16:creationId xmlns:a16="http://schemas.microsoft.com/office/drawing/2014/main" id="{D372AED6-16FC-8143-DCAF-1DCDF1CEE10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257"/>
          <a:stretch/>
        </p:blipFill>
        <p:spPr>
          <a:xfrm>
            <a:off x="9076249" y="4460580"/>
            <a:ext cx="2353751" cy="2281685"/>
          </a:xfrm>
          <a:prstGeom prst="rect">
            <a:avLst/>
          </a:prstGeom>
        </p:spPr>
      </p:pic>
      <p:pic>
        <p:nvPicPr>
          <p:cNvPr id="11" name="Picture 10">
            <a:extLst>
              <a:ext uri="{FF2B5EF4-FFF2-40B4-BE49-F238E27FC236}">
                <a16:creationId xmlns:a16="http://schemas.microsoft.com/office/drawing/2014/main" id="{B6A0B7A0-F87E-BA92-13CB-629F2529B9D7}"/>
              </a:ext>
            </a:extLst>
          </p:cNvPr>
          <p:cNvPicPr>
            <a:picLocks noChangeAspect="1"/>
          </p:cNvPicPr>
          <p:nvPr/>
        </p:nvPicPr>
        <p:blipFill>
          <a:blip r:embed="rId7"/>
          <a:stretch>
            <a:fillRect/>
          </a:stretch>
        </p:blipFill>
        <p:spPr>
          <a:xfrm>
            <a:off x="511727" y="4842325"/>
            <a:ext cx="1867791" cy="1867791"/>
          </a:xfrm>
          <a:prstGeom prst="rect">
            <a:avLst/>
          </a:prstGeom>
        </p:spPr>
      </p:pic>
    </p:spTree>
    <p:extLst>
      <p:ext uri="{BB962C8B-B14F-4D97-AF65-F5344CB8AC3E}">
        <p14:creationId xmlns:p14="http://schemas.microsoft.com/office/powerpoint/2010/main" val="35674854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2000"/>
                                        <p:tgtEl>
                                          <p:spTgt spid="14"/>
                                        </p:tgtEl>
                                      </p:cBhvr>
                                    </p:animEffect>
                                  </p:childTnLst>
                                </p:cTn>
                              </p:par>
                              <p:par>
                                <p:cTn id="8" presetID="6" presetClass="entr" presetSubtype="16"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circle(in)">
                                      <p:cBhvr>
                                        <p:cTn id="10" dur="2000"/>
                                        <p:tgtEl>
                                          <p:spTgt spid="25"/>
                                        </p:tgtEl>
                                      </p:cBhvr>
                                    </p:animEffect>
                                  </p:childTnLst>
                                </p:cTn>
                              </p:par>
                              <p:par>
                                <p:cTn id="11" presetID="6" presetClass="entr" presetSubtype="16" fill="hold"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circle(in)">
                                      <p:cBhvr>
                                        <p:cTn id="13" dur="2000"/>
                                        <p:tgtEl>
                                          <p:spTgt spid="27"/>
                                        </p:tgtEl>
                                      </p:cBhvr>
                                    </p:animEffect>
                                  </p:childTnLst>
                                </p:cTn>
                              </p:par>
                              <p:par>
                                <p:cTn id="14" presetID="6" presetClass="entr" presetSubtype="16" fill="hold"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circle(in)">
                                      <p:cBhvr>
                                        <p:cTn id="16"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3B45AE42-8B51-4BF3-88EE-EDF9E2BD54E4}"/>
              </a:ext>
            </a:extLst>
          </p:cNvPr>
          <p:cNvSpPr/>
          <p:nvPr/>
        </p:nvSpPr>
        <p:spPr>
          <a:xfrm>
            <a:off x="0" y="2905822"/>
            <a:ext cx="12192000" cy="3952178"/>
          </a:xfrm>
          <a:custGeom>
            <a:avLst/>
            <a:gdLst>
              <a:gd name="connsiteX0" fmla="*/ 0 w 12252491"/>
              <a:gd name="connsiteY0" fmla="*/ 0 h 3258448"/>
              <a:gd name="connsiteX1" fmla="*/ 12252491 w 12252491"/>
              <a:gd name="connsiteY1" fmla="*/ 0 h 3258448"/>
              <a:gd name="connsiteX2" fmla="*/ 12252491 w 12252491"/>
              <a:gd name="connsiteY2" fmla="*/ 3258448 h 3258448"/>
              <a:gd name="connsiteX3" fmla="*/ 0 w 12252491"/>
              <a:gd name="connsiteY3" fmla="*/ 3258448 h 3258448"/>
              <a:gd name="connsiteX4" fmla="*/ 0 w 12252491"/>
              <a:gd name="connsiteY4" fmla="*/ 0 h 3258448"/>
              <a:gd name="connsiteX0" fmla="*/ 0 w 12252491"/>
              <a:gd name="connsiteY0" fmla="*/ 687540 h 3945988"/>
              <a:gd name="connsiteX1" fmla="*/ 3718091 w 12252491"/>
              <a:gd name="connsiteY1" fmla="*/ 0 h 3945988"/>
              <a:gd name="connsiteX2" fmla="*/ 12252491 w 12252491"/>
              <a:gd name="connsiteY2" fmla="*/ 687540 h 3945988"/>
              <a:gd name="connsiteX3" fmla="*/ 12252491 w 12252491"/>
              <a:gd name="connsiteY3" fmla="*/ 3945988 h 3945988"/>
              <a:gd name="connsiteX4" fmla="*/ 0 w 12252491"/>
              <a:gd name="connsiteY4" fmla="*/ 3945988 h 3945988"/>
              <a:gd name="connsiteX5" fmla="*/ 0 w 12252491"/>
              <a:gd name="connsiteY5" fmla="*/ 687540 h 3945988"/>
              <a:gd name="connsiteX0" fmla="*/ 0 w 12252491"/>
              <a:gd name="connsiteY0" fmla="*/ 687540 h 3945988"/>
              <a:gd name="connsiteX1" fmla="*/ 3718091 w 12252491"/>
              <a:gd name="connsiteY1" fmla="*/ 0 h 3945988"/>
              <a:gd name="connsiteX2" fmla="*/ 8683986 w 12252491"/>
              <a:gd name="connsiteY2" fmla="*/ 1041010 h 3945988"/>
              <a:gd name="connsiteX3" fmla="*/ 12252491 w 12252491"/>
              <a:gd name="connsiteY3" fmla="*/ 687540 h 3945988"/>
              <a:gd name="connsiteX4" fmla="*/ 12252491 w 12252491"/>
              <a:gd name="connsiteY4" fmla="*/ 3945988 h 3945988"/>
              <a:gd name="connsiteX5" fmla="*/ 0 w 12252491"/>
              <a:gd name="connsiteY5" fmla="*/ 3945988 h 3945988"/>
              <a:gd name="connsiteX6" fmla="*/ 0 w 12252491"/>
              <a:gd name="connsiteY6" fmla="*/ 687540 h 3945988"/>
              <a:gd name="connsiteX0" fmla="*/ 0 w 12252491"/>
              <a:gd name="connsiteY0" fmla="*/ 687540 h 3945988"/>
              <a:gd name="connsiteX1" fmla="*/ 3718091 w 12252491"/>
              <a:gd name="connsiteY1" fmla="*/ 0 h 3945988"/>
              <a:gd name="connsiteX2" fmla="*/ 8683986 w 12252491"/>
              <a:gd name="connsiteY2" fmla="*/ 1041010 h 3945988"/>
              <a:gd name="connsiteX3" fmla="*/ 12252491 w 12252491"/>
              <a:gd name="connsiteY3" fmla="*/ 687540 h 3945988"/>
              <a:gd name="connsiteX4" fmla="*/ 12252491 w 12252491"/>
              <a:gd name="connsiteY4" fmla="*/ 3945988 h 3945988"/>
              <a:gd name="connsiteX5" fmla="*/ 0 w 12252491"/>
              <a:gd name="connsiteY5" fmla="*/ 3945988 h 3945988"/>
              <a:gd name="connsiteX6" fmla="*/ 0 w 12252491"/>
              <a:gd name="connsiteY6" fmla="*/ 687540 h 3945988"/>
              <a:gd name="connsiteX0" fmla="*/ 0 w 12252491"/>
              <a:gd name="connsiteY0" fmla="*/ 687540 h 3945988"/>
              <a:gd name="connsiteX1" fmla="*/ 3718091 w 12252491"/>
              <a:gd name="connsiteY1" fmla="*/ 0 h 3945988"/>
              <a:gd name="connsiteX2" fmla="*/ 8683986 w 12252491"/>
              <a:gd name="connsiteY2" fmla="*/ 1041010 h 3945988"/>
              <a:gd name="connsiteX3" fmla="*/ 12252491 w 12252491"/>
              <a:gd name="connsiteY3" fmla="*/ 687540 h 3945988"/>
              <a:gd name="connsiteX4" fmla="*/ 12252491 w 12252491"/>
              <a:gd name="connsiteY4" fmla="*/ 3945988 h 3945988"/>
              <a:gd name="connsiteX5" fmla="*/ 0 w 12252491"/>
              <a:gd name="connsiteY5" fmla="*/ 3945988 h 3945988"/>
              <a:gd name="connsiteX6" fmla="*/ 0 w 12252491"/>
              <a:gd name="connsiteY6" fmla="*/ 687540 h 3945988"/>
              <a:gd name="connsiteX0" fmla="*/ 0 w 12252491"/>
              <a:gd name="connsiteY0" fmla="*/ 693730 h 3952178"/>
              <a:gd name="connsiteX1" fmla="*/ 3718091 w 12252491"/>
              <a:gd name="connsiteY1" fmla="*/ 6190 h 3952178"/>
              <a:gd name="connsiteX2" fmla="*/ 8683986 w 12252491"/>
              <a:gd name="connsiteY2" fmla="*/ 1047200 h 3952178"/>
              <a:gd name="connsiteX3" fmla="*/ 12252491 w 12252491"/>
              <a:gd name="connsiteY3" fmla="*/ 693730 h 3952178"/>
              <a:gd name="connsiteX4" fmla="*/ 12252491 w 12252491"/>
              <a:gd name="connsiteY4" fmla="*/ 3952178 h 3952178"/>
              <a:gd name="connsiteX5" fmla="*/ 0 w 12252491"/>
              <a:gd name="connsiteY5" fmla="*/ 3952178 h 3952178"/>
              <a:gd name="connsiteX6" fmla="*/ 0 w 12252491"/>
              <a:gd name="connsiteY6" fmla="*/ 693730 h 3952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52491" h="3952178">
                <a:moveTo>
                  <a:pt x="0" y="693730"/>
                </a:moveTo>
                <a:cubicBezTo>
                  <a:pt x="1403486" y="-126293"/>
                  <a:pt x="2483417" y="10287"/>
                  <a:pt x="3718091" y="6190"/>
                </a:cubicBezTo>
                <a:cubicBezTo>
                  <a:pt x="5321808" y="137489"/>
                  <a:pt x="7080269" y="915901"/>
                  <a:pt x="8683986" y="1047200"/>
                </a:cubicBezTo>
                <a:cubicBezTo>
                  <a:pt x="10098571" y="760565"/>
                  <a:pt x="11006718" y="333252"/>
                  <a:pt x="12252491" y="693730"/>
                </a:cubicBezTo>
                <a:lnTo>
                  <a:pt x="12252491" y="3952178"/>
                </a:lnTo>
                <a:lnTo>
                  <a:pt x="0" y="3952178"/>
                </a:lnTo>
                <a:lnTo>
                  <a:pt x="0" y="693730"/>
                </a:ln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20D04A0A-33F9-4E82-8CBB-DCAD53483EE3}"/>
              </a:ext>
            </a:extLst>
          </p:cNvPr>
          <p:cNvSpPr/>
          <p:nvPr/>
        </p:nvSpPr>
        <p:spPr>
          <a:xfrm>
            <a:off x="3174960" y="1051600"/>
            <a:ext cx="5799088" cy="1323439"/>
          </a:xfrm>
          <a:prstGeom prst="rect">
            <a:avLst/>
          </a:prstGeom>
          <a:noFill/>
        </p:spPr>
        <p:txBody>
          <a:bodyPr wrap="none" lIns="91440" tIns="45720" rIns="91440" bIns="45720">
            <a:spAutoFit/>
          </a:bodyPr>
          <a:lstStyle/>
          <a:p>
            <a:pPr algn="ctr"/>
            <a:r>
              <a:rPr lang="en-US" sz="8000" b="1" dirty="0">
                <a:solidFill>
                  <a:srgbClr val="FF0000"/>
                </a:solidFill>
                <a:latin typeface="Times New Roman" panose="02020603050405020304" pitchFamily="18" charset="0"/>
                <a:cs typeface="Times New Roman" panose="02020603050405020304" pitchFamily="18" charset="0"/>
              </a:rPr>
              <a:t>BẮT B</a:t>
            </a:r>
            <a:r>
              <a:rPr lang="vi-VN" sz="8000" b="1" dirty="0">
                <a:solidFill>
                  <a:srgbClr val="FF0000"/>
                </a:solidFill>
                <a:latin typeface="Times New Roman" panose="02020603050405020304" pitchFamily="18" charset="0"/>
                <a:cs typeface="Times New Roman" panose="02020603050405020304" pitchFamily="18" charset="0"/>
              </a:rPr>
              <a:t>Ư</a:t>
            </a:r>
            <a:r>
              <a:rPr lang="en-US" sz="8000" b="1" dirty="0">
                <a:solidFill>
                  <a:srgbClr val="FF0000"/>
                </a:solidFill>
                <a:latin typeface="Times New Roman" panose="02020603050405020304" pitchFamily="18" charset="0"/>
                <a:cs typeface="Times New Roman" panose="02020603050405020304" pitchFamily="18" charset="0"/>
              </a:rPr>
              <a:t>ỚM</a:t>
            </a:r>
          </a:p>
        </p:txBody>
      </p:sp>
      <p:pic>
        <p:nvPicPr>
          <p:cNvPr id="23" name="Picture 22">
            <a:extLst>
              <a:ext uri="{FF2B5EF4-FFF2-40B4-BE49-F238E27FC236}">
                <a16:creationId xmlns:a16="http://schemas.microsoft.com/office/drawing/2014/main" id="{1480DB5C-AD40-4CB4-B0E6-2D793DC098D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7555823" y="2046738"/>
            <a:ext cx="1609725" cy="1564653"/>
          </a:xfrm>
          <a:prstGeom prst="rect">
            <a:avLst/>
          </a:prstGeom>
        </p:spPr>
      </p:pic>
      <p:pic>
        <p:nvPicPr>
          <p:cNvPr id="29" name="Picture 28">
            <a:extLst>
              <a:ext uri="{FF2B5EF4-FFF2-40B4-BE49-F238E27FC236}">
                <a16:creationId xmlns:a16="http://schemas.microsoft.com/office/drawing/2014/main" id="{AE7CA0F8-5918-4985-B979-C4DEB786FDB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8552" y="317055"/>
            <a:ext cx="1609725" cy="1506703"/>
          </a:xfrm>
          <a:prstGeom prst="rect">
            <a:avLst/>
          </a:prstGeom>
        </p:spPr>
      </p:pic>
      <p:pic>
        <p:nvPicPr>
          <p:cNvPr id="41" name="Picture 40">
            <a:extLst>
              <a:ext uri="{FF2B5EF4-FFF2-40B4-BE49-F238E27FC236}">
                <a16:creationId xmlns:a16="http://schemas.microsoft.com/office/drawing/2014/main" id="{37A05D7F-0940-41C2-99DE-FF09B184465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07218" y="4910352"/>
            <a:ext cx="1044772" cy="828355"/>
          </a:xfrm>
          <a:prstGeom prst="rect">
            <a:avLst/>
          </a:prstGeom>
        </p:spPr>
      </p:pic>
      <p:pic>
        <p:nvPicPr>
          <p:cNvPr id="19" name="Picture 18">
            <a:extLst>
              <a:ext uri="{FF2B5EF4-FFF2-40B4-BE49-F238E27FC236}">
                <a16:creationId xmlns:a16="http://schemas.microsoft.com/office/drawing/2014/main" id="{AB52584C-4833-4143-8FBD-887564BF829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97647" y="113229"/>
            <a:ext cx="1609725" cy="1590408"/>
          </a:xfrm>
          <a:prstGeom prst="rect">
            <a:avLst/>
          </a:prstGeom>
        </p:spPr>
      </p:pic>
      <p:sp>
        <p:nvSpPr>
          <p:cNvPr id="60" name="Rectangle 59">
            <a:extLst>
              <a:ext uri="{FF2B5EF4-FFF2-40B4-BE49-F238E27FC236}">
                <a16:creationId xmlns:a16="http://schemas.microsoft.com/office/drawing/2014/main" id="{5294391B-4247-4B6A-B075-02DA37E94502}"/>
              </a:ext>
            </a:extLst>
          </p:cNvPr>
          <p:cNvSpPr/>
          <p:nvPr/>
        </p:nvSpPr>
        <p:spPr>
          <a:xfrm>
            <a:off x="0" y="5372101"/>
            <a:ext cx="12192000" cy="1479493"/>
          </a:xfrm>
          <a:custGeom>
            <a:avLst/>
            <a:gdLst>
              <a:gd name="connsiteX0" fmla="*/ 0 w 12192000"/>
              <a:gd name="connsiteY0" fmla="*/ 0 h 1436631"/>
              <a:gd name="connsiteX1" fmla="*/ 12192000 w 12192000"/>
              <a:gd name="connsiteY1" fmla="*/ 0 h 1436631"/>
              <a:gd name="connsiteX2" fmla="*/ 12192000 w 12192000"/>
              <a:gd name="connsiteY2" fmla="*/ 1436631 h 1436631"/>
              <a:gd name="connsiteX3" fmla="*/ 0 w 12192000"/>
              <a:gd name="connsiteY3" fmla="*/ 1436631 h 1436631"/>
              <a:gd name="connsiteX4" fmla="*/ 0 w 12192000"/>
              <a:gd name="connsiteY4" fmla="*/ 0 h 1436631"/>
              <a:gd name="connsiteX0" fmla="*/ 0 w 12192000"/>
              <a:gd name="connsiteY0" fmla="*/ 54 h 1436685"/>
              <a:gd name="connsiteX1" fmla="*/ 4086225 w 12192000"/>
              <a:gd name="connsiteY1" fmla="*/ 300092 h 1436685"/>
              <a:gd name="connsiteX2" fmla="*/ 12192000 w 12192000"/>
              <a:gd name="connsiteY2" fmla="*/ 54 h 1436685"/>
              <a:gd name="connsiteX3" fmla="*/ 12192000 w 12192000"/>
              <a:gd name="connsiteY3" fmla="*/ 1436685 h 1436685"/>
              <a:gd name="connsiteX4" fmla="*/ 0 w 12192000"/>
              <a:gd name="connsiteY4" fmla="*/ 1436685 h 1436685"/>
              <a:gd name="connsiteX5" fmla="*/ 0 w 12192000"/>
              <a:gd name="connsiteY5" fmla="*/ 54 h 1436685"/>
              <a:gd name="connsiteX0" fmla="*/ 0 w 12192000"/>
              <a:gd name="connsiteY0" fmla="*/ 42862 h 1479493"/>
              <a:gd name="connsiteX1" fmla="*/ 4086225 w 12192000"/>
              <a:gd name="connsiteY1" fmla="*/ 342900 h 1479493"/>
              <a:gd name="connsiteX2" fmla="*/ 9786938 w 12192000"/>
              <a:gd name="connsiteY2" fmla="*/ 0 h 1479493"/>
              <a:gd name="connsiteX3" fmla="*/ 12192000 w 12192000"/>
              <a:gd name="connsiteY3" fmla="*/ 42862 h 1479493"/>
              <a:gd name="connsiteX4" fmla="*/ 12192000 w 12192000"/>
              <a:gd name="connsiteY4" fmla="*/ 1479493 h 1479493"/>
              <a:gd name="connsiteX5" fmla="*/ 0 w 12192000"/>
              <a:gd name="connsiteY5" fmla="*/ 1479493 h 1479493"/>
              <a:gd name="connsiteX6" fmla="*/ 0 w 12192000"/>
              <a:gd name="connsiteY6" fmla="*/ 42862 h 1479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479493">
                <a:moveTo>
                  <a:pt x="0" y="42862"/>
                </a:moveTo>
                <a:cubicBezTo>
                  <a:pt x="1343025" y="38100"/>
                  <a:pt x="2743200" y="347662"/>
                  <a:pt x="4086225" y="342900"/>
                </a:cubicBezTo>
                <a:cubicBezTo>
                  <a:pt x="5886450" y="276225"/>
                  <a:pt x="7986713" y="66675"/>
                  <a:pt x="9786938" y="0"/>
                </a:cubicBezTo>
                <a:lnTo>
                  <a:pt x="12192000" y="42862"/>
                </a:lnTo>
                <a:lnTo>
                  <a:pt x="12192000" y="1479493"/>
                </a:lnTo>
                <a:lnTo>
                  <a:pt x="0" y="1479493"/>
                </a:lnTo>
                <a:lnTo>
                  <a:pt x="0" y="42862"/>
                </a:ln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2" name="Picture 61">
            <a:extLst>
              <a:ext uri="{FF2B5EF4-FFF2-40B4-BE49-F238E27FC236}">
                <a16:creationId xmlns:a16="http://schemas.microsoft.com/office/drawing/2014/main" id="{08A33331-ED43-4961-8472-635A0DA967A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251660" y="4783706"/>
            <a:ext cx="2045817" cy="1081649"/>
          </a:xfrm>
          <a:prstGeom prst="rect">
            <a:avLst/>
          </a:prstGeom>
        </p:spPr>
      </p:pic>
      <p:pic>
        <p:nvPicPr>
          <p:cNvPr id="70" name="Picture 69">
            <a:extLst>
              <a:ext uri="{FF2B5EF4-FFF2-40B4-BE49-F238E27FC236}">
                <a16:creationId xmlns:a16="http://schemas.microsoft.com/office/drawing/2014/main" id="{2CAB176B-5CEB-4019-B56E-B2E8DE6B7AB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795003" y="4496224"/>
            <a:ext cx="745136" cy="1081649"/>
          </a:xfrm>
          <a:prstGeom prst="rect">
            <a:avLst/>
          </a:prstGeom>
        </p:spPr>
      </p:pic>
      <p:pic>
        <p:nvPicPr>
          <p:cNvPr id="68" name="Picture 67">
            <a:extLst>
              <a:ext uri="{FF2B5EF4-FFF2-40B4-BE49-F238E27FC236}">
                <a16:creationId xmlns:a16="http://schemas.microsoft.com/office/drawing/2014/main" id="{05B912C0-A88D-4D04-BF86-10B5169F892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667105" y="2265172"/>
            <a:ext cx="3905262" cy="1952631"/>
          </a:xfrm>
          <a:prstGeom prst="rect">
            <a:avLst/>
          </a:prstGeom>
        </p:spPr>
      </p:pic>
      <p:pic>
        <p:nvPicPr>
          <p:cNvPr id="72" name="Picture 71">
            <a:extLst>
              <a:ext uri="{FF2B5EF4-FFF2-40B4-BE49-F238E27FC236}">
                <a16:creationId xmlns:a16="http://schemas.microsoft.com/office/drawing/2014/main" id="{A0E6B0FA-6EE2-4926-ABE7-B85F6ED3E9E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0737" y="1845033"/>
            <a:ext cx="2644197" cy="3467799"/>
          </a:xfrm>
          <a:prstGeom prst="rect">
            <a:avLst/>
          </a:prstGeom>
        </p:spPr>
      </p:pic>
      <p:pic>
        <p:nvPicPr>
          <p:cNvPr id="73" name="Picture 72">
            <a:extLst>
              <a:ext uri="{FF2B5EF4-FFF2-40B4-BE49-F238E27FC236}">
                <a16:creationId xmlns:a16="http://schemas.microsoft.com/office/drawing/2014/main" id="{5BEE9461-E3F1-4183-9412-152BCC5A682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95814" y="2684500"/>
            <a:ext cx="558289" cy="442643"/>
          </a:xfrm>
          <a:prstGeom prst="rect">
            <a:avLst/>
          </a:prstGeom>
        </p:spPr>
      </p:pic>
      <p:pic>
        <p:nvPicPr>
          <p:cNvPr id="74" name="Picture 73">
            <a:extLst>
              <a:ext uri="{FF2B5EF4-FFF2-40B4-BE49-F238E27FC236}">
                <a16:creationId xmlns:a16="http://schemas.microsoft.com/office/drawing/2014/main" id="{070B01E2-E914-44A2-8F50-CDA5251B73B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70877" y="4359896"/>
            <a:ext cx="558289" cy="442643"/>
          </a:xfrm>
          <a:prstGeom prst="rect">
            <a:avLst/>
          </a:prstGeom>
        </p:spPr>
      </p:pic>
      <p:pic>
        <p:nvPicPr>
          <p:cNvPr id="75" name="Picture 74">
            <a:extLst>
              <a:ext uri="{FF2B5EF4-FFF2-40B4-BE49-F238E27FC236}">
                <a16:creationId xmlns:a16="http://schemas.microsoft.com/office/drawing/2014/main" id="{E6361DD3-0A04-47FE-8E74-ADCBEA21587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415759" y="4944805"/>
            <a:ext cx="558289" cy="442643"/>
          </a:xfrm>
          <a:prstGeom prst="rect">
            <a:avLst/>
          </a:prstGeom>
        </p:spPr>
      </p:pic>
      <p:pic>
        <p:nvPicPr>
          <p:cNvPr id="77" name="Picture 76">
            <a:extLst>
              <a:ext uri="{FF2B5EF4-FFF2-40B4-BE49-F238E27FC236}">
                <a16:creationId xmlns:a16="http://schemas.microsoft.com/office/drawing/2014/main" id="{38B224A7-0FB7-4E20-B122-4E8E59DF8F6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2282737" y="4682674"/>
            <a:ext cx="1917579" cy="1622567"/>
          </a:xfrm>
          <a:prstGeom prst="rect">
            <a:avLst/>
          </a:prstGeom>
        </p:spPr>
      </p:pic>
      <p:pic>
        <p:nvPicPr>
          <p:cNvPr id="81" name="Intro">
            <a:hlinkClick r:id="" action="ppaction://media"/>
            <a:extLst>
              <a:ext uri="{FF2B5EF4-FFF2-40B4-BE49-F238E27FC236}">
                <a16:creationId xmlns:a16="http://schemas.microsoft.com/office/drawing/2014/main" id="{7C2A0ED8-67CD-4A5F-BDC2-A56E7A3CF4B2}"/>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6257925" y="-871264"/>
            <a:ext cx="609600" cy="609600"/>
          </a:xfrm>
          <a:prstGeom prst="rect">
            <a:avLst/>
          </a:prstGeom>
        </p:spPr>
      </p:pic>
      <p:pic>
        <p:nvPicPr>
          <p:cNvPr id="64" name="Picture 63">
            <a:extLst>
              <a:ext uri="{FF2B5EF4-FFF2-40B4-BE49-F238E27FC236}">
                <a16:creationId xmlns:a16="http://schemas.microsoft.com/office/drawing/2014/main" id="{32D24676-19A4-4930-A1DF-32D5F249A8C8}"/>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888709" y="59441"/>
            <a:ext cx="4522926" cy="2009540"/>
          </a:xfrm>
          <a:prstGeom prst="rect">
            <a:avLst/>
          </a:prstGeom>
        </p:spPr>
      </p:pic>
    </p:spTree>
    <p:extLst>
      <p:ext uri="{BB962C8B-B14F-4D97-AF65-F5344CB8AC3E}">
        <p14:creationId xmlns:p14="http://schemas.microsoft.com/office/powerpoint/2010/main" val="1123247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0040" fill="hold"/>
                                        <p:tgtEl>
                                          <p:spTgt spid="81"/>
                                        </p:tgtEl>
                                      </p:cBhvr>
                                    </p:cmd>
                                  </p:childTnLst>
                                </p:cTn>
                              </p:par>
                              <p:par>
                                <p:cTn id="7" presetID="2" presetClass="entr" presetSubtype="8" fill="hold" grpId="0" nodeType="withEffect">
                                  <p:stCondLst>
                                    <p:cond delay="1000"/>
                                  </p:stCondLst>
                                  <p:childTnLst>
                                    <p:set>
                                      <p:cBhvr>
                                        <p:cTn id="8" dur="1" fill="hold">
                                          <p:stCondLst>
                                            <p:cond delay="0"/>
                                          </p:stCondLst>
                                        </p:cTn>
                                        <p:tgtEl>
                                          <p:spTgt spid="4"/>
                                        </p:tgtEl>
                                        <p:attrNameLst>
                                          <p:attrName>style.visibility</p:attrName>
                                        </p:attrNameLst>
                                      </p:cBhvr>
                                      <p:to>
                                        <p:strVal val="visible"/>
                                      </p:to>
                                    </p:set>
                                    <p:anim calcmode="lin" valueType="num">
                                      <p:cBhvr additive="base">
                                        <p:cTn id="9" dur="500" fill="hold"/>
                                        <p:tgtEl>
                                          <p:spTgt spid="4"/>
                                        </p:tgtEl>
                                        <p:attrNameLst>
                                          <p:attrName>ppt_x</p:attrName>
                                        </p:attrNameLst>
                                      </p:cBhvr>
                                      <p:tavLst>
                                        <p:tav tm="0">
                                          <p:val>
                                            <p:strVal val="0-#ppt_w/2"/>
                                          </p:val>
                                        </p:tav>
                                        <p:tav tm="100000">
                                          <p:val>
                                            <p:strVal val="#ppt_x"/>
                                          </p:val>
                                        </p:tav>
                                      </p:tavLst>
                                    </p:anim>
                                    <p:anim calcmode="lin" valueType="num">
                                      <p:cBhvr additive="base">
                                        <p:cTn id="10" dur="500" fill="hold"/>
                                        <p:tgtEl>
                                          <p:spTgt spid="4"/>
                                        </p:tgtEl>
                                        <p:attrNameLst>
                                          <p:attrName>ppt_y</p:attrName>
                                        </p:attrNameLst>
                                      </p:cBhvr>
                                      <p:tavLst>
                                        <p:tav tm="0">
                                          <p:val>
                                            <p:strVal val="#ppt_y"/>
                                          </p:val>
                                        </p:tav>
                                        <p:tav tm="100000">
                                          <p:val>
                                            <p:strVal val="#ppt_y"/>
                                          </p:val>
                                        </p:tav>
                                      </p:tavLst>
                                    </p:anim>
                                  </p:childTnLst>
                                </p:cTn>
                              </p:par>
                            </p:childTnLst>
                          </p:cTn>
                        </p:par>
                        <p:par>
                          <p:cTn id="11" fill="hold">
                            <p:stCondLst>
                              <p:cond delay="30040"/>
                            </p:stCondLst>
                            <p:childTnLst>
                              <p:par>
                                <p:cTn id="12" presetID="2" presetClass="entr" presetSubtype="8" fill="hold" nodeType="afterEffect">
                                  <p:stCondLst>
                                    <p:cond delay="0"/>
                                  </p:stCondLst>
                                  <p:childTnLst>
                                    <p:set>
                                      <p:cBhvr>
                                        <p:cTn id="13" dur="1" fill="hold">
                                          <p:stCondLst>
                                            <p:cond delay="0"/>
                                          </p:stCondLst>
                                        </p:cTn>
                                        <p:tgtEl>
                                          <p:spTgt spid="29"/>
                                        </p:tgtEl>
                                        <p:attrNameLst>
                                          <p:attrName>style.visibility</p:attrName>
                                        </p:attrNameLst>
                                      </p:cBhvr>
                                      <p:to>
                                        <p:strVal val="visible"/>
                                      </p:to>
                                    </p:set>
                                    <p:anim calcmode="lin" valueType="num">
                                      <p:cBhvr additive="base">
                                        <p:cTn id="14" dur="1250" fill="hold"/>
                                        <p:tgtEl>
                                          <p:spTgt spid="29"/>
                                        </p:tgtEl>
                                        <p:attrNameLst>
                                          <p:attrName>ppt_x</p:attrName>
                                        </p:attrNameLst>
                                      </p:cBhvr>
                                      <p:tavLst>
                                        <p:tav tm="0">
                                          <p:val>
                                            <p:strVal val="0-#ppt_w/2"/>
                                          </p:val>
                                        </p:tav>
                                        <p:tav tm="100000">
                                          <p:val>
                                            <p:strVal val="#ppt_x"/>
                                          </p:val>
                                        </p:tav>
                                      </p:tavLst>
                                    </p:anim>
                                    <p:anim calcmode="lin" valueType="num">
                                      <p:cBhvr additive="base">
                                        <p:cTn id="15" dur="1250" fill="hold"/>
                                        <p:tgtEl>
                                          <p:spTgt spid="29"/>
                                        </p:tgtEl>
                                        <p:attrNameLst>
                                          <p:attrName>ppt_y</p:attrName>
                                        </p:attrNameLst>
                                      </p:cBhvr>
                                      <p:tavLst>
                                        <p:tav tm="0">
                                          <p:val>
                                            <p:strVal val="#ppt_y"/>
                                          </p:val>
                                        </p:tav>
                                        <p:tav tm="100000">
                                          <p:val>
                                            <p:strVal val="#ppt_y"/>
                                          </p:val>
                                        </p:tav>
                                      </p:tavLst>
                                    </p:anim>
                                  </p:childTnLst>
                                </p:cTn>
                              </p:par>
                            </p:childTnLst>
                          </p:cTn>
                        </p:par>
                        <p:par>
                          <p:cTn id="16" fill="hold">
                            <p:stCondLst>
                              <p:cond delay="31290"/>
                            </p:stCondLst>
                            <p:childTnLst>
                              <p:par>
                                <p:cTn id="17" presetID="2" presetClass="entr" presetSubtype="1" fill="hold" nodeType="after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1750" fill="hold"/>
                                        <p:tgtEl>
                                          <p:spTgt spid="19"/>
                                        </p:tgtEl>
                                        <p:attrNameLst>
                                          <p:attrName>ppt_x</p:attrName>
                                        </p:attrNameLst>
                                      </p:cBhvr>
                                      <p:tavLst>
                                        <p:tav tm="0">
                                          <p:val>
                                            <p:strVal val="#ppt_x"/>
                                          </p:val>
                                        </p:tav>
                                        <p:tav tm="100000">
                                          <p:val>
                                            <p:strVal val="#ppt_x"/>
                                          </p:val>
                                        </p:tav>
                                      </p:tavLst>
                                    </p:anim>
                                    <p:anim calcmode="lin" valueType="num">
                                      <p:cBhvr additive="base">
                                        <p:cTn id="20" dur="1750" fill="hold"/>
                                        <p:tgtEl>
                                          <p:spTgt spid="19"/>
                                        </p:tgtEl>
                                        <p:attrNameLst>
                                          <p:attrName>ppt_y</p:attrName>
                                        </p:attrNameLst>
                                      </p:cBhvr>
                                      <p:tavLst>
                                        <p:tav tm="0">
                                          <p:val>
                                            <p:strVal val="0-#ppt_h/2"/>
                                          </p:val>
                                        </p:tav>
                                        <p:tav tm="100000">
                                          <p:val>
                                            <p:strVal val="#ppt_y"/>
                                          </p:val>
                                        </p:tav>
                                      </p:tavLst>
                                    </p:anim>
                                  </p:childTnLst>
                                </p:cTn>
                              </p:par>
                            </p:childTnLst>
                          </p:cTn>
                        </p:par>
                        <p:par>
                          <p:cTn id="21" fill="hold">
                            <p:stCondLst>
                              <p:cond delay="33040"/>
                            </p:stCondLst>
                            <p:childTnLst>
                              <p:par>
                                <p:cTn id="22" presetID="2" presetClass="entr" presetSubtype="2" fill="hold" nodeType="afterEffect">
                                  <p:stCondLst>
                                    <p:cond delay="0"/>
                                  </p:stCondLst>
                                  <p:childTnLst>
                                    <p:set>
                                      <p:cBhvr>
                                        <p:cTn id="23" dur="1" fill="hold">
                                          <p:stCondLst>
                                            <p:cond delay="0"/>
                                          </p:stCondLst>
                                        </p:cTn>
                                        <p:tgtEl>
                                          <p:spTgt spid="23"/>
                                        </p:tgtEl>
                                        <p:attrNameLst>
                                          <p:attrName>style.visibility</p:attrName>
                                        </p:attrNameLst>
                                      </p:cBhvr>
                                      <p:to>
                                        <p:strVal val="visible"/>
                                      </p:to>
                                    </p:set>
                                    <p:anim calcmode="lin" valueType="num">
                                      <p:cBhvr additive="base">
                                        <p:cTn id="24" dur="3000" fill="hold"/>
                                        <p:tgtEl>
                                          <p:spTgt spid="23"/>
                                        </p:tgtEl>
                                        <p:attrNameLst>
                                          <p:attrName>ppt_x</p:attrName>
                                        </p:attrNameLst>
                                      </p:cBhvr>
                                      <p:tavLst>
                                        <p:tav tm="0">
                                          <p:val>
                                            <p:strVal val="1+#ppt_w/2"/>
                                          </p:val>
                                        </p:tav>
                                        <p:tav tm="100000">
                                          <p:val>
                                            <p:strVal val="#ppt_x"/>
                                          </p:val>
                                        </p:tav>
                                      </p:tavLst>
                                    </p:anim>
                                    <p:anim calcmode="lin" valueType="num">
                                      <p:cBhvr additive="base">
                                        <p:cTn id="25" dur="3000" fill="hold"/>
                                        <p:tgtEl>
                                          <p:spTgt spid="23"/>
                                        </p:tgtEl>
                                        <p:attrNameLst>
                                          <p:attrName>ppt_y</p:attrName>
                                        </p:attrNameLst>
                                      </p:cBhvr>
                                      <p:tavLst>
                                        <p:tav tm="0">
                                          <p:val>
                                            <p:strVal val="#ppt_y"/>
                                          </p:val>
                                        </p:tav>
                                        <p:tav tm="100000">
                                          <p:val>
                                            <p:strVal val="#ppt_y"/>
                                          </p:val>
                                        </p:tav>
                                      </p:tavLst>
                                    </p:anim>
                                  </p:childTnLst>
                                </p:cTn>
                              </p:par>
                              <p:par>
                                <p:cTn id="26" presetID="2" presetClass="exit" presetSubtype="8" repeatCount="indefinite" fill="hold" nodeType="withEffect">
                                  <p:stCondLst>
                                    <p:cond delay="0"/>
                                  </p:stCondLst>
                                  <p:childTnLst>
                                    <p:anim calcmode="lin" valueType="num">
                                      <p:cBhvr additive="base">
                                        <p:cTn id="27" dur="5000"/>
                                        <p:tgtEl>
                                          <p:spTgt spid="77"/>
                                        </p:tgtEl>
                                        <p:attrNameLst>
                                          <p:attrName>ppt_x</p:attrName>
                                        </p:attrNameLst>
                                      </p:cBhvr>
                                      <p:tavLst>
                                        <p:tav tm="0">
                                          <p:val>
                                            <p:strVal val="ppt_x"/>
                                          </p:val>
                                        </p:tav>
                                        <p:tav tm="100000">
                                          <p:val>
                                            <p:strVal val="0-ppt_w/2"/>
                                          </p:val>
                                        </p:tav>
                                      </p:tavLst>
                                    </p:anim>
                                    <p:anim calcmode="lin" valueType="num">
                                      <p:cBhvr additive="base">
                                        <p:cTn id="28" dur="5000"/>
                                        <p:tgtEl>
                                          <p:spTgt spid="77"/>
                                        </p:tgtEl>
                                        <p:attrNameLst>
                                          <p:attrName>ppt_y</p:attrName>
                                        </p:attrNameLst>
                                      </p:cBhvr>
                                      <p:tavLst>
                                        <p:tav tm="0">
                                          <p:val>
                                            <p:strVal val="ppt_y"/>
                                          </p:val>
                                        </p:tav>
                                        <p:tav tm="100000">
                                          <p:val>
                                            <p:strVal val="ppt_y"/>
                                          </p:val>
                                        </p:tav>
                                      </p:tavLst>
                                    </p:anim>
                                    <p:set>
                                      <p:cBhvr>
                                        <p:cTn id="29" dur="1" fill="hold">
                                          <p:stCondLst>
                                            <p:cond delay="4999"/>
                                          </p:stCondLst>
                                        </p:cTn>
                                        <p:tgtEl>
                                          <p:spTgt spid="7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81"/>
                </p:tgtEl>
              </p:cMediaNode>
            </p:audio>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8316"/>
            <a:ext cx="12191999" cy="68955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 name="TEAM A">
            <a:extLst>
              <a:ext uri="{FF2B5EF4-FFF2-40B4-BE49-F238E27FC236}">
                <a16:creationId xmlns:a16="http://schemas.microsoft.com/office/drawing/2014/main" id="{9E446D1E-2077-4201-A52A-247B179F568F}"/>
              </a:ext>
            </a:extLst>
          </p:cNvPr>
          <p:cNvSpPr/>
          <p:nvPr/>
        </p:nvSpPr>
        <p:spPr>
          <a:xfrm>
            <a:off x="147281" y="5556031"/>
            <a:ext cx="4596997" cy="113458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Rounded Corners 39">
            <a:extLst>
              <a:ext uri="{FF2B5EF4-FFF2-40B4-BE49-F238E27FC236}">
                <a16:creationId xmlns:a16="http://schemas.microsoft.com/office/drawing/2014/main" id="{695F2CD9-5337-45AC-9131-76B643135782}"/>
              </a:ext>
            </a:extLst>
          </p:cNvPr>
          <p:cNvSpPr/>
          <p:nvPr/>
        </p:nvSpPr>
        <p:spPr>
          <a:xfrm>
            <a:off x="2347694" y="5556031"/>
            <a:ext cx="1310265" cy="1134582"/>
          </a:xfrm>
          <a:prstGeom prst="roundRect">
            <a:avLst>
              <a:gd name="adj" fmla="val 0"/>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600" b="1">
              <a:latin typeface="Times New Roman" panose="02020603050405020304" pitchFamily="18" charset="0"/>
              <a:cs typeface="Times New Roman" panose="02020603050405020304" pitchFamily="18" charset="0"/>
            </a:endParaRPr>
          </a:p>
        </p:txBody>
      </p:sp>
      <p:sp>
        <p:nvSpPr>
          <p:cNvPr id="27" name="Rectangle: Rounded Corners 26">
            <a:extLst>
              <a:ext uri="{FF2B5EF4-FFF2-40B4-BE49-F238E27FC236}">
                <a16:creationId xmlns:a16="http://schemas.microsoft.com/office/drawing/2014/main" id="{C460FEC5-6A86-4A26-AF05-00DEC8883F13}"/>
              </a:ext>
            </a:extLst>
          </p:cNvPr>
          <p:cNvSpPr/>
          <p:nvPr/>
        </p:nvSpPr>
        <p:spPr>
          <a:xfrm>
            <a:off x="2347694" y="5556031"/>
            <a:ext cx="1310265" cy="1134582"/>
          </a:xfrm>
          <a:prstGeom prst="roundRect">
            <a:avLst>
              <a:gd name="adj" fmla="val 0"/>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a:latin typeface="Times New Roman" panose="02020603050405020304" pitchFamily="18" charset="0"/>
                <a:cs typeface="Times New Roman" panose="02020603050405020304" pitchFamily="18" charset="0"/>
              </a:rPr>
              <a:t>2</a:t>
            </a:r>
          </a:p>
        </p:txBody>
      </p:sp>
      <p:sp>
        <p:nvSpPr>
          <p:cNvPr id="30" name="Rectangle 29">
            <a:extLst>
              <a:ext uri="{FF2B5EF4-FFF2-40B4-BE49-F238E27FC236}">
                <a16:creationId xmlns:a16="http://schemas.microsoft.com/office/drawing/2014/main" id="{A4C5C41E-5105-4CDF-95B0-4CD67F72B833}"/>
              </a:ext>
            </a:extLst>
          </p:cNvPr>
          <p:cNvSpPr/>
          <p:nvPr/>
        </p:nvSpPr>
        <p:spPr>
          <a:xfrm>
            <a:off x="447371" y="5742169"/>
            <a:ext cx="1491114" cy="769441"/>
          </a:xfrm>
          <a:prstGeom prst="rect">
            <a:avLst/>
          </a:prstGeom>
          <a:noFill/>
        </p:spPr>
        <p:txBody>
          <a:bodyPr wrap="none" lIns="91440" tIns="45720" rIns="91440" bIns="45720">
            <a:spAutoFit/>
          </a:bodyPr>
          <a:lstStyle/>
          <a:p>
            <a:pPr algn="ctr"/>
            <a:r>
              <a:rPr lang="en-US" sz="4400" b="1" smtClean="0">
                <a:ln w="6600">
                  <a:solidFill>
                    <a:schemeClr val="accent2"/>
                  </a:solidFill>
                  <a:prstDash val="solid"/>
                </a:ln>
                <a:solidFill>
                  <a:srgbClr val="FFFFFF"/>
                </a:solidFill>
                <a:effectLst>
                  <a:outerShdw dist="38100" dir="2700000" algn="tl" rotWithShape="0">
                    <a:schemeClr val="accent2"/>
                  </a:outerShdw>
                </a:effectLst>
              </a:rPr>
              <a:t>ĐỘI</a:t>
            </a:r>
            <a:r>
              <a:rPr lang="en-US" sz="4400" b="1" cap="none" spc="0" smtClean="0">
                <a:ln w="6600">
                  <a:solidFill>
                    <a:schemeClr val="accent2"/>
                  </a:solidFill>
                  <a:prstDash val="solid"/>
                </a:ln>
                <a:solidFill>
                  <a:srgbClr val="FFFFFF"/>
                </a:solidFill>
                <a:effectLst>
                  <a:outerShdw dist="38100" dir="2700000" algn="tl" rotWithShape="0">
                    <a:schemeClr val="accent2"/>
                  </a:outerShdw>
                </a:effectLst>
              </a:rPr>
              <a:t> </a:t>
            </a:r>
            <a:r>
              <a:rPr lang="en-US" sz="4400" b="1" dirty="0">
                <a:ln w="6600">
                  <a:solidFill>
                    <a:schemeClr val="accent2"/>
                  </a:solidFill>
                  <a:prstDash val="solid"/>
                </a:ln>
                <a:solidFill>
                  <a:srgbClr val="FFFFFF"/>
                </a:solidFill>
                <a:effectLst>
                  <a:outerShdw dist="38100" dir="2700000" algn="tl" rotWithShape="0">
                    <a:schemeClr val="accent2"/>
                  </a:outerShdw>
                </a:effectLst>
              </a:rPr>
              <a:t>1</a:t>
            </a:r>
            <a:endParaRPr lang="en-US" sz="44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28" name="Plus Sign 27">
            <a:extLst>
              <a:ext uri="{FF2B5EF4-FFF2-40B4-BE49-F238E27FC236}">
                <a16:creationId xmlns:a16="http://schemas.microsoft.com/office/drawing/2014/main" id="{C0ADA48E-FF62-4D6C-AEC7-76FE2BB22265}"/>
              </a:ext>
            </a:extLst>
          </p:cNvPr>
          <p:cNvSpPr/>
          <p:nvPr/>
        </p:nvSpPr>
        <p:spPr>
          <a:xfrm>
            <a:off x="3609696" y="5556031"/>
            <a:ext cx="1134582" cy="1134582"/>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Rounded Corners 30">
            <a:extLst>
              <a:ext uri="{FF2B5EF4-FFF2-40B4-BE49-F238E27FC236}">
                <a16:creationId xmlns:a16="http://schemas.microsoft.com/office/drawing/2014/main" id="{85F35C3C-A9B7-4D52-8BD9-7FC35D3B10CE}"/>
              </a:ext>
            </a:extLst>
          </p:cNvPr>
          <p:cNvSpPr/>
          <p:nvPr/>
        </p:nvSpPr>
        <p:spPr>
          <a:xfrm>
            <a:off x="2342131" y="5554663"/>
            <a:ext cx="1310265" cy="1134582"/>
          </a:xfrm>
          <a:prstGeom prst="roundRect">
            <a:avLst>
              <a:gd name="adj" fmla="val 0"/>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a:latin typeface="Times New Roman" panose="02020603050405020304" pitchFamily="18" charset="0"/>
                <a:cs typeface="Times New Roman" panose="02020603050405020304" pitchFamily="18" charset="0"/>
              </a:rPr>
              <a:t>4</a:t>
            </a:r>
          </a:p>
        </p:txBody>
      </p:sp>
      <p:sp>
        <p:nvSpPr>
          <p:cNvPr id="32" name="Rectangle: Rounded Corners 31">
            <a:extLst>
              <a:ext uri="{FF2B5EF4-FFF2-40B4-BE49-F238E27FC236}">
                <a16:creationId xmlns:a16="http://schemas.microsoft.com/office/drawing/2014/main" id="{FE22CBCF-3661-4BE4-9E00-A356CF6DA704}"/>
              </a:ext>
            </a:extLst>
          </p:cNvPr>
          <p:cNvSpPr/>
          <p:nvPr/>
        </p:nvSpPr>
        <p:spPr>
          <a:xfrm>
            <a:off x="2365365" y="5555218"/>
            <a:ext cx="1310265" cy="1134582"/>
          </a:xfrm>
          <a:prstGeom prst="roundRect">
            <a:avLst>
              <a:gd name="adj" fmla="val 0"/>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a:latin typeface="Times New Roman" panose="02020603050405020304" pitchFamily="18" charset="0"/>
                <a:cs typeface="Times New Roman" panose="02020603050405020304" pitchFamily="18" charset="0"/>
              </a:rPr>
              <a:t>6</a:t>
            </a:r>
          </a:p>
        </p:txBody>
      </p:sp>
      <p:sp>
        <p:nvSpPr>
          <p:cNvPr id="33" name="Rectangle: Rounded Corners 32">
            <a:extLst>
              <a:ext uri="{FF2B5EF4-FFF2-40B4-BE49-F238E27FC236}">
                <a16:creationId xmlns:a16="http://schemas.microsoft.com/office/drawing/2014/main" id="{0EC34A96-6D54-458C-A63A-5EC536E6A8B6}"/>
              </a:ext>
            </a:extLst>
          </p:cNvPr>
          <p:cNvSpPr/>
          <p:nvPr/>
        </p:nvSpPr>
        <p:spPr>
          <a:xfrm>
            <a:off x="2366549" y="5556031"/>
            <a:ext cx="1310265" cy="1134582"/>
          </a:xfrm>
          <a:prstGeom prst="roundRect">
            <a:avLst>
              <a:gd name="adj" fmla="val 0"/>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a:latin typeface="Times New Roman" panose="02020603050405020304" pitchFamily="18" charset="0"/>
                <a:cs typeface="Times New Roman" panose="02020603050405020304" pitchFamily="18" charset="0"/>
              </a:rPr>
              <a:t>8</a:t>
            </a:r>
          </a:p>
        </p:txBody>
      </p:sp>
      <p:sp>
        <p:nvSpPr>
          <p:cNvPr id="34" name="Rectangle: Rounded Corners 33">
            <a:extLst>
              <a:ext uri="{FF2B5EF4-FFF2-40B4-BE49-F238E27FC236}">
                <a16:creationId xmlns:a16="http://schemas.microsoft.com/office/drawing/2014/main" id="{30F75734-8CFE-4DD9-AFD1-44D9617C5BEC}"/>
              </a:ext>
            </a:extLst>
          </p:cNvPr>
          <p:cNvSpPr/>
          <p:nvPr/>
        </p:nvSpPr>
        <p:spPr>
          <a:xfrm>
            <a:off x="2380466" y="5559534"/>
            <a:ext cx="1310265" cy="1134582"/>
          </a:xfrm>
          <a:prstGeom prst="roundRect">
            <a:avLst>
              <a:gd name="adj" fmla="val 0"/>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smtClean="0">
                <a:latin typeface="Times New Roman" panose="02020603050405020304" pitchFamily="18" charset="0"/>
                <a:cs typeface="Times New Roman" panose="02020603050405020304" pitchFamily="18" charset="0"/>
              </a:rPr>
              <a:t>10</a:t>
            </a:r>
            <a:endParaRPr lang="en-US" sz="6600" b="1">
              <a:latin typeface="Times New Roman" panose="02020603050405020304" pitchFamily="18" charset="0"/>
              <a:cs typeface="Times New Roman" panose="02020603050405020304" pitchFamily="18" charset="0"/>
            </a:endParaRPr>
          </a:p>
        </p:txBody>
      </p:sp>
      <p:sp>
        <p:nvSpPr>
          <p:cNvPr id="64" name="Oval 63">
            <a:extLst>
              <a:ext uri="{FF2B5EF4-FFF2-40B4-BE49-F238E27FC236}">
                <a16:creationId xmlns:a16="http://schemas.microsoft.com/office/drawing/2014/main" id="{61852BE2-B519-4B78-BA71-C363745633C6}"/>
              </a:ext>
            </a:extLst>
          </p:cNvPr>
          <p:cNvSpPr/>
          <p:nvPr/>
        </p:nvSpPr>
        <p:spPr>
          <a:xfrm>
            <a:off x="10378072" y="747990"/>
            <a:ext cx="457200" cy="457200"/>
          </a:xfrm>
          <a:prstGeom prst="ellipse">
            <a:avLst/>
          </a:prstGeom>
          <a:solidFill>
            <a:srgbClr val="9F790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latin typeface="Times New Roman" panose="02020603050405020304" pitchFamily="18" charset="0"/>
                <a:cs typeface="Times New Roman" panose="02020603050405020304" pitchFamily="18" charset="0"/>
              </a:rPr>
              <a:t>5</a:t>
            </a:r>
          </a:p>
        </p:txBody>
      </p:sp>
      <p:pic>
        <p:nvPicPr>
          <p:cNvPr id="5" name="5">
            <a:hlinkClick r:id="rId6" action="ppaction://hlinksldjump"/>
            <a:extLst>
              <a:ext uri="{FF2B5EF4-FFF2-40B4-BE49-F238E27FC236}">
                <a16:creationId xmlns:a16="http://schemas.microsoft.com/office/drawing/2014/main" id="{B3B67745-CAA1-4450-A9CB-61847E3166A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48914">
            <a:off x="10498459" y="445996"/>
            <a:ext cx="1665089" cy="1518387"/>
          </a:xfrm>
          <a:prstGeom prst="rect">
            <a:avLst/>
          </a:prstGeom>
        </p:spPr>
      </p:pic>
      <p:sp>
        <p:nvSpPr>
          <p:cNvPr id="63" name="Oval 62">
            <a:extLst>
              <a:ext uri="{FF2B5EF4-FFF2-40B4-BE49-F238E27FC236}">
                <a16:creationId xmlns:a16="http://schemas.microsoft.com/office/drawing/2014/main" id="{A9D48011-2F4F-407F-BC95-04A9F8CF1D22}"/>
              </a:ext>
            </a:extLst>
          </p:cNvPr>
          <p:cNvSpPr/>
          <p:nvPr/>
        </p:nvSpPr>
        <p:spPr>
          <a:xfrm>
            <a:off x="8324080" y="747990"/>
            <a:ext cx="457200" cy="457200"/>
          </a:xfrm>
          <a:prstGeom prst="ellipse">
            <a:avLst/>
          </a:prstGeom>
          <a:solidFill>
            <a:srgbClr val="E9AA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latin typeface="Times New Roman" panose="02020603050405020304" pitchFamily="18" charset="0"/>
                <a:cs typeface="Times New Roman" panose="02020603050405020304" pitchFamily="18" charset="0"/>
              </a:rPr>
              <a:t>4</a:t>
            </a:r>
          </a:p>
        </p:txBody>
      </p:sp>
      <p:pic>
        <p:nvPicPr>
          <p:cNvPr id="9" name="4">
            <a:hlinkClick r:id="rId8" action="ppaction://hlinksldjump"/>
            <a:extLst>
              <a:ext uri="{FF2B5EF4-FFF2-40B4-BE49-F238E27FC236}">
                <a16:creationId xmlns:a16="http://schemas.microsoft.com/office/drawing/2014/main" id="{31E8C7EC-5ADF-4B52-81DA-19A71DD7904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0179792">
            <a:off x="8459934" y="378306"/>
            <a:ext cx="1595281" cy="1196569"/>
          </a:xfrm>
          <a:prstGeom prst="rect">
            <a:avLst/>
          </a:prstGeom>
        </p:spPr>
      </p:pic>
      <p:sp>
        <p:nvSpPr>
          <p:cNvPr id="62" name="Oval 61">
            <a:extLst>
              <a:ext uri="{FF2B5EF4-FFF2-40B4-BE49-F238E27FC236}">
                <a16:creationId xmlns:a16="http://schemas.microsoft.com/office/drawing/2014/main" id="{2D68B3E5-9131-42F1-9A38-93B49429375E}"/>
              </a:ext>
            </a:extLst>
          </p:cNvPr>
          <p:cNvSpPr/>
          <p:nvPr/>
        </p:nvSpPr>
        <p:spPr>
          <a:xfrm>
            <a:off x="6506254" y="708254"/>
            <a:ext cx="457200" cy="457200"/>
          </a:xfrm>
          <a:prstGeom prst="ellipse">
            <a:avLst/>
          </a:prstGeom>
          <a:solidFill>
            <a:srgbClr val="668B0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latin typeface="Times New Roman" panose="02020603050405020304" pitchFamily="18" charset="0"/>
                <a:cs typeface="Times New Roman" panose="02020603050405020304" pitchFamily="18" charset="0"/>
              </a:rPr>
              <a:t>3</a:t>
            </a:r>
          </a:p>
        </p:txBody>
      </p:sp>
      <p:pic>
        <p:nvPicPr>
          <p:cNvPr id="17" name="3">
            <a:hlinkClick r:id="rId10" action="ppaction://hlinksldjump"/>
            <a:extLst>
              <a:ext uri="{FF2B5EF4-FFF2-40B4-BE49-F238E27FC236}">
                <a16:creationId xmlns:a16="http://schemas.microsoft.com/office/drawing/2014/main" id="{0AC88D0D-C6ED-4427-9F04-EFE3D66FDFD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528709" y="144060"/>
            <a:ext cx="1907248" cy="1545336"/>
          </a:xfrm>
          <a:prstGeom prst="rect">
            <a:avLst/>
          </a:prstGeom>
        </p:spPr>
      </p:pic>
      <p:sp>
        <p:nvSpPr>
          <p:cNvPr id="60" name="Oval 59">
            <a:extLst>
              <a:ext uri="{FF2B5EF4-FFF2-40B4-BE49-F238E27FC236}">
                <a16:creationId xmlns:a16="http://schemas.microsoft.com/office/drawing/2014/main" id="{2ADECC48-64C5-4065-A7FB-C2E1698BDBE4}"/>
              </a:ext>
            </a:extLst>
          </p:cNvPr>
          <p:cNvSpPr/>
          <p:nvPr/>
        </p:nvSpPr>
        <p:spPr>
          <a:xfrm>
            <a:off x="1630649" y="600116"/>
            <a:ext cx="457200" cy="457200"/>
          </a:xfrm>
          <a:prstGeom prst="ellipse">
            <a:avLst/>
          </a:prstGeom>
          <a:solidFill>
            <a:srgbClr val="1BA3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latin typeface="Times New Roman" panose="02020603050405020304" pitchFamily="18" charset="0"/>
                <a:cs typeface="Times New Roman" panose="02020603050405020304" pitchFamily="18" charset="0"/>
              </a:rPr>
              <a:t>1</a:t>
            </a:r>
          </a:p>
        </p:txBody>
      </p:sp>
      <p:pic>
        <p:nvPicPr>
          <p:cNvPr id="21" name="1">
            <a:hlinkClick r:id="rId12" action="ppaction://hlinksldjump"/>
            <a:extLst>
              <a:ext uri="{FF2B5EF4-FFF2-40B4-BE49-F238E27FC236}">
                <a16:creationId xmlns:a16="http://schemas.microsoft.com/office/drawing/2014/main" id="{A26CB5BD-9EBD-43C1-B03E-28EFF15618F5}"/>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81179" y="284648"/>
            <a:ext cx="1589852" cy="1545336"/>
          </a:xfrm>
          <a:prstGeom prst="rect">
            <a:avLst/>
          </a:prstGeom>
        </p:spPr>
      </p:pic>
      <p:sp>
        <p:nvSpPr>
          <p:cNvPr id="61" name="Oval 60">
            <a:extLst>
              <a:ext uri="{FF2B5EF4-FFF2-40B4-BE49-F238E27FC236}">
                <a16:creationId xmlns:a16="http://schemas.microsoft.com/office/drawing/2014/main" id="{62918738-F451-477C-8FD2-39EB360D393C}"/>
              </a:ext>
            </a:extLst>
          </p:cNvPr>
          <p:cNvSpPr/>
          <p:nvPr/>
        </p:nvSpPr>
        <p:spPr>
          <a:xfrm>
            <a:off x="3948387" y="357506"/>
            <a:ext cx="457200" cy="457200"/>
          </a:xfrm>
          <a:prstGeom prst="ellipse">
            <a:avLst/>
          </a:prstGeom>
          <a:solidFill>
            <a:srgbClr val="3E61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latin typeface="Times New Roman" panose="02020603050405020304" pitchFamily="18" charset="0"/>
                <a:cs typeface="Times New Roman" panose="02020603050405020304" pitchFamily="18" charset="0"/>
              </a:rPr>
              <a:t>2</a:t>
            </a:r>
          </a:p>
        </p:txBody>
      </p:sp>
      <p:pic>
        <p:nvPicPr>
          <p:cNvPr id="25" name="2">
            <a:hlinkClick r:id="rId14" action="ppaction://hlinksldjump"/>
            <a:extLst>
              <a:ext uri="{FF2B5EF4-FFF2-40B4-BE49-F238E27FC236}">
                <a16:creationId xmlns:a16="http://schemas.microsoft.com/office/drawing/2014/main" id="{A34AD667-5D16-44A7-BF26-41E72565265E}"/>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rot="1232994">
            <a:off x="2657695" y="139393"/>
            <a:ext cx="1864070" cy="1545336"/>
          </a:xfrm>
          <a:prstGeom prst="rect">
            <a:avLst/>
          </a:prstGeom>
        </p:spPr>
      </p:pic>
      <p:sp>
        <p:nvSpPr>
          <p:cNvPr id="45" name="TEAM B">
            <a:extLst>
              <a:ext uri="{FF2B5EF4-FFF2-40B4-BE49-F238E27FC236}">
                <a16:creationId xmlns:a16="http://schemas.microsoft.com/office/drawing/2014/main" id="{3BABE20B-65A7-417B-90CD-AF05A98C5065}"/>
              </a:ext>
            </a:extLst>
          </p:cNvPr>
          <p:cNvSpPr/>
          <p:nvPr/>
        </p:nvSpPr>
        <p:spPr>
          <a:xfrm>
            <a:off x="7447722" y="5559919"/>
            <a:ext cx="4596997" cy="113458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Rounded Corners 45">
            <a:extLst>
              <a:ext uri="{FF2B5EF4-FFF2-40B4-BE49-F238E27FC236}">
                <a16:creationId xmlns:a16="http://schemas.microsoft.com/office/drawing/2014/main" id="{3A418AAB-14C4-43B9-A0B3-EB8B63CAD425}"/>
              </a:ext>
            </a:extLst>
          </p:cNvPr>
          <p:cNvSpPr/>
          <p:nvPr/>
        </p:nvSpPr>
        <p:spPr>
          <a:xfrm>
            <a:off x="9648135" y="5559919"/>
            <a:ext cx="1310265" cy="1134582"/>
          </a:xfrm>
          <a:prstGeom prst="roundRect">
            <a:avLst>
              <a:gd name="adj" fmla="val 0"/>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600" b="1">
              <a:latin typeface="Times New Roman" panose="02020603050405020304" pitchFamily="18" charset="0"/>
              <a:cs typeface="Times New Roman" panose="02020603050405020304" pitchFamily="18" charset="0"/>
            </a:endParaRPr>
          </a:p>
        </p:txBody>
      </p:sp>
      <p:sp>
        <p:nvSpPr>
          <p:cNvPr id="47" name="Rectangle: Rounded Corners 46">
            <a:extLst>
              <a:ext uri="{FF2B5EF4-FFF2-40B4-BE49-F238E27FC236}">
                <a16:creationId xmlns:a16="http://schemas.microsoft.com/office/drawing/2014/main" id="{E8926347-DC9E-4C00-ABDA-80769182014A}"/>
              </a:ext>
            </a:extLst>
          </p:cNvPr>
          <p:cNvSpPr/>
          <p:nvPr/>
        </p:nvSpPr>
        <p:spPr>
          <a:xfrm>
            <a:off x="9648135" y="5559919"/>
            <a:ext cx="1310265" cy="1134582"/>
          </a:xfrm>
          <a:prstGeom prst="roundRect">
            <a:avLst>
              <a:gd name="adj" fmla="val 0"/>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a:latin typeface="Times New Roman" panose="02020603050405020304" pitchFamily="18" charset="0"/>
                <a:cs typeface="Times New Roman" panose="02020603050405020304" pitchFamily="18" charset="0"/>
              </a:rPr>
              <a:t>2</a:t>
            </a:r>
          </a:p>
        </p:txBody>
      </p:sp>
      <p:sp>
        <p:nvSpPr>
          <p:cNvPr id="48" name="Rectangle 47">
            <a:extLst>
              <a:ext uri="{FF2B5EF4-FFF2-40B4-BE49-F238E27FC236}">
                <a16:creationId xmlns:a16="http://schemas.microsoft.com/office/drawing/2014/main" id="{52CE2229-2B52-46F5-8794-CD28FD83C87A}"/>
              </a:ext>
            </a:extLst>
          </p:cNvPr>
          <p:cNvSpPr/>
          <p:nvPr/>
        </p:nvSpPr>
        <p:spPr>
          <a:xfrm>
            <a:off x="7747811" y="5746057"/>
            <a:ext cx="1491114" cy="769441"/>
          </a:xfrm>
          <a:prstGeom prst="rect">
            <a:avLst/>
          </a:prstGeom>
          <a:noFill/>
        </p:spPr>
        <p:txBody>
          <a:bodyPr wrap="none" lIns="91440" tIns="45720" rIns="91440" bIns="45720">
            <a:spAutoFit/>
          </a:bodyPr>
          <a:lstStyle/>
          <a:p>
            <a:pPr algn="ctr"/>
            <a:r>
              <a:rPr lang="en-US" sz="4400" b="1">
                <a:ln w="6600">
                  <a:solidFill>
                    <a:schemeClr val="accent2"/>
                  </a:solidFill>
                  <a:prstDash val="solid"/>
                </a:ln>
                <a:solidFill>
                  <a:srgbClr val="FFFFFF"/>
                </a:solidFill>
                <a:effectLst>
                  <a:outerShdw dist="38100" dir="2700000" algn="tl" rotWithShape="0">
                    <a:schemeClr val="accent2"/>
                  </a:outerShdw>
                </a:effectLst>
              </a:rPr>
              <a:t>ĐỘI</a:t>
            </a:r>
            <a:r>
              <a:rPr lang="en-US" sz="4400" b="1" cap="none" spc="0" smtClean="0">
                <a:ln w="6600">
                  <a:solidFill>
                    <a:schemeClr val="accent2"/>
                  </a:solidFill>
                  <a:prstDash val="solid"/>
                </a:ln>
                <a:solidFill>
                  <a:srgbClr val="FFFFFF"/>
                </a:solidFill>
                <a:effectLst>
                  <a:outerShdw dist="38100" dir="2700000" algn="tl" rotWithShape="0">
                    <a:schemeClr val="accent2"/>
                  </a:outerShdw>
                </a:effectLst>
              </a:rPr>
              <a:t> </a:t>
            </a:r>
            <a:r>
              <a:rPr lang="en-US" sz="4400" b="1" dirty="0">
                <a:ln w="6600">
                  <a:solidFill>
                    <a:schemeClr val="accent2"/>
                  </a:solidFill>
                  <a:prstDash val="solid"/>
                </a:ln>
                <a:solidFill>
                  <a:srgbClr val="FFFFFF"/>
                </a:solidFill>
                <a:effectLst>
                  <a:outerShdw dist="38100" dir="2700000" algn="tl" rotWithShape="0">
                    <a:schemeClr val="accent2"/>
                  </a:outerShdw>
                </a:effectLst>
              </a:rPr>
              <a:t>2</a:t>
            </a:r>
            <a:endParaRPr lang="en-US" sz="44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49" name="Plus Sign 48">
            <a:extLst>
              <a:ext uri="{FF2B5EF4-FFF2-40B4-BE49-F238E27FC236}">
                <a16:creationId xmlns:a16="http://schemas.microsoft.com/office/drawing/2014/main" id="{B4844364-978A-40EA-BDCF-251586E48617}"/>
              </a:ext>
            </a:extLst>
          </p:cNvPr>
          <p:cNvSpPr/>
          <p:nvPr/>
        </p:nvSpPr>
        <p:spPr>
          <a:xfrm>
            <a:off x="10910137" y="5559919"/>
            <a:ext cx="1134582" cy="1134582"/>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Rounded Corners 49">
            <a:extLst>
              <a:ext uri="{FF2B5EF4-FFF2-40B4-BE49-F238E27FC236}">
                <a16:creationId xmlns:a16="http://schemas.microsoft.com/office/drawing/2014/main" id="{B3EA558D-D123-4A63-962D-3D14C80FE4AC}"/>
              </a:ext>
            </a:extLst>
          </p:cNvPr>
          <p:cNvSpPr/>
          <p:nvPr/>
        </p:nvSpPr>
        <p:spPr>
          <a:xfrm>
            <a:off x="9672581" y="5546692"/>
            <a:ext cx="1310265" cy="1134582"/>
          </a:xfrm>
          <a:prstGeom prst="roundRect">
            <a:avLst>
              <a:gd name="adj" fmla="val 0"/>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a:latin typeface="Times New Roman" panose="02020603050405020304" pitchFamily="18" charset="0"/>
                <a:cs typeface="Times New Roman" panose="02020603050405020304" pitchFamily="18" charset="0"/>
              </a:rPr>
              <a:t>4</a:t>
            </a:r>
          </a:p>
        </p:txBody>
      </p:sp>
      <p:sp>
        <p:nvSpPr>
          <p:cNvPr id="51" name="Rectangle: Rounded Corners 50">
            <a:extLst>
              <a:ext uri="{FF2B5EF4-FFF2-40B4-BE49-F238E27FC236}">
                <a16:creationId xmlns:a16="http://schemas.microsoft.com/office/drawing/2014/main" id="{391CB609-471D-4B72-8336-FEE182D3A2BF}"/>
              </a:ext>
            </a:extLst>
          </p:cNvPr>
          <p:cNvSpPr/>
          <p:nvPr/>
        </p:nvSpPr>
        <p:spPr>
          <a:xfrm>
            <a:off x="9651255" y="5550348"/>
            <a:ext cx="1310265" cy="1134582"/>
          </a:xfrm>
          <a:prstGeom prst="roundRect">
            <a:avLst>
              <a:gd name="adj" fmla="val 0"/>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a:latin typeface="Times New Roman" panose="02020603050405020304" pitchFamily="18" charset="0"/>
                <a:cs typeface="Times New Roman" panose="02020603050405020304" pitchFamily="18" charset="0"/>
              </a:rPr>
              <a:t>6</a:t>
            </a:r>
          </a:p>
        </p:txBody>
      </p:sp>
      <p:sp>
        <p:nvSpPr>
          <p:cNvPr id="52" name="Rectangle: Rounded Corners 51">
            <a:extLst>
              <a:ext uri="{FF2B5EF4-FFF2-40B4-BE49-F238E27FC236}">
                <a16:creationId xmlns:a16="http://schemas.microsoft.com/office/drawing/2014/main" id="{5EF116F2-D354-4679-AF4B-3BBD1DF0FA2F}"/>
              </a:ext>
            </a:extLst>
          </p:cNvPr>
          <p:cNvSpPr/>
          <p:nvPr/>
        </p:nvSpPr>
        <p:spPr>
          <a:xfrm>
            <a:off x="9665185" y="5557881"/>
            <a:ext cx="1310265" cy="1134582"/>
          </a:xfrm>
          <a:prstGeom prst="roundRect">
            <a:avLst>
              <a:gd name="adj" fmla="val 0"/>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a:latin typeface="Times New Roman" panose="02020603050405020304" pitchFamily="18" charset="0"/>
                <a:cs typeface="Times New Roman" panose="02020603050405020304" pitchFamily="18" charset="0"/>
              </a:rPr>
              <a:t>8</a:t>
            </a:r>
          </a:p>
        </p:txBody>
      </p:sp>
      <p:sp>
        <p:nvSpPr>
          <p:cNvPr id="53" name="Rectangle: Rounded Corners 52">
            <a:extLst>
              <a:ext uri="{FF2B5EF4-FFF2-40B4-BE49-F238E27FC236}">
                <a16:creationId xmlns:a16="http://schemas.microsoft.com/office/drawing/2014/main" id="{CD306276-6EC5-4B73-99AB-84B71B077E9B}"/>
              </a:ext>
            </a:extLst>
          </p:cNvPr>
          <p:cNvSpPr/>
          <p:nvPr/>
        </p:nvSpPr>
        <p:spPr>
          <a:xfrm>
            <a:off x="9652639" y="5546692"/>
            <a:ext cx="1310265" cy="1134582"/>
          </a:xfrm>
          <a:prstGeom prst="roundRect">
            <a:avLst>
              <a:gd name="adj" fmla="val 0"/>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smtClean="0">
                <a:latin typeface="Times New Roman" panose="02020603050405020304" pitchFamily="18" charset="0"/>
                <a:cs typeface="Times New Roman" panose="02020603050405020304" pitchFamily="18" charset="0"/>
              </a:rPr>
              <a:t>10</a:t>
            </a:r>
            <a:endParaRPr lang="en-US" sz="6600" b="1">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0DDC2A37-E953-4F38-95BF-78B9FF9FB939}"/>
              </a:ext>
            </a:extLst>
          </p:cNvPr>
          <p:cNvSpPr/>
          <p:nvPr/>
        </p:nvSpPr>
        <p:spPr>
          <a:xfrm>
            <a:off x="1116353" y="1483759"/>
            <a:ext cx="4153701" cy="1754326"/>
          </a:xfrm>
          <a:prstGeom prst="rect">
            <a:avLst/>
          </a:prstGeom>
          <a:noFill/>
        </p:spPr>
        <p:txBody>
          <a:bodyPr wrap="none" lIns="91440" tIns="45720" rIns="91440" bIns="45720">
            <a:spAutoFit/>
          </a:bodyPr>
          <a:lstStyle/>
          <a:p>
            <a:pPr algn="ctr"/>
            <a:r>
              <a:rPr lang="en-US" sz="5400" b="1" dirty="0">
                <a:ln w="6600">
                  <a:solidFill>
                    <a:schemeClr val="accent2"/>
                  </a:solidFill>
                  <a:prstDash val="solid"/>
                </a:ln>
                <a:solidFill>
                  <a:srgbClr val="FFFF00"/>
                </a:solidFill>
                <a:effectLst>
                  <a:outerShdw dist="38100" dir="2700000" algn="tl" rotWithShape="0">
                    <a:schemeClr val="accent2"/>
                  </a:outerShdw>
                </a:effectLst>
              </a:rPr>
              <a:t>CHÚC MỪNG </a:t>
            </a:r>
          </a:p>
          <a:p>
            <a:pPr algn="ctr"/>
            <a:r>
              <a:rPr lang="en-US" sz="5400" b="1">
                <a:ln w="6600">
                  <a:solidFill>
                    <a:schemeClr val="accent2"/>
                  </a:solidFill>
                  <a:prstDash val="solid"/>
                </a:ln>
                <a:solidFill>
                  <a:srgbClr val="FFFF00"/>
                </a:solidFill>
                <a:effectLst>
                  <a:outerShdw dist="38100" dir="2700000" algn="tl" rotWithShape="0">
                    <a:schemeClr val="accent2"/>
                  </a:outerShdw>
                </a:effectLst>
              </a:rPr>
              <a:t>ĐỘI </a:t>
            </a:r>
            <a:r>
              <a:rPr lang="en-US" sz="5400" b="1" dirty="0">
                <a:ln w="6600">
                  <a:solidFill>
                    <a:schemeClr val="accent2"/>
                  </a:solidFill>
                  <a:prstDash val="solid"/>
                </a:ln>
                <a:solidFill>
                  <a:srgbClr val="FFFF00"/>
                </a:solidFill>
                <a:effectLst>
                  <a:outerShdw dist="38100" dir="2700000" algn="tl" rotWithShape="0">
                    <a:schemeClr val="accent2"/>
                  </a:outerShdw>
                </a:effectLst>
              </a:rPr>
              <a:t>1</a:t>
            </a:r>
          </a:p>
        </p:txBody>
      </p:sp>
      <p:pic>
        <p:nvPicPr>
          <p:cNvPr id="12" name="Picture 11">
            <a:extLst>
              <a:ext uri="{FF2B5EF4-FFF2-40B4-BE49-F238E27FC236}">
                <a16:creationId xmlns:a16="http://schemas.microsoft.com/office/drawing/2014/main" id="{EE547C58-E03C-454C-8EB6-B1D4AB3122E2}"/>
              </a:ext>
            </a:extLst>
          </p:cNvPr>
          <p:cNvPicPr>
            <a:picLocks noChangeAspect="1"/>
          </p:cNvPicPr>
          <p:nvPr/>
        </p:nvPicPr>
        <p:blipFill>
          <a:blip r:embed="rId16"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flipH="1">
            <a:off x="142119" y="4518118"/>
            <a:ext cx="1333986" cy="1333986"/>
          </a:xfrm>
          <a:prstGeom prst="rect">
            <a:avLst/>
          </a:prstGeom>
        </p:spPr>
      </p:pic>
      <p:pic>
        <p:nvPicPr>
          <p:cNvPr id="59" name="Picture 58">
            <a:extLst>
              <a:ext uri="{FF2B5EF4-FFF2-40B4-BE49-F238E27FC236}">
                <a16:creationId xmlns:a16="http://schemas.microsoft.com/office/drawing/2014/main" id="{AF431C90-0AEC-4B64-8486-EDE1AE305C51}"/>
              </a:ext>
            </a:extLst>
          </p:cNvPr>
          <p:cNvPicPr>
            <a:picLocks noChangeAspect="1"/>
          </p:cNvPicPr>
          <p:nvPr/>
        </p:nvPicPr>
        <p:blipFill>
          <a:blip r:embed="rId16"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flipH="1">
            <a:off x="7447294" y="4518118"/>
            <a:ext cx="1333986" cy="1333986"/>
          </a:xfrm>
          <a:prstGeom prst="rect">
            <a:avLst/>
          </a:prstGeom>
        </p:spPr>
      </p:pic>
      <p:sp>
        <p:nvSpPr>
          <p:cNvPr id="70" name="Rectangle 69">
            <a:extLst>
              <a:ext uri="{FF2B5EF4-FFF2-40B4-BE49-F238E27FC236}">
                <a16:creationId xmlns:a16="http://schemas.microsoft.com/office/drawing/2014/main" id="{F7990285-D234-409A-A366-B0B4CE51FFC4}"/>
              </a:ext>
            </a:extLst>
          </p:cNvPr>
          <p:cNvSpPr/>
          <p:nvPr/>
        </p:nvSpPr>
        <p:spPr>
          <a:xfrm>
            <a:off x="7177302" y="1549528"/>
            <a:ext cx="4153701" cy="1754326"/>
          </a:xfrm>
          <a:prstGeom prst="rect">
            <a:avLst/>
          </a:prstGeom>
          <a:noFill/>
        </p:spPr>
        <p:txBody>
          <a:bodyPr wrap="none" lIns="91440" tIns="45720" rIns="91440" bIns="45720">
            <a:spAutoFit/>
          </a:bodyPr>
          <a:lstStyle/>
          <a:p>
            <a:pPr algn="ctr"/>
            <a:r>
              <a:rPr lang="en-US" sz="5400" b="1" dirty="0">
                <a:ln w="6600">
                  <a:solidFill>
                    <a:schemeClr val="accent2"/>
                  </a:solidFill>
                  <a:prstDash val="solid"/>
                </a:ln>
                <a:solidFill>
                  <a:srgbClr val="FFFF00"/>
                </a:solidFill>
                <a:effectLst>
                  <a:outerShdw dist="38100" dir="2700000" algn="tl" rotWithShape="0">
                    <a:schemeClr val="accent2"/>
                  </a:outerShdw>
                </a:effectLst>
              </a:rPr>
              <a:t>CHÚC MỪNG </a:t>
            </a:r>
          </a:p>
          <a:p>
            <a:pPr algn="ctr"/>
            <a:r>
              <a:rPr lang="en-US" sz="5400" b="1">
                <a:ln w="6600">
                  <a:solidFill>
                    <a:schemeClr val="accent2"/>
                  </a:solidFill>
                  <a:prstDash val="solid"/>
                </a:ln>
                <a:solidFill>
                  <a:srgbClr val="FFFF00"/>
                </a:solidFill>
                <a:effectLst>
                  <a:outerShdw dist="38100" dir="2700000" algn="tl" rotWithShape="0">
                    <a:schemeClr val="accent2"/>
                  </a:outerShdw>
                </a:effectLst>
              </a:rPr>
              <a:t>ĐỘI </a:t>
            </a:r>
            <a:r>
              <a:rPr lang="en-US" sz="5400" b="1" dirty="0">
                <a:ln w="6600">
                  <a:solidFill>
                    <a:schemeClr val="accent2"/>
                  </a:solidFill>
                  <a:prstDash val="solid"/>
                </a:ln>
                <a:solidFill>
                  <a:srgbClr val="FFFF00"/>
                </a:solidFill>
                <a:effectLst>
                  <a:outerShdw dist="38100" dir="2700000" algn="tl" rotWithShape="0">
                    <a:schemeClr val="accent2"/>
                  </a:outerShdw>
                </a:effectLst>
              </a:rPr>
              <a:t>2</a:t>
            </a:r>
          </a:p>
        </p:txBody>
      </p:sp>
      <p:sp>
        <p:nvSpPr>
          <p:cNvPr id="16" name="Heart 15">
            <a:hlinkClick r:id="" action="ppaction://noaction"/>
            <a:extLst>
              <a:ext uri="{FF2B5EF4-FFF2-40B4-BE49-F238E27FC236}">
                <a16:creationId xmlns:a16="http://schemas.microsoft.com/office/drawing/2014/main" id="{DA69900A-F0DA-4B13-B9A0-C0120A855BBF}"/>
              </a:ext>
            </a:extLst>
          </p:cNvPr>
          <p:cNvSpPr/>
          <p:nvPr/>
        </p:nvSpPr>
        <p:spPr>
          <a:xfrm>
            <a:off x="5528709" y="5746057"/>
            <a:ext cx="962243" cy="952011"/>
          </a:xfrm>
          <a:prstGeom prst="hear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t>Kết thúc</a:t>
            </a:r>
            <a:endParaRPr lang="en-US" dirty="0"/>
          </a:p>
        </p:txBody>
      </p:sp>
    </p:spTree>
    <p:extLst>
      <p:ext uri="{BB962C8B-B14F-4D97-AF65-F5344CB8AC3E}">
        <p14:creationId xmlns:p14="http://schemas.microsoft.com/office/powerpoint/2010/main" val="123165378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8"/>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subTnLst>
                                    <p:audio>
                                      <p:cMediaNode>
                                        <p:cTn display="0" masterRel="sameClick">
                                          <p:stCondLst>
                                            <p:cond evt="begin" delay="0">
                                              <p:tn val="5"/>
                                            </p:cond>
                                          </p:stCondLst>
                                          <p:endCondLst>
                                            <p:cond evt="onStopAudio" delay="0">
                                              <p:tgtEl>
                                                <p:sldTgt/>
                                              </p:tgtEl>
                                            </p:cond>
                                          </p:endCondLst>
                                        </p:cTn>
                                        <p:tgtEl>
                                          <p:sndTgt r:embed="rId3" name="laser.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500"/>
                                        <p:tgtEl>
                                          <p:spTgt spid="31"/>
                                        </p:tgtEl>
                                      </p:cBhvr>
                                    </p:animEffect>
                                  </p:childTnLst>
                                  <p:subTnLst>
                                    <p:audio>
                                      <p:cMediaNode>
                                        <p:cTn display="0" masterRel="sameClick">
                                          <p:stCondLst>
                                            <p:cond evt="begin" delay="0">
                                              <p:tn val="10"/>
                                            </p:cond>
                                          </p:stCondLst>
                                          <p:endCondLst>
                                            <p:cond evt="onStopAudio" delay="0">
                                              <p:tgtEl>
                                                <p:sldTgt/>
                                              </p:tgtEl>
                                            </p:cond>
                                          </p:endCondLst>
                                        </p:cTn>
                                        <p:tgtEl>
                                          <p:sndTgt r:embed="rId3" name="laser.wav"/>
                                        </p:tgtEl>
                                      </p:cMediaNode>
                                    </p:audio>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500"/>
                                        <p:tgtEl>
                                          <p:spTgt spid="32"/>
                                        </p:tgtEl>
                                      </p:cBhvr>
                                    </p:animEffect>
                                  </p:childTnLst>
                                  <p:subTnLst>
                                    <p:audio>
                                      <p:cMediaNode>
                                        <p:cTn display="0" masterRel="sameClick">
                                          <p:stCondLst>
                                            <p:cond evt="begin" delay="0">
                                              <p:tn val="15"/>
                                            </p:cond>
                                          </p:stCondLst>
                                          <p:endCondLst>
                                            <p:cond evt="onStopAudio" delay="0">
                                              <p:tgtEl>
                                                <p:sldTgt/>
                                              </p:tgtEl>
                                            </p:cond>
                                          </p:endCondLst>
                                        </p:cTn>
                                        <p:tgtEl>
                                          <p:sndTgt r:embed="rId3" name="laser.wav"/>
                                        </p:tgtEl>
                                      </p:cMediaNode>
                                    </p:audio>
                                  </p:sub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fade">
                                      <p:cBhvr>
                                        <p:cTn id="22" dur="500"/>
                                        <p:tgtEl>
                                          <p:spTgt spid="33"/>
                                        </p:tgtEl>
                                      </p:cBhvr>
                                    </p:animEffect>
                                  </p:childTnLst>
                                  <p:subTnLst>
                                    <p:audio>
                                      <p:cMediaNode>
                                        <p:cTn display="0" masterRel="sameClick">
                                          <p:stCondLst>
                                            <p:cond evt="begin" delay="0">
                                              <p:tn val="20"/>
                                            </p:cond>
                                          </p:stCondLst>
                                          <p:endCondLst>
                                            <p:cond evt="onStopAudio" delay="0">
                                              <p:tgtEl>
                                                <p:sldTgt/>
                                              </p:tgtEl>
                                            </p:cond>
                                          </p:endCondLst>
                                        </p:cTn>
                                        <p:tgtEl>
                                          <p:sndTgt r:embed="rId3" name="laser.wav"/>
                                        </p:tgtEl>
                                      </p:cMediaNode>
                                    </p:audio>
                                  </p:sub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fade">
                                      <p:cBhvr>
                                        <p:cTn id="27" dur="500"/>
                                        <p:tgtEl>
                                          <p:spTgt spid="34"/>
                                        </p:tgtEl>
                                      </p:cBhvr>
                                    </p:animEffect>
                                  </p:childTnLst>
                                  <p:subTnLst>
                                    <p:audio>
                                      <p:cMediaNode>
                                        <p:cTn display="0" masterRel="sameClick">
                                          <p:stCondLst>
                                            <p:cond evt="begin" delay="0">
                                              <p:tn val="25"/>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28"/>
                  </p:tgtEl>
                </p:cond>
              </p:nextCondLst>
            </p:seq>
            <p:seq concurrent="1" nextAc="seek">
              <p:cTn id="28" restart="whenNotActive" fill="hold" evtFilter="cancelBubble" nodeType="interactiveSeq">
                <p:stCondLst>
                  <p:cond evt="onClick" delay="0">
                    <p:tgtEl>
                      <p:spTgt spid="49"/>
                    </p:tgtEl>
                  </p:cond>
                </p:stCondLst>
                <p:endSync evt="end" delay="0">
                  <p:rtn val="all"/>
                </p:endSync>
                <p:childTnLst>
                  <p:par>
                    <p:cTn id="29" fill="hold">
                      <p:stCondLst>
                        <p:cond delay="0"/>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47"/>
                                        </p:tgtEl>
                                        <p:attrNameLst>
                                          <p:attrName>style.visibility</p:attrName>
                                        </p:attrNameLst>
                                      </p:cBhvr>
                                      <p:to>
                                        <p:strVal val="visible"/>
                                      </p:to>
                                    </p:set>
                                    <p:animEffect transition="in" filter="fade">
                                      <p:cBhvr>
                                        <p:cTn id="33" dur="500"/>
                                        <p:tgtEl>
                                          <p:spTgt spid="47"/>
                                        </p:tgtEl>
                                      </p:cBhvr>
                                    </p:animEffect>
                                  </p:childTnLst>
                                  <p:subTnLst>
                                    <p:audio>
                                      <p:cMediaNode>
                                        <p:cTn display="0" masterRel="sameClick">
                                          <p:stCondLst>
                                            <p:cond evt="begin" delay="0">
                                              <p:tn val="31"/>
                                            </p:cond>
                                          </p:stCondLst>
                                          <p:endCondLst>
                                            <p:cond evt="onStopAudio" delay="0">
                                              <p:tgtEl>
                                                <p:sldTgt/>
                                              </p:tgtEl>
                                            </p:cond>
                                          </p:endCondLst>
                                        </p:cTn>
                                        <p:tgtEl>
                                          <p:sndTgt r:embed="rId3" name="laser.wav"/>
                                        </p:tgtEl>
                                      </p:cMediaNode>
                                    </p:audio>
                                  </p:sub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50"/>
                                        </p:tgtEl>
                                        <p:attrNameLst>
                                          <p:attrName>style.visibility</p:attrName>
                                        </p:attrNameLst>
                                      </p:cBhvr>
                                      <p:to>
                                        <p:strVal val="visible"/>
                                      </p:to>
                                    </p:set>
                                    <p:animEffect transition="in" filter="fade">
                                      <p:cBhvr>
                                        <p:cTn id="38" dur="500"/>
                                        <p:tgtEl>
                                          <p:spTgt spid="50"/>
                                        </p:tgtEl>
                                      </p:cBhvr>
                                    </p:animEffect>
                                  </p:childTnLst>
                                  <p:subTnLst>
                                    <p:audio>
                                      <p:cMediaNode>
                                        <p:cTn display="0" masterRel="sameClick">
                                          <p:stCondLst>
                                            <p:cond evt="begin" delay="0">
                                              <p:tn val="36"/>
                                            </p:cond>
                                          </p:stCondLst>
                                          <p:endCondLst>
                                            <p:cond evt="onStopAudio" delay="0">
                                              <p:tgtEl>
                                                <p:sldTgt/>
                                              </p:tgtEl>
                                            </p:cond>
                                          </p:endCondLst>
                                        </p:cTn>
                                        <p:tgtEl>
                                          <p:sndTgt r:embed="rId3" name="laser.wav"/>
                                        </p:tgtEl>
                                      </p:cMediaNode>
                                    </p:audio>
                                  </p:sub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51"/>
                                        </p:tgtEl>
                                        <p:attrNameLst>
                                          <p:attrName>style.visibility</p:attrName>
                                        </p:attrNameLst>
                                      </p:cBhvr>
                                      <p:to>
                                        <p:strVal val="visible"/>
                                      </p:to>
                                    </p:set>
                                    <p:animEffect transition="in" filter="fade">
                                      <p:cBhvr>
                                        <p:cTn id="43" dur="500"/>
                                        <p:tgtEl>
                                          <p:spTgt spid="51"/>
                                        </p:tgtEl>
                                      </p:cBhvr>
                                    </p:animEffect>
                                  </p:childTnLst>
                                  <p:subTnLst>
                                    <p:audio>
                                      <p:cMediaNode>
                                        <p:cTn display="0" masterRel="sameClick">
                                          <p:stCondLst>
                                            <p:cond evt="begin" delay="0">
                                              <p:tn val="41"/>
                                            </p:cond>
                                          </p:stCondLst>
                                          <p:endCondLst>
                                            <p:cond evt="onStopAudio" delay="0">
                                              <p:tgtEl>
                                                <p:sldTgt/>
                                              </p:tgtEl>
                                            </p:cond>
                                          </p:endCondLst>
                                        </p:cTn>
                                        <p:tgtEl>
                                          <p:sndTgt r:embed="rId3" name="laser.wav"/>
                                        </p:tgtEl>
                                      </p:cMediaNode>
                                    </p:audio>
                                  </p:sub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52"/>
                                        </p:tgtEl>
                                        <p:attrNameLst>
                                          <p:attrName>style.visibility</p:attrName>
                                        </p:attrNameLst>
                                      </p:cBhvr>
                                      <p:to>
                                        <p:strVal val="visible"/>
                                      </p:to>
                                    </p:set>
                                    <p:animEffect transition="in" filter="fade">
                                      <p:cBhvr>
                                        <p:cTn id="48" dur="500"/>
                                        <p:tgtEl>
                                          <p:spTgt spid="52"/>
                                        </p:tgtEl>
                                      </p:cBhvr>
                                    </p:animEffect>
                                  </p:childTnLst>
                                  <p:subTnLst>
                                    <p:audio>
                                      <p:cMediaNode>
                                        <p:cTn display="0" masterRel="sameClick">
                                          <p:stCondLst>
                                            <p:cond evt="begin" delay="0">
                                              <p:tn val="46"/>
                                            </p:cond>
                                          </p:stCondLst>
                                          <p:endCondLst>
                                            <p:cond evt="onStopAudio" delay="0">
                                              <p:tgtEl>
                                                <p:sldTgt/>
                                              </p:tgtEl>
                                            </p:cond>
                                          </p:endCondLst>
                                        </p:cTn>
                                        <p:tgtEl>
                                          <p:sndTgt r:embed="rId3" name="laser.wav"/>
                                        </p:tgtEl>
                                      </p:cMediaNode>
                                    </p:audio>
                                  </p:sub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53"/>
                                        </p:tgtEl>
                                        <p:attrNameLst>
                                          <p:attrName>style.visibility</p:attrName>
                                        </p:attrNameLst>
                                      </p:cBhvr>
                                      <p:to>
                                        <p:strVal val="visible"/>
                                      </p:to>
                                    </p:set>
                                    <p:animEffect transition="in" filter="fade">
                                      <p:cBhvr>
                                        <p:cTn id="53" dur="500"/>
                                        <p:tgtEl>
                                          <p:spTgt spid="53"/>
                                        </p:tgtEl>
                                      </p:cBhvr>
                                    </p:animEffect>
                                  </p:childTnLst>
                                  <p:subTnLst>
                                    <p:audio>
                                      <p:cMediaNode>
                                        <p:cTn display="0" masterRel="sameClick">
                                          <p:stCondLst>
                                            <p:cond evt="begin" delay="0">
                                              <p:tn val="51"/>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49"/>
                  </p:tgtEl>
                </p:cond>
              </p:nextCondLst>
            </p:seq>
            <p:seq concurrent="1" nextAc="seek">
              <p:cTn id="54" restart="whenNotActive" fill="hold" evtFilter="cancelBubble" nodeType="interactiveSeq">
                <p:stCondLst>
                  <p:cond evt="onClick" delay="0">
                    <p:tgtEl>
                      <p:spTgt spid="5"/>
                    </p:tgtEl>
                  </p:cond>
                </p:stCondLst>
                <p:endSync evt="end" delay="0">
                  <p:rtn val="all"/>
                </p:endSync>
                <p:childTnLst>
                  <p:par>
                    <p:cTn id="55" fill="hold">
                      <p:stCondLst>
                        <p:cond delay="0"/>
                      </p:stCondLst>
                      <p:childTnLst>
                        <p:par>
                          <p:cTn id="56" fill="hold">
                            <p:stCondLst>
                              <p:cond delay="0"/>
                            </p:stCondLst>
                            <p:childTnLst>
                              <p:par>
                                <p:cTn id="57" presetID="50" presetClass="exit" presetSubtype="0" accel="100000" fill="hold" grpId="0" nodeType="clickEffect">
                                  <p:stCondLst>
                                    <p:cond delay="0"/>
                                  </p:stCondLst>
                                  <p:childTnLst>
                                    <p:anim calcmode="lin" valueType="num">
                                      <p:cBhvr>
                                        <p:cTn id="58" dur="1000"/>
                                        <p:tgtEl>
                                          <p:spTgt spid="64"/>
                                        </p:tgtEl>
                                        <p:attrNameLst>
                                          <p:attrName>ppt_w</p:attrName>
                                        </p:attrNameLst>
                                      </p:cBhvr>
                                      <p:tavLst>
                                        <p:tav tm="0">
                                          <p:val>
                                            <p:strVal val="ppt_w"/>
                                          </p:val>
                                        </p:tav>
                                        <p:tav tm="100000">
                                          <p:val>
                                            <p:strVal val="ppt_w+.3"/>
                                          </p:val>
                                        </p:tav>
                                      </p:tavLst>
                                    </p:anim>
                                    <p:anim calcmode="lin" valueType="num">
                                      <p:cBhvr>
                                        <p:cTn id="59" dur="1000"/>
                                        <p:tgtEl>
                                          <p:spTgt spid="64"/>
                                        </p:tgtEl>
                                        <p:attrNameLst>
                                          <p:attrName>ppt_h</p:attrName>
                                        </p:attrNameLst>
                                      </p:cBhvr>
                                      <p:tavLst>
                                        <p:tav tm="0">
                                          <p:val>
                                            <p:strVal val="ppt_h"/>
                                          </p:val>
                                        </p:tav>
                                        <p:tav tm="100000">
                                          <p:val>
                                            <p:strVal val="ppt_h"/>
                                          </p:val>
                                        </p:tav>
                                      </p:tavLst>
                                    </p:anim>
                                    <p:animEffect transition="out" filter="fade">
                                      <p:cBhvr>
                                        <p:cTn id="60" dur="1000"/>
                                        <p:tgtEl>
                                          <p:spTgt spid="64"/>
                                        </p:tgtEl>
                                      </p:cBhvr>
                                    </p:animEffect>
                                    <p:set>
                                      <p:cBhvr>
                                        <p:cTn id="61" dur="1" fill="hold">
                                          <p:stCondLst>
                                            <p:cond delay="999"/>
                                          </p:stCondLst>
                                        </p:cTn>
                                        <p:tgtEl>
                                          <p:spTgt spid="64"/>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62" restart="whenNotActive" fill="hold" evtFilter="cancelBubble" nodeType="interactiveSeq">
                <p:stCondLst>
                  <p:cond evt="onClick" delay="0">
                    <p:tgtEl>
                      <p:spTgt spid="9"/>
                    </p:tgtEl>
                  </p:cond>
                </p:stCondLst>
                <p:endSync evt="end" delay="0">
                  <p:rtn val="all"/>
                </p:endSync>
                <p:childTnLst>
                  <p:par>
                    <p:cTn id="63" fill="hold">
                      <p:stCondLst>
                        <p:cond delay="0"/>
                      </p:stCondLst>
                      <p:childTnLst>
                        <p:par>
                          <p:cTn id="64" fill="hold">
                            <p:stCondLst>
                              <p:cond delay="0"/>
                            </p:stCondLst>
                            <p:childTnLst>
                              <p:par>
                                <p:cTn id="65" presetID="50" presetClass="exit" presetSubtype="0" accel="100000" fill="hold" grpId="0" nodeType="clickEffect">
                                  <p:stCondLst>
                                    <p:cond delay="0"/>
                                  </p:stCondLst>
                                  <p:childTnLst>
                                    <p:anim calcmode="lin" valueType="num">
                                      <p:cBhvr>
                                        <p:cTn id="66" dur="1000"/>
                                        <p:tgtEl>
                                          <p:spTgt spid="63"/>
                                        </p:tgtEl>
                                        <p:attrNameLst>
                                          <p:attrName>ppt_w</p:attrName>
                                        </p:attrNameLst>
                                      </p:cBhvr>
                                      <p:tavLst>
                                        <p:tav tm="0">
                                          <p:val>
                                            <p:strVal val="ppt_w"/>
                                          </p:val>
                                        </p:tav>
                                        <p:tav tm="100000">
                                          <p:val>
                                            <p:strVal val="ppt_w+.3"/>
                                          </p:val>
                                        </p:tav>
                                      </p:tavLst>
                                    </p:anim>
                                    <p:anim calcmode="lin" valueType="num">
                                      <p:cBhvr>
                                        <p:cTn id="67" dur="1000"/>
                                        <p:tgtEl>
                                          <p:spTgt spid="63"/>
                                        </p:tgtEl>
                                        <p:attrNameLst>
                                          <p:attrName>ppt_h</p:attrName>
                                        </p:attrNameLst>
                                      </p:cBhvr>
                                      <p:tavLst>
                                        <p:tav tm="0">
                                          <p:val>
                                            <p:strVal val="ppt_h"/>
                                          </p:val>
                                        </p:tav>
                                        <p:tav tm="100000">
                                          <p:val>
                                            <p:strVal val="ppt_h"/>
                                          </p:val>
                                        </p:tav>
                                      </p:tavLst>
                                    </p:anim>
                                    <p:animEffect transition="out" filter="fade">
                                      <p:cBhvr>
                                        <p:cTn id="68" dur="1000"/>
                                        <p:tgtEl>
                                          <p:spTgt spid="63"/>
                                        </p:tgtEl>
                                      </p:cBhvr>
                                    </p:animEffect>
                                    <p:set>
                                      <p:cBhvr>
                                        <p:cTn id="69" dur="1" fill="hold">
                                          <p:stCondLst>
                                            <p:cond delay="999"/>
                                          </p:stCondLst>
                                        </p:cTn>
                                        <p:tgtEl>
                                          <p:spTgt spid="63"/>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70" restart="whenNotActive" fill="hold" evtFilter="cancelBubble" nodeType="interactiveSeq">
                <p:stCondLst>
                  <p:cond evt="onClick" delay="0">
                    <p:tgtEl>
                      <p:spTgt spid="17"/>
                    </p:tgtEl>
                  </p:cond>
                </p:stCondLst>
                <p:endSync evt="end" delay="0">
                  <p:rtn val="all"/>
                </p:endSync>
                <p:childTnLst>
                  <p:par>
                    <p:cTn id="71" fill="hold">
                      <p:stCondLst>
                        <p:cond delay="0"/>
                      </p:stCondLst>
                      <p:childTnLst>
                        <p:par>
                          <p:cTn id="72" fill="hold">
                            <p:stCondLst>
                              <p:cond delay="0"/>
                            </p:stCondLst>
                            <p:childTnLst>
                              <p:par>
                                <p:cTn id="73" presetID="50" presetClass="exit" presetSubtype="0" accel="100000" fill="hold" grpId="0" nodeType="clickEffect">
                                  <p:stCondLst>
                                    <p:cond delay="0"/>
                                  </p:stCondLst>
                                  <p:childTnLst>
                                    <p:anim calcmode="lin" valueType="num">
                                      <p:cBhvr>
                                        <p:cTn id="74" dur="1000"/>
                                        <p:tgtEl>
                                          <p:spTgt spid="62"/>
                                        </p:tgtEl>
                                        <p:attrNameLst>
                                          <p:attrName>ppt_w</p:attrName>
                                        </p:attrNameLst>
                                      </p:cBhvr>
                                      <p:tavLst>
                                        <p:tav tm="0">
                                          <p:val>
                                            <p:strVal val="ppt_w"/>
                                          </p:val>
                                        </p:tav>
                                        <p:tav tm="100000">
                                          <p:val>
                                            <p:strVal val="ppt_w+.3"/>
                                          </p:val>
                                        </p:tav>
                                      </p:tavLst>
                                    </p:anim>
                                    <p:anim calcmode="lin" valueType="num">
                                      <p:cBhvr>
                                        <p:cTn id="75" dur="1000"/>
                                        <p:tgtEl>
                                          <p:spTgt spid="62"/>
                                        </p:tgtEl>
                                        <p:attrNameLst>
                                          <p:attrName>ppt_h</p:attrName>
                                        </p:attrNameLst>
                                      </p:cBhvr>
                                      <p:tavLst>
                                        <p:tav tm="0">
                                          <p:val>
                                            <p:strVal val="ppt_h"/>
                                          </p:val>
                                        </p:tav>
                                        <p:tav tm="100000">
                                          <p:val>
                                            <p:strVal val="ppt_h"/>
                                          </p:val>
                                        </p:tav>
                                      </p:tavLst>
                                    </p:anim>
                                    <p:animEffect transition="out" filter="fade">
                                      <p:cBhvr>
                                        <p:cTn id="76" dur="1000"/>
                                        <p:tgtEl>
                                          <p:spTgt spid="62"/>
                                        </p:tgtEl>
                                      </p:cBhvr>
                                    </p:animEffect>
                                    <p:set>
                                      <p:cBhvr>
                                        <p:cTn id="77" dur="1" fill="hold">
                                          <p:stCondLst>
                                            <p:cond delay="999"/>
                                          </p:stCondLst>
                                        </p:cTn>
                                        <p:tgtEl>
                                          <p:spTgt spid="62"/>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78" restart="whenNotActive" fill="hold" evtFilter="cancelBubble" nodeType="interactiveSeq">
                <p:stCondLst>
                  <p:cond evt="onClick" delay="0">
                    <p:tgtEl>
                      <p:spTgt spid="25"/>
                    </p:tgtEl>
                  </p:cond>
                </p:stCondLst>
                <p:endSync evt="end" delay="0">
                  <p:rtn val="all"/>
                </p:endSync>
                <p:childTnLst>
                  <p:par>
                    <p:cTn id="79" fill="hold">
                      <p:stCondLst>
                        <p:cond delay="0"/>
                      </p:stCondLst>
                      <p:childTnLst>
                        <p:par>
                          <p:cTn id="80" fill="hold">
                            <p:stCondLst>
                              <p:cond delay="0"/>
                            </p:stCondLst>
                            <p:childTnLst>
                              <p:par>
                                <p:cTn id="81" presetID="50" presetClass="exit" presetSubtype="0" accel="100000" fill="hold" grpId="0" nodeType="clickEffect">
                                  <p:stCondLst>
                                    <p:cond delay="0"/>
                                  </p:stCondLst>
                                  <p:childTnLst>
                                    <p:anim calcmode="lin" valueType="num">
                                      <p:cBhvr>
                                        <p:cTn id="82" dur="1000"/>
                                        <p:tgtEl>
                                          <p:spTgt spid="61"/>
                                        </p:tgtEl>
                                        <p:attrNameLst>
                                          <p:attrName>ppt_w</p:attrName>
                                        </p:attrNameLst>
                                      </p:cBhvr>
                                      <p:tavLst>
                                        <p:tav tm="0">
                                          <p:val>
                                            <p:strVal val="ppt_w"/>
                                          </p:val>
                                        </p:tav>
                                        <p:tav tm="100000">
                                          <p:val>
                                            <p:strVal val="ppt_w+.3"/>
                                          </p:val>
                                        </p:tav>
                                      </p:tavLst>
                                    </p:anim>
                                    <p:anim calcmode="lin" valueType="num">
                                      <p:cBhvr>
                                        <p:cTn id="83" dur="1000"/>
                                        <p:tgtEl>
                                          <p:spTgt spid="61"/>
                                        </p:tgtEl>
                                        <p:attrNameLst>
                                          <p:attrName>ppt_h</p:attrName>
                                        </p:attrNameLst>
                                      </p:cBhvr>
                                      <p:tavLst>
                                        <p:tav tm="0">
                                          <p:val>
                                            <p:strVal val="ppt_h"/>
                                          </p:val>
                                        </p:tav>
                                        <p:tav tm="100000">
                                          <p:val>
                                            <p:strVal val="ppt_h"/>
                                          </p:val>
                                        </p:tav>
                                      </p:tavLst>
                                    </p:anim>
                                    <p:animEffect transition="out" filter="fade">
                                      <p:cBhvr>
                                        <p:cTn id="84" dur="1000"/>
                                        <p:tgtEl>
                                          <p:spTgt spid="61"/>
                                        </p:tgtEl>
                                      </p:cBhvr>
                                    </p:animEffect>
                                    <p:set>
                                      <p:cBhvr>
                                        <p:cTn id="85" dur="1" fill="hold">
                                          <p:stCondLst>
                                            <p:cond delay="999"/>
                                          </p:stCondLst>
                                        </p:cTn>
                                        <p:tgtEl>
                                          <p:spTgt spid="61"/>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86" restart="whenNotActive" fill="hold" evtFilter="cancelBubble" nodeType="interactiveSeq">
                <p:stCondLst>
                  <p:cond evt="onClick" delay="0">
                    <p:tgtEl>
                      <p:spTgt spid="21"/>
                    </p:tgtEl>
                  </p:cond>
                </p:stCondLst>
                <p:endSync evt="end" delay="0">
                  <p:rtn val="all"/>
                </p:endSync>
                <p:childTnLst>
                  <p:par>
                    <p:cTn id="87" fill="hold">
                      <p:stCondLst>
                        <p:cond delay="0"/>
                      </p:stCondLst>
                      <p:childTnLst>
                        <p:par>
                          <p:cTn id="88" fill="hold">
                            <p:stCondLst>
                              <p:cond delay="0"/>
                            </p:stCondLst>
                            <p:childTnLst>
                              <p:par>
                                <p:cTn id="89" presetID="50" presetClass="exit" presetSubtype="0" accel="100000" fill="hold" grpId="0" nodeType="clickEffect">
                                  <p:stCondLst>
                                    <p:cond delay="0"/>
                                  </p:stCondLst>
                                  <p:childTnLst>
                                    <p:anim calcmode="lin" valueType="num">
                                      <p:cBhvr>
                                        <p:cTn id="90" dur="1000"/>
                                        <p:tgtEl>
                                          <p:spTgt spid="60"/>
                                        </p:tgtEl>
                                        <p:attrNameLst>
                                          <p:attrName>ppt_w</p:attrName>
                                        </p:attrNameLst>
                                      </p:cBhvr>
                                      <p:tavLst>
                                        <p:tav tm="0">
                                          <p:val>
                                            <p:strVal val="ppt_w"/>
                                          </p:val>
                                        </p:tav>
                                        <p:tav tm="100000">
                                          <p:val>
                                            <p:strVal val="ppt_w+.3"/>
                                          </p:val>
                                        </p:tav>
                                      </p:tavLst>
                                    </p:anim>
                                    <p:anim calcmode="lin" valueType="num">
                                      <p:cBhvr>
                                        <p:cTn id="91" dur="1000"/>
                                        <p:tgtEl>
                                          <p:spTgt spid="60"/>
                                        </p:tgtEl>
                                        <p:attrNameLst>
                                          <p:attrName>ppt_h</p:attrName>
                                        </p:attrNameLst>
                                      </p:cBhvr>
                                      <p:tavLst>
                                        <p:tav tm="0">
                                          <p:val>
                                            <p:strVal val="ppt_h"/>
                                          </p:val>
                                        </p:tav>
                                        <p:tav tm="100000">
                                          <p:val>
                                            <p:strVal val="ppt_h"/>
                                          </p:val>
                                        </p:tav>
                                      </p:tavLst>
                                    </p:anim>
                                    <p:animEffect transition="out" filter="fade">
                                      <p:cBhvr>
                                        <p:cTn id="92" dur="1000"/>
                                        <p:tgtEl>
                                          <p:spTgt spid="60"/>
                                        </p:tgtEl>
                                      </p:cBhvr>
                                    </p:animEffect>
                                    <p:set>
                                      <p:cBhvr>
                                        <p:cTn id="93" dur="1" fill="hold">
                                          <p:stCondLst>
                                            <p:cond delay="999"/>
                                          </p:stCondLst>
                                        </p:cTn>
                                        <p:tgtEl>
                                          <p:spTgt spid="60"/>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94" restart="whenNotActive" fill="hold" evtFilter="cancelBubble" nodeType="interactiveSeq">
                <p:stCondLst>
                  <p:cond evt="onClick" delay="0">
                    <p:tgtEl>
                      <p:spTgt spid="12"/>
                    </p:tgtEl>
                  </p:cond>
                </p:stCondLst>
                <p:endSync evt="end" delay="0">
                  <p:rtn val="all"/>
                </p:endSync>
                <p:childTnLst>
                  <p:par>
                    <p:cTn id="95" fill="hold">
                      <p:stCondLst>
                        <p:cond delay="0"/>
                      </p:stCondLst>
                      <p:childTnLst>
                        <p:par>
                          <p:cTn id="96" fill="hold">
                            <p:stCondLst>
                              <p:cond delay="0"/>
                            </p:stCondLst>
                            <p:childTnLst>
                              <p:par>
                                <p:cTn id="97" presetID="26" presetClass="emph" presetSubtype="0" fill="hold" nodeType="clickEffect">
                                  <p:stCondLst>
                                    <p:cond delay="0"/>
                                  </p:stCondLst>
                                  <p:childTnLst>
                                    <p:animEffect transition="out" filter="fade">
                                      <p:cBhvr>
                                        <p:cTn id="98" dur="500" tmFilter="0, 0; .2, .5; .8, .5; 1, 0"/>
                                        <p:tgtEl>
                                          <p:spTgt spid="12"/>
                                        </p:tgtEl>
                                      </p:cBhvr>
                                    </p:animEffect>
                                    <p:animScale>
                                      <p:cBhvr>
                                        <p:cTn id="99" dur="250" autoRev="1" fill="hold"/>
                                        <p:tgtEl>
                                          <p:spTgt spid="12"/>
                                        </p:tgtEl>
                                      </p:cBhvr>
                                      <p:by x="105000" y="105000"/>
                                    </p:animScale>
                                  </p:childTnLst>
                                </p:cTn>
                              </p:par>
                              <p:par>
                                <p:cTn id="100" presetID="23" presetClass="entr" presetSubtype="32" fill="hold" grpId="0" nodeType="withEffect">
                                  <p:stCondLst>
                                    <p:cond delay="0"/>
                                  </p:stCondLst>
                                  <p:childTnLst>
                                    <p:set>
                                      <p:cBhvr>
                                        <p:cTn id="101" dur="1" fill="hold">
                                          <p:stCondLst>
                                            <p:cond delay="0"/>
                                          </p:stCondLst>
                                        </p:cTn>
                                        <p:tgtEl>
                                          <p:spTgt spid="8"/>
                                        </p:tgtEl>
                                        <p:attrNameLst>
                                          <p:attrName>style.visibility</p:attrName>
                                        </p:attrNameLst>
                                      </p:cBhvr>
                                      <p:to>
                                        <p:strVal val="visible"/>
                                      </p:to>
                                    </p:set>
                                    <p:anim calcmode="lin" valueType="num">
                                      <p:cBhvr>
                                        <p:cTn id="102" dur="500" fill="hold"/>
                                        <p:tgtEl>
                                          <p:spTgt spid="8"/>
                                        </p:tgtEl>
                                        <p:attrNameLst>
                                          <p:attrName>ppt_w</p:attrName>
                                        </p:attrNameLst>
                                      </p:cBhvr>
                                      <p:tavLst>
                                        <p:tav tm="0">
                                          <p:val>
                                            <p:strVal val="4*#ppt_w"/>
                                          </p:val>
                                        </p:tav>
                                        <p:tav tm="100000">
                                          <p:val>
                                            <p:strVal val="#ppt_w"/>
                                          </p:val>
                                        </p:tav>
                                      </p:tavLst>
                                    </p:anim>
                                    <p:anim calcmode="lin" valueType="num">
                                      <p:cBhvr>
                                        <p:cTn id="103" dur="500" fill="hold"/>
                                        <p:tgtEl>
                                          <p:spTgt spid="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0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12"/>
                  </p:tgtEl>
                </p:cond>
              </p:nextCondLst>
            </p:seq>
            <p:seq concurrent="1" nextAc="seek">
              <p:cTn id="104" restart="whenNotActive" fill="hold" evtFilter="cancelBubble" nodeType="interactiveSeq">
                <p:stCondLst>
                  <p:cond evt="onClick" delay="0">
                    <p:tgtEl>
                      <p:spTgt spid="59"/>
                    </p:tgtEl>
                  </p:cond>
                </p:stCondLst>
                <p:endSync evt="end" delay="0">
                  <p:rtn val="all"/>
                </p:endSync>
                <p:childTnLst>
                  <p:par>
                    <p:cTn id="105" fill="hold">
                      <p:stCondLst>
                        <p:cond delay="0"/>
                      </p:stCondLst>
                      <p:childTnLst>
                        <p:par>
                          <p:cTn id="106" fill="hold">
                            <p:stCondLst>
                              <p:cond delay="0"/>
                            </p:stCondLst>
                            <p:childTnLst>
                              <p:par>
                                <p:cTn id="107" presetID="26" presetClass="emph" presetSubtype="0" fill="hold" nodeType="clickEffect">
                                  <p:stCondLst>
                                    <p:cond delay="0"/>
                                  </p:stCondLst>
                                  <p:childTnLst>
                                    <p:animEffect transition="out" filter="fade">
                                      <p:cBhvr>
                                        <p:cTn id="108" dur="500" tmFilter="0, 0; .2, .5; .8, .5; 1, 0"/>
                                        <p:tgtEl>
                                          <p:spTgt spid="59"/>
                                        </p:tgtEl>
                                      </p:cBhvr>
                                    </p:animEffect>
                                    <p:animScale>
                                      <p:cBhvr>
                                        <p:cTn id="109" dur="250" autoRev="1" fill="hold"/>
                                        <p:tgtEl>
                                          <p:spTgt spid="59"/>
                                        </p:tgtEl>
                                      </p:cBhvr>
                                      <p:by x="105000" y="105000"/>
                                    </p:animScale>
                                  </p:childTnLst>
                                </p:cTn>
                              </p:par>
                              <p:par>
                                <p:cTn id="110" presetID="23" presetClass="entr" presetSubtype="32" fill="hold" nodeType="withEffect">
                                  <p:stCondLst>
                                    <p:cond delay="0"/>
                                  </p:stCondLst>
                                  <p:childTnLst>
                                    <p:set>
                                      <p:cBhvr>
                                        <p:cTn id="111" dur="1" fill="hold">
                                          <p:stCondLst>
                                            <p:cond delay="0"/>
                                          </p:stCondLst>
                                        </p:cTn>
                                        <p:tgtEl>
                                          <p:spTgt spid="70"/>
                                        </p:tgtEl>
                                        <p:attrNameLst>
                                          <p:attrName>style.visibility</p:attrName>
                                        </p:attrNameLst>
                                      </p:cBhvr>
                                      <p:to>
                                        <p:strVal val="visible"/>
                                      </p:to>
                                    </p:set>
                                    <p:anim calcmode="lin" valueType="num">
                                      <p:cBhvr>
                                        <p:cTn id="112" dur="500" fill="hold"/>
                                        <p:tgtEl>
                                          <p:spTgt spid="70"/>
                                        </p:tgtEl>
                                        <p:attrNameLst>
                                          <p:attrName>ppt_w</p:attrName>
                                        </p:attrNameLst>
                                      </p:cBhvr>
                                      <p:tavLst>
                                        <p:tav tm="0">
                                          <p:val>
                                            <p:strVal val="4*#ppt_w"/>
                                          </p:val>
                                        </p:tav>
                                        <p:tav tm="100000">
                                          <p:val>
                                            <p:strVal val="#ppt_w"/>
                                          </p:val>
                                        </p:tav>
                                      </p:tavLst>
                                    </p:anim>
                                    <p:anim calcmode="lin" valueType="num">
                                      <p:cBhvr>
                                        <p:cTn id="113" dur="500" fill="hold"/>
                                        <p:tgtEl>
                                          <p:spTgt spid="7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10"/>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59"/>
                  </p:tgtEl>
                </p:cond>
              </p:nextCondLst>
            </p:seq>
          </p:childTnLst>
        </p:cTn>
      </p:par>
    </p:tnLst>
    <p:bldLst>
      <p:bldP spid="27" grpId="0" animBg="1"/>
      <p:bldP spid="31" grpId="0" animBg="1"/>
      <p:bldP spid="32" grpId="0" animBg="1"/>
      <p:bldP spid="33" grpId="0" animBg="1"/>
      <p:bldP spid="34" grpId="0" animBg="1"/>
      <p:bldP spid="64" grpId="0" animBg="1"/>
      <p:bldP spid="63" grpId="0" animBg="1"/>
      <p:bldP spid="62" grpId="0" animBg="1"/>
      <p:bldP spid="60" grpId="0" animBg="1"/>
      <p:bldP spid="61" grpId="0" animBg="1"/>
      <p:bldP spid="47" grpId="0" animBg="1"/>
      <p:bldP spid="50" grpId="0" animBg="1"/>
      <p:bldP spid="51" grpId="0" animBg="1"/>
      <p:bldP spid="52" grpId="0" animBg="1"/>
      <p:bldP spid="53" grpId="0" animBg="1"/>
      <p:bldP spid="8" grpId="0"/>
    </p:bldLst>
  </p:timing>
</p:sld>
</file>

<file path=ppt/tags/tag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8&quot;/&gt;&lt;/TableIndex&gt;&lt;/ShapeTextInfo&gt;"/>
  <p:tag name="PRESENTER_SHAPEINFO" val="&lt;ThreeDShapeInfo&gt;&lt;uuid val=&quot;{6B905916-EC21-4ACF-BC58-BB8799F19323}&quot;/&gt;&lt;isInvalidForFieldText val=&quot;1&quot;/&gt;&lt;Image&gt;&lt;filename val=&quot;C:\Users\TONGXU~1\AppData\Local\Temp\PR\data\asimages\{6B905916-EC21-4ACF-BC58-BB8799F19323}_2_S.png&quot;/&gt;&lt;left val=&quot;79&quot;/&gt;&lt;top val=&quot;17&quot;/&gt;&lt;width val=&quot;634&quot;/&gt;&lt;height val=&quot;109&quot;/&gt;&lt;hasText val=&quot;0&quot;/&gt;&lt;/Image&gt;&lt;Image&gt;&lt;filename val=&quot;C:\Users\TONGXU~1\AppData\Local\Temp\PR\data\asimages\{6B905916-EC21-4ACF-BC58-BB8799F19323}_2_T.png&quot;/&gt;&lt;left val=&quot;82&quot;/&gt;&lt;top val=&quot;15&quot;/&gt;&lt;width val=&quot;604&quot;/&gt;&lt;height val=&quot;102&quot;/&gt;&lt;hasText val=&quot;1&quot;/&gt;&lt;/Image&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Thiết kế: Thạch Trương Thảo (0987 039 863)">
  <a:themeElements>
    <a:clrScheme name="Thiết kế: Thạch Trương Thảo (0987 039 86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hiết kế: Thạch Trương Thảo (0987 039 86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 typeface="Wingdings" pitchFamily="2" charset="2"/>
          <a:buNone/>
          <a:tabLst/>
          <a:defRPr kumimoji="0" lang="en-US" sz="32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 typeface="Wingdings" pitchFamily="2" charset="2"/>
          <a:buNone/>
          <a:tabLst/>
          <a:defRPr kumimoji="0" lang="en-US" sz="3200" b="0" i="0" u="none" strike="noStrike" cap="none" normalizeH="0" baseline="0" smtClean="0">
            <a:ln>
              <a:noFill/>
            </a:ln>
            <a:solidFill>
              <a:schemeClr val="tx1"/>
            </a:solidFill>
            <a:effectLst/>
            <a:latin typeface="Arial" charset="0"/>
          </a:defRPr>
        </a:defPPr>
      </a:lstStyle>
    </a:lnDef>
  </a:objectDefaults>
  <a:extraClrSchemeLst>
    <a:extraClrScheme>
      <a:clrScheme name="Thiết kế: Thạch Trương Thảo (0987 039 86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hiết kế: Thạch Trương Thảo (0987 039 86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hiết kế: Thạch Trương Thảo (0987 039 86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hiết kế: Thạch Trương Thảo (0987 039 86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hiết kế: Thạch Trương Thảo (0987 039 86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hiết kế: Thạch Trương Thảo (0987 039 86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hiết kế: Thạch Trương Thảo (0987 039 86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hiết kế: Thạch Trương Thảo (0987 039 86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hiết kế: Thạch Trương Thảo (0987 039 86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hiết kế: Thạch Trương Thảo (0987 039 86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hiết kế: Thạch Trương Thảo (0987 039 86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hiết kế: Thạch Trương Thảo (0987 039 86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Office Theme">
  <a:themeElements>
    <a:clrScheme name="炫彩扁平2">
      <a:dk1>
        <a:srgbClr val="000000"/>
      </a:dk1>
      <a:lt1>
        <a:srgbClr val="FFFFFF"/>
      </a:lt1>
      <a:dk2>
        <a:srgbClr val="44546A"/>
      </a:dk2>
      <a:lt2>
        <a:srgbClr val="E7E6E6"/>
      </a:lt2>
      <a:accent1>
        <a:srgbClr val="FFBF53"/>
      </a:accent1>
      <a:accent2>
        <a:srgbClr val="F17475"/>
      </a:accent2>
      <a:accent3>
        <a:srgbClr val="01B3C5"/>
      </a:accent3>
      <a:accent4>
        <a:srgbClr val="77448C"/>
      </a:accent4>
      <a:accent5>
        <a:srgbClr val="00AF92"/>
      </a:accent5>
      <a:accent6>
        <a:srgbClr val="C65885"/>
      </a:accent6>
      <a:hlink>
        <a:srgbClr val="FCC79F"/>
      </a:hlink>
      <a:folHlink>
        <a:srgbClr val="869FB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Mental Health Awareness Training Workshop by Slidesgo">
  <a:themeElements>
    <a:clrScheme name="Simple Light">
      <a:dk1>
        <a:srgbClr val="000000"/>
      </a:dk1>
      <a:lt1>
        <a:srgbClr val="FFFFFF"/>
      </a:lt1>
      <a:dk2>
        <a:srgbClr val="FEE9D2"/>
      </a:dk2>
      <a:lt2>
        <a:srgbClr val="FEA324"/>
      </a:lt2>
      <a:accent1>
        <a:srgbClr val="B2B577"/>
      </a:accent1>
      <a:accent2>
        <a:srgbClr val="ADD2E0"/>
      </a:accent2>
      <a:accent3>
        <a:srgbClr val="C6C3FA"/>
      </a:accent3>
      <a:accent4>
        <a:srgbClr val="FFB5BA"/>
      </a:accent4>
      <a:accent5>
        <a:srgbClr val="FF8A7A"/>
      </a:accent5>
      <a:accent6>
        <a:srgbClr val="E36729"/>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7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3_Thiết kế: Thạch Trương Thảo (0987 039 863)">
  <a:themeElements>
    <a:clrScheme name="Thiết kế: Thạch Trương Thảo (0987 039 86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hiết kế: Thạch Trương Thảo (0987 039 86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 typeface="Wingdings" pitchFamily="2" charset="2"/>
          <a:buNone/>
          <a:tabLst/>
          <a:defRPr kumimoji="0" lang="en-US" sz="32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 typeface="Wingdings" pitchFamily="2" charset="2"/>
          <a:buNone/>
          <a:tabLst/>
          <a:defRPr kumimoji="0" lang="en-US" sz="3200" b="0" i="0" u="none" strike="noStrike" cap="none" normalizeH="0" baseline="0" smtClean="0">
            <a:ln>
              <a:noFill/>
            </a:ln>
            <a:solidFill>
              <a:schemeClr val="tx1"/>
            </a:solidFill>
            <a:effectLst/>
            <a:latin typeface="Arial" charset="0"/>
          </a:defRPr>
        </a:defPPr>
      </a:lstStyle>
    </a:lnDef>
  </a:objectDefaults>
  <a:extraClrSchemeLst>
    <a:extraClrScheme>
      <a:clrScheme name="Thiết kế: Thạch Trương Thảo (0987 039 86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hiết kế: Thạch Trương Thảo (0987 039 86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hiết kế: Thạch Trương Thảo (0987 039 86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hiết kế: Thạch Trương Thảo (0987 039 86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hiết kế: Thạch Trương Thảo (0987 039 86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hiết kế: Thạch Trương Thảo (0987 039 86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hiết kế: Thạch Trương Thảo (0987 039 86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hiết kế: Thạch Trương Thảo (0987 039 86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hiết kế: Thạch Trương Thảo (0987 039 86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hiết kế: Thạch Trương Thảo (0987 039 86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hiết kế: Thạch Trương Thảo (0987 039 86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hiết kế: Thạch Trương Thảo (0987 039 86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7341</TotalTime>
  <Words>953</Words>
  <Application>Microsoft Office PowerPoint</Application>
  <PresentationFormat>Widescreen</PresentationFormat>
  <Paragraphs>133</Paragraphs>
  <Slides>17</Slides>
  <Notes>7</Notes>
  <HiddenSlides>0</HiddenSlides>
  <MMClips>1</MMClips>
  <ScaleCrop>false</ScaleCrop>
  <HeadingPairs>
    <vt:vector size="6" baseType="variant">
      <vt:variant>
        <vt:lpstr>Fonts Used</vt:lpstr>
      </vt:variant>
      <vt:variant>
        <vt:i4>20</vt:i4>
      </vt:variant>
      <vt:variant>
        <vt:lpstr>Theme</vt:lpstr>
      </vt:variant>
      <vt:variant>
        <vt:i4>8</vt:i4>
      </vt:variant>
      <vt:variant>
        <vt:lpstr>Slide Titles</vt:lpstr>
      </vt:variant>
      <vt:variant>
        <vt:i4>17</vt:i4>
      </vt:variant>
    </vt:vector>
  </HeadingPairs>
  <TitlesOfParts>
    <vt:vector size="45" baseType="lpstr">
      <vt:lpstr>맑은 고딕</vt:lpstr>
      <vt:lpstr>SimSun</vt:lpstr>
      <vt:lpstr>SimSun</vt:lpstr>
      <vt:lpstr>#9Slide05 Atlantika</vt:lpstr>
      <vt:lpstr>#9Slide05 Brannboll Ny</vt:lpstr>
      <vt:lpstr>#9Slide05 Fourth Medium</vt:lpstr>
      <vt:lpstr>#9Slide05 Pattaya</vt:lpstr>
      <vt:lpstr>【苹果】迟暮朝朝醉晚灯</vt:lpstr>
      <vt:lpstr>Arial</vt:lpstr>
      <vt:lpstr>Arial Unicode MS</vt:lpstr>
      <vt:lpstr>Baloo 2</vt:lpstr>
      <vt:lpstr>Calibri</vt:lpstr>
      <vt:lpstr>Calibri Light</vt:lpstr>
      <vt:lpstr>等线</vt:lpstr>
      <vt:lpstr>ITC Avant Garde Std Bk</vt:lpstr>
      <vt:lpstr>Sniglet</vt:lpstr>
      <vt:lpstr>SVN-Vanilla Daisy Pro</vt:lpstr>
      <vt:lpstr>Times</vt:lpstr>
      <vt:lpstr>Times New Roman</vt:lpstr>
      <vt:lpstr>方正静蕾简体</vt:lpstr>
      <vt:lpstr>Office Theme</vt:lpstr>
      <vt:lpstr>1_Office Theme</vt:lpstr>
      <vt:lpstr>1_Thiết kế: Thạch Trương Thảo (0987 039 863)</vt:lpstr>
      <vt:lpstr>2_Office Theme</vt:lpstr>
      <vt:lpstr>Mental Health Awareness Training Workshop by Slidesgo</vt:lpstr>
      <vt:lpstr>3_Office Theme</vt:lpstr>
      <vt:lpstr>27_Office Theme</vt:lpstr>
      <vt:lpstr>3_Thiết kế: Thạch Trương Thảo (0987 039 863)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Windows User</cp:lastModifiedBy>
  <cp:revision>211</cp:revision>
  <dcterms:created xsi:type="dcterms:W3CDTF">2021-07-15T15:36:06Z</dcterms:created>
  <dcterms:modified xsi:type="dcterms:W3CDTF">2024-02-26T11:02:11Z</dcterms:modified>
</cp:coreProperties>
</file>