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5" r:id="rId1"/>
  </p:sldMasterIdLst>
  <p:sldIdLst>
    <p:sldId id="263" r:id="rId2"/>
    <p:sldId id="265" r:id="rId3"/>
    <p:sldId id="267" r:id="rId4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allowPng="1" imgSz="1024x768" encoding="windows-1252"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38" d="100"/>
          <a:sy n="38" d="100"/>
        </p:scale>
        <p:origin x="-139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</p:grpSp>
      <p:sp>
        <p:nvSpPr>
          <p:cNvPr id="24598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4599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888198-AD9A-444E-B10E-52A50AFA2B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D3310E-7E2A-44F5-B4B4-E9F51B861B1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7FFAB-AE85-4E2D-9F91-FF80900D26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550913-2912-4DE1-AF44-72FEFA0E96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BFEF6F-DDD1-46FB-B8B6-0977454461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D38A6C-2244-41C7-999F-F9CB485C3C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FE2B41-3D0A-4F5D-94D0-B7D972A90A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B60AA-D7CB-4AB6-9D37-0356815D41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74B4F4-F3D8-4298-984D-CC631C13B8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B9B52-DF74-4482-8D67-14F1AB5E823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B9DD72-6E1E-45D1-82E5-89D3932457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6027 w 6027"/>
                <a:gd name="T1" fmla="*/ 2296 h 2296"/>
                <a:gd name="T2" fmla="*/ 0 w 6027"/>
                <a:gd name="T3" fmla="*/ 2296 h 2296"/>
                <a:gd name="T4" fmla="*/ 0 w 6027"/>
                <a:gd name="T5" fmla="*/ 0 h 2296"/>
                <a:gd name="T6" fmla="*/ 6027 w 6027"/>
                <a:gd name="T7" fmla="*/ 0 h 2296"/>
                <a:gd name="T8" fmla="*/ 6027 w 6027"/>
                <a:gd name="T9" fmla="*/ 2296 h 2296"/>
                <a:gd name="T10" fmla="*/ 6027 w 6027"/>
                <a:gd name="T11" fmla="*/ 2296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2355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5748 w 5748"/>
              <a:gd name="T1" fmla="*/ 246 h 246"/>
              <a:gd name="T2" fmla="*/ 0 w 5748"/>
              <a:gd name="T3" fmla="*/ 246 h 246"/>
              <a:gd name="T4" fmla="*/ 0 w 5748"/>
              <a:gd name="T5" fmla="*/ 0 h 246"/>
              <a:gd name="T6" fmla="*/ 5748 w 5748"/>
              <a:gd name="T7" fmla="*/ 0 h 246"/>
              <a:gd name="T8" fmla="*/ 5748 w 5748"/>
              <a:gd name="T9" fmla="*/ 246 h 246"/>
              <a:gd name="T10" fmla="*/ 5748 w 5748"/>
              <a:gd name="T11" fmla="*/ 246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en-US">
              <a:latin typeface="Arial" charset="0"/>
              <a:cs typeface="Arial" charset="0"/>
            </a:endParaRP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2355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18 h 353"/>
                  <a:gd name="T4" fmla="*/ 24 w 186"/>
                  <a:gd name="T5" fmla="*/ 30 h 353"/>
                  <a:gd name="T6" fmla="*/ 18 w 186"/>
                  <a:gd name="T7" fmla="*/ 66 h 353"/>
                  <a:gd name="T8" fmla="*/ 42 w 186"/>
                  <a:gd name="T9" fmla="*/ 114 h 353"/>
                  <a:gd name="T10" fmla="*/ 48 w 186"/>
                  <a:gd name="T11" fmla="*/ 162 h 353"/>
                  <a:gd name="T12" fmla="*/ 0 w 186"/>
                  <a:gd name="T13" fmla="*/ 353 h 353"/>
                  <a:gd name="T14" fmla="*/ 54 w 186"/>
                  <a:gd name="T15" fmla="*/ 233 h 353"/>
                  <a:gd name="T16" fmla="*/ 84 w 186"/>
                  <a:gd name="T17" fmla="*/ 216 h 353"/>
                  <a:gd name="T18" fmla="*/ 126 w 186"/>
                  <a:gd name="T19" fmla="*/ 126 h 353"/>
                  <a:gd name="T20" fmla="*/ 144 w 186"/>
                  <a:gd name="T21" fmla="*/ 120 h 353"/>
                  <a:gd name="T22" fmla="*/ 144 w 186"/>
                  <a:gd name="T23" fmla="*/ 90 h 353"/>
                  <a:gd name="T24" fmla="*/ 186 w 186"/>
                  <a:gd name="T25" fmla="*/ 66 h 353"/>
                  <a:gd name="T26" fmla="*/ 162 w 186"/>
                  <a:gd name="T27" fmla="*/ 60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6 h 66"/>
                  <a:gd name="T8" fmla="*/ 6 w 155"/>
                  <a:gd name="T9" fmla="*/ 18 h 66"/>
                  <a:gd name="T10" fmla="*/ 0 w 155"/>
                  <a:gd name="T11" fmla="*/ 24 h 66"/>
                  <a:gd name="T12" fmla="*/ 78 w 155"/>
                  <a:gd name="T13" fmla="*/ 60 h 66"/>
                  <a:gd name="T14" fmla="*/ 96 w 155"/>
                  <a:gd name="T15" fmla="*/ 42 h 66"/>
                  <a:gd name="T16" fmla="*/ 155 w 155"/>
                  <a:gd name="T17" fmla="*/ 66 h 66"/>
                  <a:gd name="T18" fmla="*/ 126 w 155"/>
                  <a:gd name="T19" fmla="*/ 24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36 h 72"/>
                  <a:gd name="T2" fmla="*/ 0 w 42"/>
                  <a:gd name="T3" fmla="*/ 18 h 72"/>
                  <a:gd name="T4" fmla="*/ 12 w 42"/>
                  <a:gd name="T5" fmla="*/ 6 h 72"/>
                  <a:gd name="T6" fmla="*/ 0 w 42"/>
                  <a:gd name="T7" fmla="*/ 6 h 72"/>
                  <a:gd name="T8" fmla="*/ 12 w 42"/>
                  <a:gd name="T9" fmla="*/ 6 h 72"/>
                  <a:gd name="T10" fmla="*/ 24 w 42"/>
                  <a:gd name="T11" fmla="*/ 6 h 72"/>
                  <a:gd name="T12" fmla="*/ 36 w 42"/>
                  <a:gd name="T13" fmla="*/ 6 h 72"/>
                  <a:gd name="T14" fmla="*/ 42 w 42"/>
                  <a:gd name="T15" fmla="*/ 0 h 72"/>
                  <a:gd name="T16" fmla="*/ 30 w 42"/>
                  <a:gd name="T17" fmla="*/ 18 h 72"/>
                  <a:gd name="T18" fmla="*/ 42 w 42"/>
                  <a:gd name="T19" fmla="*/ 48 h 72"/>
                  <a:gd name="T20" fmla="*/ 12 w 42"/>
                  <a:gd name="T21" fmla="*/ 72 h 72"/>
                  <a:gd name="T22" fmla="*/ 6 w 42"/>
                  <a:gd name="T23" fmla="*/ 36 h 72"/>
                  <a:gd name="T24" fmla="*/ 6 w 42"/>
                  <a:gd name="T25" fmla="*/ 36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  <a:cs typeface="Arial" charset="0"/>
                </a:endParaRPr>
              </a:p>
            </p:txBody>
          </p:sp>
        </p:grpSp>
        <p:sp>
          <p:nvSpPr>
            <p:cNvPr id="23566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0 h 287"/>
                <a:gd name="T4" fmla="*/ 66 w 365"/>
                <a:gd name="T5" fmla="*/ 108 h 287"/>
                <a:gd name="T6" fmla="*/ 143 w 365"/>
                <a:gd name="T7" fmla="*/ 180 h 287"/>
                <a:gd name="T8" fmla="*/ 191 w 365"/>
                <a:gd name="T9" fmla="*/ 168 h 287"/>
                <a:gd name="T10" fmla="*/ 341 w 365"/>
                <a:gd name="T11" fmla="*/ 287 h 287"/>
                <a:gd name="T12" fmla="*/ 305 w 365"/>
                <a:gd name="T13" fmla="*/ 174 h 287"/>
                <a:gd name="T14" fmla="*/ 365 w 365"/>
                <a:gd name="T15" fmla="*/ 132 h 287"/>
                <a:gd name="T16" fmla="*/ 359 w 365"/>
                <a:gd name="T17" fmla="*/ 126 h 287"/>
                <a:gd name="T18" fmla="*/ 335 w 365"/>
                <a:gd name="T19" fmla="*/ 114 h 287"/>
                <a:gd name="T20" fmla="*/ 299 w 365"/>
                <a:gd name="T21" fmla="*/ 90 h 287"/>
                <a:gd name="T22" fmla="*/ 257 w 365"/>
                <a:gd name="T23" fmla="*/ 72 h 287"/>
                <a:gd name="T24" fmla="*/ 215 w 365"/>
                <a:gd name="T25" fmla="*/ 54 h 287"/>
                <a:gd name="T26" fmla="*/ 173 w 365"/>
                <a:gd name="T27" fmla="*/ 3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0 h 60"/>
                <a:gd name="T16" fmla="*/ 65 w 71"/>
                <a:gd name="T17" fmla="*/ 42 h 60"/>
                <a:gd name="T18" fmla="*/ 71 w 71"/>
                <a:gd name="T19" fmla="*/ 54 h 60"/>
                <a:gd name="T20" fmla="*/ 71 w 71"/>
                <a:gd name="T21" fmla="*/ 60 h 60"/>
                <a:gd name="T22" fmla="*/ 59 w 71"/>
                <a:gd name="T23" fmla="*/ 54 h 60"/>
                <a:gd name="T24" fmla="*/ 47 w 71"/>
                <a:gd name="T25" fmla="*/ 42 h 60"/>
                <a:gd name="T26" fmla="*/ 23 w 71"/>
                <a:gd name="T27" fmla="*/ 30 h 60"/>
                <a:gd name="T28" fmla="*/ 23 w 71"/>
                <a:gd name="T29" fmla="*/ 36 h 60"/>
                <a:gd name="T30" fmla="*/ 18 w 71"/>
                <a:gd name="T31" fmla="*/ 42 h 60"/>
                <a:gd name="T32" fmla="*/ 12 w 71"/>
                <a:gd name="T33" fmla="*/ 48 h 60"/>
                <a:gd name="T34" fmla="*/ 6 w 71"/>
                <a:gd name="T35" fmla="*/ 48 h 60"/>
                <a:gd name="T36" fmla="*/ 6 w 71"/>
                <a:gd name="T37" fmla="*/ 48 h 60"/>
                <a:gd name="T38" fmla="*/ 6 w 71"/>
                <a:gd name="T39" fmla="*/ 3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4 h 162"/>
                <a:gd name="T10" fmla="*/ 96 w 161"/>
                <a:gd name="T11" fmla="*/ 60 h 162"/>
                <a:gd name="T12" fmla="*/ 102 w 161"/>
                <a:gd name="T13" fmla="*/ 72 h 162"/>
                <a:gd name="T14" fmla="*/ 108 w 161"/>
                <a:gd name="T15" fmla="*/ 84 h 162"/>
                <a:gd name="T16" fmla="*/ 120 w 161"/>
                <a:gd name="T17" fmla="*/ 96 h 162"/>
                <a:gd name="T18" fmla="*/ 143 w 161"/>
                <a:gd name="T19" fmla="*/ 114 h 162"/>
                <a:gd name="T20" fmla="*/ 155 w 161"/>
                <a:gd name="T21" fmla="*/ 138 h 162"/>
                <a:gd name="T22" fmla="*/ 161 w 161"/>
                <a:gd name="T23" fmla="*/ 156 h 162"/>
                <a:gd name="T24" fmla="*/ 161 w 161"/>
                <a:gd name="T25" fmla="*/ 162 h 162"/>
                <a:gd name="T26" fmla="*/ 96 w 161"/>
                <a:gd name="T27" fmla="*/ 102 h 162"/>
                <a:gd name="T28" fmla="*/ 30 w 161"/>
                <a:gd name="T29" fmla="*/ 5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0 h 60"/>
                <a:gd name="T4" fmla="*/ 41 w 59"/>
                <a:gd name="T5" fmla="*/ 36 h 60"/>
                <a:gd name="T6" fmla="*/ 47 w 59"/>
                <a:gd name="T7" fmla="*/ 42 h 60"/>
                <a:gd name="T8" fmla="*/ 53 w 59"/>
                <a:gd name="T9" fmla="*/ 54 h 60"/>
                <a:gd name="T10" fmla="*/ 53 w 59"/>
                <a:gd name="T11" fmla="*/ 60 h 60"/>
                <a:gd name="T12" fmla="*/ 47 w 59"/>
                <a:gd name="T13" fmla="*/ 54 h 60"/>
                <a:gd name="T14" fmla="*/ 35 w 59"/>
                <a:gd name="T15" fmla="*/ 48 h 60"/>
                <a:gd name="T16" fmla="*/ 23 w 59"/>
                <a:gd name="T17" fmla="*/ 36 h 60"/>
                <a:gd name="T18" fmla="*/ 17 w 59"/>
                <a:gd name="T19" fmla="*/ 3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6 h 204"/>
                <a:gd name="T2" fmla="*/ 245 w 245"/>
                <a:gd name="T3" fmla="*/ 42 h 204"/>
                <a:gd name="T4" fmla="*/ 209 w 245"/>
                <a:gd name="T5" fmla="*/ 84 h 204"/>
                <a:gd name="T6" fmla="*/ 143 w 245"/>
                <a:gd name="T7" fmla="*/ 132 h 204"/>
                <a:gd name="T8" fmla="*/ 167 w 245"/>
                <a:gd name="T9" fmla="*/ 156 h 204"/>
                <a:gd name="T10" fmla="*/ 179 w 245"/>
                <a:gd name="T11" fmla="*/ 204 h 204"/>
                <a:gd name="T12" fmla="*/ 77 w 245"/>
                <a:gd name="T13" fmla="*/ 132 h 204"/>
                <a:gd name="T14" fmla="*/ 47 w 245"/>
                <a:gd name="T15" fmla="*/ 84 h 204"/>
                <a:gd name="T16" fmla="*/ 89 w 245"/>
                <a:gd name="T17" fmla="*/ 66 h 204"/>
                <a:gd name="T18" fmla="*/ 59 w 245"/>
                <a:gd name="T19" fmla="*/ 3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6 h 204"/>
                <a:gd name="T50" fmla="*/ 233 w 245"/>
                <a:gd name="T51" fmla="*/ 3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  <a:cs typeface="Arial" charset="0"/>
              </a:endParaRPr>
            </a:p>
          </p:txBody>
        </p:sp>
      </p:grpSp>
      <p:sp>
        <p:nvSpPr>
          <p:cNvPr id="23574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76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77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78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1E6C9628-CB79-4627-BC42-E82033F005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2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147638"/>
            <a:ext cx="8229600" cy="1736725"/>
          </a:xfrm>
        </p:spPr>
        <p:txBody>
          <a:bodyPr/>
          <a:lstStyle/>
          <a:p>
            <a:pPr eaLnBrk="1" hangingPunct="1">
              <a:defRPr/>
            </a:pPr>
            <a:r>
              <a:rPr lang="en-US" sz="4800" dirty="0" smtClean="0"/>
              <a:t>        </a:t>
            </a:r>
            <a:r>
              <a:rPr lang="en-US" sz="4800" dirty="0" err="1" smtClean="0"/>
              <a:t>Lịch</a:t>
            </a:r>
            <a:r>
              <a:rPr lang="en-US" sz="4800" dirty="0" smtClean="0"/>
              <a:t> </a:t>
            </a:r>
            <a:r>
              <a:rPr lang="en-US" sz="4800" dirty="0" err="1" smtClean="0"/>
              <a:t>sử</a:t>
            </a:r>
            <a:r>
              <a:rPr lang="en-US" sz="4800" dirty="0" smtClean="0"/>
              <a:t> :           </a:t>
            </a:r>
            <a:br>
              <a:rPr lang="en-US" sz="4800" dirty="0" smtClean="0"/>
            </a:br>
            <a:r>
              <a:rPr lang="en-US" sz="4800" dirty="0" err="1" smtClean="0"/>
              <a:t>Bài</a:t>
            </a:r>
            <a:r>
              <a:rPr lang="en-US" sz="4800" dirty="0" smtClean="0"/>
              <a:t> 8 :  </a:t>
            </a:r>
            <a:r>
              <a:rPr lang="en-US" sz="4800" dirty="0" err="1" smtClean="0"/>
              <a:t>Xô</a:t>
            </a:r>
            <a:r>
              <a:rPr lang="en-US" sz="4800" dirty="0" smtClean="0"/>
              <a:t> </a:t>
            </a:r>
            <a:r>
              <a:rPr lang="en-US" sz="4800" dirty="0" err="1" smtClean="0"/>
              <a:t>viết</a:t>
            </a:r>
            <a:r>
              <a:rPr lang="en-US" sz="4800" dirty="0" smtClean="0"/>
              <a:t> </a:t>
            </a:r>
            <a:r>
              <a:rPr lang="en-US" sz="4800" dirty="0" err="1" smtClean="0"/>
              <a:t>Nghệ</a:t>
            </a:r>
            <a:r>
              <a:rPr lang="en-US" sz="4800" dirty="0" smtClean="0"/>
              <a:t> - </a:t>
            </a:r>
            <a:r>
              <a:rPr lang="en-US" sz="4800" dirty="0" err="1" smtClean="0"/>
              <a:t>Tĩnh</a:t>
            </a:r>
            <a:endParaRPr lang="en-US" sz="4800" dirty="0" smtClean="0"/>
          </a:p>
        </p:txBody>
      </p:sp>
      <p:pic>
        <p:nvPicPr>
          <p:cNvPr id="3075" name="vBCodeIMG" descr="5"/>
          <p:cNvPicPr>
            <a:picLocks noChangeAspect="1" noChangeArrowheads="1"/>
          </p:cNvPicPr>
          <p:nvPr>
            <p:ph type="subTitle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03238" y="2152650"/>
            <a:ext cx="8401050" cy="4572000"/>
          </a:xfrm>
          <a:noFill/>
        </p:spPr>
      </p:pic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evt="onBegin" delay="0">
                          <p:tn val="2"/>
                        </p:cond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84138" y="228600"/>
            <a:ext cx="8905875" cy="763588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1800" smtClean="0"/>
              <a:t>	Khí thế hừng hực mà ta cảm nhận d</a:t>
            </a:r>
            <a:r>
              <a:rPr lang="vi-VN" sz="1800" smtClean="0"/>
              <a:t>ư</a:t>
            </a:r>
            <a:r>
              <a:rPr lang="en-US" sz="1800" smtClean="0"/>
              <a:t>ợc trong tranh chính là khí thế của phong trào Xô viết Nghệ – Tĩnh, phong trào cách mạng lớn nhất những n</a:t>
            </a:r>
            <a:r>
              <a:rPr lang="vi-VN" sz="1800" smtClean="0"/>
              <a:t>ă</a:t>
            </a:r>
            <a:r>
              <a:rPr lang="en-US" sz="1800" smtClean="0"/>
              <a:t>m 1930 – 1931 ở n</a:t>
            </a:r>
            <a:r>
              <a:rPr lang="vi-VN" sz="1800" smtClean="0"/>
              <a:t>ư</a:t>
            </a:r>
            <a:r>
              <a:rPr lang="en-US" sz="1800" smtClean="0"/>
              <a:t>ớc ta do Đảng lãnh </a:t>
            </a:r>
            <a:r>
              <a:rPr lang="vi-VN" sz="1800" smtClean="0"/>
              <a:t>đ</a:t>
            </a:r>
            <a:r>
              <a:rPr lang="en-US" sz="1800" smtClean="0"/>
              <a:t>ạo. Chúng ta cùng tìm hiểu về phong trào này trong bài Lịch sử hôm nay.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1368425" y="1665288"/>
            <a:ext cx="7056438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1476375" y="2276475"/>
            <a:ext cx="6480175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2400"/>
          </a:p>
        </p:txBody>
      </p:sp>
      <p:pic>
        <p:nvPicPr>
          <p:cNvPr id="4101" name="Picture 5" descr="imag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00225" y="1304925"/>
            <a:ext cx="4967288" cy="532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458200" cy="1143000"/>
          </a:xfrm>
        </p:spPr>
        <p:txBody>
          <a:bodyPr/>
          <a:lstStyle/>
          <a:p>
            <a:pPr algn="l" eaLnBrk="1" hangingPunct="1">
              <a:defRPr/>
            </a:pPr>
            <a:r>
              <a:rPr lang="en-US" sz="3600" smtClean="0"/>
              <a:t>L</a:t>
            </a:r>
            <a:r>
              <a:rPr lang="en-US" sz="3600" u="sng" smtClean="0"/>
              <a:t>ịch sử</a:t>
            </a:r>
            <a:r>
              <a:rPr lang="en-US" sz="3600" smtClean="0"/>
              <a:t> :	    </a:t>
            </a:r>
            <a:r>
              <a:rPr lang="en-US" sz="3600" b="1" i="1" smtClean="0"/>
              <a:t>Bài 8</a:t>
            </a:r>
            <a:r>
              <a:rPr lang="en-US" sz="3600" b="1" smtClean="0"/>
              <a:t/>
            </a:r>
            <a:br>
              <a:rPr lang="en-US" sz="3600" b="1" smtClean="0"/>
            </a:br>
            <a:r>
              <a:rPr lang="en-US" sz="3600" b="1" smtClean="0"/>
              <a:t>          XÔ VIẾT NGHỆ-TĨNH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981200"/>
            <a:ext cx="8915400" cy="4114800"/>
          </a:xfrm>
        </p:spPr>
        <p:txBody>
          <a:bodyPr/>
          <a:lstStyle/>
          <a:p>
            <a:pPr eaLnBrk="1" hangingPunct="1"/>
            <a:r>
              <a:rPr lang="en-US" sz="2800" b="1" smtClean="0"/>
              <a:t>1. Cuộc biểu tình ngày 12 – 9 – 1930 và tinh thần cách mạng của nhân dân Nghệ – Tĩnh trong những n</a:t>
            </a:r>
            <a:r>
              <a:rPr lang="vi-VN" sz="2800" b="1" smtClean="0"/>
              <a:t>ă</a:t>
            </a:r>
            <a:r>
              <a:rPr lang="en-US" sz="2800" b="1" smtClean="0"/>
              <a:t>m 1930 – 1931:</a:t>
            </a:r>
          </a:p>
          <a:p>
            <a:pPr eaLnBrk="1" hangingPunct="1"/>
            <a:r>
              <a:rPr lang="en-US" sz="2800" b="1" smtClean="0"/>
              <a:t>2. Những chuyển biến mới ở những n</a:t>
            </a:r>
            <a:r>
              <a:rPr lang="vi-VN" sz="2800" b="1" smtClean="0"/>
              <a:t>ơ</a:t>
            </a:r>
            <a:r>
              <a:rPr lang="en-US" sz="2800" b="1" smtClean="0"/>
              <a:t>i nhân dân Nghệ – Tĩnh giành </a:t>
            </a:r>
            <a:r>
              <a:rPr lang="vi-VN" sz="2800" b="1" smtClean="0"/>
              <a:t>đư</a:t>
            </a:r>
            <a:r>
              <a:rPr lang="en-US" sz="2800" b="1" smtClean="0"/>
              <a:t>ợc chính quyền cách mạng:</a:t>
            </a:r>
          </a:p>
          <a:p>
            <a:pPr eaLnBrk="1" hangingPunct="1">
              <a:buFontTx/>
              <a:buNone/>
            </a:pPr>
            <a:r>
              <a:rPr lang="en-US" sz="2800" b="1" smtClean="0"/>
              <a:t>	3. Ý nghĩa của phong trào Xô viết Nghệ - Tĩnh</a:t>
            </a:r>
          </a:p>
          <a:p>
            <a:pPr eaLnBrk="1" hangingPunct="1"/>
            <a:endParaRPr 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"/>
</p:tagLst>
</file>

<file path=ppt/theme/theme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18</TotalTime>
  <Words>62</Words>
  <Application>Microsoft Office PowerPoint</Application>
  <PresentationFormat>On-screen Show (4:3)</PresentationFormat>
  <Paragraphs>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Mountain Top</vt:lpstr>
      <vt:lpstr>        Lịch sử :            Bài 8 :  Xô viết Nghệ - Tĩnh</vt:lpstr>
      <vt:lpstr> Khí thế hừng hực mà ta cảm nhận dược trong tranh chính là khí thế của phong trào Xô viết Nghệ – Tĩnh, phong trào cách mạng lớn nhất những năm 1930 – 1931 ở nước ta do Đảng lãnh đạo. Chúng ta cùng tìm hiểu về phong trào này trong bài Lịch sử hôm nay.</vt:lpstr>
      <vt:lpstr>Lịch sử :     Bài 8           XÔ VIẾT NGHỆ-TĨNH</vt:lpstr>
    </vt:vector>
  </TitlesOfParts>
  <Company>&lt;arabianhorse&gt;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DuyTan </dc:creator>
  <cp:lastModifiedBy>CSTeam</cp:lastModifiedBy>
  <cp:revision>5</cp:revision>
  <dcterms:created xsi:type="dcterms:W3CDTF">2008-10-09T15:23:26Z</dcterms:created>
  <dcterms:modified xsi:type="dcterms:W3CDTF">2016-06-30T02:40:22Z</dcterms:modified>
</cp:coreProperties>
</file>