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7" r:id="rId1"/>
    <p:sldMasterId id="2147483671" r:id="rId2"/>
    <p:sldMasterId id="2147483672" r:id="rId3"/>
  </p:sldMasterIdLst>
  <p:notesMasterIdLst>
    <p:notesMasterId r:id="rId27"/>
  </p:notesMasterIdLst>
  <p:sldIdLst>
    <p:sldId id="469" r:id="rId4"/>
    <p:sldId id="429" r:id="rId5"/>
    <p:sldId id="433" r:id="rId6"/>
    <p:sldId id="430" r:id="rId7"/>
    <p:sldId id="400" r:id="rId8"/>
    <p:sldId id="405" r:id="rId9"/>
    <p:sldId id="438" r:id="rId10"/>
    <p:sldId id="410" r:id="rId11"/>
    <p:sldId id="411" r:id="rId12"/>
    <p:sldId id="440" r:id="rId13"/>
    <p:sldId id="444" r:id="rId14"/>
    <p:sldId id="413" r:id="rId15"/>
    <p:sldId id="424" r:id="rId16"/>
    <p:sldId id="446" r:id="rId17"/>
    <p:sldId id="464" r:id="rId18"/>
    <p:sldId id="448" r:id="rId19"/>
    <p:sldId id="462" r:id="rId20"/>
    <p:sldId id="428" r:id="rId21"/>
    <p:sldId id="442" r:id="rId22"/>
    <p:sldId id="454" r:id="rId23"/>
    <p:sldId id="450" r:id="rId24"/>
    <p:sldId id="452" r:id="rId25"/>
    <p:sldId id="456" r:id="rId26"/>
  </p:sldIdLst>
  <p:sldSz cx="9144000" cy="6858000" type="screen4x3"/>
  <p:notesSz cx="6858000" cy="9144000"/>
  <p:embeddedFontLst>
    <p:embeddedFont>
      <p:font typeface="Verdana" pitchFamily="34" charset="0"/>
      <p:regular r:id="rId28"/>
      <p:bold r:id="rId29"/>
      <p:italic r:id="rId30"/>
      <p:boldItalic r:id="rId31"/>
    </p:embeddedFont>
    <p:embeddedFont>
      <p:font typeface="Garamond" pitchFamily="18" charset="0"/>
      <p:regular r:id="rId32"/>
      <p:bold r:id="rId33"/>
      <p:italic r:id="rId34"/>
    </p:embeddedFont>
    <p:embeddedFont>
      <p:font typeface="Arial Black" pitchFamily="34" charset="0"/>
      <p:bold r:id="rId35"/>
    </p:embeddedFont>
    <p:embeddedFont>
      <p:font typeface=".VnTime" pitchFamily="34" charset="0"/>
      <p:regular r:id="rId36"/>
      <p:bold r:id="rId37"/>
      <p:italic r:id="rId38"/>
      <p:boldItalic r:id="rId39"/>
    </p:embeddedFont>
    <p:embeddedFont>
      <p:font typeface=".VnTimeH" pitchFamily="34" charset="0"/>
      <p:regular r:id="rId40"/>
      <p:bold r:id="rId41"/>
      <p:italic r:id="rId42"/>
      <p:boldItalic r:id="rId43"/>
    </p:embeddedFont>
  </p:embeddedFontLst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FFFF00"/>
    <a:srgbClr val="FF3300"/>
    <a:srgbClr val="FF0066"/>
    <a:srgbClr val="9900FF"/>
    <a:srgbClr val="CCCCFF"/>
    <a:srgbClr val="00FF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749" autoAdjust="0"/>
    <p:restoredTop sz="94660"/>
  </p:normalViewPr>
  <p:slideViewPr>
    <p:cSldViewPr>
      <p:cViewPr>
        <p:scale>
          <a:sx n="66" d="100"/>
          <a:sy n="66" d="100"/>
        </p:scale>
        <p:origin x="-55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2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4.fntdata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31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31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A8136D45-6FCF-4FC8-AAAD-08B2A73C8C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69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A5D0E-E9C3-4302-AC90-0AB69FC8AC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92D17-F36C-4DD5-93BC-8DDE7498FC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CA96E-C7D3-4FB1-91D0-107B2398ED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056A4-0322-47CB-B396-3B7D2F9985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23304-7503-47B9-BE3D-A6383ECB26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9E6AF-92EC-467E-999C-688108B654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7556D-379B-4833-839E-9379BB22B1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1E98E-911E-4D70-9B70-398CCE5696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C9C937-6DFB-4505-935B-96B129BA05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A3EC37-1C29-4437-85BD-E9137B2E78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D1AC1-EACF-4D11-8072-A600725BF9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BFF94-6C80-42AB-8C73-5F1F013711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88D89-1B80-426B-8FEB-F2C9CF7F9B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292EFE-A818-459D-83C2-B8218356D0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29F7C0-92B1-4B8A-8BE5-7935715994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135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6" name="Oval 5"/>
              <p:cNvSpPr>
                <a:spLocks noChangeArrowheads="1"/>
              </p:cNvSpPr>
              <p:nvPr/>
            </p:nvSpPr>
            <p:spPr bwMode="hidden">
              <a:xfrm>
                <a:off x="276" y="253"/>
                <a:ext cx="187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1312" y="188"/>
              <a:ext cx="4299" cy="3371"/>
              <a:chOff x="0" y="1"/>
              <a:chExt cx="5533" cy="4340"/>
            </a:xfrm>
          </p:grpSpPr>
          <p:grpSp>
            <p:nvGrpSpPr>
              <p:cNvPr id="22" name="Group 7"/>
              <p:cNvGrpSpPr>
                <a:grpSpLocks/>
              </p:cNvGrpSpPr>
              <p:nvPr/>
            </p:nvGrpSpPr>
            <p:grpSpPr bwMode="auto">
              <a:xfrm>
                <a:off x="0" y="1"/>
                <a:ext cx="5470" cy="4340"/>
                <a:chOff x="0" y="1"/>
                <a:chExt cx="5470" cy="4340"/>
              </a:xfrm>
            </p:grpSpPr>
            <p:grpSp>
              <p:nvGrpSpPr>
                <p:cNvPr id="33" name="Group 8"/>
                <p:cNvGrpSpPr>
                  <a:grpSpLocks/>
                </p:cNvGrpSpPr>
                <p:nvPr/>
              </p:nvGrpSpPr>
              <p:grpSpPr bwMode="auto">
                <a:xfrm>
                  <a:off x="1339" y="787"/>
                  <a:ext cx="2919" cy="2150"/>
                  <a:chOff x="1265" y="815"/>
                  <a:chExt cx="2919" cy="2150"/>
                </a:xfrm>
              </p:grpSpPr>
              <p:sp>
                <p:nvSpPr>
                  <p:cNvPr id="133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5"/>
                    <a:ext cx="2919" cy="2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134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79" y="1601"/>
                    <a:ext cx="578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4" name="Group 1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5470" cy="4340"/>
                  <a:chOff x="0" y="1"/>
                  <a:chExt cx="5470" cy="4340"/>
                </a:xfrm>
              </p:grpSpPr>
              <p:grpSp>
                <p:nvGrpSpPr>
                  <p:cNvPr id="3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4" y="1503"/>
                    <a:ext cx="1259" cy="2325"/>
                    <a:chOff x="3470" y="1531"/>
                    <a:chExt cx="1259" cy="2325"/>
                  </a:xfrm>
                </p:grpSpPr>
                <p:sp>
                  <p:nvSpPr>
                    <p:cNvPr id="131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4" y="2237"/>
                      <a:ext cx="1725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32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2" y="3149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36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2"/>
                    <a:ext cx="2462" cy="1331"/>
                    <a:chOff x="2864" y="2020"/>
                    <a:chExt cx="2462" cy="1331"/>
                  </a:xfrm>
                </p:grpSpPr>
                <p:sp>
                  <p:nvSpPr>
                    <p:cNvPr id="129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20"/>
                      <a:ext cx="1813" cy="3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30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2" y="2806"/>
                      <a:ext cx="974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37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0" y="1804"/>
                    <a:ext cx="2478" cy="1064"/>
                    <a:chOff x="2896" y="1832"/>
                    <a:chExt cx="2478" cy="1064"/>
                  </a:xfrm>
                </p:grpSpPr>
                <p:sp>
                  <p:nvSpPr>
                    <p:cNvPr id="127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6" y="1832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28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38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125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26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6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39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1" cy="657"/>
                    <a:chOff x="2958" y="1414"/>
                    <a:chExt cx="2341" cy="657"/>
                  </a:xfrm>
                </p:grpSpPr>
                <p:sp>
                  <p:nvSpPr>
                    <p:cNvPr id="123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24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69" y="1582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40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1"/>
                    <a:ext cx="2150" cy="342"/>
                    <a:chOff x="2983" y="1269"/>
                    <a:chExt cx="2150" cy="342"/>
                  </a:xfrm>
                </p:grpSpPr>
                <p:sp>
                  <p:nvSpPr>
                    <p:cNvPr id="121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90"/>
                      <a:ext cx="1404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22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9"/>
                      <a:ext cx="754" cy="34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41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90"/>
                    <a:ext cx="1879" cy="426"/>
                    <a:chOff x="2938" y="918"/>
                    <a:chExt cx="1879" cy="426"/>
                  </a:xfrm>
                </p:grpSpPr>
                <p:sp>
                  <p:nvSpPr>
                    <p:cNvPr id="119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9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20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18"/>
                      <a:ext cx="662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42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117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8"/>
                      <a:ext cx="172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18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1"/>
                      <a:ext cx="92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43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1" cy="1334"/>
                    <a:chOff x="-5" y="2196"/>
                    <a:chExt cx="2461" cy="1334"/>
                  </a:xfrm>
                </p:grpSpPr>
                <p:sp>
                  <p:nvSpPr>
                    <p:cNvPr id="115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2" cy="34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16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5" y="2984"/>
                      <a:ext cx="973" cy="54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44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81"/>
                    <a:ext cx="2477" cy="1063"/>
                    <a:chOff x="-52" y="2009"/>
                    <a:chExt cx="2477" cy="1063"/>
                  </a:xfrm>
                </p:grpSpPr>
                <p:sp>
                  <p:nvSpPr>
                    <p:cNvPr id="113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9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14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6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45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6"/>
                    <a:ext cx="2472" cy="927"/>
                    <a:chOff x="-74" y="1814"/>
                    <a:chExt cx="2472" cy="927"/>
                  </a:xfrm>
                </p:grpSpPr>
                <p:sp>
                  <p:nvSpPr>
                    <p:cNvPr id="111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1" y="1814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12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46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7" y="1563"/>
                    <a:ext cx="2339" cy="656"/>
                    <a:chOff x="23" y="1591"/>
                    <a:chExt cx="2339" cy="656"/>
                  </a:xfrm>
                </p:grpSpPr>
                <p:sp>
                  <p:nvSpPr>
                    <p:cNvPr id="109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8" y="1591"/>
                      <a:ext cx="154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10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3" y="1758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47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7"/>
                    <a:ext cx="2150" cy="344"/>
                    <a:chOff x="189" y="1445"/>
                    <a:chExt cx="2150" cy="344"/>
                  </a:xfrm>
                </p:grpSpPr>
                <p:sp>
                  <p:nvSpPr>
                    <p:cNvPr id="107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5" y="1466"/>
                      <a:ext cx="1404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08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5"/>
                      <a:ext cx="754" cy="344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48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105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1" y="1306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06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49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2"/>
                    <a:ext cx="1849" cy="553"/>
                    <a:chOff x="616" y="900"/>
                    <a:chExt cx="1849" cy="553"/>
                  </a:xfrm>
                </p:grpSpPr>
                <p:sp>
                  <p:nvSpPr>
                    <p:cNvPr id="103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2" y="123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04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900"/>
                      <a:ext cx="662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50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90"/>
                    <a:ext cx="1767" cy="742"/>
                    <a:chOff x="911" y="590"/>
                    <a:chExt cx="1767" cy="742"/>
                  </a:xfrm>
                </p:grpSpPr>
                <p:sp>
                  <p:nvSpPr>
                    <p:cNvPr id="101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5" y="111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02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90"/>
                      <a:ext cx="662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51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99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100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0"/>
                      <a:ext cx="67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52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7" y="74"/>
                    <a:ext cx="778" cy="1515"/>
                    <a:chOff x="1633" y="102"/>
                    <a:chExt cx="778" cy="1515"/>
                  </a:xfrm>
                </p:grpSpPr>
                <p:sp>
                  <p:nvSpPr>
                    <p:cNvPr id="97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3" y="959"/>
                      <a:ext cx="110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98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29"/>
                      <a:ext cx="591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53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1"/>
                    <a:ext cx="635" cy="1534"/>
                    <a:chOff x="1935" y="29"/>
                    <a:chExt cx="635" cy="1534"/>
                  </a:xfrm>
                </p:grpSpPr>
                <p:sp>
                  <p:nvSpPr>
                    <p:cNvPr id="95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32" y="925"/>
                      <a:ext cx="106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96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19" y="145"/>
                      <a:ext cx="570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54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4"/>
                    <a:ext cx="1846" cy="566"/>
                    <a:chOff x="2822" y="672"/>
                    <a:chExt cx="1846" cy="566"/>
                  </a:xfrm>
                </p:grpSpPr>
                <p:sp>
                  <p:nvSpPr>
                    <p:cNvPr id="93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2" y="1023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94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5" y="672"/>
                      <a:ext cx="663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55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7"/>
                    <a:ext cx="1783" cy="717"/>
                    <a:chOff x="2683" y="445"/>
                    <a:chExt cx="1783" cy="717"/>
                  </a:xfrm>
                </p:grpSpPr>
                <p:sp>
                  <p:nvSpPr>
                    <p:cNvPr id="91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92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3" y="445"/>
                      <a:ext cx="663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sp>
                <p:nvSpPr>
                  <p:cNvPr id="56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6" y="949"/>
                    <a:ext cx="1026" cy="1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57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199" y="196"/>
                    <a:ext cx="552" cy="22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grpSp>
                <p:nvGrpSpPr>
                  <p:cNvPr id="58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4" y="13"/>
                    <a:ext cx="638" cy="1520"/>
                    <a:chOff x="2800" y="41"/>
                    <a:chExt cx="638" cy="1520"/>
                  </a:xfrm>
                </p:grpSpPr>
                <p:sp>
                  <p:nvSpPr>
                    <p:cNvPr id="89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61" y="938"/>
                      <a:ext cx="1062" cy="18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90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09" y="182"/>
                      <a:ext cx="570" cy="28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59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10" y="134"/>
                    <a:ext cx="1015" cy="1463"/>
                    <a:chOff x="2936" y="162"/>
                    <a:chExt cx="1015" cy="1463"/>
                  </a:xfrm>
                </p:grpSpPr>
                <p:sp>
                  <p:nvSpPr>
                    <p:cNvPr id="87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3" y="913"/>
                      <a:ext cx="1155" cy="27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88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29" y="262"/>
                      <a:ext cx="621" cy="42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60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5" y="4"/>
                    <a:ext cx="241" cy="1448"/>
                    <a:chOff x="2731" y="32"/>
                    <a:chExt cx="241" cy="1448"/>
                  </a:xfrm>
                </p:grpSpPr>
                <p:sp>
                  <p:nvSpPr>
                    <p:cNvPr id="85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7" y="960"/>
                      <a:ext cx="954" cy="8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86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49" y="220"/>
                      <a:ext cx="512" cy="1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61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0"/>
                    <a:ext cx="1083" cy="2450"/>
                    <a:chOff x="943" y="1768"/>
                    <a:chExt cx="1083" cy="2450"/>
                  </a:xfrm>
                </p:grpSpPr>
                <p:sp>
                  <p:nvSpPr>
                    <p:cNvPr id="83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08" y="2475"/>
                      <a:ext cx="1725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84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6" y="3511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62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6" cy="2372"/>
                    <a:chOff x="1455" y="1936"/>
                    <a:chExt cx="766" cy="2372"/>
                  </a:xfrm>
                </p:grpSpPr>
                <p:sp>
                  <p:nvSpPr>
                    <p:cNvPr id="81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68" y="2578"/>
                      <a:ext cx="1595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82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2" y="3635"/>
                      <a:ext cx="85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63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0" y="1960"/>
                    <a:ext cx="460" cy="2329"/>
                    <a:chOff x="1953" y="1988"/>
                    <a:chExt cx="493" cy="2604"/>
                  </a:xfrm>
                </p:grpSpPr>
                <p:sp>
                  <p:nvSpPr>
                    <p:cNvPr id="79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40" y="2693"/>
                      <a:ext cx="1711" cy="30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80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31" y="3896"/>
                      <a:ext cx="918" cy="47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64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5"/>
                    <a:chOff x="3334" y="1717"/>
                    <a:chExt cx="1125" cy="2425"/>
                  </a:xfrm>
                </p:grpSpPr>
                <p:sp>
                  <p:nvSpPr>
                    <p:cNvPr id="77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8" y="2423"/>
                      <a:ext cx="1724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78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2" y="3435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65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5" y="1839"/>
                    <a:ext cx="881" cy="2424"/>
                    <a:chOff x="3181" y="1867"/>
                    <a:chExt cx="881" cy="2424"/>
                  </a:xfrm>
                </p:grpSpPr>
                <p:sp>
                  <p:nvSpPr>
                    <p:cNvPr id="75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6" y="2542"/>
                      <a:ext cx="1649" cy="29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76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87" y="3615"/>
                      <a:ext cx="884" cy="46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66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6"/>
                    <a:ext cx="621" cy="2385"/>
                    <a:chOff x="3006" y="1984"/>
                    <a:chExt cx="621" cy="2385"/>
                  </a:xfrm>
                </p:grpSpPr>
                <p:sp>
                  <p:nvSpPr>
                    <p:cNvPr id="73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9" y="2661"/>
                      <a:ext cx="1600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74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4" y="3747"/>
                      <a:ext cx="859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67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1"/>
                    <a:ext cx="404" cy="2221"/>
                    <a:chOff x="2819" y="2099"/>
                    <a:chExt cx="404" cy="2221"/>
                  </a:xfrm>
                </p:grpSpPr>
                <p:sp>
                  <p:nvSpPr>
                    <p:cNvPr id="71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6" y="2712"/>
                      <a:ext cx="1471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72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2"/>
                      <a:ext cx="790" cy="38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68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2" y="2107"/>
                    <a:ext cx="428" cy="2185"/>
                    <a:chOff x="2287" y="2135"/>
                    <a:chExt cx="428" cy="2185"/>
                  </a:xfrm>
                </p:grpSpPr>
                <p:sp>
                  <p:nvSpPr>
                    <p:cNvPr id="69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2" y="2760"/>
                      <a:ext cx="1437" cy="1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70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49" y="3787"/>
                      <a:ext cx="771" cy="29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/>
                    </a:p>
                  </p:txBody>
                </p:sp>
              </p:grpSp>
            </p:grpSp>
          </p:grpSp>
          <p:grpSp>
            <p:nvGrpSpPr>
              <p:cNvPr id="23" name="Group 110"/>
              <p:cNvGrpSpPr>
                <a:grpSpLocks/>
              </p:cNvGrpSpPr>
              <p:nvPr/>
            </p:nvGrpSpPr>
            <p:grpSpPr bwMode="auto">
              <a:xfrm>
                <a:off x="73" y="313"/>
                <a:ext cx="5460" cy="3667"/>
                <a:chOff x="73" y="313"/>
                <a:chExt cx="5460" cy="3667"/>
              </a:xfrm>
            </p:grpSpPr>
            <p:grpSp>
              <p:nvGrpSpPr>
                <p:cNvPr id="24" name="Group 111"/>
                <p:cNvGrpSpPr>
                  <a:grpSpLocks/>
                </p:cNvGrpSpPr>
                <p:nvPr/>
              </p:nvGrpSpPr>
              <p:grpSpPr bwMode="auto">
                <a:xfrm>
                  <a:off x="73" y="313"/>
                  <a:ext cx="5460" cy="3667"/>
                  <a:chOff x="73" y="313"/>
                  <a:chExt cx="5460" cy="3667"/>
                </a:xfrm>
              </p:grpSpPr>
              <p:sp>
                <p:nvSpPr>
                  <p:cNvPr id="26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5" y="456"/>
                    <a:ext cx="2568" cy="2047"/>
                  </a:xfrm>
                  <a:custGeom>
                    <a:avLst/>
                    <a:gdLst>
                      <a:gd name="G0" fmla="+- 17826 0 0"/>
                      <a:gd name="G1" fmla="+- 0 0 0"/>
                      <a:gd name="G2" fmla="+- 21600 0 0"/>
                      <a:gd name="T0" fmla="*/ 36729 w 36729"/>
                      <a:gd name="T1" fmla="*/ 10451 h 21600"/>
                      <a:gd name="T2" fmla="*/ 0 w 36729"/>
                      <a:gd name="T3" fmla="*/ 12197 h 21600"/>
                      <a:gd name="T4" fmla="*/ 17826 w 36729"/>
                      <a:gd name="T5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27" name="Arc 113"/>
                  <p:cNvSpPr>
                    <a:spLocks/>
                  </p:cNvSpPr>
                  <p:nvPr/>
                </p:nvSpPr>
                <p:spPr bwMode="hidden">
                  <a:xfrm flipH="1">
                    <a:off x="387" y="1601"/>
                    <a:ext cx="2017" cy="2379"/>
                  </a:xfrm>
                  <a:custGeom>
                    <a:avLst/>
                    <a:gdLst>
                      <a:gd name="G0" fmla="+- 8873 0 0"/>
                      <a:gd name="G1" fmla="+- 21600 0 0"/>
                      <a:gd name="G2" fmla="+- 21600 0 0"/>
                      <a:gd name="T0" fmla="*/ 0 w 30473"/>
                      <a:gd name="T1" fmla="*/ 1907 h 22305"/>
                      <a:gd name="T2" fmla="*/ 30462 w 30473"/>
                      <a:gd name="T3" fmla="*/ 22305 h 22305"/>
                      <a:gd name="T4" fmla="*/ 8873 w 30473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28" name="Arc 114"/>
                  <p:cNvSpPr>
                    <a:spLocks/>
                  </p:cNvSpPr>
                  <p:nvPr/>
                </p:nvSpPr>
                <p:spPr bwMode="hidden">
                  <a:xfrm>
                    <a:off x="3028" y="1181"/>
                    <a:ext cx="1426" cy="2380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4812"/>
                      <a:gd name="T1" fmla="*/ 4512 h 22305"/>
                      <a:gd name="T2" fmla="*/ 34801 w 34812"/>
                      <a:gd name="T3" fmla="*/ 22305 h 22305"/>
                      <a:gd name="T4" fmla="*/ 13212 w 34812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29" name="Arc 115"/>
                  <p:cNvSpPr>
                    <a:spLocks/>
                  </p:cNvSpPr>
                  <p:nvPr/>
                </p:nvSpPr>
                <p:spPr bwMode="hidden">
                  <a:xfrm flipH="1">
                    <a:off x="73" y="812"/>
                    <a:ext cx="2541" cy="2380"/>
                  </a:xfrm>
                  <a:custGeom>
                    <a:avLst/>
                    <a:gdLst>
                      <a:gd name="G0" fmla="+- 15230 0 0"/>
                      <a:gd name="G1" fmla="+- 21600 0 0"/>
                      <a:gd name="G2" fmla="+- 21600 0 0"/>
                      <a:gd name="T0" fmla="*/ 0 w 36830"/>
                      <a:gd name="T1" fmla="*/ 6283 h 22305"/>
                      <a:gd name="T2" fmla="*/ 36819 w 36830"/>
                      <a:gd name="T3" fmla="*/ 22305 h 22305"/>
                      <a:gd name="T4" fmla="*/ 15230 w 36830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0" name="Arc 116"/>
                  <p:cNvSpPr>
                    <a:spLocks/>
                  </p:cNvSpPr>
                  <p:nvPr/>
                </p:nvSpPr>
                <p:spPr bwMode="hidden">
                  <a:xfrm flipH="1">
                    <a:off x="789" y="313"/>
                    <a:ext cx="1851" cy="2304"/>
                  </a:xfrm>
                  <a:custGeom>
                    <a:avLst/>
                    <a:gdLst>
                      <a:gd name="G0" fmla="+- 18231 0 0"/>
                      <a:gd name="G1" fmla="+- 21600 0 0"/>
                      <a:gd name="G2" fmla="+- 21600 0 0"/>
                      <a:gd name="T0" fmla="*/ 0 w 31881"/>
                      <a:gd name="T1" fmla="*/ 10016 h 21600"/>
                      <a:gd name="T2" fmla="*/ 31881 w 31881"/>
                      <a:gd name="T3" fmla="*/ 4860 h 21600"/>
                      <a:gd name="T4" fmla="*/ 18231 w 3188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1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3" cy="2304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1146"/>
                      <a:gd name="T1" fmla="*/ 4512 h 21600"/>
                      <a:gd name="T2" fmla="*/ 31146 w 31146"/>
                      <a:gd name="T3" fmla="*/ 9561 h 21600"/>
                      <a:gd name="T4" fmla="*/ 13212 w 31146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2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799" y="438"/>
                    <a:ext cx="418" cy="1524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240" y="16"/>
                      </a:cxn>
                      <a:cxn ang="0">
                        <a:pos x="96" y="160"/>
                      </a:cxn>
                      <a:cxn ang="0">
                        <a:pos x="336" y="160"/>
                      </a:cxn>
                      <a:cxn ang="0">
                        <a:pos x="192" y="304"/>
                      </a:cxn>
                      <a:cxn ang="0">
                        <a:pos x="384" y="352"/>
                      </a:cxn>
                      <a:cxn ang="0">
                        <a:pos x="288" y="448"/>
                      </a:cxn>
                      <a:cxn ang="0">
                        <a:pos x="480" y="496"/>
                      </a:cxn>
                      <a:cxn ang="0">
                        <a:pos x="384" y="592"/>
                      </a:cxn>
                      <a:cxn ang="0">
                        <a:pos x="528" y="640"/>
                      </a:cxn>
                      <a:cxn ang="0">
                        <a:pos x="480" y="736"/>
                      </a:cxn>
                      <a:cxn ang="0">
                        <a:pos x="576" y="832"/>
                      </a:cxn>
                      <a:cxn ang="0">
                        <a:pos x="576" y="928"/>
                      </a:cxn>
                      <a:cxn ang="0">
                        <a:pos x="672" y="1072"/>
                      </a:cxn>
                      <a:cxn ang="0">
                        <a:pos x="624" y="1216"/>
                      </a:cxn>
                      <a:cxn ang="0">
                        <a:pos x="720" y="1312"/>
                      </a:cxn>
                      <a:cxn ang="0">
                        <a:pos x="672" y="1456"/>
                      </a:cxn>
                      <a:cxn ang="0">
                        <a:pos x="720" y="1600"/>
                      </a:cxn>
                      <a:cxn ang="0">
                        <a:pos x="672" y="1696"/>
                      </a:cxn>
                      <a:cxn ang="0">
                        <a:pos x="768" y="1840"/>
                      </a:cxn>
                      <a:cxn ang="0">
                        <a:pos x="720" y="1984"/>
                      </a:cxn>
                      <a:cxn ang="0">
                        <a:pos x="768" y="2176"/>
                      </a:cxn>
                      <a:cxn ang="0">
                        <a:pos x="720" y="2224"/>
                      </a:cxn>
                      <a:cxn ang="0">
                        <a:pos x="768" y="2368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sp>
              <p:nvSpPr>
                <p:cNvPr id="25" name="Freeform 119"/>
                <p:cNvSpPr>
                  <a:spLocks/>
                </p:cNvSpPr>
                <p:nvPr/>
              </p:nvSpPr>
              <p:spPr bwMode="hidden">
                <a:xfrm rot="20253369">
                  <a:off x="3279" y="1529"/>
                  <a:ext cx="443" cy="837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240" y="16"/>
                    </a:cxn>
                    <a:cxn ang="0">
                      <a:pos x="96" y="160"/>
                    </a:cxn>
                    <a:cxn ang="0">
                      <a:pos x="336" y="160"/>
                    </a:cxn>
                    <a:cxn ang="0">
                      <a:pos x="192" y="304"/>
                    </a:cxn>
                    <a:cxn ang="0">
                      <a:pos x="384" y="352"/>
                    </a:cxn>
                    <a:cxn ang="0">
                      <a:pos x="288" y="448"/>
                    </a:cxn>
                    <a:cxn ang="0">
                      <a:pos x="480" y="496"/>
                    </a:cxn>
                    <a:cxn ang="0">
                      <a:pos x="384" y="592"/>
                    </a:cxn>
                    <a:cxn ang="0">
                      <a:pos x="528" y="640"/>
                    </a:cxn>
                    <a:cxn ang="0">
                      <a:pos x="480" y="736"/>
                    </a:cxn>
                    <a:cxn ang="0">
                      <a:pos x="576" y="832"/>
                    </a:cxn>
                    <a:cxn ang="0">
                      <a:pos x="576" y="928"/>
                    </a:cxn>
                    <a:cxn ang="0">
                      <a:pos x="672" y="1072"/>
                    </a:cxn>
                    <a:cxn ang="0">
                      <a:pos x="624" y="1216"/>
                    </a:cxn>
                    <a:cxn ang="0">
                      <a:pos x="720" y="1312"/>
                    </a:cxn>
                    <a:cxn ang="0">
                      <a:pos x="672" y="1456"/>
                    </a:cxn>
                    <a:cxn ang="0">
                      <a:pos x="720" y="1600"/>
                    </a:cxn>
                    <a:cxn ang="0">
                      <a:pos x="672" y="1696"/>
                    </a:cxn>
                    <a:cxn ang="0">
                      <a:pos x="768" y="1840"/>
                    </a:cxn>
                    <a:cxn ang="0">
                      <a:pos x="720" y="1984"/>
                    </a:cxn>
                    <a:cxn ang="0">
                      <a:pos x="768" y="2176"/>
                    </a:cxn>
                    <a:cxn ang="0">
                      <a:pos x="720" y="2224"/>
                    </a:cxn>
                    <a:cxn ang="0">
                      <a:pos x="768" y="2368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</p:grpSp>
        <p:grpSp>
          <p:nvGrpSpPr>
            <p:cNvPr id="7" name="Group 120"/>
            <p:cNvGrpSpPr>
              <a:grpSpLocks/>
            </p:cNvGrpSpPr>
            <p:nvPr/>
          </p:nvGrpSpPr>
          <p:grpSpPr bwMode="auto">
            <a:xfrm>
              <a:off x="1476" y="453"/>
              <a:ext cx="4040" cy="2966"/>
              <a:chOff x="210" y="337"/>
              <a:chExt cx="5198" cy="3818"/>
            </a:xfrm>
          </p:grpSpPr>
          <p:sp>
            <p:nvSpPr>
              <p:cNvPr id="8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2" cy="2304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4" cy="2379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Arc 124"/>
              <p:cNvSpPr>
                <a:spLocks/>
              </p:cNvSpPr>
              <p:nvPr/>
            </p:nvSpPr>
            <p:spPr bwMode="hidden">
              <a:xfrm flipH="1">
                <a:off x="210" y="1169"/>
                <a:ext cx="2376" cy="2379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27"/>
              <p:cNvSpPr>
                <a:spLocks/>
              </p:cNvSpPr>
              <p:nvPr/>
            </p:nvSpPr>
            <p:spPr bwMode="hidden">
              <a:xfrm>
                <a:off x="3300" y="2635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8"/>
              <p:cNvSpPr>
                <a:spLocks/>
              </p:cNvSpPr>
              <p:nvPr/>
            </p:nvSpPr>
            <p:spPr bwMode="hidden">
              <a:xfrm rot="19660755" flipV="1">
                <a:off x="2547" y="2149"/>
                <a:ext cx="441" cy="83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29"/>
              <p:cNvSpPr>
                <a:spLocks/>
              </p:cNvSpPr>
              <p:nvPr/>
            </p:nvSpPr>
            <p:spPr bwMode="hidden">
              <a:xfrm flipH="1">
                <a:off x="489" y="2503"/>
                <a:ext cx="108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6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8" name="Freeform 131"/>
              <p:cNvSpPr>
                <a:spLocks/>
              </p:cNvSpPr>
              <p:nvPr/>
            </p:nvSpPr>
            <p:spPr bwMode="hidden">
              <a:xfrm>
                <a:off x="4401" y="2279"/>
                <a:ext cx="1007" cy="160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" name="Freeform 132"/>
              <p:cNvSpPr>
                <a:spLocks/>
              </p:cNvSpPr>
              <p:nvPr/>
            </p:nvSpPr>
            <p:spPr bwMode="hidden">
              <a:xfrm>
                <a:off x="3878" y="1470"/>
                <a:ext cx="1518" cy="106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0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4" cy="143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1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0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360583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0584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7" name="Rectangle 13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" name="Rectangle 1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" name="Rectangle 1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375FC-5D67-4BD1-BAA5-3A6B4DE620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14265-6C87-4D10-8D02-B24C2CAEB0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542C67-7DD3-43D2-B9B7-8694BFC2C2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AE60E-B807-42AC-9AF7-B5B8A00D37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594F40-67FF-4291-A9C5-758DC6A5DF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C74BA-DD18-4950-9850-4A61722515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BF216-6476-4A39-97C0-C2BFBE4D93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6CEB0-81C8-46C4-99D6-35F7FC381F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07D28-8DC7-4DB1-9E18-9E7CAE50F9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8EEF34-30C8-40A6-A55D-4689D58789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8F8E7-74A9-400D-80C7-F6A3FCB7D0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F9747-08D9-4E36-AC60-E8EB746589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F3CC4C-5312-49BD-B7F7-420F7B71E6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0926A-FAD5-4864-A73D-7DAE2B9AAF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6B417-2694-469B-B51E-6B26FBB3C5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D7106-5935-43F6-8DAE-0AAAC46E29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56774-F73A-4262-81FE-DCB2F042FD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7FF56-C757-40B9-8DEC-6B8893095F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68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68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68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+mj-lt"/>
              </a:defRPr>
            </a:lvl1pPr>
          </a:lstStyle>
          <a:p>
            <a:pPr>
              <a:defRPr/>
            </a:pPr>
            <a:fld id="{8B1C25AA-00B9-4B2C-A4CE-E3325CBF17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68295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68296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13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13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13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5F2F8B40-E59A-4277-B22C-2D843B8AEA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3080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359428" name="Oval 4"/>
              <p:cNvSpPr>
                <a:spLocks noChangeArrowheads="1"/>
              </p:cNvSpPr>
              <p:nvPr/>
            </p:nvSpPr>
            <p:spPr bwMode="hidden">
              <a:xfrm>
                <a:off x="2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429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7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3081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359431" name="Oval 7"/>
              <p:cNvSpPr>
                <a:spLocks noChangeArrowheads="1"/>
              </p:cNvSpPr>
              <p:nvPr/>
            </p:nvSpPr>
            <p:spPr bwMode="hidden">
              <a:xfrm>
                <a:off x="-2" y="2"/>
                <a:ext cx="770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432" name="Oval 8"/>
              <p:cNvSpPr>
                <a:spLocks noChangeArrowheads="1"/>
              </p:cNvSpPr>
              <p:nvPr/>
            </p:nvSpPr>
            <p:spPr bwMode="hidden">
              <a:xfrm>
                <a:off x="276" y="254"/>
                <a:ext cx="186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3082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359434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435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7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3083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3084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359438" name="Oval 14"/>
                <p:cNvSpPr>
                  <a:spLocks noChangeArrowheads="1"/>
                </p:cNvSpPr>
                <p:nvPr/>
              </p:nvSpPr>
              <p:spPr bwMode="hidden">
                <a:xfrm>
                  <a:off x="1266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59439" name="Oval 15"/>
                <p:cNvSpPr>
                  <a:spLocks noChangeArrowheads="1"/>
                </p:cNvSpPr>
                <p:nvPr/>
              </p:nvSpPr>
              <p:spPr bwMode="hidden">
                <a:xfrm>
                  <a:off x="2382" y="1602"/>
                  <a:ext cx="578" cy="405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3085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3108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359442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69" y="2236"/>
                    <a:ext cx="1717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443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22" y="3146"/>
                    <a:ext cx="922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09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359445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5" y="2019"/>
                    <a:ext cx="1812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446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2" y="2805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10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359448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6" y="1832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449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3" y="2420"/>
                    <a:ext cx="931" cy="47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11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359451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19" y="1631"/>
                    <a:ext cx="1677" cy="33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452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91" y="2033"/>
                    <a:ext cx="900" cy="52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12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359454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7" y="1415"/>
                    <a:ext cx="154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455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1"/>
                    <a:ext cx="829" cy="48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13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359457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2" y="1286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458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7" y="1264"/>
                    <a:ext cx="755" cy="34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14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359460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933" y="1128"/>
                    <a:ext cx="1237" cy="211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461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51" y="918"/>
                    <a:ext cx="665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15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359463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75" y="2354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464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1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16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359466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09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467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6" y="2982"/>
                    <a:ext cx="971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17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359469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10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470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3" y="2598"/>
                    <a:ext cx="931" cy="47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18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359472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2"/>
                    <a:ext cx="1677" cy="331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473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2"/>
                    <a:ext cx="900" cy="52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19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359475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86"/>
                    <a:ext cx="154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476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1" y="1757"/>
                    <a:ext cx="829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20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359478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3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479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1"/>
                    <a:ext cx="755" cy="34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21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359481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4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482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5"/>
                    <a:ext cx="662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22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359484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1" y="1237"/>
                    <a:ext cx="1235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485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5" y="898"/>
                    <a:ext cx="662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23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359487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79" y="438"/>
                    <a:ext cx="484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488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29"/>
                    <a:ext cx="260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24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359490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8" y="383"/>
                    <a:ext cx="490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491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3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25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359493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2" y="958"/>
                    <a:ext cx="1101" cy="21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494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5" y="231"/>
                    <a:ext cx="591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26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359496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34" y="922"/>
                    <a:ext cx="1055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497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20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27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359499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17" y="1022"/>
                    <a:ext cx="1232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500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3" y="673"/>
                    <a:ext cx="659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28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359502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2" y="946"/>
                    <a:ext cx="1230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503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1" y="444"/>
                    <a:ext cx="658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sp>
              <p:nvSpPr>
                <p:cNvPr id="359504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59505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1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grpSp>
              <p:nvGrpSpPr>
                <p:cNvPr id="3131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359507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64" y="934"/>
                    <a:ext cx="1058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508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3" y="180"/>
                    <a:ext cx="566" cy="28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32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359510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3" y="915"/>
                    <a:ext cx="1154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511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1" y="262"/>
                    <a:ext cx="619" cy="42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33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359513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7" y="959"/>
                    <a:ext cx="954" cy="8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514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2"/>
                    <a:ext cx="511" cy="13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34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359516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09" y="2474"/>
                    <a:ext cx="172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517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06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35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359519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8" y="2577"/>
                    <a:ext cx="159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520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5" y="3634"/>
                    <a:ext cx="851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36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359522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435" y="2689"/>
                    <a:ext cx="1712" cy="3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523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727" y="3894"/>
                    <a:ext cx="917" cy="47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37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359525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7" y="2423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526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2" y="3435"/>
                    <a:ext cx="925" cy="49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38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359528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06" y="2536"/>
                    <a:ext cx="1649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529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610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39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359531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56"/>
                    <a:ext cx="1600" cy="2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532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1" y="3741"/>
                    <a:ext cx="860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40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359534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10" y="2709"/>
                    <a:ext cx="1466" cy="2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535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7" y="3727"/>
                    <a:ext cx="78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3141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359537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3" y="2758"/>
                    <a:ext cx="143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359538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51" y="3784"/>
                    <a:ext cx="767" cy="29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</p:grpSp>
          <p:sp>
            <p:nvSpPr>
              <p:cNvPr id="359539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540" name="Arc 116"/>
              <p:cNvSpPr>
                <a:spLocks/>
              </p:cNvSpPr>
              <p:nvPr/>
            </p:nvSpPr>
            <p:spPr bwMode="hidden">
              <a:xfrm flipH="1">
                <a:off x="3527" y="725"/>
                <a:ext cx="832" cy="902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541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542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5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543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0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544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545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546" name="Arc 122"/>
              <p:cNvSpPr>
                <a:spLocks/>
              </p:cNvSpPr>
              <p:nvPr/>
            </p:nvSpPr>
            <p:spPr bwMode="hidden">
              <a:xfrm>
                <a:off x="4269" y="585"/>
                <a:ext cx="393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547" name="Arc 123"/>
              <p:cNvSpPr>
                <a:spLocks/>
              </p:cNvSpPr>
              <p:nvPr/>
            </p:nvSpPr>
            <p:spPr bwMode="hidden">
              <a:xfrm>
                <a:off x="4302" y="463"/>
                <a:ext cx="558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548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88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549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1" cy="326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550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551" name="Arc 127"/>
              <p:cNvSpPr>
                <a:spLocks/>
              </p:cNvSpPr>
              <p:nvPr/>
            </p:nvSpPr>
            <p:spPr bwMode="hidden">
              <a:xfrm flipH="1">
                <a:off x="3426" y="122"/>
                <a:ext cx="724" cy="902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552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7" cy="902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553" name="Freeform 129"/>
              <p:cNvSpPr>
                <a:spLocks/>
              </p:cNvSpPr>
              <p:nvPr/>
            </p:nvSpPr>
            <p:spPr bwMode="hidden">
              <a:xfrm flipH="1">
                <a:off x="3307" y="981"/>
                <a:ext cx="426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554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555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556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557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4" cy="41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558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6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559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5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9560" name="Freeform 136"/>
              <p:cNvSpPr>
                <a:spLocks/>
              </p:cNvSpPr>
              <p:nvPr/>
            </p:nvSpPr>
            <p:spPr bwMode="hidden">
              <a:xfrm rot="1346631" flipH="1">
                <a:off x="3783" y="589"/>
                <a:ext cx="172" cy="33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3075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6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59563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9564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9565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latin typeface="+mn-lt"/>
              </a:defRPr>
            </a:lvl1pPr>
          </a:lstStyle>
          <a:p>
            <a:pPr>
              <a:defRPr/>
            </a:pPr>
            <a:fld id="{2475C6B5-CB67-41C2-9BB1-DCAB2E9F84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4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images.google.com.vn/imgres?imgurl=http://www.laodong.com.vn/avatar.aspx%3FID%3D23734%26at%3D0%26ts%3D236&amp;imgrefurl=http://www.laodong.com.vn/Home/vanhoa/2007/4/33731.laodong&amp;h=198&amp;w=236&amp;sz=14&amp;hl=vi&amp;start=40&amp;tbnid=2suJx19HmzOWeM:&amp;tbnh=91&amp;tbnw=109&amp;prev=/images%3Fq%3Dchien%2Bdich%2BHo%2BChi%2BMinh%26start%3D20%26gbv%3D2%26ndsp%3D20%26hl%3Dvi%26sa%3DN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images.google.com.vn/imgres?imgurl=http://www.laodong.com.vn/avatar.aspx%3FID%3D23734%26at%3D0%26ts%3D236&amp;imgrefurl=http://www.laodong.com.vn/Home/vanhoa/2007/4/33731.laodong&amp;h=198&amp;w=236&amp;sz=14&amp;hl=vi&amp;start=40&amp;tbnid=2suJx19HmzOWeM:&amp;tbnh=91&amp;tbnw=109&amp;prev=/images%3Fq%3Dchien%2Bdich%2BHo%2BChi%2BMinh%26start%3D20%26gbv%3D2%26ndsp%3D20%26hl%3Dvi%26sa%3DN" TargetMode="Externa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381000" y="6324600"/>
            <a:ext cx="8382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4221163" y="674688"/>
            <a:ext cx="11620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solidFill>
                  <a:srgbClr val="0000CC"/>
                </a:solidFill>
                <a:latin typeface=".VnTime" pitchFamily="34" charset="0"/>
              </a:rPr>
              <a:t>lÞch sö</a:t>
            </a:r>
          </a:p>
        </p:txBody>
      </p:sp>
      <p:sp>
        <p:nvSpPr>
          <p:cNvPr id="412676" name="Text Box 4"/>
          <p:cNvSpPr txBox="1">
            <a:spLocks noChangeArrowheads="1"/>
          </p:cNvSpPr>
          <p:nvPr/>
        </p:nvSpPr>
        <p:spPr bwMode="auto">
          <a:xfrm>
            <a:off x="228600" y="1676400"/>
            <a:ext cx="89154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3200">
                <a:latin typeface=".VnTime" pitchFamily="34" charset="0"/>
              </a:rPr>
              <a:t> 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1. Thêi c¬ c¸ch m¹ng: 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800">
              <a:solidFill>
                <a:srgbClr val="0000FF"/>
              </a:solidFill>
              <a:latin typeface=".VnTime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52400" y="2133600"/>
            <a:ext cx="579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4" name="AutoShape 10"/>
          <p:cNvSpPr>
            <a:spLocks noChangeArrowheads="1"/>
          </p:cNvSpPr>
          <p:nvPr/>
        </p:nvSpPr>
        <p:spPr bwMode="auto">
          <a:xfrm>
            <a:off x="0" y="76200"/>
            <a:ext cx="609600" cy="533400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rgbClr val="FFFFFF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-381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 flipV="1">
            <a:off x="228600" y="2895600"/>
            <a:ext cx="89154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412685" name="Rectangle 13"/>
          <p:cNvSpPr>
            <a:spLocks noChangeArrowheads="1"/>
          </p:cNvSpPr>
          <p:nvPr/>
        </p:nvSpPr>
        <p:spPr bwMode="auto">
          <a:xfrm>
            <a:off x="2433638" y="1152525"/>
            <a:ext cx="4637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i="1" u="sng">
                <a:solidFill>
                  <a:srgbClr val="0000CC"/>
                </a:solidFill>
                <a:latin typeface=".VnTime" pitchFamily="34" charset="0"/>
              </a:rPr>
              <a:t>TiÕt 9</a:t>
            </a:r>
            <a:r>
              <a:rPr lang="en-US" sz="2400">
                <a:solidFill>
                  <a:srgbClr val="0000CC"/>
                </a:solidFill>
                <a:latin typeface=".VnTimeH" pitchFamily="34" charset="0"/>
              </a:rPr>
              <a:t>:  C¸ch m¹ng mïa thu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2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2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68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0" y="5334000"/>
            <a:ext cx="9144000" cy="1382713"/>
          </a:xfrm>
          <a:prstGeom prst="rect">
            <a:avLst/>
          </a:prstGeom>
          <a:solidFill>
            <a:schemeClr val="accent1"/>
          </a:solidFill>
          <a:ln w="9525" algn="ctr">
            <a:solidFill>
              <a:srgbClr val="00FF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.VnTime" pitchFamily="34" charset="0"/>
              </a:rPr>
              <a:t>    </a:t>
            </a:r>
            <a:r>
              <a:rPr lang="en-US" sz="2800">
                <a:latin typeface=".VnTime" pitchFamily="34" charset="0"/>
              </a:rPr>
              <a:t>Tr­íc søc m¹nh cña quÇn chóng, lÝnh B¶o an ®· ®Çu hµng c¸ch m¹ng, Cê ®á sao vµng bay phÊp phíi trªn nãc Phñ Kh©m sai.</a:t>
            </a:r>
          </a:p>
        </p:txBody>
      </p:sp>
      <p:grpSp>
        <p:nvGrpSpPr>
          <p:cNvPr id="15364" name="Group 10"/>
          <p:cNvGrpSpPr>
            <a:grpSpLocks/>
          </p:cNvGrpSpPr>
          <p:nvPr/>
        </p:nvGrpSpPr>
        <p:grpSpPr bwMode="auto">
          <a:xfrm>
            <a:off x="0" y="0"/>
            <a:ext cx="9144000" cy="5334000"/>
            <a:chOff x="0" y="0"/>
            <a:chExt cx="5760" cy="3648"/>
          </a:xfrm>
        </p:grpSpPr>
        <p:pic>
          <p:nvPicPr>
            <p:cNvPr id="15365" name="Picture 3" descr="ee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5760" cy="3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5366" name="Group 5"/>
            <p:cNvGrpSpPr>
              <a:grpSpLocks/>
            </p:cNvGrpSpPr>
            <p:nvPr/>
          </p:nvGrpSpPr>
          <p:grpSpPr bwMode="auto">
            <a:xfrm>
              <a:off x="2256" y="0"/>
              <a:ext cx="528" cy="528"/>
              <a:chOff x="2448" y="0"/>
              <a:chExt cx="1104" cy="1056"/>
            </a:xfrm>
          </p:grpSpPr>
          <p:grpSp>
            <p:nvGrpSpPr>
              <p:cNvPr id="15367" name="Group 6"/>
              <p:cNvGrpSpPr>
                <a:grpSpLocks/>
              </p:cNvGrpSpPr>
              <p:nvPr/>
            </p:nvGrpSpPr>
            <p:grpSpPr bwMode="auto">
              <a:xfrm>
                <a:off x="2448" y="0"/>
                <a:ext cx="1104" cy="624"/>
                <a:chOff x="3024" y="3360"/>
                <a:chExt cx="1104" cy="624"/>
              </a:xfrm>
            </p:grpSpPr>
            <p:sp>
              <p:nvSpPr>
                <p:cNvPr id="15369" name="Rectangle 7"/>
                <p:cNvSpPr>
                  <a:spLocks noChangeArrowheads="1"/>
                </p:cNvSpPr>
                <p:nvPr/>
              </p:nvSpPr>
              <p:spPr bwMode="auto">
                <a:xfrm>
                  <a:off x="3024" y="3360"/>
                  <a:ext cx="1104" cy="624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3288" name="AutoShape 8"/>
                <p:cNvSpPr>
                  <a:spLocks noChangeArrowheads="1"/>
                </p:cNvSpPr>
                <p:nvPr/>
              </p:nvSpPr>
              <p:spPr bwMode="auto">
                <a:xfrm>
                  <a:off x="3292" y="3386"/>
                  <a:ext cx="575" cy="480"/>
                </a:xfrm>
                <a:prstGeom prst="star5">
                  <a:avLst/>
                </a:prstGeom>
                <a:solidFill>
                  <a:srgbClr val="FFFF00"/>
                </a:solidFill>
                <a:ln w="9525" algn="ctr">
                  <a:solidFill>
                    <a:srgbClr val="FFFF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15368" name="Rectangle 9"/>
              <p:cNvSpPr>
                <a:spLocks noChangeArrowheads="1"/>
              </p:cNvSpPr>
              <p:nvPr/>
            </p:nvSpPr>
            <p:spPr bwMode="auto">
              <a:xfrm>
                <a:off x="2448" y="0"/>
                <a:ext cx="48" cy="1056"/>
              </a:xfrm>
              <a:prstGeom prst="rect">
                <a:avLst/>
              </a:prstGeom>
              <a:solidFill>
                <a:schemeClr val="tx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z="4000" smtClean="0"/>
          </a:p>
        </p:txBody>
      </p:sp>
      <p:pic>
        <p:nvPicPr>
          <p:cNvPr id="16387" name="Picture 4" descr="avatar">
            <a:hlinkClick r:id="rId2"/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4343400" cy="3352800"/>
          </a:xfrm>
        </p:spPr>
      </p:pic>
      <p:pic>
        <p:nvPicPr>
          <p:cNvPr id="16388" name="Picture 5" descr="dff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0"/>
            <a:ext cx="4800600" cy="3276600"/>
          </a:xfrm>
          <a:prstGeom prst="rect">
            <a:avLst/>
          </a:prstGeom>
          <a:solidFill>
            <a:srgbClr val="00FFCC"/>
          </a:solidFill>
          <a:ln w="9525">
            <a:noFill/>
            <a:miter lim="800000"/>
            <a:headEnd/>
            <a:tailEnd/>
          </a:ln>
        </p:spPr>
      </p:pic>
      <p:pic>
        <p:nvPicPr>
          <p:cNvPr id="16389" name="Picture 6" descr="e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276600"/>
            <a:ext cx="4648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7" descr="e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3276600"/>
            <a:ext cx="4648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391" name="Group 8"/>
          <p:cNvGrpSpPr>
            <a:grpSpLocks/>
          </p:cNvGrpSpPr>
          <p:nvPr/>
        </p:nvGrpSpPr>
        <p:grpSpPr bwMode="auto">
          <a:xfrm>
            <a:off x="6553200" y="3505200"/>
            <a:ext cx="609600" cy="533400"/>
            <a:chOff x="2448" y="0"/>
            <a:chExt cx="1104" cy="1056"/>
          </a:xfrm>
        </p:grpSpPr>
        <p:grpSp>
          <p:nvGrpSpPr>
            <p:cNvPr id="16396" name="Group 9"/>
            <p:cNvGrpSpPr>
              <a:grpSpLocks/>
            </p:cNvGrpSpPr>
            <p:nvPr/>
          </p:nvGrpSpPr>
          <p:grpSpPr bwMode="auto">
            <a:xfrm>
              <a:off x="2448" y="0"/>
              <a:ext cx="1104" cy="624"/>
              <a:chOff x="3024" y="3360"/>
              <a:chExt cx="1104" cy="624"/>
            </a:xfrm>
          </p:grpSpPr>
          <p:sp>
            <p:nvSpPr>
              <p:cNvPr id="16398" name="Rectangle 10"/>
              <p:cNvSpPr>
                <a:spLocks noChangeArrowheads="1"/>
              </p:cNvSpPr>
              <p:nvPr/>
            </p:nvSpPr>
            <p:spPr bwMode="auto">
              <a:xfrm>
                <a:off x="3024" y="3360"/>
                <a:ext cx="1104" cy="624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600"/>
              </a:p>
            </p:txBody>
          </p:sp>
          <p:sp>
            <p:nvSpPr>
              <p:cNvPr id="368651" name="AutoShape 11"/>
              <p:cNvSpPr>
                <a:spLocks noChangeArrowheads="1"/>
              </p:cNvSpPr>
              <p:nvPr/>
            </p:nvSpPr>
            <p:spPr bwMode="auto">
              <a:xfrm>
                <a:off x="3291" y="3388"/>
                <a:ext cx="575" cy="481"/>
              </a:xfrm>
              <a:prstGeom prst="star5">
                <a:avLst/>
              </a:prstGeom>
              <a:solidFill>
                <a:srgbClr val="FFFF00"/>
              </a:solidFill>
              <a:ln w="9525" algn="ctr">
                <a:solidFill>
                  <a:srgbClr val="FFFF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1600"/>
              </a:p>
            </p:txBody>
          </p:sp>
        </p:grpSp>
        <p:sp>
          <p:nvSpPr>
            <p:cNvPr id="16397" name="Rectangle 12"/>
            <p:cNvSpPr>
              <a:spLocks noChangeArrowheads="1"/>
            </p:cNvSpPr>
            <p:nvPr/>
          </p:nvSpPr>
          <p:spPr bwMode="auto">
            <a:xfrm>
              <a:off x="2448" y="0"/>
              <a:ext cx="48" cy="1056"/>
            </a:xfrm>
            <a:prstGeom prst="rect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</p:grpSp>
      <p:sp>
        <p:nvSpPr>
          <p:cNvPr id="16392" name="Text Box 13"/>
          <p:cNvSpPr txBox="1">
            <a:spLocks noChangeArrowheads="1"/>
          </p:cNvSpPr>
          <p:nvPr/>
        </p:nvSpPr>
        <p:spPr bwMode="auto">
          <a:xfrm>
            <a:off x="0" y="2819400"/>
            <a:ext cx="4191000" cy="4619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400">
                <a:latin typeface=".VnTime" pitchFamily="34" charset="0"/>
              </a:rPr>
              <a:t>      </a:t>
            </a:r>
            <a:r>
              <a:rPr lang="en-US" sz="2000">
                <a:latin typeface=".VnTime" pitchFamily="34" charset="0"/>
              </a:rPr>
              <a:t>Hµ Néi, ngµy 18-8-1945.</a:t>
            </a:r>
          </a:p>
        </p:txBody>
      </p:sp>
      <p:sp>
        <p:nvSpPr>
          <p:cNvPr id="16393" name="Text Box 14"/>
          <p:cNvSpPr txBox="1">
            <a:spLocks noChangeArrowheads="1"/>
          </p:cNvSpPr>
          <p:nvPr/>
        </p:nvSpPr>
        <p:spPr bwMode="auto">
          <a:xfrm>
            <a:off x="4419600" y="2743200"/>
            <a:ext cx="4191000" cy="4619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400">
                <a:latin typeface=".VnTime" pitchFamily="34" charset="0"/>
              </a:rPr>
              <a:t>      </a:t>
            </a:r>
            <a:r>
              <a:rPr lang="en-US" sz="2000">
                <a:latin typeface=".VnTime" pitchFamily="34" charset="0"/>
              </a:rPr>
              <a:t>Hµ Néi, s¸ng 19-8-1945.</a:t>
            </a:r>
          </a:p>
        </p:txBody>
      </p:sp>
      <p:sp>
        <p:nvSpPr>
          <p:cNvPr id="16394" name="Text Box 15"/>
          <p:cNvSpPr txBox="1">
            <a:spLocks noChangeArrowheads="1"/>
          </p:cNvSpPr>
          <p:nvPr/>
        </p:nvSpPr>
        <p:spPr bwMode="auto">
          <a:xfrm>
            <a:off x="0" y="6338888"/>
            <a:ext cx="4191000" cy="4000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000">
                <a:latin typeface=".VnTime" pitchFamily="34" charset="0"/>
              </a:rPr>
              <a:t>BiÓu t×nh chiÕm Phñ Kh©m sai</a:t>
            </a:r>
          </a:p>
        </p:txBody>
      </p:sp>
      <p:sp>
        <p:nvSpPr>
          <p:cNvPr id="16395" name="Text Box 16"/>
          <p:cNvSpPr txBox="1">
            <a:spLocks noChangeArrowheads="1"/>
          </p:cNvSpPr>
          <p:nvPr/>
        </p:nvSpPr>
        <p:spPr bwMode="auto">
          <a:xfrm>
            <a:off x="4572000" y="6035675"/>
            <a:ext cx="4572000" cy="7080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000">
                <a:latin typeface=".VnTime" pitchFamily="34" charset="0"/>
              </a:rPr>
              <a:t>Cê ®á sao vµng bay trªn nãc Phñ Kh©m sai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81000" y="6324600"/>
            <a:ext cx="8382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4221163" y="623888"/>
            <a:ext cx="11620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solidFill>
                  <a:srgbClr val="0000CC"/>
                </a:solidFill>
                <a:latin typeface=".VnTime" pitchFamily="34" charset="0"/>
              </a:rPr>
              <a:t>lÞch sö</a:t>
            </a:r>
          </a:p>
        </p:txBody>
      </p:sp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228600" y="1522413"/>
            <a:ext cx="89154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3200">
                <a:latin typeface=".VnTime" pitchFamily="34" charset="0"/>
              </a:rPr>
              <a:t> 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1. Thêi c¬ c¸ch m¹ng:</a:t>
            </a:r>
            <a:r>
              <a:rPr lang="en-US" sz="2800">
                <a:latin typeface=".VnTime" pitchFamily="34" charset="0"/>
              </a:rPr>
              <a:t> 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1741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14" name="Text Box 7"/>
          <p:cNvSpPr txBox="1">
            <a:spLocks noChangeArrowheads="1"/>
          </p:cNvSpPr>
          <p:nvPr/>
        </p:nvSpPr>
        <p:spPr bwMode="auto">
          <a:xfrm>
            <a:off x="152400" y="2133600"/>
            <a:ext cx="579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17415" name="Rectangle 8"/>
          <p:cNvSpPr>
            <a:spLocks noChangeArrowheads="1"/>
          </p:cNvSpPr>
          <p:nvPr/>
        </p:nvSpPr>
        <p:spPr bwMode="auto"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6" name="Rectangle 9"/>
          <p:cNvSpPr>
            <a:spLocks noChangeArrowheads="1"/>
          </p:cNvSpPr>
          <p:nvPr/>
        </p:nvSpPr>
        <p:spPr bwMode="auto"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7" name="Rectangle 10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AutoShape 11"/>
          <p:cNvSpPr>
            <a:spLocks noChangeArrowheads="1"/>
          </p:cNvSpPr>
          <p:nvPr/>
        </p:nvSpPr>
        <p:spPr bwMode="auto">
          <a:xfrm>
            <a:off x="0" y="76200"/>
            <a:ext cx="609600" cy="533400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rgbClr val="FFFFFF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Rectangle 12"/>
          <p:cNvSpPr>
            <a:spLocks noChangeArrowheads="1"/>
          </p:cNvSpPr>
          <p:nvPr/>
        </p:nvSpPr>
        <p:spPr bwMode="auto">
          <a:xfrm>
            <a:off x="0" y="-381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Text Box 14"/>
          <p:cNvSpPr txBox="1">
            <a:spLocks noChangeArrowheads="1"/>
          </p:cNvSpPr>
          <p:nvPr/>
        </p:nvSpPr>
        <p:spPr bwMode="auto">
          <a:xfrm>
            <a:off x="0" y="22860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 </a:t>
            </a:r>
          </a:p>
        </p:txBody>
      </p:sp>
      <p:sp>
        <p:nvSpPr>
          <p:cNvPr id="17421" name="Rectangle 15"/>
          <p:cNvSpPr>
            <a:spLocks noChangeArrowheads="1"/>
          </p:cNvSpPr>
          <p:nvPr/>
        </p:nvSpPr>
        <p:spPr bwMode="auto">
          <a:xfrm>
            <a:off x="2471738" y="1066800"/>
            <a:ext cx="4562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i="1" u="sng">
                <a:solidFill>
                  <a:srgbClr val="0000CC"/>
                </a:solidFill>
                <a:latin typeface=".VnTime" pitchFamily="34" charset="0"/>
              </a:rPr>
              <a:t>TiÕt 9</a:t>
            </a:r>
            <a:r>
              <a:rPr lang="en-US" sz="2400">
                <a:solidFill>
                  <a:srgbClr val="0000CC"/>
                </a:solidFill>
                <a:latin typeface=".VnTime" pitchFamily="34" charset="0"/>
              </a:rPr>
              <a:t>:</a:t>
            </a:r>
            <a:r>
              <a:rPr lang="en-US"/>
              <a:t> </a:t>
            </a:r>
            <a:r>
              <a:rPr lang="en-US" sz="2400">
                <a:solidFill>
                  <a:srgbClr val="0000CC"/>
                </a:solidFill>
                <a:latin typeface=".VnTimeH" pitchFamily="34" charset="0"/>
              </a:rPr>
              <a:t>C¸ch m¹ng mïa thu</a:t>
            </a:r>
          </a:p>
        </p:txBody>
      </p:sp>
      <p:sp>
        <p:nvSpPr>
          <p:cNvPr id="17422" name="Text Box 16"/>
          <p:cNvSpPr txBox="1">
            <a:spLocks noChangeArrowheads="1"/>
          </p:cNvSpPr>
          <p:nvPr/>
        </p:nvSpPr>
        <p:spPr bwMode="auto">
          <a:xfrm>
            <a:off x="228600" y="1979613"/>
            <a:ext cx="89154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3200">
                <a:latin typeface=".VnTime" pitchFamily="34" charset="0"/>
              </a:rPr>
              <a:t> 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2. Khëi nghÜa giµnh chÝnh quyÒn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800">
              <a:solidFill>
                <a:srgbClr val="0000FF"/>
              </a:solidFill>
              <a:latin typeface=".VnTime" pitchFamily="34" charset="0"/>
            </a:endParaRPr>
          </a:p>
        </p:txBody>
      </p:sp>
      <p:sp>
        <p:nvSpPr>
          <p:cNvPr id="17423" name="Text Box 17"/>
          <p:cNvSpPr txBox="1">
            <a:spLocks noChangeArrowheads="1"/>
          </p:cNvSpPr>
          <p:nvPr/>
        </p:nvSpPr>
        <p:spPr bwMode="auto">
          <a:xfrm>
            <a:off x="0" y="2452688"/>
            <a:ext cx="891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* Khëi nghÜa ë Hµ Néi ngµy 19 – 8 -1945</a:t>
            </a:r>
          </a:p>
        </p:txBody>
      </p:sp>
      <p:sp>
        <p:nvSpPr>
          <p:cNvPr id="17424" name="Text Box 18"/>
          <p:cNvSpPr txBox="1">
            <a:spLocks noChangeArrowheads="1"/>
          </p:cNvSpPr>
          <p:nvPr/>
        </p:nvSpPr>
        <p:spPr bwMode="auto">
          <a:xfrm>
            <a:off x="-228600" y="2300288"/>
            <a:ext cx="9448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</a:t>
            </a:r>
          </a:p>
        </p:txBody>
      </p:sp>
      <p:sp>
        <p:nvSpPr>
          <p:cNvPr id="322580" name="Text Box 20"/>
          <p:cNvSpPr txBox="1">
            <a:spLocks noChangeArrowheads="1"/>
          </p:cNvSpPr>
          <p:nvPr/>
        </p:nvSpPr>
        <p:spPr bwMode="auto">
          <a:xfrm>
            <a:off x="-304800" y="2940050"/>
            <a:ext cx="8915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ChiÒu 19-8-1945, cuéc  khëi nghÜa giµnh chÝnh quyÒn ë Hµ Néi toµn th¾ng.</a:t>
            </a:r>
          </a:p>
        </p:txBody>
      </p:sp>
      <p:grpSp>
        <p:nvGrpSpPr>
          <p:cNvPr id="17426" name="Group 25"/>
          <p:cNvGrpSpPr>
            <a:grpSpLocks/>
          </p:cNvGrpSpPr>
          <p:nvPr/>
        </p:nvGrpSpPr>
        <p:grpSpPr bwMode="auto">
          <a:xfrm>
            <a:off x="6477000" y="4267200"/>
            <a:ext cx="2667000" cy="2209800"/>
            <a:chOff x="3810" y="1680"/>
            <a:chExt cx="1950" cy="2400"/>
          </a:xfrm>
        </p:grpSpPr>
        <p:pic>
          <p:nvPicPr>
            <p:cNvPr id="17431" name="Picture 26" descr="vietnam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10" y="1728"/>
              <a:ext cx="1950" cy="2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7432" name="Group 27"/>
            <p:cNvGrpSpPr>
              <a:grpSpLocks/>
            </p:cNvGrpSpPr>
            <p:nvPr/>
          </p:nvGrpSpPr>
          <p:grpSpPr bwMode="auto">
            <a:xfrm>
              <a:off x="4512" y="1680"/>
              <a:ext cx="336" cy="336"/>
              <a:chOff x="3648" y="480"/>
              <a:chExt cx="1152" cy="1152"/>
            </a:xfrm>
          </p:grpSpPr>
          <p:grpSp>
            <p:nvGrpSpPr>
              <p:cNvPr id="17433" name="Group 28"/>
              <p:cNvGrpSpPr>
                <a:grpSpLocks/>
              </p:cNvGrpSpPr>
              <p:nvPr/>
            </p:nvGrpSpPr>
            <p:grpSpPr bwMode="auto">
              <a:xfrm>
                <a:off x="3696" y="480"/>
                <a:ext cx="1104" cy="624"/>
                <a:chOff x="3024" y="3360"/>
                <a:chExt cx="1104" cy="624"/>
              </a:xfrm>
            </p:grpSpPr>
            <p:sp>
              <p:nvSpPr>
                <p:cNvPr id="17435" name="Rectangle 29"/>
                <p:cNvSpPr>
                  <a:spLocks noChangeArrowheads="1"/>
                </p:cNvSpPr>
                <p:nvPr/>
              </p:nvSpPr>
              <p:spPr bwMode="auto">
                <a:xfrm>
                  <a:off x="3024" y="3360"/>
                  <a:ext cx="1104" cy="624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2590" name="AutoShape 30"/>
                <p:cNvSpPr>
                  <a:spLocks noChangeArrowheads="1"/>
                </p:cNvSpPr>
                <p:nvPr/>
              </p:nvSpPr>
              <p:spPr bwMode="auto">
                <a:xfrm>
                  <a:off x="3291" y="3390"/>
                  <a:ext cx="577" cy="479"/>
                </a:xfrm>
                <a:prstGeom prst="star5">
                  <a:avLst/>
                </a:prstGeom>
                <a:solidFill>
                  <a:srgbClr val="FFFF00"/>
                </a:solidFill>
                <a:ln w="9525" algn="ctr">
                  <a:solidFill>
                    <a:srgbClr val="FFFF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17434" name="Rectangle 31"/>
              <p:cNvSpPr>
                <a:spLocks noChangeArrowheads="1"/>
              </p:cNvSpPr>
              <p:nvPr/>
            </p:nvSpPr>
            <p:spPr bwMode="auto">
              <a:xfrm>
                <a:off x="3648" y="528"/>
                <a:ext cx="48" cy="1104"/>
              </a:xfrm>
              <a:prstGeom prst="rect">
                <a:avLst/>
              </a:prstGeom>
              <a:solidFill>
                <a:schemeClr val="tx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22592" name="Text Box 32"/>
          <p:cNvSpPr txBox="1">
            <a:spLocks noChangeArrowheads="1"/>
          </p:cNvSpPr>
          <p:nvPr/>
        </p:nvSpPr>
        <p:spPr bwMode="auto">
          <a:xfrm>
            <a:off x="-228600" y="3048000"/>
            <a:ext cx="89154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NÕu kh«ng giµnh ®­îc chÝnh quyÒn ë Hµ Néi Th× viÖc giµnh chÝnh quyÒn ë c¸c ®Þa ph­¬ng kh¸c sÏ ra sao?</a:t>
            </a:r>
          </a:p>
        </p:txBody>
      </p:sp>
      <p:sp>
        <p:nvSpPr>
          <p:cNvPr id="322593" name="Text Box 33"/>
          <p:cNvSpPr txBox="1">
            <a:spLocks noChangeArrowheads="1"/>
          </p:cNvSpPr>
          <p:nvPr/>
        </p:nvSpPr>
        <p:spPr bwMode="auto">
          <a:xfrm>
            <a:off x="228600" y="3048000"/>
            <a:ext cx="89154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NÕu kh«ng giµnh ®­îc chÝnh quyÒn ë Hµ Néi Th× viÖc giµnh chÝnh quyÒn ë c¸c ®Þa ph­¬ng kh¸c sÏ gÆp rÊt nhiÒu khã kh¨n.</a:t>
            </a:r>
          </a:p>
        </p:txBody>
      </p:sp>
      <p:sp>
        <p:nvSpPr>
          <p:cNvPr id="322594" name="Text Box 34"/>
          <p:cNvSpPr txBox="1">
            <a:spLocks noChangeArrowheads="1"/>
          </p:cNvSpPr>
          <p:nvPr/>
        </p:nvSpPr>
        <p:spPr bwMode="auto">
          <a:xfrm>
            <a:off x="0" y="3048000"/>
            <a:ext cx="89154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Cuéc khëi nghÜa cña nh©n d©n Hµ Néi cã t¸c ®éng  nh­ thÕ nµo tíi tinh thÇn c¸ch m¹ng cña nh©n d©n c¶ n­íc?</a:t>
            </a:r>
          </a:p>
        </p:txBody>
      </p:sp>
      <p:sp>
        <p:nvSpPr>
          <p:cNvPr id="322595" name="Text Box 35"/>
          <p:cNvSpPr txBox="1">
            <a:spLocks noChangeArrowheads="1"/>
          </p:cNvSpPr>
          <p:nvPr/>
        </p:nvSpPr>
        <p:spPr bwMode="auto">
          <a:xfrm>
            <a:off x="0" y="3200400"/>
            <a:ext cx="89154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Cuéc khëi nghÜa cña nh©n d©n Hµ Néi ®· cæ vò tinh thÇn nh©n d©n c¶ n­íc ®øng lªn ®Êu tranh giµnh chÝnh quyÒn.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2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2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2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322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22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322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2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2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2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322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22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322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2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2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2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322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80" grpId="0" build="allAtOnce"/>
      <p:bldP spid="322592" grpId="0" build="allAtOnce"/>
      <p:bldP spid="322593" grpId="0" build="allAtOnce"/>
      <p:bldP spid="322594" grpId="0" build="allAtOnce"/>
      <p:bldP spid="322595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81000" y="6324600"/>
            <a:ext cx="8382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4221163" y="623888"/>
            <a:ext cx="11620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solidFill>
                  <a:srgbClr val="0000CC"/>
                </a:solidFill>
                <a:latin typeface=".VnTime" pitchFamily="34" charset="0"/>
              </a:rPr>
              <a:t>lÞch sö</a:t>
            </a:r>
          </a:p>
        </p:txBody>
      </p:sp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228600" y="1293813"/>
            <a:ext cx="89154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3200">
                <a:latin typeface=".VnTime" pitchFamily="34" charset="0"/>
              </a:rPr>
              <a:t> 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1. Thêi c¬ c¸ch m¹ng:</a:t>
            </a:r>
            <a:r>
              <a:rPr lang="en-US" sz="2800">
                <a:latin typeface=".VnTime" pitchFamily="34" charset="0"/>
              </a:rPr>
              <a:t> 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1843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8438" name="Text Box 7"/>
          <p:cNvSpPr txBox="1">
            <a:spLocks noChangeArrowheads="1"/>
          </p:cNvSpPr>
          <p:nvPr/>
        </p:nvSpPr>
        <p:spPr bwMode="auto">
          <a:xfrm>
            <a:off x="152400" y="2133600"/>
            <a:ext cx="579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18439" name="Rectangle 8"/>
          <p:cNvSpPr>
            <a:spLocks noChangeArrowheads="1"/>
          </p:cNvSpPr>
          <p:nvPr/>
        </p:nvSpPr>
        <p:spPr bwMode="auto"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Rectangle 9"/>
          <p:cNvSpPr>
            <a:spLocks noChangeArrowheads="1"/>
          </p:cNvSpPr>
          <p:nvPr/>
        </p:nvSpPr>
        <p:spPr bwMode="auto"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1" name="Rectangle 10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2" name="AutoShape 11"/>
          <p:cNvSpPr>
            <a:spLocks noChangeArrowheads="1"/>
          </p:cNvSpPr>
          <p:nvPr/>
        </p:nvSpPr>
        <p:spPr bwMode="auto">
          <a:xfrm>
            <a:off x="0" y="76200"/>
            <a:ext cx="609600" cy="533400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rgbClr val="FFFFFF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3" name="Rectangle 12"/>
          <p:cNvSpPr>
            <a:spLocks noChangeArrowheads="1"/>
          </p:cNvSpPr>
          <p:nvPr/>
        </p:nvSpPr>
        <p:spPr bwMode="auto">
          <a:xfrm>
            <a:off x="0" y="-381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4" name="Text Box 13"/>
          <p:cNvSpPr txBox="1">
            <a:spLocks noChangeArrowheads="1"/>
          </p:cNvSpPr>
          <p:nvPr/>
        </p:nvSpPr>
        <p:spPr bwMode="auto">
          <a:xfrm>
            <a:off x="0" y="22860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 </a:t>
            </a:r>
          </a:p>
        </p:txBody>
      </p:sp>
      <p:sp>
        <p:nvSpPr>
          <p:cNvPr id="18445" name="Rectangle 14"/>
          <p:cNvSpPr>
            <a:spLocks noChangeArrowheads="1"/>
          </p:cNvSpPr>
          <p:nvPr/>
        </p:nvSpPr>
        <p:spPr bwMode="auto">
          <a:xfrm>
            <a:off x="2471738" y="1066800"/>
            <a:ext cx="4562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i="1" u="sng">
                <a:solidFill>
                  <a:srgbClr val="0000CC"/>
                </a:solidFill>
                <a:latin typeface=".VnTime" pitchFamily="34" charset="0"/>
              </a:rPr>
              <a:t>TiÕt 9</a:t>
            </a:r>
            <a:r>
              <a:rPr lang="en-US" sz="2400">
                <a:solidFill>
                  <a:srgbClr val="0000CC"/>
                </a:solidFill>
                <a:latin typeface=".VnTime" pitchFamily="34" charset="0"/>
              </a:rPr>
              <a:t>:</a:t>
            </a:r>
            <a:r>
              <a:rPr lang="en-US"/>
              <a:t> </a:t>
            </a:r>
            <a:r>
              <a:rPr lang="en-US" sz="2400">
                <a:solidFill>
                  <a:srgbClr val="0000CC"/>
                </a:solidFill>
                <a:latin typeface=".VnTimeH" pitchFamily="34" charset="0"/>
              </a:rPr>
              <a:t>C¸ch m¹ng mïa thu</a:t>
            </a:r>
          </a:p>
        </p:txBody>
      </p:sp>
      <p:sp>
        <p:nvSpPr>
          <p:cNvPr id="18446" name="Text Box 15"/>
          <p:cNvSpPr txBox="1">
            <a:spLocks noChangeArrowheads="1"/>
          </p:cNvSpPr>
          <p:nvPr/>
        </p:nvSpPr>
        <p:spPr bwMode="auto">
          <a:xfrm>
            <a:off x="228600" y="1674813"/>
            <a:ext cx="89154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3200">
                <a:latin typeface=".VnTime" pitchFamily="34" charset="0"/>
              </a:rPr>
              <a:t> 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2. Khëi nghÜa giµnh chÝnh quyÒn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800">
              <a:solidFill>
                <a:srgbClr val="0000FF"/>
              </a:solidFill>
              <a:latin typeface=".VnTime" pitchFamily="34" charset="0"/>
            </a:endParaRPr>
          </a:p>
        </p:txBody>
      </p:sp>
      <p:sp>
        <p:nvSpPr>
          <p:cNvPr id="18447" name="Text Box 16"/>
          <p:cNvSpPr txBox="1">
            <a:spLocks noChangeArrowheads="1"/>
          </p:cNvSpPr>
          <p:nvPr/>
        </p:nvSpPr>
        <p:spPr bwMode="auto">
          <a:xfrm>
            <a:off x="0" y="2147888"/>
            <a:ext cx="891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* Khëi nghÜa ë Hµ Néi ngµy 19 – 8 -1945</a:t>
            </a:r>
          </a:p>
        </p:txBody>
      </p:sp>
      <p:sp>
        <p:nvSpPr>
          <p:cNvPr id="18448" name="Text Box 17"/>
          <p:cNvSpPr txBox="1">
            <a:spLocks noChangeArrowheads="1"/>
          </p:cNvSpPr>
          <p:nvPr/>
        </p:nvSpPr>
        <p:spPr bwMode="auto">
          <a:xfrm>
            <a:off x="-228600" y="2057400"/>
            <a:ext cx="944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</a:t>
            </a:r>
          </a:p>
        </p:txBody>
      </p:sp>
      <p:sp>
        <p:nvSpPr>
          <p:cNvPr id="18449" name="Text Box 18"/>
          <p:cNvSpPr txBox="1">
            <a:spLocks noChangeArrowheads="1"/>
          </p:cNvSpPr>
          <p:nvPr/>
        </p:nvSpPr>
        <p:spPr bwMode="auto">
          <a:xfrm>
            <a:off x="-304800" y="278765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</a:t>
            </a:r>
          </a:p>
        </p:txBody>
      </p:sp>
      <p:sp>
        <p:nvSpPr>
          <p:cNvPr id="18450" name="Text Box 19"/>
          <p:cNvSpPr txBox="1">
            <a:spLocks noChangeArrowheads="1"/>
          </p:cNvSpPr>
          <p:nvPr/>
        </p:nvSpPr>
        <p:spPr bwMode="auto">
          <a:xfrm>
            <a:off x="-304800" y="2741613"/>
            <a:ext cx="891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</a:t>
            </a:r>
          </a:p>
        </p:txBody>
      </p:sp>
      <p:sp>
        <p:nvSpPr>
          <p:cNvPr id="18451" name="Text Box 20"/>
          <p:cNvSpPr txBox="1">
            <a:spLocks noChangeArrowheads="1"/>
          </p:cNvSpPr>
          <p:nvPr/>
        </p:nvSpPr>
        <p:spPr bwMode="auto">
          <a:xfrm>
            <a:off x="-304800" y="2665413"/>
            <a:ext cx="891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</a:t>
            </a:r>
          </a:p>
        </p:txBody>
      </p:sp>
      <p:sp>
        <p:nvSpPr>
          <p:cNvPr id="18452" name="Text Box 25"/>
          <p:cNvSpPr txBox="1">
            <a:spLocks noChangeArrowheads="1"/>
          </p:cNvSpPr>
          <p:nvPr/>
        </p:nvSpPr>
        <p:spPr bwMode="auto">
          <a:xfrm>
            <a:off x="-381000" y="34290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</a:t>
            </a:r>
          </a:p>
        </p:txBody>
      </p:sp>
      <p:grpSp>
        <p:nvGrpSpPr>
          <p:cNvPr id="18453" name="Group 27"/>
          <p:cNvGrpSpPr>
            <a:grpSpLocks/>
          </p:cNvGrpSpPr>
          <p:nvPr/>
        </p:nvGrpSpPr>
        <p:grpSpPr bwMode="auto">
          <a:xfrm>
            <a:off x="5791200" y="3429000"/>
            <a:ext cx="3276600" cy="3048000"/>
            <a:chOff x="3810" y="1680"/>
            <a:chExt cx="1950" cy="2400"/>
          </a:xfrm>
        </p:grpSpPr>
        <p:pic>
          <p:nvPicPr>
            <p:cNvPr id="18468" name="Picture 28" descr="vietnam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10" y="1728"/>
              <a:ext cx="1950" cy="2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8469" name="Group 29"/>
            <p:cNvGrpSpPr>
              <a:grpSpLocks/>
            </p:cNvGrpSpPr>
            <p:nvPr/>
          </p:nvGrpSpPr>
          <p:grpSpPr bwMode="auto">
            <a:xfrm>
              <a:off x="4512" y="1680"/>
              <a:ext cx="336" cy="336"/>
              <a:chOff x="3648" y="480"/>
              <a:chExt cx="1152" cy="1152"/>
            </a:xfrm>
          </p:grpSpPr>
          <p:grpSp>
            <p:nvGrpSpPr>
              <p:cNvPr id="18470" name="Group 30"/>
              <p:cNvGrpSpPr>
                <a:grpSpLocks/>
              </p:cNvGrpSpPr>
              <p:nvPr/>
            </p:nvGrpSpPr>
            <p:grpSpPr bwMode="auto">
              <a:xfrm>
                <a:off x="3696" y="480"/>
                <a:ext cx="1104" cy="624"/>
                <a:chOff x="3024" y="3360"/>
                <a:chExt cx="1104" cy="624"/>
              </a:xfrm>
            </p:grpSpPr>
            <p:sp>
              <p:nvSpPr>
                <p:cNvPr id="18472" name="Rectangle 31"/>
                <p:cNvSpPr>
                  <a:spLocks noChangeArrowheads="1"/>
                </p:cNvSpPr>
                <p:nvPr/>
              </p:nvSpPr>
              <p:spPr bwMode="auto">
                <a:xfrm>
                  <a:off x="3024" y="3360"/>
                  <a:ext cx="1104" cy="624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3856" name="AutoShape 32"/>
                <p:cNvSpPr>
                  <a:spLocks noChangeArrowheads="1"/>
                </p:cNvSpPr>
                <p:nvPr/>
              </p:nvSpPr>
              <p:spPr bwMode="auto">
                <a:xfrm>
                  <a:off x="3290" y="3386"/>
                  <a:ext cx="577" cy="484"/>
                </a:xfrm>
                <a:prstGeom prst="star5">
                  <a:avLst/>
                </a:prstGeom>
                <a:solidFill>
                  <a:srgbClr val="FFFF00"/>
                </a:solidFill>
                <a:ln w="9525" algn="ctr">
                  <a:solidFill>
                    <a:srgbClr val="FFFF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18471" name="Rectangle 33"/>
              <p:cNvSpPr>
                <a:spLocks noChangeArrowheads="1"/>
              </p:cNvSpPr>
              <p:nvPr/>
            </p:nvSpPr>
            <p:spPr bwMode="auto">
              <a:xfrm>
                <a:off x="3648" y="528"/>
                <a:ext cx="48" cy="1104"/>
              </a:xfrm>
              <a:prstGeom prst="rect">
                <a:avLst/>
              </a:prstGeom>
              <a:solidFill>
                <a:schemeClr val="tx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5" name="Group 41"/>
          <p:cNvGrpSpPr>
            <a:grpSpLocks/>
          </p:cNvGrpSpPr>
          <p:nvPr/>
        </p:nvGrpSpPr>
        <p:grpSpPr bwMode="auto">
          <a:xfrm>
            <a:off x="0" y="2590800"/>
            <a:ext cx="8915400" cy="2209800"/>
            <a:chOff x="0" y="1632"/>
            <a:chExt cx="5616" cy="1392"/>
          </a:xfrm>
        </p:grpSpPr>
        <p:sp>
          <p:nvSpPr>
            <p:cNvPr id="18462" name="Text Box 22"/>
            <p:cNvSpPr txBox="1">
              <a:spLocks noChangeArrowheads="1"/>
            </p:cNvSpPr>
            <p:nvPr/>
          </p:nvSpPr>
          <p:spPr bwMode="auto">
            <a:xfrm>
              <a:off x="0" y="1632"/>
              <a:ext cx="561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 algn="l" eaLnBrk="1" hangingPunct="1">
                <a:spcBef>
                  <a:spcPct val="50000"/>
                </a:spcBef>
              </a:pPr>
              <a:r>
                <a:rPr lang="en-US" sz="2800">
                  <a:latin typeface=".VnTime" pitchFamily="34" charset="0"/>
                </a:rPr>
                <a:t> </a:t>
              </a:r>
              <a:r>
                <a:rPr lang="en-US" sz="2800">
                  <a:solidFill>
                    <a:srgbClr val="0000FF"/>
                  </a:solidFill>
                  <a:latin typeface=".VnTime" pitchFamily="34" charset="0"/>
                </a:rPr>
                <a:t>* Khëi nghÜa ë HuÕ ngµy 23 – 8 - 1945</a:t>
              </a:r>
            </a:p>
          </p:txBody>
        </p:sp>
        <p:grpSp>
          <p:nvGrpSpPr>
            <p:cNvPr id="18463" name="Group 34"/>
            <p:cNvGrpSpPr>
              <a:grpSpLocks/>
            </p:cNvGrpSpPr>
            <p:nvPr/>
          </p:nvGrpSpPr>
          <p:grpSpPr bwMode="auto">
            <a:xfrm>
              <a:off x="4992" y="2688"/>
              <a:ext cx="240" cy="336"/>
              <a:chOff x="3648" y="480"/>
              <a:chExt cx="1152" cy="1152"/>
            </a:xfrm>
          </p:grpSpPr>
          <p:grpSp>
            <p:nvGrpSpPr>
              <p:cNvPr id="18464" name="Group 35"/>
              <p:cNvGrpSpPr>
                <a:grpSpLocks/>
              </p:cNvGrpSpPr>
              <p:nvPr/>
            </p:nvGrpSpPr>
            <p:grpSpPr bwMode="auto">
              <a:xfrm>
                <a:off x="3696" y="480"/>
                <a:ext cx="1104" cy="624"/>
                <a:chOff x="3024" y="3360"/>
                <a:chExt cx="1104" cy="624"/>
              </a:xfrm>
            </p:grpSpPr>
            <p:sp>
              <p:nvSpPr>
                <p:cNvPr id="18466" name="Rectangle 36"/>
                <p:cNvSpPr>
                  <a:spLocks noChangeArrowheads="1"/>
                </p:cNvSpPr>
                <p:nvPr/>
              </p:nvSpPr>
              <p:spPr bwMode="auto">
                <a:xfrm>
                  <a:off x="3024" y="3360"/>
                  <a:ext cx="1104" cy="624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3861" name="AutoShape 37"/>
                <p:cNvSpPr>
                  <a:spLocks noChangeArrowheads="1"/>
                </p:cNvSpPr>
                <p:nvPr/>
              </p:nvSpPr>
              <p:spPr bwMode="auto">
                <a:xfrm>
                  <a:off x="3293" y="3387"/>
                  <a:ext cx="576" cy="480"/>
                </a:xfrm>
                <a:prstGeom prst="star5">
                  <a:avLst/>
                </a:prstGeom>
                <a:solidFill>
                  <a:srgbClr val="FFFF00"/>
                </a:solidFill>
                <a:ln w="9525" algn="ctr">
                  <a:solidFill>
                    <a:srgbClr val="FFFF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18465" name="Rectangle 38"/>
              <p:cNvSpPr>
                <a:spLocks noChangeArrowheads="1"/>
              </p:cNvSpPr>
              <p:nvPr/>
            </p:nvSpPr>
            <p:spPr bwMode="auto">
              <a:xfrm>
                <a:off x="3648" y="528"/>
                <a:ext cx="48" cy="1104"/>
              </a:xfrm>
              <a:prstGeom prst="rect">
                <a:avLst/>
              </a:prstGeom>
              <a:solidFill>
                <a:schemeClr val="tx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8" name="Group 47"/>
          <p:cNvGrpSpPr>
            <a:grpSpLocks/>
          </p:cNvGrpSpPr>
          <p:nvPr/>
        </p:nvGrpSpPr>
        <p:grpSpPr bwMode="auto">
          <a:xfrm>
            <a:off x="0" y="2986088"/>
            <a:ext cx="8915400" cy="3033712"/>
            <a:chOff x="0" y="1881"/>
            <a:chExt cx="5616" cy="1911"/>
          </a:xfrm>
        </p:grpSpPr>
        <p:sp>
          <p:nvSpPr>
            <p:cNvPr id="18456" name="Text Box 23"/>
            <p:cNvSpPr txBox="1">
              <a:spLocks noChangeArrowheads="1"/>
            </p:cNvSpPr>
            <p:nvPr/>
          </p:nvSpPr>
          <p:spPr bwMode="auto">
            <a:xfrm>
              <a:off x="0" y="1881"/>
              <a:ext cx="561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 algn="l" eaLnBrk="1" hangingPunct="1">
                <a:spcBef>
                  <a:spcPct val="50000"/>
                </a:spcBef>
              </a:pPr>
              <a:r>
                <a:rPr lang="en-US" sz="2800">
                  <a:latin typeface=".VnTime" pitchFamily="34" charset="0"/>
                </a:rPr>
                <a:t> </a:t>
              </a:r>
              <a:r>
                <a:rPr lang="en-US" sz="2800">
                  <a:solidFill>
                    <a:srgbClr val="0000FF"/>
                  </a:solidFill>
                  <a:latin typeface=".VnTime" pitchFamily="34" charset="0"/>
                </a:rPr>
                <a:t>* Khëi nghÜa ë Sµi Gßn ngµy 25 – 8 - 1945</a:t>
              </a:r>
            </a:p>
          </p:txBody>
        </p:sp>
        <p:grpSp>
          <p:nvGrpSpPr>
            <p:cNvPr id="18457" name="Group 42"/>
            <p:cNvGrpSpPr>
              <a:grpSpLocks/>
            </p:cNvGrpSpPr>
            <p:nvPr/>
          </p:nvGrpSpPr>
          <p:grpSpPr bwMode="auto">
            <a:xfrm>
              <a:off x="4896" y="3456"/>
              <a:ext cx="288" cy="336"/>
              <a:chOff x="3648" y="480"/>
              <a:chExt cx="1152" cy="1152"/>
            </a:xfrm>
          </p:grpSpPr>
          <p:grpSp>
            <p:nvGrpSpPr>
              <p:cNvPr id="18458" name="Group 43"/>
              <p:cNvGrpSpPr>
                <a:grpSpLocks/>
              </p:cNvGrpSpPr>
              <p:nvPr/>
            </p:nvGrpSpPr>
            <p:grpSpPr bwMode="auto">
              <a:xfrm>
                <a:off x="3696" y="480"/>
                <a:ext cx="1104" cy="624"/>
                <a:chOff x="3024" y="3360"/>
                <a:chExt cx="1104" cy="624"/>
              </a:xfrm>
            </p:grpSpPr>
            <p:sp>
              <p:nvSpPr>
                <p:cNvPr id="18460" name="Rectangle 44"/>
                <p:cNvSpPr>
                  <a:spLocks noChangeArrowheads="1"/>
                </p:cNvSpPr>
                <p:nvPr/>
              </p:nvSpPr>
              <p:spPr bwMode="auto">
                <a:xfrm>
                  <a:off x="3024" y="3360"/>
                  <a:ext cx="1104" cy="624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3869" name="AutoShape 45"/>
                <p:cNvSpPr>
                  <a:spLocks noChangeArrowheads="1"/>
                </p:cNvSpPr>
                <p:nvPr/>
              </p:nvSpPr>
              <p:spPr bwMode="auto">
                <a:xfrm>
                  <a:off x="3292" y="3387"/>
                  <a:ext cx="576" cy="480"/>
                </a:xfrm>
                <a:prstGeom prst="star5">
                  <a:avLst/>
                </a:prstGeom>
                <a:solidFill>
                  <a:srgbClr val="FFFF00"/>
                </a:solidFill>
                <a:ln w="9525" algn="ctr">
                  <a:solidFill>
                    <a:srgbClr val="FFFF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18459" name="Rectangle 46"/>
              <p:cNvSpPr>
                <a:spLocks noChangeArrowheads="1"/>
              </p:cNvSpPr>
              <p:nvPr/>
            </p:nvSpPr>
            <p:spPr bwMode="auto">
              <a:xfrm>
                <a:off x="3648" y="528"/>
                <a:ext cx="48" cy="1104"/>
              </a:xfrm>
              <a:prstGeom prst="rect">
                <a:avLst/>
              </a:prstGeom>
              <a:solidFill>
                <a:schemeClr val="tx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381000" y="6324600"/>
            <a:ext cx="8382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4221163" y="623888"/>
            <a:ext cx="11620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solidFill>
                  <a:srgbClr val="0000CC"/>
                </a:solidFill>
                <a:latin typeface=".VnTime" pitchFamily="34" charset="0"/>
              </a:rPr>
              <a:t>lÞch sö</a:t>
            </a:r>
          </a:p>
        </p:txBody>
      </p:sp>
      <p:sp>
        <p:nvSpPr>
          <p:cNvPr id="19460" name="Text Box 5"/>
          <p:cNvSpPr txBox="1">
            <a:spLocks noChangeArrowheads="1"/>
          </p:cNvSpPr>
          <p:nvPr/>
        </p:nvSpPr>
        <p:spPr bwMode="auto">
          <a:xfrm>
            <a:off x="228600" y="1293813"/>
            <a:ext cx="89154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3200">
                <a:latin typeface=".VnTime" pitchFamily="34" charset="0"/>
              </a:rPr>
              <a:t> 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1. Thêi c¬ c¸ch m¹ng:</a:t>
            </a:r>
            <a:r>
              <a:rPr lang="en-US" sz="2800">
                <a:latin typeface=".VnTime" pitchFamily="34" charset="0"/>
              </a:rPr>
              <a:t> 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62" name="Text Box 7"/>
          <p:cNvSpPr txBox="1">
            <a:spLocks noChangeArrowheads="1"/>
          </p:cNvSpPr>
          <p:nvPr/>
        </p:nvSpPr>
        <p:spPr bwMode="auto">
          <a:xfrm>
            <a:off x="152400" y="2133600"/>
            <a:ext cx="579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19463" name="Rectangle 8"/>
          <p:cNvSpPr>
            <a:spLocks noChangeArrowheads="1"/>
          </p:cNvSpPr>
          <p:nvPr/>
        </p:nvSpPr>
        <p:spPr bwMode="auto"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4" name="Rectangle 9"/>
          <p:cNvSpPr>
            <a:spLocks noChangeArrowheads="1"/>
          </p:cNvSpPr>
          <p:nvPr/>
        </p:nvSpPr>
        <p:spPr bwMode="auto"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5" name="Rectangle 10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AutoShape 11"/>
          <p:cNvSpPr>
            <a:spLocks noChangeArrowheads="1"/>
          </p:cNvSpPr>
          <p:nvPr/>
        </p:nvSpPr>
        <p:spPr bwMode="auto">
          <a:xfrm>
            <a:off x="0" y="76200"/>
            <a:ext cx="609600" cy="533400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rgbClr val="FFFFFF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Rectangle 12"/>
          <p:cNvSpPr>
            <a:spLocks noChangeArrowheads="1"/>
          </p:cNvSpPr>
          <p:nvPr/>
        </p:nvSpPr>
        <p:spPr bwMode="auto">
          <a:xfrm>
            <a:off x="0" y="-381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8" name="Text Box 13"/>
          <p:cNvSpPr txBox="1">
            <a:spLocks noChangeArrowheads="1"/>
          </p:cNvSpPr>
          <p:nvPr/>
        </p:nvSpPr>
        <p:spPr bwMode="auto">
          <a:xfrm>
            <a:off x="0" y="22860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 </a:t>
            </a:r>
          </a:p>
        </p:txBody>
      </p:sp>
      <p:sp>
        <p:nvSpPr>
          <p:cNvPr id="19469" name="Rectangle 14"/>
          <p:cNvSpPr>
            <a:spLocks noChangeArrowheads="1"/>
          </p:cNvSpPr>
          <p:nvPr/>
        </p:nvSpPr>
        <p:spPr bwMode="auto">
          <a:xfrm>
            <a:off x="2471738" y="1066800"/>
            <a:ext cx="4562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i="1" u="sng">
                <a:solidFill>
                  <a:srgbClr val="0000CC"/>
                </a:solidFill>
                <a:latin typeface=".VnTime" pitchFamily="34" charset="0"/>
              </a:rPr>
              <a:t>TiÕt 9</a:t>
            </a:r>
            <a:r>
              <a:rPr lang="en-US" sz="2400">
                <a:solidFill>
                  <a:srgbClr val="0000CC"/>
                </a:solidFill>
                <a:latin typeface=".VnTime" pitchFamily="34" charset="0"/>
              </a:rPr>
              <a:t>:</a:t>
            </a:r>
            <a:r>
              <a:rPr lang="en-US"/>
              <a:t> </a:t>
            </a:r>
            <a:r>
              <a:rPr lang="en-US" sz="2400">
                <a:solidFill>
                  <a:srgbClr val="0000CC"/>
                </a:solidFill>
                <a:latin typeface=".VnTimeH" pitchFamily="34" charset="0"/>
              </a:rPr>
              <a:t>C¸ch m¹ng mïa thu</a:t>
            </a:r>
          </a:p>
        </p:txBody>
      </p:sp>
      <p:sp>
        <p:nvSpPr>
          <p:cNvPr id="19470" name="Text Box 15"/>
          <p:cNvSpPr txBox="1">
            <a:spLocks noChangeArrowheads="1"/>
          </p:cNvSpPr>
          <p:nvPr/>
        </p:nvSpPr>
        <p:spPr bwMode="auto">
          <a:xfrm>
            <a:off x="228600" y="1674813"/>
            <a:ext cx="89154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3200">
                <a:latin typeface=".VnTime" pitchFamily="34" charset="0"/>
              </a:rPr>
              <a:t> 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2. Khëi nghÜa giµnh chÝnh quyÒn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800">
              <a:solidFill>
                <a:srgbClr val="0000FF"/>
              </a:solidFill>
              <a:latin typeface=".VnTime" pitchFamily="34" charset="0"/>
            </a:endParaRPr>
          </a:p>
        </p:txBody>
      </p:sp>
      <p:sp>
        <p:nvSpPr>
          <p:cNvPr id="19471" name="Text Box 16"/>
          <p:cNvSpPr txBox="1">
            <a:spLocks noChangeArrowheads="1"/>
          </p:cNvSpPr>
          <p:nvPr/>
        </p:nvSpPr>
        <p:spPr bwMode="auto">
          <a:xfrm>
            <a:off x="0" y="2147888"/>
            <a:ext cx="891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* Khëi nghÜa ë Hµ Néi ngµy 19 – 8 -1945</a:t>
            </a:r>
          </a:p>
        </p:txBody>
      </p:sp>
      <p:sp>
        <p:nvSpPr>
          <p:cNvPr id="19472" name="Text Box 17"/>
          <p:cNvSpPr txBox="1">
            <a:spLocks noChangeArrowheads="1"/>
          </p:cNvSpPr>
          <p:nvPr/>
        </p:nvSpPr>
        <p:spPr bwMode="auto">
          <a:xfrm>
            <a:off x="-228600" y="2057400"/>
            <a:ext cx="944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</a:t>
            </a:r>
          </a:p>
        </p:txBody>
      </p:sp>
      <p:sp>
        <p:nvSpPr>
          <p:cNvPr id="19473" name="Text Box 18"/>
          <p:cNvSpPr txBox="1">
            <a:spLocks noChangeArrowheads="1"/>
          </p:cNvSpPr>
          <p:nvPr/>
        </p:nvSpPr>
        <p:spPr bwMode="auto">
          <a:xfrm>
            <a:off x="-304800" y="278765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</a:t>
            </a:r>
          </a:p>
        </p:txBody>
      </p:sp>
      <p:sp>
        <p:nvSpPr>
          <p:cNvPr id="19474" name="Text Box 19"/>
          <p:cNvSpPr txBox="1">
            <a:spLocks noChangeArrowheads="1"/>
          </p:cNvSpPr>
          <p:nvPr/>
        </p:nvSpPr>
        <p:spPr bwMode="auto">
          <a:xfrm>
            <a:off x="-304800" y="2741613"/>
            <a:ext cx="891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</a:t>
            </a:r>
          </a:p>
        </p:txBody>
      </p:sp>
      <p:sp>
        <p:nvSpPr>
          <p:cNvPr id="19475" name="Text Box 20"/>
          <p:cNvSpPr txBox="1">
            <a:spLocks noChangeArrowheads="1"/>
          </p:cNvSpPr>
          <p:nvPr/>
        </p:nvSpPr>
        <p:spPr bwMode="auto">
          <a:xfrm>
            <a:off x="-304800" y="2665413"/>
            <a:ext cx="891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</a:t>
            </a:r>
          </a:p>
        </p:txBody>
      </p:sp>
      <p:sp>
        <p:nvSpPr>
          <p:cNvPr id="19476" name="Text Box 21"/>
          <p:cNvSpPr txBox="1">
            <a:spLocks noChangeArrowheads="1"/>
          </p:cNvSpPr>
          <p:nvPr/>
        </p:nvSpPr>
        <p:spPr bwMode="auto">
          <a:xfrm>
            <a:off x="0" y="25908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* Khëi nghÜa ë HuÕ ngµy 23 – 8 - 1945</a:t>
            </a:r>
          </a:p>
        </p:txBody>
      </p:sp>
      <p:sp>
        <p:nvSpPr>
          <p:cNvPr id="19477" name="Text Box 22"/>
          <p:cNvSpPr txBox="1">
            <a:spLocks noChangeArrowheads="1"/>
          </p:cNvSpPr>
          <p:nvPr/>
        </p:nvSpPr>
        <p:spPr bwMode="auto">
          <a:xfrm>
            <a:off x="0" y="2986088"/>
            <a:ext cx="891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* Khëi nghÜa ë Sµi Gßn ngµy 25 – 8 - 1945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381000" y="6324600"/>
            <a:ext cx="8382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4221163" y="623888"/>
            <a:ext cx="11620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solidFill>
                  <a:srgbClr val="0000CC"/>
                </a:solidFill>
                <a:latin typeface=".VnTime" pitchFamily="34" charset="0"/>
              </a:rPr>
              <a:t>lÞch sö</a:t>
            </a:r>
          </a:p>
        </p:txBody>
      </p:sp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228600" y="1293813"/>
            <a:ext cx="89154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3200">
                <a:latin typeface=".VnTime" pitchFamily="34" charset="0"/>
              </a:rPr>
              <a:t> 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1. Thêi c¬ c¸ch m¹ng:</a:t>
            </a:r>
            <a:r>
              <a:rPr lang="en-US" sz="2800">
                <a:latin typeface=".VnTime" pitchFamily="34" charset="0"/>
              </a:rPr>
              <a:t> 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2048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86" name="Text Box 7"/>
          <p:cNvSpPr txBox="1">
            <a:spLocks noChangeArrowheads="1"/>
          </p:cNvSpPr>
          <p:nvPr/>
        </p:nvSpPr>
        <p:spPr bwMode="auto">
          <a:xfrm>
            <a:off x="152400" y="2133600"/>
            <a:ext cx="579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20487" name="Rectangle 8"/>
          <p:cNvSpPr>
            <a:spLocks noChangeArrowheads="1"/>
          </p:cNvSpPr>
          <p:nvPr/>
        </p:nvSpPr>
        <p:spPr bwMode="auto"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8" name="Rectangle 9"/>
          <p:cNvSpPr>
            <a:spLocks noChangeArrowheads="1"/>
          </p:cNvSpPr>
          <p:nvPr/>
        </p:nvSpPr>
        <p:spPr bwMode="auto"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9" name="Rectangle 10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AutoShape 11"/>
          <p:cNvSpPr>
            <a:spLocks noChangeArrowheads="1"/>
          </p:cNvSpPr>
          <p:nvPr/>
        </p:nvSpPr>
        <p:spPr bwMode="auto">
          <a:xfrm>
            <a:off x="0" y="76200"/>
            <a:ext cx="609600" cy="533400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rgbClr val="FFFFFF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Rectangle 12"/>
          <p:cNvSpPr>
            <a:spLocks noChangeArrowheads="1"/>
          </p:cNvSpPr>
          <p:nvPr/>
        </p:nvSpPr>
        <p:spPr bwMode="auto">
          <a:xfrm>
            <a:off x="0" y="-381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Text Box 13"/>
          <p:cNvSpPr txBox="1">
            <a:spLocks noChangeArrowheads="1"/>
          </p:cNvSpPr>
          <p:nvPr/>
        </p:nvSpPr>
        <p:spPr bwMode="auto">
          <a:xfrm>
            <a:off x="0" y="22860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 </a:t>
            </a:r>
          </a:p>
        </p:txBody>
      </p:sp>
      <p:sp>
        <p:nvSpPr>
          <p:cNvPr id="20493" name="Rectangle 14"/>
          <p:cNvSpPr>
            <a:spLocks noChangeArrowheads="1"/>
          </p:cNvSpPr>
          <p:nvPr/>
        </p:nvSpPr>
        <p:spPr bwMode="auto">
          <a:xfrm>
            <a:off x="2471738" y="1066800"/>
            <a:ext cx="4562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i="1" u="sng">
                <a:solidFill>
                  <a:srgbClr val="0000CC"/>
                </a:solidFill>
                <a:latin typeface=".VnTime" pitchFamily="34" charset="0"/>
              </a:rPr>
              <a:t>TiÕt 9</a:t>
            </a:r>
            <a:r>
              <a:rPr lang="en-US" sz="2400">
                <a:solidFill>
                  <a:srgbClr val="0000CC"/>
                </a:solidFill>
                <a:latin typeface=".VnTime" pitchFamily="34" charset="0"/>
              </a:rPr>
              <a:t>:</a:t>
            </a:r>
            <a:r>
              <a:rPr lang="en-US"/>
              <a:t> </a:t>
            </a:r>
            <a:r>
              <a:rPr lang="en-US" sz="2400">
                <a:solidFill>
                  <a:srgbClr val="0000CC"/>
                </a:solidFill>
                <a:latin typeface=".VnTimeH" pitchFamily="34" charset="0"/>
              </a:rPr>
              <a:t>C¸ch m¹ng mïa thu</a:t>
            </a:r>
          </a:p>
        </p:txBody>
      </p:sp>
      <p:sp>
        <p:nvSpPr>
          <p:cNvPr id="20494" name="Text Box 15"/>
          <p:cNvSpPr txBox="1">
            <a:spLocks noChangeArrowheads="1"/>
          </p:cNvSpPr>
          <p:nvPr/>
        </p:nvSpPr>
        <p:spPr bwMode="auto">
          <a:xfrm>
            <a:off x="228600" y="1674813"/>
            <a:ext cx="89154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3200">
                <a:latin typeface=".VnTime" pitchFamily="34" charset="0"/>
              </a:rPr>
              <a:t> 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2. Khëi nghÜa giµnh chÝnh quyÒn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800">
              <a:solidFill>
                <a:srgbClr val="0000FF"/>
              </a:solidFill>
              <a:latin typeface=".VnTime" pitchFamily="34" charset="0"/>
            </a:endParaRPr>
          </a:p>
        </p:txBody>
      </p:sp>
      <p:sp>
        <p:nvSpPr>
          <p:cNvPr id="20495" name="Text Box 16"/>
          <p:cNvSpPr txBox="1">
            <a:spLocks noChangeArrowheads="1"/>
          </p:cNvSpPr>
          <p:nvPr/>
        </p:nvSpPr>
        <p:spPr bwMode="auto">
          <a:xfrm>
            <a:off x="0" y="2147888"/>
            <a:ext cx="891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* Khëi nghÜa ë Hµ Néi ngµy 19 – 8 -1945</a:t>
            </a:r>
          </a:p>
        </p:txBody>
      </p:sp>
      <p:sp>
        <p:nvSpPr>
          <p:cNvPr id="20496" name="Text Box 17"/>
          <p:cNvSpPr txBox="1">
            <a:spLocks noChangeArrowheads="1"/>
          </p:cNvSpPr>
          <p:nvPr/>
        </p:nvSpPr>
        <p:spPr bwMode="auto">
          <a:xfrm>
            <a:off x="-228600" y="2057400"/>
            <a:ext cx="944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</a:t>
            </a:r>
          </a:p>
        </p:txBody>
      </p:sp>
      <p:sp>
        <p:nvSpPr>
          <p:cNvPr id="20497" name="Text Box 18"/>
          <p:cNvSpPr txBox="1">
            <a:spLocks noChangeArrowheads="1"/>
          </p:cNvSpPr>
          <p:nvPr/>
        </p:nvSpPr>
        <p:spPr bwMode="auto">
          <a:xfrm>
            <a:off x="-304800" y="278765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</a:t>
            </a:r>
          </a:p>
        </p:txBody>
      </p:sp>
      <p:sp>
        <p:nvSpPr>
          <p:cNvPr id="20498" name="Text Box 19"/>
          <p:cNvSpPr txBox="1">
            <a:spLocks noChangeArrowheads="1"/>
          </p:cNvSpPr>
          <p:nvPr/>
        </p:nvSpPr>
        <p:spPr bwMode="auto">
          <a:xfrm>
            <a:off x="-304800" y="2741613"/>
            <a:ext cx="891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</a:t>
            </a:r>
          </a:p>
        </p:txBody>
      </p:sp>
      <p:sp>
        <p:nvSpPr>
          <p:cNvPr id="20499" name="Text Box 20"/>
          <p:cNvSpPr txBox="1">
            <a:spLocks noChangeArrowheads="1"/>
          </p:cNvSpPr>
          <p:nvPr/>
        </p:nvSpPr>
        <p:spPr bwMode="auto">
          <a:xfrm>
            <a:off x="-304800" y="2665413"/>
            <a:ext cx="891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</a:t>
            </a:r>
          </a:p>
        </p:txBody>
      </p:sp>
      <p:sp>
        <p:nvSpPr>
          <p:cNvPr id="20500" name="Text Box 21"/>
          <p:cNvSpPr txBox="1">
            <a:spLocks noChangeArrowheads="1"/>
          </p:cNvSpPr>
          <p:nvPr/>
        </p:nvSpPr>
        <p:spPr bwMode="auto">
          <a:xfrm>
            <a:off x="-381000" y="34290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</a:t>
            </a:r>
          </a:p>
        </p:txBody>
      </p:sp>
      <p:grpSp>
        <p:nvGrpSpPr>
          <p:cNvPr id="20501" name="Group 22"/>
          <p:cNvGrpSpPr>
            <a:grpSpLocks/>
          </p:cNvGrpSpPr>
          <p:nvPr/>
        </p:nvGrpSpPr>
        <p:grpSpPr bwMode="auto">
          <a:xfrm>
            <a:off x="5715000" y="3505200"/>
            <a:ext cx="3276600" cy="3048000"/>
            <a:chOff x="3810" y="1680"/>
            <a:chExt cx="1950" cy="2400"/>
          </a:xfrm>
        </p:grpSpPr>
        <p:pic>
          <p:nvPicPr>
            <p:cNvPr id="20514" name="Picture 23" descr="vietnam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10" y="1728"/>
              <a:ext cx="1950" cy="2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0515" name="Group 24"/>
            <p:cNvGrpSpPr>
              <a:grpSpLocks/>
            </p:cNvGrpSpPr>
            <p:nvPr/>
          </p:nvGrpSpPr>
          <p:grpSpPr bwMode="auto">
            <a:xfrm>
              <a:off x="4512" y="1680"/>
              <a:ext cx="336" cy="336"/>
              <a:chOff x="3648" y="480"/>
              <a:chExt cx="1152" cy="1152"/>
            </a:xfrm>
          </p:grpSpPr>
          <p:grpSp>
            <p:nvGrpSpPr>
              <p:cNvPr id="20516" name="Group 25"/>
              <p:cNvGrpSpPr>
                <a:grpSpLocks/>
              </p:cNvGrpSpPr>
              <p:nvPr/>
            </p:nvGrpSpPr>
            <p:grpSpPr bwMode="auto">
              <a:xfrm>
                <a:off x="3696" y="480"/>
                <a:ext cx="1104" cy="624"/>
                <a:chOff x="3024" y="3360"/>
                <a:chExt cx="1104" cy="624"/>
              </a:xfrm>
            </p:grpSpPr>
            <p:sp>
              <p:nvSpPr>
                <p:cNvPr id="20518" name="Rectangle 26"/>
                <p:cNvSpPr>
                  <a:spLocks noChangeArrowheads="1"/>
                </p:cNvSpPr>
                <p:nvPr/>
              </p:nvSpPr>
              <p:spPr bwMode="auto">
                <a:xfrm>
                  <a:off x="3024" y="3360"/>
                  <a:ext cx="1104" cy="624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9387" name="AutoShape 27"/>
                <p:cNvSpPr>
                  <a:spLocks noChangeArrowheads="1"/>
                </p:cNvSpPr>
                <p:nvPr/>
              </p:nvSpPr>
              <p:spPr bwMode="auto">
                <a:xfrm>
                  <a:off x="3290" y="3386"/>
                  <a:ext cx="577" cy="484"/>
                </a:xfrm>
                <a:prstGeom prst="star5">
                  <a:avLst/>
                </a:prstGeom>
                <a:solidFill>
                  <a:srgbClr val="FFFF00"/>
                </a:solidFill>
                <a:ln w="9525" algn="ctr">
                  <a:solidFill>
                    <a:srgbClr val="FFFF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20517" name="Rectangle 28"/>
              <p:cNvSpPr>
                <a:spLocks noChangeArrowheads="1"/>
              </p:cNvSpPr>
              <p:nvPr/>
            </p:nvSpPr>
            <p:spPr bwMode="auto">
              <a:xfrm>
                <a:off x="3648" y="528"/>
                <a:ext cx="48" cy="1104"/>
              </a:xfrm>
              <a:prstGeom prst="rect">
                <a:avLst/>
              </a:prstGeom>
              <a:solidFill>
                <a:schemeClr val="tx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0502" name="Text Box 29"/>
          <p:cNvSpPr txBox="1">
            <a:spLocks noChangeArrowheads="1"/>
          </p:cNvSpPr>
          <p:nvPr/>
        </p:nvSpPr>
        <p:spPr bwMode="auto">
          <a:xfrm>
            <a:off x="0" y="25908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* Khëi nghÜa ë HuÕ ngµy 23 – 8 - 1945</a:t>
            </a:r>
          </a:p>
        </p:txBody>
      </p:sp>
      <p:sp>
        <p:nvSpPr>
          <p:cNvPr id="20503" name="Text Box 30"/>
          <p:cNvSpPr txBox="1">
            <a:spLocks noChangeArrowheads="1"/>
          </p:cNvSpPr>
          <p:nvPr/>
        </p:nvSpPr>
        <p:spPr bwMode="auto">
          <a:xfrm>
            <a:off x="0" y="2986088"/>
            <a:ext cx="891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* Khëi nghÜa ë Sµi Gßn ngµy 25 – 8 - 1945</a:t>
            </a:r>
          </a:p>
        </p:txBody>
      </p:sp>
      <p:grpSp>
        <p:nvGrpSpPr>
          <p:cNvPr id="20504" name="Group 33"/>
          <p:cNvGrpSpPr>
            <a:grpSpLocks/>
          </p:cNvGrpSpPr>
          <p:nvPr/>
        </p:nvGrpSpPr>
        <p:grpSpPr bwMode="auto">
          <a:xfrm>
            <a:off x="8001000" y="4419600"/>
            <a:ext cx="381000" cy="533400"/>
            <a:chOff x="3648" y="480"/>
            <a:chExt cx="1152" cy="1152"/>
          </a:xfrm>
        </p:grpSpPr>
        <p:grpSp>
          <p:nvGrpSpPr>
            <p:cNvPr id="20510" name="Group 34"/>
            <p:cNvGrpSpPr>
              <a:grpSpLocks/>
            </p:cNvGrpSpPr>
            <p:nvPr/>
          </p:nvGrpSpPr>
          <p:grpSpPr bwMode="auto">
            <a:xfrm>
              <a:off x="3696" y="480"/>
              <a:ext cx="1104" cy="624"/>
              <a:chOff x="3024" y="3360"/>
              <a:chExt cx="1104" cy="624"/>
            </a:xfrm>
          </p:grpSpPr>
          <p:sp>
            <p:nvSpPr>
              <p:cNvPr id="20512" name="Rectangle 35"/>
              <p:cNvSpPr>
                <a:spLocks noChangeArrowheads="1"/>
              </p:cNvSpPr>
              <p:nvPr/>
            </p:nvSpPr>
            <p:spPr bwMode="auto">
              <a:xfrm>
                <a:off x="3024" y="3360"/>
                <a:ext cx="1104" cy="624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396" name="AutoShape 36"/>
              <p:cNvSpPr>
                <a:spLocks noChangeArrowheads="1"/>
              </p:cNvSpPr>
              <p:nvPr/>
            </p:nvSpPr>
            <p:spPr bwMode="auto">
              <a:xfrm>
                <a:off x="3293" y="3387"/>
                <a:ext cx="576" cy="480"/>
              </a:xfrm>
              <a:prstGeom prst="star5">
                <a:avLst/>
              </a:prstGeom>
              <a:solidFill>
                <a:srgbClr val="FFFF00"/>
              </a:solidFill>
              <a:ln w="9525" algn="ctr">
                <a:solidFill>
                  <a:srgbClr val="FFFF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0511" name="Rectangle 37"/>
            <p:cNvSpPr>
              <a:spLocks noChangeArrowheads="1"/>
            </p:cNvSpPr>
            <p:nvPr/>
          </p:nvSpPr>
          <p:spPr bwMode="auto">
            <a:xfrm>
              <a:off x="3648" y="528"/>
              <a:ext cx="48" cy="1104"/>
            </a:xfrm>
            <a:prstGeom prst="rect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505" name="Group 38"/>
          <p:cNvGrpSpPr>
            <a:grpSpLocks/>
          </p:cNvGrpSpPr>
          <p:nvPr/>
        </p:nvGrpSpPr>
        <p:grpSpPr bwMode="auto">
          <a:xfrm>
            <a:off x="7772400" y="5486400"/>
            <a:ext cx="457200" cy="533400"/>
            <a:chOff x="3648" y="480"/>
            <a:chExt cx="1152" cy="1152"/>
          </a:xfrm>
        </p:grpSpPr>
        <p:grpSp>
          <p:nvGrpSpPr>
            <p:cNvPr id="20506" name="Group 39"/>
            <p:cNvGrpSpPr>
              <a:grpSpLocks/>
            </p:cNvGrpSpPr>
            <p:nvPr/>
          </p:nvGrpSpPr>
          <p:grpSpPr bwMode="auto">
            <a:xfrm>
              <a:off x="3696" y="480"/>
              <a:ext cx="1104" cy="624"/>
              <a:chOff x="3024" y="3360"/>
              <a:chExt cx="1104" cy="624"/>
            </a:xfrm>
          </p:grpSpPr>
          <p:sp>
            <p:nvSpPr>
              <p:cNvPr id="20508" name="Rectangle 40"/>
              <p:cNvSpPr>
                <a:spLocks noChangeArrowheads="1"/>
              </p:cNvSpPr>
              <p:nvPr/>
            </p:nvSpPr>
            <p:spPr bwMode="auto">
              <a:xfrm>
                <a:off x="3024" y="3360"/>
                <a:ext cx="1104" cy="624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401" name="AutoShape 41"/>
              <p:cNvSpPr>
                <a:spLocks noChangeArrowheads="1"/>
              </p:cNvSpPr>
              <p:nvPr/>
            </p:nvSpPr>
            <p:spPr bwMode="auto">
              <a:xfrm>
                <a:off x="3292" y="3387"/>
                <a:ext cx="576" cy="480"/>
              </a:xfrm>
              <a:prstGeom prst="star5">
                <a:avLst/>
              </a:prstGeom>
              <a:solidFill>
                <a:srgbClr val="FFFF00"/>
              </a:solidFill>
              <a:ln w="9525" algn="ctr">
                <a:solidFill>
                  <a:srgbClr val="FFFF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0507" name="Rectangle 42"/>
            <p:cNvSpPr>
              <a:spLocks noChangeArrowheads="1"/>
            </p:cNvSpPr>
            <p:nvPr/>
          </p:nvSpPr>
          <p:spPr bwMode="auto">
            <a:xfrm>
              <a:off x="3648" y="528"/>
              <a:ext cx="48" cy="1104"/>
            </a:xfrm>
            <a:prstGeom prst="rect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81000" y="6324600"/>
            <a:ext cx="8382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4221163" y="623888"/>
            <a:ext cx="11620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solidFill>
                  <a:srgbClr val="0000CC"/>
                </a:solidFill>
                <a:latin typeface=".VnTime" pitchFamily="34" charset="0"/>
              </a:rPr>
              <a:t>lÞch sö</a:t>
            </a:r>
          </a:p>
        </p:txBody>
      </p:sp>
      <p:sp>
        <p:nvSpPr>
          <p:cNvPr id="21508" name="Text Box 5"/>
          <p:cNvSpPr txBox="1">
            <a:spLocks noChangeArrowheads="1"/>
          </p:cNvSpPr>
          <p:nvPr/>
        </p:nvSpPr>
        <p:spPr bwMode="auto">
          <a:xfrm>
            <a:off x="228600" y="1293813"/>
            <a:ext cx="89154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3200">
                <a:latin typeface=".VnTime" pitchFamily="34" charset="0"/>
              </a:rPr>
              <a:t> 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1. Thêi c¬ c¸ch m¹ng:</a:t>
            </a:r>
            <a:r>
              <a:rPr lang="en-US" sz="2800">
                <a:latin typeface=".VnTime" pitchFamily="34" charset="0"/>
              </a:rPr>
              <a:t> 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2150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1510" name="Text Box 7"/>
          <p:cNvSpPr txBox="1">
            <a:spLocks noChangeArrowheads="1"/>
          </p:cNvSpPr>
          <p:nvPr/>
        </p:nvSpPr>
        <p:spPr bwMode="auto">
          <a:xfrm>
            <a:off x="152400" y="2133600"/>
            <a:ext cx="579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21511" name="Rectangle 8"/>
          <p:cNvSpPr>
            <a:spLocks noChangeArrowheads="1"/>
          </p:cNvSpPr>
          <p:nvPr/>
        </p:nvSpPr>
        <p:spPr bwMode="auto"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2" name="Rectangle 9"/>
          <p:cNvSpPr>
            <a:spLocks noChangeArrowheads="1"/>
          </p:cNvSpPr>
          <p:nvPr/>
        </p:nvSpPr>
        <p:spPr bwMode="auto"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3" name="Rectangle 10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AutoShape 11"/>
          <p:cNvSpPr>
            <a:spLocks noChangeArrowheads="1"/>
          </p:cNvSpPr>
          <p:nvPr/>
        </p:nvSpPr>
        <p:spPr bwMode="auto">
          <a:xfrm>
            <a:off x="0" y="76200"/>
            <a:ext cx="609600" cy="533400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rgbClr val="FFFFFF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Rectangle 12"/>
          <p:cNvSpPr>
            <a:spLocks noChangeArrowheads="1"/>
          </p:cNvSpPr>
          <p:nvPr/>
        </p:nvSpPr>
        <p:spPr bwMode="auto">
          <a:xfrm>
            <a:off x="0" y="-381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Text Box 13"/>
          <p:cNvSpPr txBox="1">
            <a:spLocks noChangeArrowheads="1"/>
          </p:cNvSpPr>
          <p:nvPr/>
        </p:nvSpPr>
        <p:spPr bwMode="auto">
          <a:xfrm>
            <a:off x="0" y="22860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 </a:t>
            </a:r>
          </a:p>
        </p:txBody>
      </p:sp>
      <p:sp>
        <p:nvSpPr>
          <p:cNvPr id="21517" name="Rectangle 14"/>
          <p:cNvSpPr>
            <a:spLocks noChangeArrowheads="1"/>
          </p:cNvSpPr>
          <p:nvPr/>
        </p:nvSpPr>
        <p:spPr bwMode="auto">
          <a:xfrm>
            <a:off x="2471738" y="1066800"/>
            <a:ext cx="4562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i="1" u="sng">
                <a:solidFill>
                  <a:srgbClr val="0000CC"/>
                </a:solidFill>
                <a:latin typeface=".VnTime" pitchFamily="34" charset="0"/>
              </a:rPr>
              <a:t>TiÕt 9</a:t>
            </a:r>
            <a:r>
              <a:rPr lang="en-US" sz="2400">
                <a:solidFill>
                  <a:srgbClr val="0000CC"/>
                </a:solidFill>
                <a:latin typeface=".VnTime" pitchFamily="34" charset="0"/>
              </a:rPr>
              <a:t>:</a:t>
            </a:r>
            <a:r>
              <a:rPr lang="en-US"/>
              <a:t> </a:t>
            </a:r>
            <a:r>
              <a:rPr lang="en-US" sz="2400">
                <a:solidFill>
                  <a:srgbClr val="0000CC"/>
                </a:solidFill>
                <a:latin typeface=".VnTimeH" pitchFamily="34" charset="0"/>
              </a:rPr>
              <a:t>C¸ch m¹ng mïa thu</a:t>
            </a:r>
          </a:p>
        </p:txBody>
      </p:sp>
      <p:sp>
        <p:nvSpPr>
          <p:cNvPr id="21518" name="Text Box 15"/>
          <p:cNvSpPr txBox="1">
            <a:spLocks noChangeArrowheads="1"/>
          </p:cNvSpPr>
          <p:nvPr/>
        </p:nvSpPr>
        <p:spPr bwMode="auto">
          <a:xfrm>
            <a:off x="228600" y="1674813"/>
            <a:ext cx="89154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3200">
                <a:latin typeface=".VnTime" pitchFamily="34" charset="0"/>
              </a:rPr>
              <a:t> 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2. Khëi nghÜa giµnh chÝnh quyÒn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800">
              <a:solidFill>
                <a:srgbClr val="0000FF"/>
              </a:solidFill>
              <a:latin typeface=".VnTime" pitchFamily="34" charset="0"/>
            </a:endParaRPr>
          </a:p>
        </p:txBody>
      </p:sp>
      <p:sp>
        <p:nvSpPr>
          <p:cNvPr id="21519" name="Text Box 16"/>
          <p:cNvSpPr txBox="1">
            <a:spLocks noChangeArrowheads="1"/>
          </p:cNvSpPr>
          <p:nvPr/>
        </p:nvSpPr>
        <p:spPr bwMode="auto">
          <a:xfrm>
            <a:off x="0" y="2147888"/>
            <a:ext cx="891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* Khëi nghÜa ë Hµ Néi ngµy 19 – 8 -1945</a:t>
            </a:r>
          </a:p>
        </p:txBody>
      </p:sp>
      <p:sp>
        <p:nvSpPr>
          <p:cNvPr id="21520" name="Text Box 17"/>
          <p:cNvSpPr txBox="1">
            <a:spLocks noChangeArrowheads="1"/>
          </p:cNvSpPr>
          <p:nvPr/>
        </p:nvSpPr>
        <p:spPr bwMode="auto">
          <a:xfrm>
            <a:off x="-228600" y="2057400"/>
            <a:ext cx="944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</a:t>
            </a:r>
          </a:p>
        </p:txBody>
      </p:sp>
      <p:sp>
        <p:nvSpPr>
          <p:cNvPr id="21521" name="Text Box 18"/>
          <p:cNvSpPr txBox="1">
            <a:spLocks noChangeArrowheads="1"/>
          </p:cNvSpPr>
          <p:nvPr/>
        </p:nvSpPr>
        <p:spPr bwMode="auto">
          <a:xfrm>
            <a:off x="-304800" y="278765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</a:t>
            </a:r>
          </a:p>
        </p:txBody>
      </p:sp>
      <p:sp>
        <p:nvSpPr>
          <p:cNvPr id="21522" name="Text Box 19"/>
          <p:cNvSpPr txBox="1">
            <a:spLocks noChangeArrowheads="1"/>
          </p:cNvSpPr>
          <p:nvPr/>
        </p:nvSpPr>
        <p:spPr bwMode="auto">
          <a:xfrm>
            <a:off x="-304800" y="2741613"/>
            <a:ext cx="891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</a:t>
            </a:r>
          </a:p>
        </p:txBody>
      </p:sp>
      <p:sp>
        <p:nvSpPr>
          <p:cNvPr id="21523" name="Text Box 20"/>
          <p:cNvSpPr txBox="1">
            <a:spLocks noChangeArrowheads="1"/>
          </p:cNvSpPr>
          <p:nvPr/>
        </p:nvSpPr>
        <p:spPr bwMode="auto">
          <a:xfrm>
            <a:off x="-304800" y="2665413"/>
            <a:ext cx="891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</a:t>
            </a:r>
          </a:p>
        </p:txBody>
      </p:sp>
      <p:sp>
        <p:nvSpPr>
          <p:cNvPr id="21524" name="Text Box 21"/>
          <p:cNvSpPr txBox="1">
            <a:spLocks noChangeArrowheads="1"/>
          </p:cNvSpPr>
          <p:nvPr/>
        </p:nvSpPr>
        <p:spPr bwMode="auto">
          <a:xfrm>
            <a:off x="-381000" y="34290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</a:t>
            </a:r>
          </a:p>
        </p:txBody>
      </p:sp>
      <p:grpSp>
        <p:nvGrpSpPr>
          <p:cNvPr id="21525" name="Group 22"/>
          <p:cNvGrpSpPr>
            <a:grpSpLocks/>
          </p:cNvGrpSpPr>
          <p:nvPr/>
        </p:nvGrpSpPr>
        <p:grpSpPr bwMode="auto">
          <a:xfrm>
            <a:off x="5715000" y="3505200"/>
            <a:ext cx="3276600" cy="3048000"/>
            <a:chOff x="3810" y="1680"/>
            <a:chExt cx="1950" cy="2400"/>
          </a:xfrm>
        </p:grpSpPr>
        <p:pic>
          <p:nvPicPr>
            <p:cNvPr id="21581" name="Picture 23" descr="vietnam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10" y="1728"/>
              <a:ext cx="1950" cy="2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1582" name="Group 24"/>
            <p:cNvGrpSpPr>
              <a:grpSpLocks/>
            </p:cNvGrpSpPr>
            <p:nvPr/>
          </p:nvGrpSpPr>
          <p:grpSpPr bwMode="auto">
            <a:xfrm>
              <a:off x="4512" y="1680"/>
              <a:ext cx="336" cy="336"/>
              <a:chOff x="3648" y="480"/>
              <a:chExt cx="1152" cy="1152"/>
            </a:xfrm>
          </p:grpSpPr>
          <p:grpSp>
            <p:nvGrpSpPr>
              <p:cNvPr id="21583" name="Group 25"/>
              <p:cNvGrpSpPr>
                <a:grpSpLocks/>
              </p:cNvGrpSpPr>
              <p:nvPr/>
            </p:nvGrpSpPr>
            <p:grpSpPr bwMode="auto">
              <a:xfrm>
                <a:off x="3696" y="480"/>
                <a:ext cx="1104" cy="624"/>
                <a:chOff x="3024" y="3360"/>
                <a:chExt cx="1104" cy="624"/>
              </a:xfrm>
            </p:grpSpPr>
            <p:sp>
              <p:nvSpPr>
                <p:cNvPr id="21585" name="Rectangle 26"/>
                <p:cNvSpPr>
                  <a:spLocks noChangeArrowheads="1"/>
                </p:cNvSpPr>
                <p:nvPr/>
              </p:nvSpPr>
              <p:spPr bwMode="auto">
                <a:xfrm>
                  <a:off x="3024" y="3360"/>
                  <a:ext cx="1104" cy="624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2763" name="AutoShape 27"/>
                <p:cNvSpPr>
                  <a:spLocks noChangeArrowheads="1"/>
                </p:cNvSpPr>
                <p:nvPr/>
              </p:nvSpPr>
              <p:spPr bwMode="auto">
                <a:xfrm>
                  <a:off x="3290" y="3386"/>
                  <a:ext cx="577" cy="484"/>
                </a:xfrm>
                <a:prstGeom prst="star5">
                  <a:avLst/>
                </a:prstGeom>
                <a:solidFill>
                  <a:srgbClr val="FFFF00"/>
                </a:solidFill>
                <a:ln w="9525" algn="ctr">
                  <a:solidFill>
                    <a:srgbClr val="FFFF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21584" name="Rectangle 28"/>
              <p:cNvSpPr>
                <a:spLocks noChangeArrowheads="1"/>
              </p:cNvSpPr>
              <p:nvPr/>
            </p:nvSpPr>
            <p:spPr bwMode="auto">
              <a:xfrm>
                <a:off x="3648" y="528"/>
                <a:ext cx="48" cy="1104"/>
              </a:xfrm>
              <a:prstGeom prst="rect">
                <a:avLst/>
              </a:prstGeom>
              <a:solidFill>
                <a:schemeClr val="tx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1526" name="Text Box 30"/>
          <p:cNvSpPr txBox="1">
            <a:spLocks noChangeArrowheads="1"/>
          </p:cNvSpPr>
          <p:nvPr/>
        </p:nvSpPr>
        <p:spPr bwMode="auto">
          <a:xfrm>
            <a:off x="0" y="25908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* Khëi nghÜa ë HuÕ ngµy 23 – 8 - 1945</a:t>
            </a:r>
          </a:p>
        </p:txBody>
      </p:sp>
      <p:sp>
        <p:nvSpPr>
          <p:cNvPr id="21527" name="Text Box 37"/>
          <p:cNvSpPr txBox="1">
            <a:spLocks noChangeArrowheads="1"/>
          </p:cNvSpPr>
          <p:nvPr/>
        </p:nvSpPr>
        <p:spPr bwMode="auto">
          <a:xfrm>
            <a:off x="0" y="2986088"/>
            <a:ext cx="891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* Khëi nghÜa ë Sµi Gßn ngµy 25 – 8 - 1945</a:t>
            </a:r>
          </a:p>
        </p:txBody>
      </p:sp>
      <p:grpSp>
        <p:nvGrpSpPr>
          <p:cNvPr id="21528" name="Group 60"/>
          <p:cNvGrpSpPr>
            <a:grpSpLocks/>
          </p:cNvGrpSpPr>
          <p:nvPr/>
        </p:nvGrpSpPr>
        <p:grpSpPr bwMode="auto">
          <a:xfrm>
            <a:off x="6172200" y="3429000"/>
            <a:ext cx="2667000" cy="2590800"/>
            <a:chOff x="3888" y="2160"/>
            <a:chExt cx="1680" cy="1632"/>
          </a:xfrm>
        </p:grpSpPr>
        <p:grpSp>
          <p:nvGrpSpPr>
            <p:cNvPr id="21556" name="Group 31"/>
            <p:cNvGrpSpPr>
              <a:grpSpLocks/>
            </p:cNvGrpSpPr>
            <p:nvPr/>
          </p:nvGrpSpPr>
          <p:grpSpPr bwMode="auto">
            <a:xfrm>
              <a:off x="5040" y="2784"/>
              <a:ext cx="240" cy="336"/>
              <a:chOff x="3648" y="480"/>
              <a:chExt cx="1152" cy="1152"/>
            </a:xfrm>
          </p:grpSpPr>
          <p:grpSp>
            <p:nvGrpSpPr>
              <p:cNvPr id="21577" name="Group 32"/>
              <p:cNvGrpSpPr>
                <a:grpSpLocks/>
              </p:cNvGrpSpPr>
              <p:nvPr/>
            </p:nvGrpSpPr>
            <p:grpSpPr bwMode="auto">
              <a:xfrm>
                <a:off x="3696" y="480"/>
                <a:ext cx="1104" cy="624"/>
                <a:chOff x="3024" y="3360"/>
                <a:chExt cx="1104" cy="624"/>
              </a:xfrm>
            </p:grpSpPr>
            <p:sp>
              <p:nvSpPr>
                <p:cNvPr id="21579" name="Rectangle 33"/>
                <p:cNvSpPr>
                  <a:spLocks noChangeArrowheads="1"/>
                </p:cNvSpPr>
                <p:nvPr/>
              </p:nvSpPr>
              <p:spPr bwMode="auto">
                <a:xfrm>
                  <a:off x="3024" y="3360"/>
                  <a:ext cx="1104" cy="624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2770" name="AutoShape 34"/>
                <p:cNvSpPr>
                  <a:spLocks noChangeArrowheads="1"/>
                </p:cNvSpPr>
                <p:nvPr/>
              </p:nvSpPr>
              <p:spPr bwMode="auto">
                <a:xfrm>
                  <a:off x="3293" y="3387"/>
                  <a:ext cx="576" cy="480"/>
                </a:xfrm>
                <a:prstGeom prst="star5">
                  <a:avLst/>
                </a:prstGeom>
                <a:solidFill>
                  <a:srgbClr val="FFFF00"/>
                </a:solidFill>
                <a:ln w="9525" algn="ctr">
                  <a:solidFill>
                    <a:srgbClr val="FFFF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21578" name="Rectangle 35"/>
              <p:cNvSpPr>
                <a:spLocks noChangeArrowheads="1"/>
              </p:cNvSpPr>
              <p:nvPr/>
            </p:nvSpPr>
            <p:spPr bwMode="auto">
              <a:xfrm>
                <a:off x="3648" y="528"/>
                <a:ext cx="48" cy="1104"/>
              </a:xfrm>
              <a:prstGeom prst="rect">
                <a:avLst/>
              </a:prstGeom>
              <a:solidFill>
                <a:schemeClr val="tx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57" name="Group 38"/>
            <p:cNvGrpSpPr>
              <a:grpSpLocks/>
            </p:cNvGrpSpPr>
            <p:nvPr/>
          </p:nvGrpSpPr>
          <p:grpSpPr bwMode="auto">
            <a:xfrm>
              <a:off x="4896" y="3456"/>
              <a:ext cx="288" cy="336"/>
              <a:chOff x="3648" y="480"/>
              <a:chExt cx="1152" cy="1152"/>
            </a:xfrm>
          </p:grpSpPr>
          <p:grpSp>
            <p:nvGrpSpPr>
              <p:cNvPr id="21573" name="Group 39"/>
              <p:cNvGrpSpPr>
                <a:grpSpLocks/>
              </p:cNvGrpSpPr>
              <p:nvPr/>
            </p:nvGrpSpPr>
            <p:grpSpPr bwMode="auto">
              <a:xfrm>
                <a:off x="3696" y="480"/>
                <a:ext cx="1104" cy="624"/>
                <a:chOff x="3024" y="3360"/>
                <a:chExt cx="1104" cy="624"/>
              </a:xfrm>
            </p:grpSpPr>
            <p:sp>
              <p:nvSpPr>
                <p:cNvPr id="21575" name="Rectangle 40"/>
                <p:cNvSpPr>
                  <a:spLocks noChangeArrowheads="1"/>
                </p:cNvSpPr>
                <p:nvPr/>
              </p:nvSpPr>
              <p:spPr bwMode="auto">
                <a:xfrm>
                  <a:off x="3024" y="3360"/>
                  <a:ext cx="1104" cy="624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2777" name="AutoShape 41"/>
                <p:cNvSpPr>
                  <a:spLocks noChangeArrowheads="1"/>
                </p:cNvSpPr>
                <p:nvPr/>
              </p:nvSpPr>
              <p:spPr bwMode="auto">
                <a:xfrm>
                  <a:off x="3292" y="3387"/>
                  <a:ext cx="576" cy="480"/>
                </a:xfrm>
                <a:prstGeom prst="star5">
                  <a:avLst/>
                </a:prstGeom>
                <a:solidFill>
                  <a:srgbClr val="FFFF00"/>
                </a:solidFill>
                <a:ln w="9525" algn="ctr">
                  <a:solidFill>
                    <a:srgbClr val="FFFF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21574" name="Rectangle 42"/>
              <p:cNvSpPr>
                <a:spLocks noChangeArrowheads="1"/>
              </p:cNvSpPr>
              <p:nvPr/>
            </p:nvSpPr>
            <p:spPr bwMode="auto">
              <a:xfrm>
                <a:off x="3648" y="528"/>
                <a:ext cx="48" cy="1104"/>
              </a:xfrm>
              <a:prstGeom prst="rect">
                <a:avLst/>
              </a:prstGeom>
              <a:solidFill>
                <a:schemeClr val="tx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58" name="Group 45"/>
            <p:cNvGrpSpPr>
              <a:grpSpLocks/>
            </p:cNvGrpSpPr>
            <p:nvPr/>
          </p:nvGrpSpPr>
          <p:grpSpPr bwMode="auto">
            <a:xfrm>
              <a:off x="5280" y="3168"/>
              <a:ext cx="288" cy="336"/>
              <a:chOff x="3648" y="480"/>
              <a:chExt cx="1152" cy="1152"/>
            </a:xfrm>
          </p:grpSpPr>
          <p:grpSp>
            <p:nvGrpSpPr>
              <p:cNvPr id="21569" name="Group 46"/>
              <p:cNvGrpSpPr>
                <a:grpSpLocks/>
              </p:cNvGrpSpPr>
              <p:nvPr/>
            </p:nvGrpSpPr>
            <p:grpSpPr bwMode="auto">
              <a:xfrm>
                <a:off x="3696" y="480"/>
                <a:ext cx="1104" cy="624"/>
                <a:chOff x="3024" y="3360"/>
                <a:chExt cx="1104" cy="624"/>
              </a:xfrm>
            </p:grpSpPr>
            <p:sp>
              <p:nvSpPr>
                <p:cNvPr id="21571" name="Rectangle 47"/>
                <p:cNvSpPr>
                  <a:spLocks noChangeArrowheads="1"/>
                </p:cNvSpPr>
                <p:nvPr/>
              </p:nvSpPr>
              <p:spPr bwMode="auto">
                <a:xfrm>
                  <a:off x="3024" y="3360"/>
                  <a:ext cx="1104" cy="624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2784" name="AutoShape 48"/>
                <p:cNvSpPr>
                  <a:spLocks noChangeArrowheads="1"/>
                </p:cNvSpPr>
                <p:nvPr/>
              </p:nvSpPr>
              <p:spPr bwMode="auto">
                <a:xfrm>
                  <a:off x="3292" y="3387"/>
                  <a:ext cx="576" cy="480"/>
                </a:xfrm>
                <a:prstGeom prst="star5">
                  <a:avLst/>
                </a:prstGeom>
                <a:solidFill>
                  <a:srgbClr val="FFFF00"/>
                </a:solidFill>
                <a:ln w="9525" algn="ctr">
                  <a:solidFill>
                    <a:srgbClr val="FFFF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21570" name="Rectangle 49"/>
              <p:cNvSpPr>
                <a:spLocks noChangeArrowheads="1"/>
              </p:cNvSpPr>
              <p:nvPr/>
            </p:nvSpPr>
            <p:spPr bwMode="auto">
              <a:xfrm>
                <a:off x="3648" y="528"/>
                <a:ext cx="48" cy="1104"/>
              </a:xfrm>
              <a:prstGeom prst="rect">
                <a:avLst/>
              </a:prstGeom>
              <a:solidFill>
                <a:schemeClr val="tx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59" name="Group 50"/>
            <p:cNvGrpSpPr>
              <a:grpSpLocks/>
            </p:cNvGrpSpPr>
            <p:nvPr/>
          </p:nvGrpSpPr>
          <p:grpSpPr bwMode="auto">
            <a:xfrm>
              <a:off x="4608" y="2592"/>
              <a:ext cx="288" cy="336"/>
              <a:chOff x="3648" y="480"/>
              <a:chExt cx="1152" cy="1152"/>
            </a:xfrm>
          </p:grpSpPr>
          <p:grpSp>
            <p:nvGrpSpPr>
              <p:cNvPr id="21565" name="Group 51"/>
              <p:cNvGrpSpPr>
                <a:grpSpLocks/>
              </p:cNvGrpSpPr>
              <p:nvPr/>
            </p:nvGrpSpPr>
            <p:grpSpPr bwMode="auto">
              <a:xfrm>
                <a:off x="3696" y="480"/>
                <a:ext cx="1104" cy="624"/>
                <a:chOff x="3024" y="3360"/>
                <a:chExt cx="1104" cy="624"/>
              </a:xfrm>
            </p:grpSpPr>
            <p:sp>
              <p:nvSpPr>
                <p:cNvPr id="21567" name="Rectangle 52"/>
                <p:cNvSpPr>
                  <a:spLocks noChangeArrowheads="1"/>
                </p:cNvSpPr>
                <p:nvPr/>
              </p:nvSpPr>
              <p:spPr bwMode="auto">
                <a:xfrm>
                  <a:off x="3024" y="3360"/>
                  <a:ext cx="1104" cy="624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2789" name="AutoShape 53"/>
                <p:cNvSpPr>
                  <a:spLocks noChangeArrowheads="1"/>
                </p:cNvSpPr>
                <p:nvPr/>
              </p:nvSpPr>
              <p:spPr bwMode="auto">
                <a:xfrm>
                  <a:off x="3292" y="3387"/>
                  <a:ext cx="576" cy="480"/>
                </a:xfrm>
                <a:prstGeom prst="star5">
                  <a:avLst/>
                </a:prstGeom>
                <a:solidFill>
                  <a:srgbClr val="FFFF00"/>
                </a:solidFill>
                <a:ln w="9525" algn="ctr">
                  <a:solidFill>
                    <a:srgbClr val="FFFF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21566" name="Rectangle 54"/>
              <p:cNvSpPr>
                <a:spLocks noChangeArrowheads="1"/>
              </p:cNvSpPr>
              <p:nvPr/>
            </p:nvSpPr>
            <p:spPr bwMode="auto">
              <a:xfrm>
                <a:off x="3648" y="528"/>
                <a:ext cx="48" cy="1104"/>
              </a:xfrm>
              <a:prstGeom prst="rect">
                <a:avLst/>
              </a:prstGeom>
              <a:solidFill>
                <a:schemeClr val="tx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60" name="Group 55"/>
            <p:cNvGrpSpPr>
              <a:grpSpLocks/>
            </p:cNvGrpSpPr>
            <p:nvPr/>
          </p:nvGrpSpPr>
          <p:grpSpPr bwMode="auto">
            <a:xfrm>
              <a:off x="3888" y="2160"/>
              <a:ext cx="288" cy="336"/>
              <a:chOff x="3648" y="480"/>
              <a:chExt cx="1152" cy="1152"/>
            </a:xfrm>
          </p:grpSpPr>
          <p:grpSp>
            <p:nvGrpSpPr>
              <p:cNvPr id="21561" name="Group 56"/>
              <p:cNvGrpSpPr>
                <a:grpSpLocks/>
              </p:cNvGrpSpPr>
              <p:nvPr/>
            </p:nvGrpSpPr>
            <p:grpSpPr bwMode="auto">
              <a:xfrm>
                <a:off x="3696" y="480"/>
                <a:ext cx="1104" cy="624"/>
                <a:chOff x="3024" y="3360"/>
                <a:chExt cx="1104" cy="624"/>
              </a:xfrm>
            </p:grpSpPr>
            <p:sp>
              <p:nvSpPr>
                <p:cNvPr id="21563" name="Rectangle 57"/>
                <p:cNvSpPr>
                  <a:spLocks noChangeArrowheads="1"/>
                </p:cNvSpPr>
                <p:nvPr/>
              </p:nvSpPr>
              <p:spPr bwMode="auto">
                <a:xfrm>
                  <a:off x="3024" y="3360"/>
                  <a:ext cx="1104" cy="624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2794" name="AutoShape 58"/>
                <p:cNvSpPr>
                  <a:spLocks noChangeArrowheads="1"/>
                </p:cNvSpPr>
                <p:nvPr/>
              </p:nvSpPr>
              <p:spPr bwMode="auto">
                <a:xfrm>
                  <a:off x="3292" y="3387"/>
                  <a:ext cx="576" cy="480"/>
                </a:xfrm>
                <a:prstGeom prst="star5">
                  <a:avLst/>
                </a:prstGeom>
                <a:solidFill>
                  <a:srgbClr val="FFFF00"/>
                </a:solidFill>
                <a:ln w="9525" algn="ctr">
                  <a:solidFill>
                    <a:srgbClr val="FFFF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21562" name="Rectangle 59"/>
              <p:cNvSpPr>
                <a:spLocks noChangeArrowheads="1"/>
              </p:cNvSpPr>
              <p:nvPr/>
            </p:nvSpPr>
            <p:spPr bwMode="auto">
              <a:xfrm>
                <a:off x="3648" y="528"/>
                <a:ext cx="48" cy="1104"/>
              </a:xfrm>
              <a:prstGeom prst="rect">
                <a:avLst/>
              </a:prstGeom>
              <a:solidFill>
                <a:schemeClr val="tx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1529" name="Text Box 61"/>
          <p:cNvSpPr txBox="1">
            <a:spLocks noChangeArrowheads="1"/>
          </p:cNvSpPr>
          <p:nvPr/>
        </p:nvSpPr>
        <p:spPr bwMode="auto">
          <a:xfrm>
            <a:off x="0" y="3581400"/>
            <a:ext cx="5791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 </a:t>
            </a:r>
            <a:r>
              <a:rPr lang="en-US" sz="2800">
                <a:solidFill>
                  <a:srgbClr val="9900CC"/>
                </a:solidFill>
                <a:latin typeface=".VnTime" pitchFamily="34" charset="0"/>
              </a:rPr>
              <a:t>Ngµy 28-8-1945, cuéc tæng khëi nghÜa ®· thµnh c«ng trªn c¶ n­íc. </a:t>
            </a:r>
          </a:p>
        </p:txBody>
      </p:sp>
      <p:grpSp>
        <p:nvGrpSpPr>
          <p:cNvPr id="21530" name="Group 62"/>
          <p:cNvGrpSpPr>
            <a:grpSpLocks/>
          </p:cNvGrpSpPr>
          <p:nvPr/>
        </p:nvGrpSpPr>
        <p:grpSpPr bwMode="auto">
          <a:xfrm>
            <a:off x="6172200" y="3429000"/>
            <a:ext cx="2667000" cy="2590800"/>
            <a:chOff x="3888" y="2160"/>
            <a:chExt cx="1680" cy="1632"/>
          </a:xfrm>
        </p:grpSpPr>
        <p:grpSp>
          <p:nvGrpSpPr>
            <p:cNvPr id="21531" name="Group 63"/>
            <p:cNvGrpSpPr>
              <a:grpSpLocks/>
            </p:cNvGrpSpPr>
            <p:nvPr/>
          </p:nvGrpSpPr>
          <p:grpSpPr bwMode="auto">
            <a:xfrm>
              <a:off x="5040" y="2784"/>
              <a:ext cx="240" cy="336"/>
              <a:chOff x="3648" y="480"/>
              <a:chExt cx="1152" cy="1152"/>
            </a:xfrm>
          </p:grpSpPr>
          <p:grpSp>
            <p:nvGrpSpPr>
              <p:cNvPr id="21552" name="Group 64"/>
              <p:cNvGrpSpPr>
                <a:grpSpLocks/>
              </p:cNvGrpSpPr>
              <p:nvPr/>
            </p:nvGrpSpPr>
            <p:grpSpPr bwMode="auto">
              <a:xfrm>
                <a:off x="3696" y="480"/>
                <a:ext cx="1104" cy="624"/>
                <a:chOff x="3024" y="3360"/>
                <a:chExt cx="1104" cy="624"/>
              </a:xfrm>
            </p:grpSpPr>
            <p:sp>
              <p:nvSpPr>
                <p:cNvPr id="21554" name="Rectangle 65"/>
                <p:cNvSpPr>
                  <a:spLocks noChangeArrowheads="1"/>
                </p:cNvSpPr>
                <p:nvPr/>
              </p:nvSpPr>
              <p:spPr bwMode="auto">
                <a:xfrm>
                  <a:off x="3024" y="3360"/>
                  <a:ext cx="1104" cy="624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2802" name="AutoShape 66"/>
                <p:cNvSpPr>
                  <a:spLocks noChangeArrowheads="1"/>
                </p:cNvSpPr>
                <p:nvPr/>
              </p:nvSpPr>
              <p:spPr bwMode="auto">
                <a:xfrm>
                  <a:off x="3293" y="3387"/>
                  <a:ext cx="576" cy="480"/>
                </a:xfrm>
                <a:prstGeom prst="star5">
                  <a:avLst/>
                </a:prstGeom>
                <a:solidFill>
                  <a:srgbClr val="FFFF00"/>
                </a:solidFill>
                <a:ln w="9525" algn="ctr">
                  <a:solidFill>
                    <a:srgbClr val="FFFF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21553" name="Rectangle 67"/>
              <p:cNvSpPr>
                <a:spLocks noChangeArrowheads="1"/>
              </p:cNvSpPr>
              <p:nvPr/>
            </p:nvSpPr>
            <p:spPr bwMode="auto">
              <a:xfrm>
                <a:off x="3648" y="528"/>
                <a:ext cx="48" cy="1104"/>
              </a:xfrm>
              <a:prstGeom prst="rect">
                <a:avLst/>
              </a:prstGeom>
              <a:solidFill>
                <a:schemeClr val="tx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32" name="Group 68"/>
            <p:cNvGrpSpPr>
              <a:grpSpLocks/>
            </p:cNvGrpSpPr>
            <p:nvPr/>
          </p:nvGrpSpPr>
          <p:grpSpPr bwMode="auto">
            <a:xfrm>
              <a:off x="4896" y="3456"/>
              <a:ext cx="288" cy="336"/>
              <a:chOff x="3648" y="480"/>
              <a:chExt cx="1152" cy="1152"/>
            </a:xfrm>
          </p:grpSpPr>
          <p:grpSp>
            <p:nvGrpSpPr>
              <p:cNvPr id="21548" name="Group 69"/>
              <p:cNvGrpSpPr>
                <a:grpSpLocks/>
              </p:cNvGrpSpPr>
              <p:nvPr/>
            </p:nvGrpSpPr>
            <p:grpSpPr bwMode="auto">
              <a:xfrm>
                <a:off x="3696" y="480"/>
                <a:ext cx="1104" cy="624"/>
                <a:chOff x="3024" y="3360"/>
                <a:chExt cx="1104" cy="624"/>
              </a:xfrm>
            </p:grpSpPr>
            <p:sp>
              <p:nvSpPr>
                <p:cNvPr id="21550" name="Rectangle 70"/>
                <p:cNvSpPr>
                  <a:spLocks noChangeArrowheads="1"/>
                </p:cNvSpPr>
                <p:nvPr/>
              </p:nvSpPr>
              <p:spPr bwMode="auto">
                <a:xfrm>
                  <a:off x="3024" y="3360"/>
                  <a:ext cx="1104" cy="624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2807" name="AutoShape 71"/>
                <p:cNvSpPr>
                  <a:spLocks noChangeArrowheads="1"/>
                </p:cNvSpPr>
                <p:nvPr/>
              </p:nvSpPr>
              <p:spPr bwMode="auto">
                <a:xfrm>
                  <a:off x="3292" y="3387"/>
                  <a:ext cx="576" cy="480"/>
                </a:xfrm>
                <a:prstGeom prst="star5">
                  <a:avLst/>
                </a:prstGeom>
                <a:solidFill>
                  <a:srgbClr val="FFFF00"/>
                </a:solidFill>
                <a:ln w="9525" algn="ctr">
                  <a:solidFill>
                    <a:srgbClr val="FFFF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21549" name="Rectangle 72"/>
              <p:cNvSpPr>
                <a:spLocks noChangeArrowheads="1"/>
              </p:cNvSpPr>
              <p:nvPr/>
            </p:nvSpPr>
            <p:spPr bwMode="auto">
              <a:xfrm>
                <a:off x="3648" y="528"/>
                <a:ext cx="48" cy="1104"/>
              </a:xfrm>
              <a:prstGeom prst="rect">
                <a:avLst/>
              </a:prstGeom>
              <a:solidFill>
                <a:schemeClr val="tx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33" name="Group 73"/>
            <p:cNvGrpSpPr>
              <a:grpSpLocks/>
            </p:cNvGrpSpPr>
            <p:nvPr/>
          </p:nvGrpSpPr>
          <p:grpSpPr bwMode="auto">
            <a:xfrm>
              <a:off x="5280" y="3168"/>
              <a:ext cx="288" cy="336"/>
              <a:chOff x="3648" y="480"/>
              <a:chExt cx="1152" cy="1152"/>
            </a:xfrm>
          </p:grpSpPr>
          <p:grpSp>
            <p:nvGrpSpPr>
              <p:cNvPr id="21544" name="Group 74"/>
              <p:cNvGrpSpPr>
                <a:grpSpLocks/>
              </p:cNvGrpSpPr>
              <p:nvPr/>
            </p:nvGrpSpPr>
            <p:grpSpPr bwMode="auto">
              <a:xfrm>
                <a:off x="3696" y="480"/>
                <a:ext cx="1104" cy="624"/>
                <a:chOff x="3024" y="3360"/>
                <a:chExt cx="1104" cy="624"/>
              </a:xfrm>
            </p:grpSpPr>
            <p:sp>
              <p:nvSpPr>
                <p:cNvPr id="21546" name="Rectangle 75"/>
                <p:cNvSpPr>
                  <a:spLocks noChangeArrowheads="1"/>
                </p:cNvSpPr>
                <p:nvPr/>
              </p:nvSpPr>
              <p:spPr bwMode="auto">
                <a:xfrm>
                  <a:off x="3024" y="3360"/>
                  <a:ext cx="1104" cy="624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2812" name="AutoShape 76"/>
                <p:cNvSpPr>
                  <a:spLocks noChangeArrowheads="1"/>
                </p:cNvSpPr>
                <p:nvPr/>
              </p:nvSpPr>
              <p:spPr bwMode="auto">
                <a:xfrm>
                  <a:off x="3292" y="3387"/>
                  <a:ext cx="576" cy="480"/>
                </a:xfrm>
                <a:prstGeom prst="star5">
                  <a:avLst/>
                </a:prstGeom>
                <a:solidFill>
                  <a:srgbClr val="FFFF00"/>
                </a:solidFill>
                <a:ln w="9525" algn="ctr">
                  <a:solidFill>
                    <a:srgbClr val="FFFF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21545" name="Rectangle 77"/>
              <p:cNvSpPr>
                <a:spLocks noChangeArrowheads="1"/>
              </p:cNvSpPr>
              <p:nvPr/>
            </p:nvSpPr>
            <p:spPr bwMode="auto">
              <a:xfrm>
                <a:off x="3648" y="528"/>
                <a:ext cx="48" cy="1104"/>
              </a:xfrm>
              <a:prstGeom prst="rect">
                <a:avLst/>
              </a:prstGeom>
              <a:solidFill>
                <a:schemeClr val="tx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34" name="Group 78"/>
            <p:cNvGrpSpPr>
              <a:grpSpLocks/>
            </p:cNvGrpSpPr>
            <p:nvPr/>
          </p:nvGrpSpPr>
          <p:grpSpPr bwMode="auto">
            <a:xfrm>
              <a:off x="4608" y="2592"/>
              <a:ext cx="288" cy="336"/>
              <a:chOff x="3648" y="480"/>
              <a:chExt cx="1152" cy="1152"/>
            </a:xfrm>
          </p:grpSpPr>
          <p:grpSp>
            <p:nvGrpSpPr>
              <p:cNvPr id="21540" name="Group 79"/>
              <p:cNvGrpSpPr>
                <a:grpSpLocks/>
              </p:cNvGrpSpPr>
              <p:nvPr/>
            </p:nvGrpSpPr>
            <p:grpSpPr bwMode="auto">
              <a:xfrm>
                <a:off x="3696" y="480"/>
                <a:ext cx="1104" cy="624"/>
                <a:chOff x="3024" y="3360"/>
                <a:chExt cx="1104" cy="624"/>
              </a:xfrm>
            </p:grpSpPr>
            <p:sp>
              <p:nvSpPr>
                <p:cNvPr id="21542" name="Rectangle 80"/>
                <p:cNvSpPr>
                  <a:spLocks noChangeArrowheads="1"/>
                </p:cNvSpPr>
                <p:nvPr/>
              </p:nvSpPr>
              <p:spPr bwMode="auto">
                <a:xfrm>
                  <a:off x="3024" y="3360"/>
                  <a:ext cx="1104" cy="624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2817" name="AutoShape 81"/>
                <p:cNvSpPr>
                  <a:spLocks noChangeArrowheads="1"/>
                </p:cNvSpPr>
                <p:nvPr/>
              </p:nvSpPr>
              <p:spPr bwMode="auto">
                <a:xfrm>
                  <a:off x="3292" y="3387"/>
                  <a:ext cx="576" cy="480"/>
                </a:xfrm>
                <a:prstGeom prst="star5">
                  <a:avLst/>
                </a:prstGeom>
                <a:solidFill>
                  <a:srgbClr val="FFFF00"/>
                </a:solidFill>
                <a:ln w="9525" algn="ctr">
                  <a:solidFill>
                    <a:srgbClr val="FFFF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21541" name="Rectangle 82"/>
              <p:cNvSpPr>
                <a:spLocks noChangeArrowheads="1"/>
              </p:cNvSpPr>
              <p:nvPr/>
            </p:nvSpPr>
            <p:spPr bwMode="auto">
              <a:xfrm>
                <a:off x="3648" y="528"/>
                <a:ext cx="48" cy="1104"/>
              </a:xfrm>
              <a:prstGeom prst="rect">
                <a:avLst/>
              </a:prstGeom>
              <a:solidFill>
                <a:schemeClr val="tx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35" name="Group 83"/>
            <p:cNvGrpSpPr>
              <a:grpSpLocks/>
            </p:cNvGrpSpPr>
            <p:nvPr/>
          </p:nvGrpSpPr>
          <p:grpSpPr bwMode="auto">
            <a:xfrm>
              <a:off x="3888" y="2160"/>
              <a:ext cx="288" cy="336"/>
              <a:chOff x="3648" y="480"/>
              <a:chExt cx="1152" cy="1152"/>
            </a:xfrm>
          </p:grpSpPr>
          <p:grpSp>
            <p:nvGrpSpPr>
              <p:cNvPr id="21536" name="Group 84"/>
              <p:cNvGrpSpPr>
                <a:grpSpLocks/>
              </p:cNvGrpSpPr>
              <p:nvPr/>
            </p:nvGrpSpPr>
            <p:grpSpPr bwMode="auto">
              <a:xfrm>
                <a:off x="3696" y="480"/>
                <a:ext cx="1104" cy="624"/>
                <a:chOff x="3024" y="3360"/>
                <a:chExt cx="1104" cy="624"/>
              </a:xfrm>
            </p:grpSpPr>
            <p:sp>
              <p:nvSpPr>
                <p:cNvPr id="21538" name="Rectangle 85"/>
                <p:cNvSpPr>
                  <a:spLocks noChangeArrowheads="1"/>
                </p:cNvSpPr>
                <p:nvPr/>
              </p:nvSpPr>
              <p:spPr bwMode="auto">
                <a:xfrm>
                  <a:off x="3024" y="3360"/>
                  <a:ext cx="1104" cy="624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2822" name="AutoShape 86"/>
                <p:cNvSpPr>
                  <a:spLocks noChangeArrowheads="1"/>
                </p:cNvSpPr>
                <p:nvPr/>
              </p:nvSpPr>
              <p:spPr bwMode="auto">
                <a:xfrm>
                  <a:off x="3292" y="3387"/>
                  <a:ext cx="576" cy="480"/>
                </a:xfrm>
                <a:prstGeom prst="star5">
                  <a:avLst/>
                </a:prstGeom>
                <a:solidFill>
                  <a:srgbClr val="FFFF00"/>
                </a:solidFill>
                <a:ln w="9525" algn="ctr">
                  <a:solidFill>
                    <a:srgbClr val="FFFF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21537" name="Rectangle 87"/>
              <p:cNvSpPr>
                <a:spLocks noChangeArrowheads="1"/>
              </p:cNvSpPr>
              <p:nvPr/>
            </p:nvSpPr>
            <p:spPr bwMode="auto">
              <a:xfrm>
                <a:off x="3648" y="528"/>
                <a:ext cx="48" cy="1104"/>
              </a:xfrm>
              <a:prstGeom prst="rect">
                <a:avLst/>
              </a:prstGeom>
              <a:solidFill>
                <a:schemeClr val="tx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381000" y="6324600"/>
            <a:ext cx="8382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4221163" y="623888"/>
            <a:ext cx="11620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solidFill>
                  <a:srgbClr val="0000CC"/>
                </a:solidFill>
                <a:latin typeface=".VnTime" pitchFamily="34" charset="0"/>
              </a:rPr>
              <a:t>lÞch sö</a:t>
            </a:r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228600" y="1293813"/>
            <a:ext cx="89154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3200">
                <a:latin typeface=".VnTime" pitchFamily="34" charset="0"/>
              </a:rPr>
              <a:t> 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1. Thêi c¬ c¸ch m¹ng:</a:t>
            </a:r>
            <a:r>
              <a:rPr lang="en-US" sz="2800">
                <a:latin typeface=".VnTime" pitchFamily="34" charset="0"/>
              </a:rPr>
              <a:t> 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2253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2534" name="Text Box 7"/>
          <p:cNvSpPr txBox="1">
            <a:spLocks noChangeArrowheads="1"/>
          </p:cNvSpPr>
          <p:nvPr/>
        </p:nvSpPr>
        <p:spPr bwMode="auto">
          <a:xfrm>
            <a:off x="152400" y="2133600"/>
            <a:ext cx="579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22535" name="Rectangle 8"/>
          <p:cNvSpPr>
            <a:spLocks noChangeArrowheads="1"/>
          </p:cNvSpPr>
          <p:nvPr/>
        </p:nvSpPr>
        <p:spPr bwMode="auto"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6" name="Rectangle 9"/>
          <p:cNvSpPr>
            <a:spLocks noChangeArrowheads="1"/>
          </p:cNvSpPr>
          <p:nvPr/>
        </p:nvSpPr>
        <p:spPr bwMode="auto"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7" name="Rectangle 10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8" name="AutoShape 11"/>
          <p:cNvSpPr>
            <a:spLocks noChangeArrowheads="1"/>
          </p:cNvSpPr>
          <p:nvPr/>
        </p:nvSpPr>
        <p:spPr bwMode="auto">
          <a:xfrm>
            <a:off x="0" y="76200"/>
            <a:ext cx="609600" cy="533400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rgbClr val="FFFFFF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9" name="Rectangle 12"/>
          <p:cNvSpPr>
            <a:spLocks noChangeArrowheads="1"/>
          </p:cNvSpPr>
          <p:nvPr/>
        </p:nvSpPr>
        <p:spPr bwMode="auto">
          <a:xfrm>
            <a:off x="0" y="-381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0" name="Text Box 13"/>
          <p:cNvSpPr txBox="1">
            <a:spLocks noChangeArrowheads="1"/>
          </p:cNvSpPr>
          <p:nvPr/>
        </p:nvSpPr>
        <p:spPr bwMode="auto">
          <a:xfrm>
            <a:off x="0" y="22860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 </a:t>
            </a:r>
          </a:p>
        </p:txBody>
      </p:sp>
      <p:sp>
        <p:nvSpPr>
          <p:cNvPr id="22541" name="Rectangle 14"/>
          <p:cNvSpPr>
            <a:spLocks noChangeArrowheads="1"/>
          </p:cNvSpPr>
          <p:nvPr/>
        </p:nvSpPr>
        <p:spPr bwMode="auto">
          <a:xfrm>
            <a:off x="2471738" y="1066800"/>
            <a:ext cx="4562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i="1" u="sng">
                <a:solidFill>
                  <a:srgbClr val="0000CC"/>
                </a:solidFill>
                <a:latin typeface=".VnTime" pitchFamily="34" charset="0"/>
              </a:rPr>
              <a:t>TiÕt 9</a:t>
            </a:r>
            <a:r>
              <a:rPr lang="en-US" sz="2400">
                <a:solidFill>
                  <a:srgbClr val="0000CC"/>
                </a:solidFill>
                <a:latin typeface=".VnTime" pitchFamily="34" charset="0"/>
              </a:rPr>
              <a:t>:</a:t>
            </a:r>
            <a:r>
              <a:rPr lang="en-US"/>
              <a:t> </a:t>
            </a:r>
            <a:r>
              <a:rPr lang="en-US" sz="2400">
                <a:solidFill>
                  <a:srgbClr val="0000CC"/>
                </a:solidFill>
                <a:latin typeface=".VnTimeH" pitchFamily="34" charset="0"/>
              </a:rPr>
              <a:t>C¸ch m¹ng mïa thu</a:t>
            </a:r>
          </a:p>
        </p:txBody>
      </p:sp>
      <p:sp>
        <p:nvSpPr>
          <p:cNvPr id="22542" name="Text Box 15"/>
          <p:cNvSpPr txBox="1">
            <a:spLocks noChangeArrowheads="1"/>
          </p:cNvSpPr>
          <p:nvPr/>
        </p:nvSpPr>
        <p:spPr bwMode="auto">
          <a:xfrm>
            <a:off x="228600" y="1674813"/>
            <a:ext cx="89154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3200">
                <a:latin typeface=".VnTime" pitchFamily="34" charset="0"/>
              </a:rPr>
              <a:t> 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2. Khëi nghÜa giµnh chÝnh quyÒn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800">
              <a:solidFill>
                <a:srgbClr val="0000FF"/>
              </a:solidFill>
              <a:latin typeface=".VnTime" pitchFamily="34" charset="0"/>
            </a:endParaRPr>
          </a:p>
        </p:txBody>
      </p:sp>
      <p:sp>
        <p:nvSpPr>
          <p:cNvPr id="395280" name="Text Box 16"/>
          <p:cNvSpPr txBox="1">
            <a:spLocks noChangeArrowheads="1"/>
          </p:cNvSpPr>
          <p:nvPr/>
        </p:nvSpPr>
        <p:spPr bwMode="auto">
          <a:xfrm>
            <a:off x="228600" y="2286000"/>
            <a:ext cx="8915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V× nh©n d©n ta cã lßng yªu n­íc nång nµn, cã tÝnh thÇn c¸ch m¹ng. Cã sù l·nh ®¹o s¸ng suèt cña §¶ng.</a:t>
            </a:r>
          </a:p>
        </p:txBody>
      </p:sp>
      <p:sp>
        <p:nvSpPr>
          <p:cNvPr id="22544" name="Text Box 17"/>
          <p:cNvSpPr txBox="1">
            <a:spLocks noChangeArrowheads="1"/>
          </p:cNvSpPr>
          <p:nvPr/>
        </p:nvSpPr>
        <p:spPr bwMode="auto">
          <a:xfrm>
            <a:off x="-228600" y="2057400"/>
            <a:ext cx="944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</a:t>
            </a:r>
          </a:p>
        </p:txBody>
      </p:sp>
      <p:sp>
        <p:nvSpPr>
          <p:cNvPr id="22545" name="Text Box 20"/>
          <p:cNvSpPr txBox="1">
            <a:spLocks noChangeArrowheads="1"/>
          </p:cNvSpPr>
          <p:nvPr/>
        </p:nvSpPr>
        <p:spPr bwMode="auto">
          <a:xfrm>
            <a:off x="-304800" y="2665413"/>
            <a:ext cx="891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</a:t>
            </a:r>
          </a:p>
        </p:txBody>
      </p:sp>
      <p:sp>
        <p:nvSpPr>
          <p:cNvPr id="22546" name="Text Box 21"/>
          <p:cNvSpPr txBox="1">
            <a:spLocks noChangeArrowheads="1"/>
          </p:cNvSpPr>
          <p:nvPr/>
        </p:nvSpPr>
        <p:spPr bwMode="auto">
          <a:xfrm>
            <a:off x="-381000" y="34290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</a:t>
            </a:r>
          </a:p>
        </p:txBody>
      </p:sp>
      <p:sp>
        <p:nvSpPr>
          <p:cNvPr id="395321" name="Text Box 57"/>
          <p:cNvSpPr txBox="1">
            <a:spLocks noChangeArrowheads="1"/>
          </p:cNvSpPr>
          <p:nvPr/>
        </p:nvSpPr>
        <p:spPr bwMode="auto">
          <a:xfrm>
            <a:off x="228600" y="22860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V× sao C¸ch m¹ng th¸ng T¸m thµnh c«ng ?</a:t>
            </a:r>
          </a:p>
        </p:txBody>
      </p:sp>
      <p:sp>
        <p:nvSpPr>
          <p:cNvPr id="395322" name="Text Box 58"/>
          <p:cNvSpPr txBox="1">
            <a:spLocks noChangeArrowheads="1"/>
          </p:cNvSpPr>
          <p:nvPr/>
        </p:nvSpPr>
        <p:spPr bwMode="auto">
          <a:xfrm>
            <a:off x="0" y="2286000"/>
            <a:ext cx="8915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C¸ch m¹ng th¸ng T¸m thµnh c«ng mang l¹i cho ®Êt n­íc ta, nh©n d©n ta ®iÒu g×? </a:t>
            </a:r>
          </a:p>
        </p:txBody>
      </p:sp>
      <p:sp>
        <p:nvSpPr>
          <p:cNvPr id="395323" name="Text Box 59"/>
          <p:cNvSpPr txBox="1">
            <a:spLocks noChangeArrowheads="1"/>
          </p:cNvSpPr>
          <p:nvPr/>
        </p:nvSpPr>
        <p:spPr bwMode="auto">
          <a:xfrm>
            <a:off x="0" y="2438400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 C¸ch m¹ng th¸ng T¸m thµnh c«ng mang l¹i nÒn ®éc lËp cho d©n téc, ®­a nh©n d©n ta tho¸t khái kiÕp n« lÖ.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5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395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5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95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3952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5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95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395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5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95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395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5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280" grpId="0"/>
      <p:bldP spid="395280" grpId="1"/>
      <p:bldP spid="395321" grpId="0"/>
      <p:bldP spid="395321" grpId="1"/>
      <p:bldP spid="395322" grpId="0"/>
      <p:bldP spid="395322" grpId="1"/>
      <p:bldP spid="395323" grpId="0"/>
      <p:bldP spid="395323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381000" y="6324600"/>
            <a:ext cx="8382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4221163" y="623888"/>
            <a:ext cx="11620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solidFill>
                  <a:srgbClr val="0000CC"/>
                </a:solidFill>
                <a:latin typeface=".VnTime" pitchFamily="34" charset="0"/>
              </a:rPr>
              <a:t>lÞch sö</a:t>
            </a:r>
          </a:p>
        </p:txBody>
      </p:sp>
      <p:sp>
        <p:nvSpPr>
          <p:cNvPr id="23556" name="Text Box 5"/>
          <p:cNvSpPr txBox="1">
            <a:spLocks noChangeArrowheads="1"/>
          </p:cNvSpPr>
          <p:nvPr/>
        </p:nvSpPr>
        <p:spPr bwMode="auto">
          <a:xfrm>
            <a:off x="228600" y="1293813"/>
            <a:ext cx="89154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3200">
                <a:latin typeface=".VnTime" pitchFamily="34" charset="0"/>
              </a:rPr>
              <a:t> 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1. Thêi c¬ c¸ch m¹ng:</a:t>
            </a:r>
            <a:r>
              <a:rPr lang="en-US" sz="2800">
                <a:latin typeface=".VnTime" pitchFamily="34" charset="0"/>
              </a:rPr>
              <a:t> 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2355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3558" name="Text Box 7"/>
          <p:cNvSpPr txBox="1">
            <a:spLocks noChangeArrowheads="1"/>
          </p:cNvSpPr>
          <p:nvPr/>
        </p:nvSpPr>
        <p:spPr bwMode="auto">
          <a:xfrm>
            <a:off x="152400" y="2133600"/>
            <a:ext cx="579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23559" name="Rectangle 8"/>
          <p:cNvSpPr>
            <a:spLocks noChangeArrowheads="1"/>
          </p:cNvSpPr>
          <p:nvPr/>
        </p:nvSpPr>
        <p:spPr bwMode="auto"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0" name="Rectangle 9"/>
          <p:cNvSpPr>
            <a:spLocks noChangeArrowheads="1"/>
          </p:cNvSpPr>
          <p:nvPr/>
        </p:nvSpPr>
        <p:spPr bwMode="auto"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1" name="Rectangle 10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2" name="AutoShape 11"/>
          <p:cNvSpPr>
            <a:spLocks noChangeArrowheads="1"/>
          </p:cNvSpPr>
          <p:nvPr/>
        </p:nvSpPr>
        <p:spPr bwMode="auto">
          <a:xfrm>
            <a:off x="0" y="76200"/>
            <a:ext cx="609600" cy="533400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rgbClr val="FFFFFF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3" name="Rectangle 12"/>
          <p:cNvSpPr>
            <a:spLocks noChangeArrowheads="1"/>
          </p:cNvSpPr>
          <p:nvPr/>
        </p:nvSpPr>
        <p:spPr bwMode="auto">
          <a:xfrm>
            <a:off x="0" y="-381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4" name="Text Box 13"/>
          <p:cNvSpPr txBox="1">
            <a:spLocks noChangeArrowheads="1"/>
          </p:cNvSpPr>
          <p:nvPr/>
        </p:nvSpPr>
        <p:spPr bwMode="auto">
          <a:xfrm>
            <a:off x="0" y="22860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 </a:t>
            </a:r>
          </a:p>
        </p:txBody>
      </p:sp>
      <p:sp>
        <p:nvSpPr>
          <p:cNvPr id="23565" name="Rectangle 14"/>
          <p:cNvSpPr>
            <a:spLocks noChangeArrowheads="1"/>
          </p:cNvSpPr>
          <p:nvPr/>
        </p:nvSpPr>
        <p:spPr bwMode="auto">
          <a:xfrm>
            <a:off x="2471738" y="1066800"/>
            <a:ext cx="4562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i="1" u="sng">
                <a:solidFill>
                  <a:srgbClr val="0000CC"/>
                </a:solidFill>
                <a:latin typeface=".VnTime" pitchFamily="34" charset="0"/>
              </a:rPr>
              <a:t>TiÕt 9</a:t>
            </a:r>
            <a:r>
              <a:rPr lang="en-US" sz="2400">
                <a:solidFill>
                  <a:srgbClr val="0000CC"/>
                </a:solidFill>
                <a:latin typeface=".VnTime" pitchFamily="34" charset="0"/>
              </a:rPr>
              <a:t>:</a:t>
            </a:r>
            <a:r>
              <a:rPr lang="en-US"/>
              <a:t> </a:t>
            </a:r>
            <a:r>
              <a:rPr lang="en-US" sz="2400">
                <a:solidFill>
                  <a:srgbClr val="0000CC"/>
                </a:solidFill>
                <a:latin typeface=".VnTimeH" pitchFamily="34" charset="0"/>
              </a:rPr>
              <a:t>C¸ch m¹ng mïa thu</a:t>
            </a:r>
          </a:p>
        </p:txBody>
      </p:sp>
      <p:sp>
        <p:nvSpPr>
          <p:cNvPr id="23566" name="Text Box 15"/>
          <p:cNvSpPr txBox="1">
            <a:spLocks noChangeArrowheads="1"/>
          </p:cNvSpPr>
          <p:nvPr/>
        </p:nvSpPr>
        <p:spPr bwMode="auto">
          <a:xfrm>
            <a:off x="228600" y="1674813"/>
            <a:ext cx="89154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3200">
                <a:latin typeface=".VnTime" pitchFamily="34" charset="0"/>
              </a:rPr>
              <a:t> 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2. Khëi nghÜa giµnh chÝnh quyÒn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800">
              <a:solidFill>
                <a:srgbClr val="0000FF"/>
              </a:solidFill>
              <a:latin typeface=".VnTime" pitchFamily="34" charset="0"/>
            </a:endParaRPr>
          </a:p>
        </p:txBody>
      </p:sp>
      <p:sp>
        <p:nvSpPr>
          <p:cNvPr id="23567" name="Text Box 16"/>
          <p:cNvSpPr txBox="1">
            <a:spLocks noChangeArrowheads="1"/>
          </p:cNvSpPr>
          <p:nvPr/>
        </p:nvSpPr>
        <p:spPr bwMode="auto">
          <a:xfrm>
            <a:off x="381000" y="2147888"/>
            <a:ext cx="891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3. </a:t>
            </a:r>
            <a:r>
              <a:rPr lang="en-US" sz="2800">
                <a:solidFill>
                  <a:srgbClr val="0000FF"/>
                </a:solidFill>
                <a:latin typeface=".VnTimeH" pitchFamily="34" charset="0"/>
              </a:rPr>
              <a:t>ý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 nghÜa cña C¸ch m¹ng th¸ng T¸m.</a:t>
            </a:r>
          </a:p>
        </p:txBody>
      </p:sp>
      <p:sp>
        <p:nvSpPr>
          <p:cNvPr id="23568" name="Text Box 17"/>
          <p:cNvSpPr txBox="1">
            <a:spLocks noChangeArrowheads="1"/>
          </p:cNvSpPr>
          <p:nvPr/>
        </p:nvSpPr>
        <p:spPr bwMode="auto">
          <a:xfrm>
            <a:off x="-228600" y="2057400"/>
            <a:ext cx="944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</a:t>
            </a:r>
          </a:p>
        </p:txBody>
      </p:sp>
      <p:sp>
        <p:nvSpPr>
          <p:cNvPr id="339989" name="Text Box 21"/>
          <p:cNvSpPr txBox="1">
            <a:spLocks noChangeArrowheads="1"/>
          </p:cNvSpPr>
          <p:nvPr/>
        </p:nvSpPr>
        <p:spPr bwMode="auto">
          <a:xfrm>
            <a:off x="0" y="2667000"/>
            <a:ext cx="89154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  Th¾ng lîi cña C¸ch m¹ng th¸ng T¸m cho thÊy lßng yªu n­íc vµ tinh thÇn c¸ch m¹ng cña nh©n d©n ta. Mang l¹i nÒn ®éc lËp cho d©n téc, ®­a d©n ta tho¸t khái kiÕp n« lÖ.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9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998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AutoShape 2"/>
          <p:cNvSpPr>
            <a:spLocks noChangeArrowheads="1"/>
          </p:cNvSpPr>
          <p:nvPr/>
        </p:nvSpPr>
        <p:spPr bwMode="auto">
          <a:xfrm>
            <a:off x="2341563" y="1454150"/>
            <a:ext cx="4127500" cy="4127500"/>
          </a:xfrm>
          <a:prstGeom prst="star24">
            <a:avLst>
              <a:gd name="adj" fmla="val 375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5331" name="Text Box 3"/>
          <p:cNvSpPr txBox="1">
            <a:spLocks noChangeArrowheads="1"/>
          </p:cNvSpPr>
          <p:nvPr/>
        </p:nvSpPr>
        <p:spPr bwMode="auto">
          <a:xfrm>
            <a:off x="3124200" y="2590800"/>
            <a:ext cx="2582863" cy="1801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vi-VN" sz="2800">
                <a:solidFill>
                  <a:srgbClr val="0000FF"/>
                </a:solidFill>
                <a:latin typeface=".VnTime" pitchFamily="34" charset="0"/>
              </a:rPr>
              <a:t>Tr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ß</a:t>
            </a:r>
            <a:r>
              <a:rPr lang="vi-VN" sz="2800">
                <a:solidFill>
                  <a:srgbClr val="0000FF"/>
                </a:solidFill>
                <a:latin typeface=".VnTime" pitchFamily="34" charset="0"/>
              </a:rPr>
              <a:t> chơi:</a:t>
            </a:r>
            <a:endParaRPr lang="en-US" sz="2800">
              <a:solidFill>
                <a:srgbClr val="0000FF"/>
              </a:solidFill>
              <a:latin typeface=".VnTime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vi-VN" sz="280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Ai nhanh,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Ai ®óng ?</a:t>
            </a:r>
            <a:endParaRPr lang="vi-VN" sz="2800">
              <a:solidFill>
                <a:srgbClr val="0000FF"/>
              </a:solidFill>
              <a:latin typeface=".VnTime" pitchFamily="34" charset="0"/>
            </a:endParaRPr>
          </a:p>
        </p:txBody>
      </p:sp>
      <p:sp>
        <p:nvSpPr>
          <p:cNvPr id="355332" name="Oval 4"/>
          <p:cNvSpPr>
            <a:spLocks noChangeArrowheads="1"/>
          </p:cNvSpPr>
          <p:nvPr/>
        </p:nvSpPr>
        <p:spPr bwMode="auto">
          <a:xfrm>
            <a:off x="2133600" y="685800"/>
            <a:ext cx="323850" cy="381000"/>
          </a:xfrm>
          <a:prstGeom prst="ellipse">
            <a:avLst/>
          </a:prstGeom>
          <a:solidFill>
            <a:srgbClr val="9900FF"/>
          </a:solidFill>
          <a:ln w="9525" cap="sq">
            <a:noFill/>
            <a:round/>
            <a:headEnd/>
            <a:tailEnd/>
          </a:ln>
          <a:effectLst>
            <a:outerShdw dist="35921" dir="27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sz="2400" b="0">
              <a:solidFill>
                <a:srgbClr val="33CCFF"/>
              </a:solidFill>
              <a:latin typeface="Times New Roman" pitchFamily="18" charset="0"/>
            </a:endParaRPr>
          </a:p>
        </p:txBody>
      </p:sp>
      <p:sp>
        <p:nvSpPr>
          <p:cNvPr id="355333" name="Oval 5"/>
          <p:cNvSpPr>
            <a:spLocks noChangeArrowheads="1"/>
          </p:cNvSpPr>
          <p:nvPr/>
        </p:nvSpPr>
        <p:spPr bwMode="auto">
          <a:xfrm>
            <a:off x="7543800" y="685800"/>
            <a:ext cx="323850" cy="381000"/>
          </a:xfrm>
          <a:prstGeom prst="ellipse">
            <a:avLst/>
          </a:prstGeom>
          <a:solidFill>
            <a:schemeClr val="tx1"/>
          </a:solidFill>
          <a:ln w="9525" cap="sq">
            <a:noFill/>
            <a:round/>
            <a:headEnd/>
            <a:tailEnd/>
          </a:ln>
          <a:effectLst>
            <a:outerShdw dist="35921" dir="27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sz="2400" b="0">
              <a:solidFill>
                <a:srgbClr val="33CCFF"/>
              </a:solidFill>
              <a:latin typeface="Times New Roman" pitchFamily="18" charset="0"/>
            </a:endParaRPr>
          </a:p>
        </p:txBody>
      </p:sp>
      <p:sp>
        <p:nvSpPr>
          <p:cNvPr id="355334" name="Oval 6"/>
          <p:cNvSpPr>
            <a:spLocks noChangeArrowheads="1"/>
          </p:cNvSpPr>
          <p:nvPr/>
        </p:nvSpPr>
        <p:spPr bwMode="auto">
          <a:xfrm>
            <a:off x="1981200" y="5715000"/>
            <a:ext cx="323850" cy="381000"/>
          </a:xfrm>
          <a:prstGeom prst="ellipse">
            <a:avLst/>
          </a:prstGeom>
          <a:gradFill rotWithShape="0">
            <a:gsLst>
              <a:gs pos="0">
                <a:srgbClr val="FF0000"/>
              </a:gs>
              <a:gs pos="100000">
                <a:srgbClr val="CC66FF"/>
              </a:gs>
            </a:gsLst>
            <a:path path="shape">
              <a:fillToRect l="50000" t="50000" r="50000" b="50000"/>
            </a:path>
          </a:gradFill>
          <a:ln w="9525" cap="sq">
            <a:noFill/>
            <a:round/>
            <a:headEnd/>
            <a:tailEnd/>
          </a:ln>
          <a:effectLst>
            <a:outerShdw dist="35921" dir="27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sz="2400" b="0">
              <a:solidFill>
                <a:srgbClr val="33CCFF"/>
              </a:solidFill>
              <a:latin typeface="Times New Roman" pitchFamily="18" charset="0"/>
            </a:endParaRPr>
          </a:p>
        </p:txBody>
      </p:sp>
      <p:sp>
        <p:nvSpPr>
          <p:cNvPr id="355335" name="AutoShape 7"/>
          <p:cNvSpPr>
            <a:spLocks noChangeArrowheads="1"/>
          </p:cNvSpPr>
          <p:nvPr/>
        </p:nvSpPr>
        <p:spPr bwMode="auto">
          <a:xfrm>
            <a:off x="838200" y="1524000"/>
            <a:ext cx="533400" cy="4572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55336" name="AutoShape 8"/>
          <p:cNvSpPr>
            <a:spLocks noChangeArrowheads="1"/>
          </p:cNvSpPr>
          <p:nvPr/>
        </p:nvSpPr>
        <p:spPr bwMode="auto">
          <a:xfrm>
            <a:off x="5257800" y="5867400"/>
            <a:ext cx="533400" cy="457200"/>
          </a:xfrm>
          <a:prstGeom prst="star5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55337" name="AutoShape 9"/>
          <p:cNvSpPr>
            <a:spLocks noChangeArrowheads="1"/>
          </p:cNvSpPr>
          <p:nvPr/>
        </p:nvSpPr>
        <p:spPr bwMode="auto">
          <a:xfrm>
            <a:off x="838200" y="3733800"/>
            <a:ext cx="533400" cy="457200"/>
          </a:xfrm>
          <a:prstGeom prst="star5">
            <a:avLst/>
          </a:prstGeom>
          <a:solidFill>
            <a:srgbClr val="00FFCC"/>
          </a:solidFill>
          <a:ln w="9525">
            <a:solidFill>
              <a:srgbClr val="00FF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FFCC"/>
              </a:solidFill>
            </a:endParaRPr>
          </a:p>
        </p:txBody>
      </p:sp>
      <p:sp>
        <p:nvSpPr>
          <p:cNvPr id="355338" name="AutoShape 10"/>
          <p:cNvSpPr>
            <a:spLocks noChangeArrowheads="1"/>
          </p:cNvSpPr>
          <p:nvPr/>
        </p:nvSpPr>
        <p:spPr bwMode="auto">
          <a:xfrm>
            <a:off x="7162800" y="3505200"/>
            <a:ext cx="533400" cy="4572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55339" name="AutoShape 11"/>
          <p:cNvSpPr>
            <a:spLocks noChangeArrowheads="1"/>
          </p:cNvSpPr>
          <p:nvPr/>
        </p:nvSpPr>
        <p:spPr bwMode="auto">
          <a:xfrm>
            <a:off x="4191000" y="381000"/>
            <a:ext cx="533400" cy="457200"/>
          </a:xfrm>
          <a:prstGeom prst="star5">
            <a:avLst/>
          </a:prstGeom>
          <a:solidFill>
            <a:srgbClr val="CC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55340" name="AutoShape 12"/>
          <p:cNvSpPr>
            <a:spLocks noChangeArrowheads="1"/>
          </p:cNvSpPr>
          <p:nvPr/>
        </p:nvSpPr>
        <p:spPr bwMode="auto">
          <a:xfrm>
            <a:off x="7391400" y="4953000"/>
            <a:ext cx="533400" cy="4572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5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5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53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553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3553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35533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533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355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5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355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5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355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355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355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355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355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355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500" fill="hold"/>
                                        <p:tgtEl>
                                          <p:spTgt spid="355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355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2000" fill="hold"/>
                                        <p:tgtEl>
                                          <p:spTgt spid="355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3000" fill="hold"/>
                                        <p:tgtEl>
                                          <p:spTgt spid="355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5000" fill="hold"/>
                                        <p:tgtEl>
                                          <p:spTgt spid="355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3000" fill="hold"/>
                                        <p:tgtEl>
                                          <p:spTgt spid="355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330" grpId="0" animBg="1"/>
      <p:bldP spid="355331" grpId="0"/>
      <p:bldP spid="355332" grpId="0" animBg="1" autoUpdateAnimBg="0"/>
      <p:bldP spid="355333" grpId="0" animBg="1" autoUpdateAnimBg="0"/>
      <p:bldP spid="355334" grpId="0" animBg="1" autoUpdateAnimBg="0"/>
      <p:bldP spid="355335" grpId="0" animBg="1"/>
      <p:bldP spid="355336" grpId="0" animBg="1"/>
      <p:bldP spid="355337" grpId="0" animBg="1"/>
      <p:bldP spid="355338" grpId="0" animBg="1"/>
      <p:bldP spid="355339" grpId="0" animBg="1"/>
      <p:bldP spid="35534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8"/>
          <p:cNvGrpSpPr>
            <a:grpSpLocks/>
          </p:cNvGrpSpPr>
          <p:nvPr/>
        </p:nvGrpSpPr>
        <p:grpSpPr bwMode="auto">
          <a:xfrm>
            <a:off x="304800" y="0"/>
            <a:ext cx="3652838" cy="6858000"/>
            <a:chOff x="240" y="0"/>
            <a:chExt cx="2301" cy="4320"/>
          </a:xfrm>
        </p:grpSpPr>
        <p:pic>
          <p:nvPicPr>
            <p:cNvPr id="7214" name="Picture 4" descr="vietnam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0" y="0"/>
              <a:ext cx="2301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0997" name="AutoShape 5"/>
            <p:cNvSpPr>
              <a:spLocks noChangeArrowheads="1"/>
            </p:cNvSpPr>
            <p:nvPr/>
          </p:nvSpPr>
          <p:spPr bwMode="auto">
            <a:xfrm>
              <a:off x="937" y="504"/>
              <a:ext cx="144" cy="144"/>
            </a:xfrm>
            <a:prstGeom prst="star5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216" name="Oval 6"/>
            <p:cNvSpPr>
              <a:spLocks noChangeArrowheads="1"/>
            </p:cNvSpPr>
            <p:nvPr/>
          </p:nvSpPr>
          <p:spPr bwMode="auto">
            <a:xfrm>
              <a:off x="1849" y="1992"/>
              <a:ext cx="119" cy="12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7" name="Oval 7"/>
            <p:cNvSpPr>
              <a:spLocks noChangeArrowheads="1"/>
            </p:cNvSpPr>
            <p:nvPr/>
          </p:nvSpPr>
          <p:spPr bwMode="auto">
            <a:xfrm>
              <a:off x="1465" y="3672"/>
              <a:ext cx="119" cy="12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341001" name="Picture 9" descr="quan nha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0"/>
            <a:ext cx="2155825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71"/>
          <p:cNvGrpSpPr>
            <a:grpSpLocks/>
          </p:cNvGrpSpPr>
          <p:nvPr/>
        </p:nvGrpSpPr>
        <p:grpSpPr bwMode="auto">
          <a:xfrm>
            <a:off x="0" y="3470275"/>
            <a:ext cx="2438400" cy="1711325"/>
            <a:chOff x="0" y="2186"/>
            <a:chExt cx="1536" cy="1078"/>
          </a:xfrm>
        </p:grpSpPr>
        <p:pic>
          <p:nvPicPr>
            <p:cNvPr id="7212" name="Picture 11" descr="quan phap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2186"/>
              <a:ext cx="1536" cy="10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13" name="Picture 16" descr="co nuocphap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8" y="2860"/>
              <a:ext cx="60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3048000" y="304800"/>
            <a:ext cx="990600" cy="609600"/>
            <a:chOff x="3216" y="2256"/>
            <a:chExt cx="960" cy="576"/>
          </a:xfrm>
        </p:grpSpPr>
        <p:sp>
          <p:nvSpPr>
            <p:cNvPr id="7210" name="Rectangle 17"/>
            <p:cNvSpPr>
              <a:spLocks noChangeArrowheads="1"/>
            </p:cNvSpPr>
            <p:nvPr/>
          </p:nvSpPr>
          <p:spPr bwMode="auto">
            <a:xfrm>
              <a:off x="3216" y="2256"/>
              <a:ext cx="960" cy="576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1" name="Oval 18"/>
            <p:cNvSpPr>
              <a:spLocks noChangeArrowheads="1"/>
            </p:cNvSpPr>
            <p:nvPr/>
          </p:nvSpPr>
          <p:spPr bwMode="auto">
            <a:xfrm>
              <a:off x="3456" y="2304"/>
              <a:ext cx="480" cy="48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341014" name="Picture 22" descr="co nuocpha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62025" y="717550"/>
            <a:ext cx="409575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1016" name="Picture 24" descr="co nuocpha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71600" y="1676400"/>
            <a:ext cx="409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1017" name="Picture 25" descr="co nuocpha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57400" y="2362200"/>
            <a:ext cx="409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1018" name="Picture 26" descr="co nuocpha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90800" y="3092450"/>
            <a:ext cx="409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1020" name="Picture 28" descr="co nuocpha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00400" y="4191000"/>
            <a:ext cx="409575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1022" name="Picture 30" descr="co nuocpha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67000" y="5410200"/>
            <a:ext cx="409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1023" name="Picture 31" descr="co nuocpha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09800" y="6096000"/>
            <a:ext cx="409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70"/>
          <p:cNvGrpSpPr>
            <a:grpSpLocks/>
          </p:cNvGrpSpPr>
          <p:nvPr/>
        </p:nvGrpSpPr>
        <p:grpSpPr bwMode="auto">
          <a:xfrm>
            <a:off x="457200" y="-228600"/>
            <a:ext cx="3581400" cy="3124200"/>
            <a:chOff x="288" y="-144"/>
            <a:chExt cx="2256" cy="1968"/>
          </a:xfrm>
        </p:grpSpPr>
        <p:sp>
          <p:nvSpPr>
            <p:cNvPr id="7205" name="Line 20"/>
            <p:cNvSpPr>
              <a:spLocks noChangeShapeType="1"/>
            </p:cNvSpPr>
            <p:nvPr/>
          </p:nvSpPr>
          <p:spPr bwMode="auto">
            <a:xfrm flipH="1">
              <a:off x="1440" y="0"/>
              <a:ext cx="672" cy="43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06" name="Line 21"/>
            <p:cNvSpPr>
              <a:spLocks noChangeShapeType="1"/>
            </p:cNvSpPr>
            <p:nvPr/>
          </p:nvSpPr>
          <p:spPr bwMode="auto">
            <a:xfrm>
              <a:off x="912" y="-144"/>
              <a:ext cx="48" cy="43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07" name="Line 36"/>
            <p:cNvSpPr>
              <a:spLocks noChangeShapeType="1"/>
            </p:cNvSpPr>
            <p:nvPr/>
          </p:nvSpPr>
          <p:spPr bwMode="auto">
            <a:xfrm flipH="1">
              <a:off x="1872" y="1392"/>
              <a:ext cx="672" cy="43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08" name="Line 37"/>
            <p:cNvSpPr>
              <a:spLocks noChangeShapeType="1"/>
            </p:cNvSpPr>
            <p:nvPr/>
          </p:nvSpPr>
          <p:spPr bwMode="auto">
            <a:xfrm flipH="1">
              <a:off x="1584" y="672"/>
              <a:ext cx="672" cy="43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09" name="Line 39"/>
            <p:cNvSpPr>
              <a:spLocks noChangeShapeType="1"/>
            </p:cNvSpPr>
            <p:nvPr/>
          </p:nvSpPr>
          <p:spPr bwMode="auto">
            <a:xfrm>
              <a:off x="288" y="0"/>
              <a:ext cx="144" cy="43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43"/>
          <p:cNvGrpSpPr>
            <a:grpSpLocks/>
          </p:cNvGrpSpPr>
          <p:nvPr/>
        </p:nvGrpSpPr>
        <p:grpSpPr bwMode="auto">
          <a:xfrm>
            <a:off x="1600200" y="457200"/>
            <a:ext cx="457200" cy="304800"/>
            <a:chOff x="3216" y="2256"/>
            <a:chExt cx="960" cy="576"/>
          </a:xfrm>
        </p:grpSpPr>
        <p:sp>
          <p:nvSpPr>
            <p:cNvPr id="7203" name="Rectangle 44"/>
            <p:cNvSpPr>
              <a:spLocks noChangeArrowheads="1"/>
            </p:cNvSpPr>
            <p:nvPr/>
          </p:nvSpPr>
          <p:spPr bwMode="auto">
            <a:xfrm>
              <a:off x="3216" y="2256"/>
              <a:ext cx="960" cy="576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4" name="Oval 45"/>
            <p:cNvSpPr>
              <a:spLocks noChangeArrowheads="1"/>
            </p:cNvSpPr>
            <p:nvPr/>
          </p:nvSpPr>
          <p:spPr bwMode="auto">
            <a:xfrm>
              <a:off x="3456" y="2304"/>
              <a:ext cx="480" cy="48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46"/>
          <p:cNvGrpSpPr>
            <a:grpSpLocks/>
          </p:cNvGrpSpPr>
          <p:nvPr/>
        </p:nvGrpSpPr>
        <p:grpSpPr bwMode="auto">
          <a:xfrm>
            <a:off x="1600200" y="1371600"/>
            <a:ext cx="457200" cy="304800"/>
            <a:chOff x="3216" y="2256"/>
            <a:chExt cx="960" cy="576"/>
          </a:xfrm>
        </p:grpSpPr>
        <p:sp>
          <p:nvSpPr>
            <p:cNvPr id="7201" name="Rectangle 47"/>
            <p:cNvSpPr>
              <a:spLocks noChangeArrowheads="1"/>
            </p:cNvSpPr>
            <p:nvPr/>
          </p:nvSpPr>
          <p:spPr bwMode="auto">
            <a:xfrm>
              <a:off x="3216" y="2256"/>
              <a:ext cx="960" cy="576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2" name="Oval 48"/>
            <p:cNvSpPr>
              <a:spLocks noChangeArrowheads="1"/>
            </p:cNvSpPr>
            <p:nvPr/>
          </p:nvSpPr>
          <p:spPr bwMode="auto">
            <a:xfrm>
              <a:off x="3456" y="2304"/>
              <a:ext cx="480" cy="48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" name="Group 52"/>
          <p:cNvGrpSpPr>
            <a:grpSpLocks/>
          </p:cNvGrpSpPr>
          <p:nvPr/>
        </p:nvGrpSpPr>
        <p:grpSpPr bwMode="auto">
          <a:xfrm>
            <a:off x="2286000" y="2286000"/>
            <a:ext cx="457200" cy="304800"/>
            <a:chOff x="3216" y="2256"/>
            <a:chExt cx="960" cy="576"/>
          </a:xfrm>
        </p:grpSpPr>
        <p:sp>
          <p:nvSpPr>
            <p:cNvPr id="7199" name="Rectangle 53"/>
            <p:cNvSpPr>
              <a:spLocks noChangeArrowheads="1"/>
            </p:cNvSpPr>
            <p:nvPr/>
          </p:nvSpPr>
          <p:spPr bwMode="auto">
            <a:xfrm>
              <a:off x="3216" y="2256"/>
              <a:ext cx="960" cy="576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0" name="Oval 54"/>
            <p:cNvSpPr>
              <a:spLocks noChangeArrowheads="1"/>
            </p:cNvSpPr>
            <p:nvPr/>
          </p:nvSpPr>
          <p:spPr bwMode="auto">
            <a:xfrm>
              <a:off x="3456" y="2304"/>
              <a:ext cx="480" cy="48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" name="Group 55"/>
          <p:cNvGrpSpPr>
            <a:grpSpLocks/>
          </p:cNvGrpSpPr>
          <p:nvPr/>
        </p:nvGrpSpPr>
        <p:grpSpPr bwMode="auto">
          <a:xfrm>
            <a:off x="3124200" y="3048000"/>
            <a:ext cx="457200" cy="304800"/>
            <a:chOff x="3216" y="2256"/>
            <a:chExt cx="960" cy="576"/>
          </a:xfrm>
        </p:grpSpPr>
        <p:sp>
          <p:nvSpPr>
            <p:cNvPr id="7197" name="Rectangle 56"/>
            <p:cNvSpPr>
              <a:spLocks noChangeArrowheads="1"/>
            </p:cNvSpPr>
            <p:nvPr/>
          </p:nvSpPr>
          <p:spPr bwMode="auto">
            <a:xfrm>
              <a:off x="3216" y="2256"/>
              <a:ext cx="960" cy="576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8" name="Oval 57"/>
            <p:cNvSpPr>
              <a:spLocks noChangeArrowheads="1"/>
            </p:cNvSpPr>
            <p:nvPr/>
          </p:nvSpPr>
          <p:spPr bwMode="auto">
            <a:xfrm>
              <a:off x="3456" y="2304"/>
              <a:ext cx="480" cy="48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" name="Group 61"/>
          <p:cNvGrpSpPr>
            <a:grpSpLocks/>
          </p:cNvGrpSpPr>
          <p:nvPr/>
        </p:nvGrpSpPr>
        <p:grpSpPr bwMode="auto">
          <a:xfrm>
            <a:off x="3352800" y="4343400"/>
            <a:ext cx="457200" cy="304800"/>
            <a:chOff x="3216" y="2256"/>
            <a:chExt cx="960" cy="576"/>
          </a:xfrm>
        </p:grpSpPr>
        <p:sp>
          <p:nvSpPr>
            <p:cNvPr id="7195" name="Rectangle 62"/>
            <p:cNvSpPr>
              <a:spLocks noChangeArrowheads="1"/>
            </p:cNvSpPr>
            <p:nvPr/>
          </p:nvSpPr>
          <p:spPr bwMode="auto">
            <a:xfrm>
              <a:off x="3216" y="2256"/>
              <a:ext cx="960" cy="576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6" name="Oval 63"/>
            <p:cNvSpPr>
              <a:spLocks noChangeArrowheads="1"/>
            </p:cNvSpPr>
            <p:nvPr/>
          </p:nvSpPr>
          <p:spPr bwMode="auto">
            <a:xfrm>
              <a:off x="3456" y="2304"/>
              <a:ext cx="480" cy="48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" name="Group 64"/>
          <p:cNvGrpSpPr>
            <a:grpSpLocks/>
          </p:cNvGrpSpPr>
          <p:nvPr/>
        </p:nvGrpSpPr>
        <p:grpSpPr bwMode="auto">
          <a:xfrm>
            <a:off x="3048000" y="5029200"/>
            <a:ext cx="457200" cy="304800"/>
            <a:chOff x="3216" y="2256"/>
            <a:chExt cx="960" cy="576"/>
          </a:xfrm>
        </p:grpSpPr>
        <p:sp>
          <p:nvSpPr>
            <p:cNvPr id="7193" name="Rectangle 65"/>
            <p:cNvSpPr>
              <a:spLocks noChangeArrowheads="1"/>
            </p:cNvSpPr>
            <p:nvPr/>
          </p:nvSpPr>
          <p:spPr bwMode="auto">
            <a:xfrm>
              <a:off x="3216" y="2256"/>
              <a:ext cx="960" cy="576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4" name="Oval 66"/>
            <p:cNvSpPr>
              <a:spLocks noChangeArrowheads="1"/>
            </p:cNvSpPr>
            <p:nvPr/>
          </p:nvSpPr>
          <p:spPr bwMode="auto">
            <a:xfrm>
              <a:off x="3456" y="2304"/>
              <a:ext cx="480" cy="48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67"/>
          <p:cNvGrpSpPr>
            <a:grpSpLocks/>
          </p:cNvGrpSpPr>
          <p:nvPr/>
        </p:nvGrpSpPr>
        <p:grpSpPr bwMode="auto">
          <a:xfrm>
            <a:off x="2438400" y="5867400"/>
            <a:ext cx="457200" cy="304800"/>
            <a:chOff x="3216" y="2256"/>
            <a:chExt cx="960" cy="576"/>
          </a:xfrm>
        </p:grpSpPr>
        <p:sp>
          <p:nvSpPr>
            <p:cNvPr id="7191" name="Rectangle 68"/>
            <p:cNvSpPr>
              <a:spLocks noChangeArrowheads="1"/>
            </p:cNvSpPr>
            <p:nvPr/>
          </p:nvSpPr>
          <p:spPr bwMode="auto">
            <a:xfrm>
              <a:off x="3216" y="2256"/>
              <a:ext cx="960" cy="576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2" name="Oval 69"/>
            <p:cNvSpPr>
              <a:spLocks noChangeArrowheads="1"/>
            </p:cNvSpPr>
            <p:nvPr/>
          </p:nvSpPr>
          <p:spPr bwMode="auto">
            <a:xfrm>
              <a:off x="3456" y="2304"/>
              <a:ext cx="480" cy="48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41064" name="Text Box 72"/>
          <p:cNvSpPr txBox="1">
            <a:spLocks noChangeArrowheads="1"/>
          </p:cNvSpPr>
          <p:nvPr/>
        </p:nvSpPr>
        <p:spPr bwMode="auto">
          <a:xfrm>
            <a:off x="4114800" y="2406650"/>
            <a:ext cx="4495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800" b="0">
                <a:latin typeface="Arial" pitchFamily="34" charset="0"/>
              </a:rPr>
              <a:t>- </a:t>
            </a:r>
            <a:r>
              <a:rPr lang="en-US" sz="2800" b="0">
                <a:latin typeface="Times New Roman" pitchFamily="18" charset="0"/>
              </a:rPr>
              <a:t>Cuối năm 1940, quân Nhật kéo vào xâm lược nước ta.</a:t>
            </a:r>
          </a:p>
        </p:txBody>
      </p:sp>
      <p:sp>
        <p:nvSpPr>
          <p:cNvPr id="341065" name="Text Box 73"/>
          <p:cNvSpPr txBox="1">
            <a:spLocks noChangeArrowheads="1"/>
          </p:cNvSpPr>
          <p:nvPr/>
        </p:nvSpPr>
        <p:spPr bwMode="auto">
          <a:xfrm>
            <a:off x="4038600" y="3505200"/>
            <a:ext cx="48006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800" b="0">
                <a:latin typeface="Times New Roman" pitchFamily="18" charset="0"/>
              </a:rPr>
              <a:t>- Tháng 3 – 1945, Nhật đảo chính Pháp, giành quyền đô hộ nước 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1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4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41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3410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3410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3410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3410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3" dur="500"/>
                                        <p:tgtEl>
                                          <p:spTgt spid="3410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3410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9" dur="500"/>
                                        <p:tgtEl>
                                          <p:spTgt spid="3410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1064" grpId="0"/>
      <p:bldP spid="34106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ChangeArrowheads="1"/>
          </p:cNvSpPr>
          <p:nvPr/>
        </p:nvSpPr>
        <p:spPr bwMode="auto">
          <a:xfrm>
            <a:off x="4221163" y="674688"/>
            <a:ext cx="11620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latin typeface=".VnTime" pitchFamily="34" charset="0"/>
              </a:rPr>
              <a:t>lÞch sö</a:t>
            </a:r>
          </a:p>
        </p:txBody>
      </p:sp>
      <p:sp>
        <p:nvSpPr>
          <p:cNvPr id="25603" name="Text Box 4"/>
          <p:cNvSpPr txBox="1">
            <a:spLocks noChangeArrowheads="1"/>
          </p:cNvSpPr>
          <p:nvPr/>
        </p:nvSpPr>
        <p:spPr bwMode="auto">
          <a:xfrm>
            <a:off x="228600" y="1676400"/>
            <a:ext cx="8915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3200">
                <a:latin typeface=".VnTime" pitchFamily="34" charset="0"/>
              </a:rPr>
              <a:t>  </a:t>
            </a:r>
            <a:endParaRPr lang="en-US" sz="2800">
              <a:latin typeface=".VnTime" pitchFamily="34" charset="0"/>
            </a:endParaRPr>
          </a:p>
        </p:txBody>
      </p:sp>
      <p:sp>
        <p:nvSpPr>
          <p:cNvPr id="2560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05" name="Text Box 6"/>
          <p:cNvSpPr txBox="1">
            <a:spLocks noChangeArrowheads="1"/>
          </p:cNvSpPr>
          <p:nvPr/>
        </p:nvSpPr>
        <p:spPr bwMode="auto">
          <a:xfrm>
            <a:off x="152400" y="2133600"/>
            <a:ext cx="579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25606" name="Rectangle 7"/>
          <p:cNvSpPr>
            <a:spLocks noChangeArrowheads="1"/>
          </p:cNvSpPr>
          <p:nvPr/>
        </p:nvSpPr>
        <p:spPr bwMode="auto"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Rectangle 8"/>
          <p:cNvSpPr>
            <a:spLocks noChangeArrowheads="1"/>
          </p:cNvSpPr>
          <p:nvPr/>
        </p:nvSpPr>
        <p:spPr bwMode="auto"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8" name="Rectangle 9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9" name="Rectangle 10"/>
          <p:cNvSpPr>
            <a:spLocks noChangeArrowheads="1"/>
          </p:cNvSpPr>
          <p:nvPr/>
        </p:nvSpPr>
        <p:spPr bwMode="auto">
          <a:xfrm>
            <a:off x="0" y="-381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Text Box 11"/>
          <p:cNvSpPr txBox="1">
            <a:spLocks noChangeArrowheads="1"/>
          </p:cNvSpPr>
          <p:nvPr/>
        </p:nvSpPr>
        <p:spPr bwMode="auto">
          <a:xfrm flipV="1">
            <a:off x="228600" y="2895600"/>
            <a:ext cx="89154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25611" name="Rectangle 12"/>
          <p:cNvSpPr>
            <a:spLocks noChangeArrowheads="1"/>
          </p:cNvSpPr>
          <p:nvPr/>
        </p:nvSpPr>
        <p:spPr bwMode="auto">
          <a:xfrm>
            <a:off x="2433638" y="1152525"/>
            <a:ext cx="4637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i="1" u="sng">
                <a:latin typeface=".VnTime" pitchFamily="34" charset="0"/>
              </a:rPr>
              <a:t>TiÕt 9</a:t>
            </a:r>
            <a:r>
              <a:rPr lang="en-US" sz="2400">
                <a:latin typeface=".VnTimeH" pitchFamily="34" charset="0"/>
              </a:rPr>
              <a:t>:  C¸ch m¹ng mïa thu</a:t>
            </a:r>
          </a:p>
        </p:txBody>
      </p:sp>
      <p:sp>
        <p:nvSpPr>
          <p:cNvPr id="384013" name="Rectangle 13"/>
          <p:cNvSpPr>
            <a:spLocks noChangeArrowheads="1"/>
          </p:cNvSpPr>
          <p:nvPr/>
        </p:nvSpPr>
        <p:spPr bwMode="auto">
          <a:xfrm>
            <a:off x="228600" y="2514600"/>
            <a:ext cx="822960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3000">
                <a:latin typeface=".VnTime" pitchFamily="34" charset="0"/>
              </a:rPr>
              <a:t>C©u 1:  </a:t>
            </a:r>
          </a:p>
          <a:p>
            <a:pPr marL="342900" indent="-342900" algn="l"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3000" b="0">
                <a:latin typeface="Arial" pitchFamily="34" charset="0"/>
              </a:rPr>
              <a:t>   </a:t>
            </a:r>
            <a:r>
              <a:rPr lang="en-US" sz="3000">
                <a:latin typeface=".VnTime" pitchFamily="34" charset="0"/>
              </a:rPr>
              <a:t>Phong trµo x« viÕt NghÖ – TÜnh diÔn ra vµo thêi gian nµo?</a:t>
            </a:r>
          </a:p>
        </p:txBody>
      </p:sp>
      <p:sp>
        <p:nvSpPr>
          <p:cNvPr id="384015" name="Text Box 15"/>
          <p:cNvSpPr txBox="1">
            <a:spLocks noChangeArrowheads="1"/>
          </p:cNvSpPr>
          <p:nvPr/>
        </p:nvSpPr>
        <p:spPr bwMode="auto">
          <a:xfrm>
            <a:off x="762000" y="4419600"/>
            <a:ext cx="7772400" cy="1801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spcBef>
                <a:spcPct val="50000"/>
              </a:spcBef>
              <a:buFontTx/>
              <a:buAutoNum type="alphaUcPeriod"/>
            </a:pPr>
            <a:r>
              <a:rPr lang="en-US" sz="2800">
                <a:latin typeface=".VnTime" pitchFamily="34" charset="0"/>
              </a:rPr>
              <a:t> N¨m 1858</a:t>
            </a:r>
          </a:p>
          <a:p>
            <a:pPr marL="342900" indent="-342900" algn="l">
              <a:spcBef>
                <a:spcPct val="50000"/>
              </a:spcBef>
              <a:buFontTx/>
              <a:buAutoNum type="alphaUcPeriod"/>
            </a:pPr>
            <a:r>
              <a:rPr lang="en-US" sz="2800">
                <a:latin typeface=".VnTime" pitchFamily="34" charset="0"/>
              </a:rPr>
              <a:t> Nh÷ng n¨m 1930 – 1931.</a:t>
            </a:r>
          </a:p>
          <a:p>
            <a:pPr marL="342900" indent="-342900" algn="l">
              <a:spcBef>
                <a:spcPct val="50000"/>
              </a:spcBef>
              <a:buFontTx/>
              <a:buAutoNum type="alphaUcPeriod"/>
            </a:pPr>
            <a:r>
              <a:rPr lang="en-US" sz="2800">
                <a:latin typeface=".VnTime" pitchFamily="34" charset="0"/>
              </a:rPr>
              <a:t> N¨m 1945.</a:t>
            </a:r>
          </a:p>
        </p:txBody>
      </p:sp>
      <p:sp>
        <p:nvSpPr>
          <p:cNvPr id="384016" name="Oval 16"/>
          <p:cNvSpPr>
            <a:spLocks noChangeArrowheads="1"/>
          </p:cNvSpPr>
          <p:nvPr/>
        </p:nvSpPr>
        <p:spPr bwMode="auto">
          <a:xfrm>
            <a:off x="762000" y="5029200"/>
            <a:ext cx="457200" cy="5334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84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4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4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84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013" grpId="0"/>
      <p:bldP spid="384015" grpId="0"/>
      <p:bldP spid="3840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4221163" y="674688"/>
            <a:ext cx="11620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latin typeface=".VnTime" pitchFamily="34" charset="0"/>
              </a:rPr>
              <a:t>lÞch sö</a:t>
            </a:r>
          </a:p>
        </p:txBody>
      </p:sp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228600" y="1676400"/>
            <a:ext cx="8915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3200">
                <a:latin typeface=".VnTime" pitchFamily="34" charset="0"/>
              </a:rPr>
              <a:t>  </a:t>
            </a:r>
            <a:endParaRPr lang="en-US" sz="2800">
              <a:latin typeface=".VnTime" pitchFamily="34" charset="0"/>
            </a:endParaRPr>
          </a:p>
        </p:txBody>
      </p:sp>
      <p:sp>
        <p:nvSpPr>
          <p:cNvPr id="2662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29" name="Text Box 7"/>
          <p:cNvSpPr txBox="1">
            <a:spLocks noChangeArrowheads="1"/>
          </p:cNvSpPr>
          <p:nvPr/>
        </p:nvSpPr>
        <p:spPr bwMode="auto">
          <a:xfrm>
            <a:off x="152400" y="2133600"/>
            <a:ext cx="579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26630" name="Rectangle 8"/>
          <p:cNvSpPr>
            <a:spLocks noChangeArrowheads="1"/>
          </p:cNvSpPr>
          <p:nvPr/>
        </p:nvSpPr>
        <p:spPr bwMode="auto"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1" name="Rectangle 9"/>
          <p:cNvSpPr>
            <a:spLocks noChangeArrowheads="1"/>
          </p:cNvSpPr>
          <p:nvPr/>
        </p:nvSpPr>
        <p:spPr bwMode="auto"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2" name="Rectangle 10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3" name="Rectangle 12"/>
          <p:cNvSpPr>
            <a:spLocks noChangeArrowheads="1"/>
          </p:cNvSpPr>
          <p:nvPr/>
        </p:nvSpPr>
        <p:spPr bwMode="auto">
          <a:xfrm>
            <a:off x="0" y="-381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4" name="Text Box 13"/>
          <p:cNvSpPr txBox="1">
            <a:spLocks noChangeArrowheads="1"/>
          </p:cNvSpPr>
          <p:nvPr/>
        </p:nvSpPr>
        <p:spPr bwMode="auto">
          <a:xfrm flipV="1">
            <a:off x="228600" y="2895600"/>
            <a:ext cx="89154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26635" name="Rectangle 14"/>
          <p:cNvSpPr>
            <a:spLocks noChangeArrowheads="1"/>
          </p:cNvSpPr>
          <p:nvPr/>
        </p:nvSpPr>
        <p:spPr bwMode="auto">
          <a:xfrm>
            <a:off x="2433638" y="1152525"/>
            <a:ext cx="4637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i="1" u="sng">
                <a:latin typeface=".VnTime" pitchFamily="34" charset="0"/>
              </a:rPr>
              <a:t>TiÕt 9</a:t>
            </a:r>
            <a:r>
              <a:rPr lang="en-US" sz="2400">
                <a:latin typeface=".VnTimeH" pitchFamily="34" charset="0"/>
              </a:rPr>
              <a:t>:  C¸ch m¹ng mïa thu</a:t>
            </a:r>
          </a:p>
        </p:txBody>
      </p:sp>
      <p:sp>
        <p:nvSpPr>
          <p:cNvPr id="26636" name="AutoShape 15"/>
          <p:cNvSpPr>
            <a:spLocks noChangeArrowheads="1"/>
          </p:cNvSpPr>
          <p:nvPr/>
        </p:nvSpPr>
        <p:spPr bwMode="auto">
          <a:xfrm>
            <a:off x="152400" y="1981200"/>
            <a:ext cx="8763000" cy="457200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920" name="Rectangle 16"/>
          <p:cNvSpPr>
            <a:spLocks noChangeArrowheads="1"/>
          </p:cNvSpPr>
          <p:nvPr/>
        </p:nvSpPr>
        <p:spPr bwMode="auto">
          <a:xfrm>
            <a:off x="842963" y="2590800"/>
            <a:ext cx="80772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2600" u="sng">
                <a:solidFill>
                  <a:srgbClr val="0000FF"/>
                </a:solidFill>
                <a:latin typeface="Arial" pitchFamily="34" charset="0"/>
              </a:rPr>
              <a:t>Câu 2:</a:t>
            </a:r>
            <a:r>
              <a:rPr lang="en-US" sz="2600" b="0">
                <a:solidFill>
                  <a:srgbClr val="0000FF"/>
                </a:solidFill>
                <a:latin typeface="Arial" pitchFamily="34" charset="0"/>
              </a:rPr>
              <a:t> Cụm từ “Một cổ hai tròng” là để chỉ tình cảnh nhân dân ta lúc đó:</a:t>
            </a:r>
          </a:p>
          <a:p>
            <a:pPr marL="342900" indent="-342900" algn="l"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2600" b="0">
                <a:solidFill>
                  <a:srgbClr val="CC0066"/>
                </a:solidFill>
                <a:latin typeface="Arial" pitchFamily="34" charset="0"/>
              </a:rPr>
              <a:t>A. Vừa chịu ách đô hộ của Thực dân Pháp, vừa chịu sự áp bức của phong kiến tay sai. </a:t>
            </a:r>
          </a:p>
          <a:p>
            <a:pPr marL="342900" indent="-342900" algn="l"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2600" b="0">
                <a:solidFill>
                  <a:srgbClr val="CC0066"/>
                </a:solidFill>
                <a:latin typeface="Arial" pitchFamily="34" charset="0"/>
              </a:rPr>
              <a:t>B.  Vừa bị bóc lột nặng nề, vừa bị đàn áp dã man.</a:t>
            </a:r>
          </a:p>
          <a:p>
            <a:pPr marL="342900" indent="-342900" algn="l"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2600" b="0">
                <a:solidFill>
                  <a:srgbClr val="CC0066"/>
                </a:solidFill>
                <a:latin typeface="Arial" pitchFamily="34" charset="0"/>
              </a:rPr>
              <a:t>C.  Vừa chịu ách đô hộ của Thực dân Pháp, vừa chịu sự đô hộ của Phát xít Nhật.</a:t>
            </a:r>
          </a:p>
          <a:p>
            <a:pPr marL="342900" indent="-342900" algn="l"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sz="2600" b="0">
              <a:solidFill>
                <a:srgbClr val="CC0066"/>
              </a:solidFill>
              <a:latin typeface="Arial" pitchFamily="34" charset="0"/>
            </a:endParaRPr>
          </a:p>
        </p:txBody>
      </p:sp>
      <p:sp>
        <p:nvSpPr>
          <p:cNvPr id="379922" name="Oval 18"/>
          <p:cNvSpPr>
            <a:spLocks noChangeArrowheads="1"/>
          </p:cNvSpPr>
          <p:nvPr/>
        </p:nvSpPr>
        <p:spPr bwMode="auto">
          <a:xfrm>
            <a:off x="838200" y="4800600"/>
            <a:ext cx="457200" cy="533400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b="0">
              <a:solidFill>
                <a:srgbClr val="FF33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79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799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799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799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79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ChangeArrowheads="1"/>
          </p:cNvSpPr>
          <p:nvPr/>
        </p:nvSpPr>
        <p:spPr bwMode="auto">
          <a:xfrm>
            <a:off x="4221163" y="674688"/>
            <a:ext cx="11620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latin typeface=".VnTime" pitchFamily="34" charset="0"/>
              </a:rPr>
              <a:t>lÞch sö</a:t>
            </a:r>
          </a:p>
        </p:txBody>
      </p:sp>
      <p:sp>
        <p:nvSpPr>
          <p:cNvPr id="27651" name="Text Box 4"/>
          <p:cNvSpPr txBox="1">
            <a:spLocks noChangeArrowheads="1"/>
          </p:cNvSpPr>
          <p:nvPr/>
        </p:nvSpPr>
        <p:spPr bwMode="auto">
          <a:xfrm>
            <a:off x="228600" y="1676400"/>
            <a:ext cx="8915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3200">
                <a:latin typeface=".VnTime" pitchFamily="34" charset="0"/>
              </a:rPr>
              <a:t>  </a:t>
            </a:r>
            <a:endParaRPr lang="en-US" sz="2800">
              <a:latin typeface=".VnTime" pitchFamily="34" charset="0"/>
            </a:endParaRPr>
          </a:p>
        </p:txBody>
      </p:sp>
      <p:sp>
        <p:nvSpPr>
          <p:cNvPr id="2765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53" name="Text Box 6"/>
          <p:cNvSpPr txBox="1">
            <a:spLocks noChangeArrowheads="1"/>
          </p:cNvSpPr>
          <p:nvPr/>
        </p:nvSpPr>
        <p:spPr bwMode="auto">
          <a:xfrm>
            <a:off x="152400" y="2133600"/>
            <a:ext cx="579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27654" name="Rectangle 7"/>
          <p:cNvSpPr>
            <a:spLocks noChangeArrowheads="1"/>
          </p:cNvSpPr>
          <p:nvPr/>
        </p:nvSpPr>
        <p:spPr bwMode="auto"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5" name="Rectangle 8"/>
          <p:cNvSpPr>
            <a:spLocks noChangeArrowheads="1"/>
          </p:cNvSpPr>
          <p:nvPr/>
        </p:nvSpPr>
        <p:spPr bwMode="auto"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6" name="Rectangle 9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7" name="Rectangle 10"/>
          <p:cNvSpPr>
            <a:spLocks noChangeArrowheads="1"/>
          </p:cNvSpPr>
          <p:nvPr/>
        </p:nvSpPr>
        <p:spPr bwMode="auto">
          <a:xfrm>
            <a:off x="0" y="-381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Text Box 11"/>
          <p:cNvSpPr txBox="1">
            <a:spLocks noChangeArrowheads="1"/>
          </p:cNvSpPr>
          <p:nvPr/>
        </p:nvSpPr>
        <p:spPr bwMode="auto">
          <a:xfrm flipV="1">
            <a:off x="228600" y="2895600"/>
            <a:ext cx="89154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27659" name="Rectangle 12"/>
          <p:cNvSpPr>
            <a:spLocks noChangeArrowheads="1"/>
          </p:cNvSpPr>
          <p:nvPr/>
        </p:nvSpPr>
        <p:spPr bwMode="auto">
          <a:xfrm>
            <a:off x="2433638" y="1152525"/>
            <a:ext cx="4637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i="1" u="sng">
                <a:latin typeface=".VnTime" pitchFamily="34" charset="0"/>
              </a:rPr>
              <a:t>TiÕt 9</a:t>
            </a:r>
            <a:r>
              <a:rPr lang="en-US" sz="2400">
                <a:latin typeface=".VnTimeH" pitchFamily="34" charset="0"/>
              </a:rPr>
              <a:t>:  C¸ch m¹ng mïa thu</a:t>
            </a:r>
          </a:p>
        </p:txBody>
      </p:sp>
      <p:sp>
        <p:nvSpPr>
          <p:cNvPr id="381968" name="Rectangle 16"/>
          <p:cNvSpPr>
            <a:spLocks noChangeArrowheads="1"/>
          </p:cNvSpPr>
          <p:nvPr/>
        </p:nvSpPr>
        <p:spPr bwMode="auto">
          <a:xfrm>
            <a:off x="228600" y="2286000"/>
            <a:ext cx="822960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3000">
                <a:latin typeface=".VnTime" pitchFamily="34" charset="0"/>
              </a:rPr>
              <a:t>C©u 3:  </a:t>
            </a:r>
          </a:p>
          <a:p>
            <a:pPr marL="342900" indent="-342900" algn="l"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3000" b="0">
                <a:latin typeface="Arial" pitchFamily="34" charset="0"/>
              </a:rPr>
              <a:t>   </a:t>
            </a:r>
            <a:r>
              <a:rPr lang="en-US" sz="3000">
                <a:latin typeface=".VnTime" pitchFamily="34" charset="0"/>
              </a:rPr>
              <a:t>Ngµy kØ niÖm C¸ch m¹ng th¸ng T¸m ë n­íc ta lµ ngµy nµo?</a:t>
            </a:r>
          </a:p>
        </p:txBody>
      </p:sp>
      <p:sp>
        <p:nvSpPr>
          <p:cNvPr id="381970" name="Rectangle 18"/>
          <p:cNvSpPr>
            <a:spLocks noChangeArrowheads="1"/>
          </p:cNvSpPr>
          <p:nvPr/>
        </p:nvSpPr>
        <p:spPr bwMode="auto">
          <a:xfrm>
            <a:off x="1143000" y="4191000"/>
            <a:ext cx="2362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3000">
                <a:solidFill>
                  <a:srgbClr val="FF3300"/>
                </a:solidFill>
                <a:latin typeface="Arial" pitchFamily="34" charset="0"/>
              </a:rPr>
              <a:t>A. 19/8</a:t>
            </a:r>
          </a:p>
        </p:txBody>
      </p:sp>
      <p:sp>
        <p:nvSpPr>
          <p:cNvPr id="381971" name="Rectangle 19"/>
          <p:cNvSpPr>
            <a:spLocks noChangeArrowheads="1"/>
          </p:cNvSpPr>
          <p:nvPr/>
        </p:nvSpPr>
        <p:spPr bwMode="auto">
          <a:xfrm>
            <a:off x="5257800" y="4233863"/>
            <a:ext cx="2362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3000">
                <a:solidFill>
                  <a:srgbClr val="FF3300"/>
                </a:solidFill>
                <a:latin typeface="Arial" pitchFamily="34" charset="0"/>
              </a:rPr>
              <a:t>C. 23/8</a:t>
            </a:r>
          </a:p>
        </p:txBody>
      </p:sp>
      <p:sp>
        <p:nvSpPr>
          <p:cNvPr id="381972" name="Rectangle 20"/>
          <p:cNvSpPr>
            <a:spLocks noChangeArrowheads="1"/>
          </p:cNvSpPr>
          <p:nvPr/>
        </p:nvSpPr>
        <p:spPr bwMode="auto">
          <a:xfrm>
            <a:off x="1219200" y="5105400"/>
            <a:ext cx="2362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3000">
                <a:solidFill>
                  <a:srgbClr val="FF5050"/>
                </a:solidFill>
                <a:latin typeface="Arial" pitchFamily="34" charset="0"/>
              </a:rPr>
              <a:t>B. 18/8</a:t>
            </a:r>
          </a:p>
        </p:txBody>
      </p:sp>
      <p:sp>
        <p:nvSpPr>
          <p:cNvPr id="381973" name="Rectangle 21"/>
          <p:cNvSpPr>
            <a:spLocks noChangeArrowheads="1"/>
          </p:cNvSpPr>
          <p:nvPr/>
        </p:nvSpPr>
        <p:spPr bwMode="auto">
          <a:xfrm>
            <a:off x="5334000" y="5105400"/>
            <a:ext cx="2362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3000">
                <a:solidFill>
                  <a:srgbClr val="FF0066"/>
                </a:solidFill>
                <a:latin typeface="Arial" pitchFamily="34" charset="0"/>
              </a:rPr>
              <a:t>D. 25/8</a:t>
            </a:r>
          </a:p>
        </p:txBody>
      </p:sp>
      <p:sp>
        <p:nvSpPr>
          <p:cNvPr id="381974" name="Oval 22"/>
          <p:cNvSpPr>
            <a:spLocks noChangeArrowheads="1"/>
          </p:cNvSpPr>
          <p:nvPr/>
        </p:nvSpPr>
        <p:spPr bwMode="auto">
          <a:xfrm>
            <a:off x="1143000" y="4267200"/>
            <a:ext cx="457200" cy="533400"/>
          </a:xfrm>
          <a:prstGeom prst="ellips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81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19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19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19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19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1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7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1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19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819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1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381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968" grpId="0"/>
      <p:bldP spid="381970" grpId="0"/>
      <p:bldP spid="381971" grpId="0"/>
      <p:bldP spid="381972" grpId="0"/>
      <p:bldP spid="381973" grpId="0"/>
      <p:bldP spid="38197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81000" y="6324600"/>
            <a:ext cx="8382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Rectangle 4"/>
          <p:cNvSpPr>
            <a:spLocks noChangeArrowheads="1"/>
          </p:cNvSpPr>
          <p:nvPr/>
        </p:nvSpPr>
        <p:spPr bwMode="auto">
          <a:xfrm>
            <a:off x="4221163" y="623888"/>
            <a:ext cx="11620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solidFill>
                  <a:srgbClr val="0000CC"/>
                </a:solidFill>
                <a:latin typeface=".VnTime" pitchFamily="34" charset="0"/>
              </a:rPr>
              <a:t>lÞch sö</a:t>
            </a:r>
          </a:p>
        </p:txBody>
      </p:sp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228600" y="1293813"/>
            <a:ext cx="8915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3200">
                <a:latin typeface=".VnTime" pitchFamily="34" charset="0"/>
              </a:rPr>
              <a:t>  </a:t>
            </a:r>
            <a:endParaRPr lang="en-US" sz="2800">
              <a:latin typeface=".VnTime" pitchFamily="34" charset="0"/>
            </a:endParaRPr>
          </a:p>
        </p:txBody>
      </p:sp>
      <p:sp>
        <p:nvSpPr>
          <p:cNvPr id="2867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8678" name="Text Box 7"/>
          <p:cNvSpPr txBox="1">
            <a:spLocks noChangeArrowheads="1"/>
          </p:cNvSpPr>
          <p:nvPr/>
        </p:nvSpPr>
        <p:spPr bwMode="auto">
          <a:xfrm>
            <a:off x="152400" y="2133600"/>
            <a:ext cx="579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28679" name="Rectangle 8"/>
          <p:cNvSpPr>
            <a:spLocks noChangeArrowheads="1"/>
          </p:cNvSpPr>
          <p:nvPr/>
        </p:nvSpPr>
        <p:spPr bwMode="auto"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0" name="Rectangle 9"/>
          <p:cNvSpPr>
            <a:spLocks noChangeArrowheads="1"/>
          </p:cNvSpPr>
          <p:nvPr/>
        </p:nvSpPr>
        <p:spPr bwMode="auto"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1" name="Rectangle 10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AutoShape 11"/>
          <p:cNvSpPr>
            <a:spLocks noChangeArrowheads="1"/>
          </p:cNvSpPr>
          <p:nvPr/>
        </p:nvSpPr>
        <p:spPr bwMode="auto">
          <a:xfrm>
            <a:off x="0" y="76200"/>
            <a:ext cx="609600" cy="533400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rgbClr val="FFFFFF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Rectangle 12"/>
          <p:cNvSpPr>
            <a:spLocks noChangeArrowheads="1"/>
          </p:cNvSpPr>
          <p:nvPr/>
        </p:nvSpPr>
        <p:spPr bwMode="auto">
          <a:xfrm>
            <a:off x="0" y="-381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Text Box 13"/>
          <p:cNvSpPr txBox="1">
            <a:spLocks noChangeArrowheads="1"/>
          </p:cNvSpPr>
          <p:nvPr/>
        </p:nvSpPr>
        <p:spPr bwMode="auto">
          <a:xfrm>
            <a:off x="0" y="22860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 </a:t>
            </a:r>
          </a:p>
        </p:txBody>
      </p:sp>
      <p:sp>
        <p:nvSpPr>
          <p:cNvPr id="28685" name="Rectangle 14"/>
          <p:cNvSpPr>
            <a:spLocks noChangeArrowheads="1"/>
          </p:cNvSpPr>
          <p:nvPr/>
        </p:nvSpPr>
        <p:spPr bwMode="auto">
          <a:xfrm>
            <a:off x="2471738" y="1066800"/>
            <a:ext cx="4562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i="1" u="sng">
                <a:solidFill>
                  <a:srgbClr val="0000CC"/>
                </a:solidFill>
                <a:latin typeface=".VnTime" pitchFamily="34" charset="0"/>
              </a:rPr>
              <a:t>TiÕt 9</a:t>
            </a:r>
            <a:r>
              <a:rPr lang="en-US" sz="2400">
                <a:solidFill>
                  <a:srgbClr val="0000CC"/>
                </a:solidFill>
                <a:latin typeface=".VnTime" pitchFamily="34" charset="0"/>
              </a:rPr>
              <a:t>:</a:t>
            </a:r>
            <a:r>
              <a:rPr lang="en-US"/>
              <a:t> </a:t>
            </a:r>
            <a:r>
              <a:rPr lang="en-US" sz="2400">
                <a:solidFill>
                  <a:srgbClr val="0000CC"/>
                </a:solidFill>
                <a:latin typeface=".VnTimeH" pitchFamily="34" charset="0"/>
              </a:rPr>
              <a:t>C¸ch m¹ng mïa thu</a:t>
            </a:r>
          </a:p>
        </p:txBody>
      </p:sp>
      <p:sp>
        <p:nvSpPr>
          <p:cNvPr id="28686" name="Text Box 17"/>
          <p:cNvSpPr txBox="1">
            <a:spLocks noChangeArrowheads="1"/>
          </p:cNvSpPr>
          <p:nvPr/>
        </p:nvSpPr>
        <p:spPr bwMode="auto">
          <a:xfrm>
            <a:off x="-228600" y="2057400"/>
            <a:ext cx="944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</a:t>
            </a:r>
          </a:p>
        </p:txBody>
      </p:sp>
      <p:sp>
        <p:nvSpPr>
          <p:cNvPr id="28687" name="Text Box 18"/>
          <p:cNvSpPr txBox="1">
            <a:spLocks noChangeArrowheads="1"/>
          </p:cNvSpPr>
          <p:nvPr/>
        </p:nvSpPr>
        <p:spPr bwMode="auto">
          <a:xfrm>
            <a:off x="-304800" y="278765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</a:t>
            </a:r>
          </a:p>
        </p:txBody>
      </p:sp>
      <p:sp>
        <p:nvSpPr>
          <p:cNvPr id="28688" name="Text Box 19"/>
          <p:cNvSpPr txBox="1">
            <a:spLocks noChangeArrowheads="1"/>
          </p:cNvSpPr>
          <p:nvPr/>
        </p:nvSpPr>
        <p:spPr bwMode="auto">
          <a:xfrm>
            <a:off x="-304800" y="2741613"/>
            <a:ext cx="891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</a:t>
            </a:r>
          </a:p>
        </p:txBody>
      </p:sp>
      <p:sp>
        <p:nvSpPr>
          <p:cNvPr id="28689" name="Text Box 20"/>
          <p:cNvSpPr txBox="1">
            <a:spLocks noChangeArrowheads="1"/>
          </p:cNvSpPr>
          <p:nvPr/>
        </p:nvSpPr>
        <p:spPr bwMode="auto">
          <a:xfrm>
            <a:off x="-304800" y="2665413"/>
            <a:ext cx="891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</a:t>
            </a:r>
          </a:p>
        </p:txBody>
      </p:sp>
      <p:sp>
        <p:nvSpPr>
          <p:cNvPr id="28690" name="Text Box 21"/>
          <p:cNvSpPr txBox="1">
            <a:spLocks noChangeArrowheads="1"/>
          </p:cNvSpPr>
          <p:nvPr/>
        </p:nvSpPr>
        <p:spPr bwMode="auto">
          <a:xfrm>
            <a:off x="-381000" y="34290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</a:t>
            </a:r>
          </a:p>
        </p:txBody>
      </p:sp>
      <p:sp>
        <p:nvSpPr>
          <p:cNvPr id="28691" name="Text Box 41"/>
          <p:cNvSpPr txBox="1">
            <a:spLocks noChangeArrowheads="1"/>
          </p:cNvSpPr>
          <p:nvPr/>
        </p:nvSpPr>
        <p:spPr bwMode="auto">
          <a:xfrm>
            <a:off x="76200" y="1905000"/>
            <a:ext cx="85344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 </a:t>
            </a:r>
            <a:r>
              <a:rPr lang="en-US" sz="2800">
                <a:solidFill>
                  <a:srgbClr val="9900CC"/>
                </a:solidFill>
                <a:latin typeface=".VnTime" pitchFamily="34" charset="0"/>
              </a:rPr>
              <a:t>Mïa thu n¨m 1945, nh©n d©n c¶ n­íc vïng lªn ph¸ tan xiÒng xÝch n« lÖ. Ngµy 19-8 trë thµnh ngµy kØ niÖm C¸ch m¹ng th¸ng T¸m cña n­íc 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304800" y="0"/>
            <a:ext cx="3652838" cy="6858000"/>
            <a:chOff x="240" y="0"/>
            <a:chExt cx="2301" cy="4320"/>
          </a:xfrm>
        </p:grpSpPr>
        <p:pic>
          <p:nvPicPr>
            <p:cNvPr id="8213" name="Picture 3" descr="vietnam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0" y="0"/>
              <a:ext cx="2301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5092" name="AutoShape 4"/>
            <p:cNvSpPr>
              <a:spLocks noChangeArrowheads="1"/>
            </p:cNvSpPr>
            <p:nvPr/>
          </p:nvSpPr>
          <p:spPr bwMode="auto">
            <a:xfrm>
              <a:off x="937" y="504"/>
              <a:ext cx="144" cy="144"/>
            </a:xfrm>
            <a:prstGeom prst="star5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15" name="Oval 5"/>
            <p:cNvSpPr>
              <a:spLocks noChangeArrowheads="1"/>
            </p:cNvSpPr>
            <p:nvPr/>
          </p:nvSpPr>
          <p:spPr bwMode="auto">
            <a:xfrm>
              <a:off x="1849" y="1992"/>
              <a:ext cx="119" cy="12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6" name="Oval 6"/>
            <p:cNvSpPr>
              <a:spLocks noChangeArrowheads="1"/>
            </p:cNvSpPr>
            <p:nvPr/>
          </p:nvSpPr>
          <p:spPr bwMode="auto">
            <a:xfrm>
              <a:off x="1465" y="3672"/>
              <a:ext cx="119" cy="12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195" name="Group 11"/>
          <p:cNvGrpSpPr>
            <a:grpSpLocks/>
          </p:cNvGrpSpPr>
          <p:nvPr/>
        </p:nvGrpSpPr>
        <p:grpSpPr bwMode="auto">
          <a:xfrm>
            <a:off x="3657600" y="152400"/>
            <a:ext cx="1219200" cy="685800"/>
            <a:chOff x="3216" y="2256"/>
            <a:chExt cx="960" cy="576"/>
          </a:xfrm>
        </p:grpSpPr>
        <p:sp>
          <p:nvSpPr>
            <p:cNvPr id="8211" name="Rectangle 12"/>
            <p:cNvSpPr>
              <a:spLocks noChangeArrowheads="1"/>
            </p:cNvSpPr>
            <p:nvPr/>
          </p:nvSpPr>
          <p:spPr bwMode="auto">
            <a:xfrm>
              <a:off x="3216" y="2256"/>
              <a:ext cx="960" cy="576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2" name="Oval 13"/>
            <p:cNvSpPr>
              <a:spLocks noChangeArrowheads="1"/>
            </p:cNvSpPr>
            <p:nvPr/>
          </p:nvSpPr>
          <p:spPr bwMode="auto">
            <a:xfrm>
              <a:off x="3456" y="2304"/>
              <a:ext cx="480" cy="48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196" name="Group 30"/>
          <p:cNvGrpSpPr>
            <a:grpSpLocks/>
          </p:cNvGrpSpPr>
          <p:nvPr/>
        </p:nvGrpSpPr>
        <p:grpSpPr bwMode="auto">
          <a:xfrm>
            <a:off x="1600200" y="1371600"/>
            <a:ext cx="457200" cy="304800"/>
            <a:chOff x="3216" y="2256"/>
            <a:chExt cx="960" cy="576"/>
          </a:xfrm>
        </p:grpSpPr>
        <p:sp>
          <p:nvSpPr>
            <p:cNvPr id="8209" name="Rectangle 31"/>
            <p:cNvSpPr>
              <a:spLocks noChangeArrowheads="1"/>
            </p:cNvSpPr>
            <p:nvPr/>
          </p:nvSpPr>
          <p:spPr bwMode="auto">
            <a:xfrm>
              <a:off x="3216" y="2256"/>
              <a:ext cx="960" cy="576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0" name="Oval 32"/>
            <p:cNvSpPr>
              <a:spLocks noChangeArrowheads="1"/>
            </p:cNvSpPr>
            <p:nvPr/>
          </p:nvSpPr>
          <p:spPr bwMode="auto">
            <a:xfrm>
              <a:off x="3456" y="2304"/>
              <a:ext cx="480" cy="48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197" name="Group 36"/>
          <p:cNvGrpSpPr>
            <a:grpSpLocks/>
          </p:cNvGrpSpPr>
          <p:nvPr/>
        </p:nvGrpSpPr>
        <p:grpSpPr bwMode="auto">
          <a:xfrm>
            <a:off x="3124200" y="3048000"/>
            <a:ext cx="457200" cy="304800"/>
            <a:chOff x="3216" y="2256"/>
            <a:chExt cx="960" cy="576"/>
          </a:xfrm>
        </p:grpSpPr>
        <p:sp>
          <p:nvSpPr>
            <p:cNvPr id="8207" name="Rectangle 37"/>
            <p:cNvSpPr>
              <a:spLocks noChangeArrowheads="1"/>
            </p:cNvSpPr>
            <p:nvPr/>
          </p:nvSpPr>
          <p:spPr bwMode="auto">
            <a:xfrm>
              <a:off x="3216" y="2256"/>
              <a:ext cx="960" cy="576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8" name="Oval 38"/>
            <p:cNvSpPr>
              <a:spLocks noChangeArrowheads="1"/>
            </p:cNvSpPr>
            <p:nvPr/>
          </p:nvSpPr>
          <p:spPr bwMode="auto">
            <a:xfrm>
              <a:off x="3456" y="2304"/>
              <a:ext cx="480" cy="48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198" name="Group 45"/>
          <p:cNvGrpSpPr>
            <a:grpSpLocks/>
          </p:cNvGrpSpPr>
          <p:nvPr/>
        </p:nvGrpSpPr>
        <p:grpSpPr bwMode="auto">
          <a:xfrm>
            <a:off x="2438400" y="5867400"/>
            <a:ext cx="457200" cy="304800"/>
            <a:chOff x="3216" y="2256"/>
            <a:chExt cx="960" cy="576"/>
          </a:xfrm>
        </p:grpSpPr>
        <p:sp>
          <p:nvSpPr>
            <p:cNvPr id="8205" name="Rectangle 46"/>
            <p:cNvSpPr>
              <a:spLocks noChangeArrowheads="1"/>
            </p:cNvSpPr>
            <p:nvPr/>
          </p:nvSpPr>
          <p:spPr bwMode="auto">
            <a:xfrm>
              <a:off x="3216" y="2256"/>
              <a:ext cx="960" cy="576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6" name="Oval 47"/>
            <p:cNvSpPr>
              <a:spLocks noChangeArrowheads="1"/>
            </p:cNvSpPr>
            <p:nvPr/>
          </p:nvSpPr>
          <p:spPr bwMode="auto">
            <a:xfrm>
              <a:off x="3456" y="2304"/>
              <a:ext cx="480" cy="48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45138" name="Text Box 50"/>
          <p:cNvSpPr txBox="1">
            <a:spLocks noChangeArrowheads="1"/>
          </p:cNvSpPr>
          <p:nvPr/>
        </p:nvSpPr>
        <p:spPr bwMode="auto">
          <a:xfrm>
            <a:off x="3733800" y="2286000"/>
            <a:ext cx="51816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800" b="0">
                <a:latin typeface="Times New Roman" pitchFamily="18" charset="0"/>
              </a:rPr>
              <a:t>- Giữa tháng 8 – 1945, Nhật đầu hàng đồng minh, chớp thời cơ Đảng và Bác Hồ ra lệnh toàn dân khởi nghĩa.</a:t>
            </a:r>
          </a:p>
        </p:txBody>
      </p:sp>
      <p:grpSp>
        <p:nvGrpSpPr>
          <p:cNvPr id="7" name="Group 58"/>
          <p:cNvGrpSpPr>
            <a:grpSpLocks/>
          </p:cNvGrpSpPr>
          <p:nvPr/>
        </p:nvGrpSpPr>
        <p:grpSpPr bwMode="auto">
          <a:xfrm>
            <a:off x="6781800" y="0"/>
            <a:ext cx="1828800" cy="1828800"/>
            <a:chOff x="3648" y="480"/>
            <a:chExt cx="1152" cy="1152"/>
          </a:xfrm>
        </p:grpSpPr>
        <p:grpSp>
          <p:nvGrpSpPr>
            <p:cNvPr id="8201" name="Group 51"/>
            <p:cNvGrpSpPr>
              <a:grpSpLocks/>
            </p:cNvGrpSpPr>
            <p:nvPr/>
          </p:nvGrpSpPr>
          <p:grpSpPr bwMode="auto">
            <a:xfrm>
              <a:off x="3696" y="480"/>
              <a:ext cx="1104" cy="624"/>
              <a:chOff x="3024" y="3360"/>
              <a:chExt cx="1104" cy="624"/>
            </a:xfrm>
          </p:grpSpPr>
          <p:sp>
            <p:nvSpPr>
              <p:cNvPr id="8203" name="Rectangle 52"/>
              <p:cNvSpPr>
                <a:spLocks noChangeArrowheads="1"/>
              </p:cNvSpPr>
              <p:nvPr/>
            </p:nvSpPr>
            <p:spPr bwMode="auto">
              <a:xfrm>
                <a:off x="3024" y="3360"/>
                <a:ext cx="1104" cy="624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5141" name="AutoShape 53"/>
              <p:cNvSpPr>
                <a:spLocks noChangeArrowheads="1"/>
              </p:cNvSpPr>
              <p:nvPr/>
            </p:nvSpPr>
            <p:spPr bwMode="auto">
              <a:xfrm>
                <a:off x="3291" y="3387"/>
                <a:ext cx="576" cy="480"/>
              </a:xfrm>
              <a:prstGeom prst="star5">
                <a:avLst/>
              </a:prstGeom>
              <a:solidFill>
                <a:srgbClr val="FFFF00"/>
              </a:solidFill>
              <a:ln w="9525" algn="ctr">
                <a:solidFill>
                  <a:srgbClr val="FFFF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8202" name="Rectangle 57"/>
            <p:cNvSpPr>
              <a:spLocks noChangeArrowheads="1"/>
            </p:cNvSpPr>
            <p:nvPr/>
          </p:nvSpPr>
          <p:spPr bwMode="auto">
            <a:xfrm>
              <a:off x="3648" y="528"/>
              <a:ext cx="48" cy="1104"/>
            </a:xfrm>
            <a:prstGeom prst="rect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4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1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381000" y="6324600"/>
            <a:ext cx="8382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4221163" y="674688"/>
            <a:ext cx="10302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u="sng">
                <a:solidFill>
                  <a:srgbClr val="0000CC"/>
                </a:solidFill>
                <a:latin typeface=".VnTime" pitchFamily="34" charset="0"/>
              </a:rPr>
              <a:t>lÞch sö</a:t>
            </a:r>
          </a:p>
        </p:txBody>
      </p:sp>
      <p:sp>
        <p:nvSpPr>
          <p:cNvPr id="9220" name="Text Box 5"/>
          <p:cNvSpPr txBox="1">
            <a:spLocks noChangeArrowheads="1"/>
          </p:cNvSpPr>
          <p:nvPr/>
        </p:nvSpPr>
        <p:spPr bwMode="auto">
          <a:xfrm>
            <a:off x="228600" y="1676400"/>
            <a:ext cx="89154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</a:t>
            </a:r>
            <a:r>
              <a:rPr lang="en-US" sz="2400">
                <a:solidFill>
                  <a:srgbClr val="0000FF"/>
                </a:solidFill>
                <a:latin typeface=".VnTime" pitchFamily="34" charset="0"/>
              </a:rPr>
              <a:t>1. Thêi c¬ c¸ch m¹ng: 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400">
              <a:solidFill>
                <a:srgbClr val="0000FF"/>
              </a:solidFill>
              <a:latin typeface=".VnTime" pitchFamily="34" charset="0"/>
            </a:endParaRPr>
          </a:p>
        </p:txBody>
      </p:sp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0" y="0"/>
            <a:ext cx="1841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600"/>
          </a:p>
        </p:txBody>
      </p:sp>
      <p:sp>
        <p:nvSpPr>
          <p:cNvPr id="9222" name="Text Box 7"/>
          <p:cNvSpPr txBox="1">
            <a:spLocks noChangeArrowheads="1"/>
          </p:cNvSpPr>
          <p:nvPr/>
        </p:nvSpPr>
        <p:spPr bwMode="auto">
          <a:xfrm>
            <a:off x="152400" y="2133600"/>
            <a:ext cx="579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endParaRPr lang="en-US" sz="2400">
              <a:latin typeface=".VnTime" pitchFamily="34" charset="0"/>
            </a:endParaRPr>
          </a:p>
        </p:txBody>
      </p:sp>
      <p:sp>
        <p:nvSpPr>
          <p:cNvPr id="9223" name="Rectangle 8"/>
          <p:cNvSpPr>
            <a:spLocks noChangeArrowheads="1"/>
          </p:cNvSpPr>
          <p:nvPr/>
        </p:nvSpPr>
        <p:spPr bwMode="auto"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9224" name="Rectangle 9"/>
          <p:cNvSpPr>
            <a:spLocks noChangeArrowheads="1"/>
          </p:cNvSpPr>
          <p:nvPr/>
        </p:nvSpPr>
        <p:spPr bwMode="auto"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9225" name="Rectangle 10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9226" name="AutoShape 11"/>
          <p:cNvSpPr>
            <a:spLocks noChangeArrowheads="1"/>
          </p:cNvSpPr>
          <p:nvPr/>
        </p:nvSpPr>
        <p:spPr bwMode="auto">
          <a:xfrm>
            <a:off x="0" y="76200"/>
            <a:ext cx="609600" cy="533400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rgbClr val="FFFFFF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9227" name="Rectangle 12"/>
          <p:cNvSpPr>
            <a:spLocks noChangeArrowheads="1"/>
          </p:cNvSpPr>
          <p:nvPr/>
        </p:nvSpPr>
        <p:spPr bwMode="auto">
          <a:xfrm>
            <a:off x="0" y="-381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9228" name="Text Box 13"/>
          <p:cNvSpPr txBox="1">
            <a:spLocks noChangeArrowheads="1"/>
          </p:cNvSpPr>
          <p:nvPr/>
        </p:nvSpPr>
        <p:spPr bwMode="auto">
          <a:xfrm flipV="1">
            <a:off x="228600" y="2895600"/>
            <a:ext cx="8915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400">
                <a:latin typeface=".VnTime" pitchFamily="34" charset="0"/>
              </a:rPr>
              <a:t> 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400">
              <a:latin typeface=".VnTime" pitchFamily="34" charset="0"/>
            </a:endParaRPr>
          </a:p>
        </p:txBody>
      </p:sp>
      <p:sp>
        <p:nvSpPr>
          <p:cNvPr id="342030" name="Text Box 14"/>
          <p:cNvSpPr txBox="1">
            <a:spLocks noChangeArrowheads="1"/>
          </p:cNvSpPr>
          <p:nvPr/>
        </p:nvSpPr>
        <p:spPr bwMode="auto">
          <a:xfrm>
            <a:off x="0" y="2286000"/>
            <a:ext cx="8915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400">
                <a:latin typeface=".VnTime" pitchFamily="34" charset="0"/>
              </a:rPr>
              <a:t>         V× sao §¶ng vµ B¸c Hå l¹i x¸c ®Þnh ®©y lµ thêi c¬ ngµn n¨m cã mét cho c¸ch m¹ng ViÖt Nam?</a:t>
            </a:r>
          </a:p>
        </p:txBody>
      </p:sp>
      <p:sp>
        <p:nvSpPr>
          <p:cNvPr id="9230" name="Rectangle 15"/>
          <p:cNvSpPr>
            <a:spLocks noChangeArrowheads="1"/>
          </p:cNvSpPr>
          <p:nvPr/>
        </p:nvSpPr>
        <p:spPr bwMode="auto">
          <a:xfrm>
            <a:off x="2463800" y="1112838"/>
            <a:ext cx="3889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i="1" u="sng">
                <a:solidFill>
                  <a:srgbClr val="0000CC"/>
                </a:solidFill>
                <a:latin typeface=".VnTime" pitchFamily="34" charset="0"/>
              </a:rPr>
              <a:t>TiÕt 9</a:t>
            </a:r>
            <a:r>
              <a:rPr lang="en-US" sz="2400">
                <a:solidFill>
                  <a:srgbClr val="0000CC"/>
                </a:solidFill>
                <a:latin typeface=".VnTime" pitchFamily="34" charset="0"/>
              </a:rPr>
              <a:t>:</a:t>
            </a:r>
            <a:r>
              <a:rPr lang="en-US" sz="1600"/>
              <a:t> </a:t>
            </a:r>
            <a:r>
              <a:rPr lang="en-US" sz="2000">
                <a:solidFill>
                  <a:srgbClr val="0000CC"/>
                </a:solidFill>
                <a:latin typeface=".VnTimeH" pitchFamily="34" charset="0"/>
              </a:rPr>
              <a:t>C¸ch m¹ng mïa thu</a:t>
            </a:r>
          </a:p>
        </p:txBody>
      </p:sp>
      <p:sp>
        <p:nvSpPr>
          <p:cNvPr id="342032" name="Text Box 16"/>
          <p:cNvSpPr txBox="1">
            <a:spLocks noChangeArrowheads="1"/>
          </p:cNvSpPr>
          <p:nvPr/>
        </p:nvSpPr>
        <p:spPr bwMode="auto">
          <a:xfrm>
            <a:off x="0" y="2209800"/>
            <a:ext cx="89154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400">
                <a:latin typeface=".VnTime" pitchFamily="34" charset="0"/>
              </a:rPr>
              <a:t>         Gi÷a th¸ng 8 n¨m 1945, NhËt ®Çu hµng ®ång minh v« ®iÒu kiÖn, qu©n NhËt ë ViÖt Nam còng suy yÕu ®i rÊt nhiÒu, chíp thêi c¬ ngµn n¨m cã mét, §¶ng vµ B¸c Hå ®· ra lÖnh toµn d©n khëi nghÜa.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400">
              <a:latin typeface=".VnTim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2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342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2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2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2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2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030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z="4000" smtClean="0"/>
          </a:p>
        </p:txBody>
      </p:sp>
      <p:pic>
        <p:nvPicPr>
          <p:cNvPr id="10243" name="Picture 3" descr="HCM46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8839200" cy="6923088"/>
          </a:xfrm>
          <a:noFill/>
        </p:spPr>
      </p:pic>
      <p:sp>
        <p:nvSpPr>
          <p:cNvPr id="10244" name="Rectangle 5"/>
          <p:cNvSpPr>
            <a:spLocks noChangeArrowheads="1"/>
          </p:cNvSpPr>
          <p:nvPr/>
        </p:nvSpPr>
        <p:spPr bwMode="auto">
          <a:xfrm>
            <a:off x="5562600" y="0"/>
            <a:ext cx="3581400" cy="68580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5562600" y="914400"/>
            <a:ext cx="3581400" cy="4524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FF0000"/>
                </a:solidFill>
                <a:latin typeface=".VnTime" pitchFamily="34" charset="0"/>
              </a:rPr>
              <a:t>B¸c Hå Nãi: </a:t>
            </a:r>
            <a:r>
              <a:rPr lang="en-US" sz="3600">
                <a:solidFill>
                  <a:srgbClr val="FF0000"/>
                </a:solidFill>
                <a:latin typeface=".VnTimeH" pitchFamily="34" charset="0"/>
              </a:rPr>
              <a:t>“</a:t>
            </a:r>
            <a:r>
              <a:rPr lang="en-US" sz="3600">
                <a:solidFill>
                  <a:srgbClr val="FF0000"/>
                </a:solidFill>
                <a:latin typeface=".VnTime" pitchFamily="34" charset="0"/>
              </a:rPr>
              <a:t> Dï hi sinh tíi ®©u, dï  ph¶i ®èt ch¸y c¶ d·y Tr­êng S¬n còng c­¬ng quyÕt giµnh cho ®­îc ®éc lËp </a:t>
            </a:r>
            <a:r>
              <a:rPr lang="en-US" sz="3600">
                <a:solidFill>
                  <a:srgbClr val="FF0000"/>
                </a:solidFill>
                <a:latin typeface=".VnTimeH" pitchFamily="34" charset="0"/>
              </a:rPr>
              <a:t>”</a:t>
            </a:r>
            <a:endParaRPr lang="en-US" sz="3600">
              <a:solidFill>
                <a:srgbClr val="FFFF00"/>
              </a:solidFill>
              <a:latin typeface=".VnTime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81000" y="6324600"/>
            <a:ext cx="8382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4221163" y="471488"/>
            <a:ext cx="11620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solidFill>
                  <a:srgbClr val="0000CC"/>
                </a:solidFill>
                <a:latin typeface=".VnTime" pitchFamily="34" charset="0"/>
              </a:rPr>
              <a:t>lÞch sö</a:t>
            </a:r>
          </a:p>
        </p:txBody>
      </p:sp>
      <p:sp>
        <p:nvSpPr>
          <p:cNvPr id="11268" name="Text Box 5"/>
          <p:cNvSpPr txBox="1">
            <a:spLocks noChangeArrowheads="1"/>
          </p:cNvSpPr>
          <p:nvPr/>
        </p:nvSpPr>
        <p:spPr bwMode="auto">
          <a:xfrm>
            <a:off x="228600" y="1370013"/>
            <a:ext cx="89154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3200">
                <a:latin typeface=".VnTime" pitchFamily="34" charset="0"/>
              </a:rPr>
              <a:t> 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1. Thêi c¬ c¸ch m¹ng:</a:t>
            </a:r>
            <a:r>
              <a:rPr lang="en-US" sz="2800">
                <a:latin typeface=".VnTime" pitchFamily="34" charset="0"/>
              </a:rPr>
              <a:t> 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1126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70" name="Text Box 7"/>
          <p:cNvSpPr txBox="1">
            <a:spLocks noChangeArrowheads="1"/>
          </p:cNvSpPr>
          <p:nvPr/>
        </p:nvSpPr>
        <p:spPr bwMode="auto">
          <a:xfrm>
            <a:off x="152400" y="2133600"/>
            <a:ext cx="579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11271" name="Rectangle 8"/>
          <p:cNvSpPr>
            <a:spLocks noChangeArrowheads="1"/>
          </p:cNvSpPr>
          <p:nvPr/>
        </p:nvSpPr>
        <p:spPr bwMode="auto"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2" name="Rectangle 9"/>
          <p:cNvSpPr>
            <a:spLocks noChangeArrowheads="1"/>
          </p:cNvSpPr>
          <p:nvPr/>
        </p:nvSpPr>
        <p:spPr bwMode="auto"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3" name="Rectangle 10"/>
          <p:cNvSpPr>
            <a:spLocks noChangeArrowheads="1"/>
          </p:cNvSpPr>
          <p:nvPr/>
        </p:nvSpPr>
        <p:spPr bwMode="auto"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4" name="AutoShape 11"/>
          <p:cNvSpPr>
            <a:spLocks noChangeArrowheads="1"/>
          </p:cNvSpPr>
          <p:nvPr/>
        </p:nvSpPr>
        <p:spPr bwMode="auto">
          <a:xfrm>
            <a:off x="0" y="76200"/>
            <a:ext cx="609600" cy="533400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rgbClr val="FFFFFF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Rectangle 12"/>
          <p:cNvSpPr>
            <a:spLocks noChangeArrowheads="1"/>
          </p:cNvSpPr>
          <p:nvPr/>
        </p:nvSpPr>
        <p:spPr bwMode="auto">
          <a:xfrm>
            <a:off x="0" y="-381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0999"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6" name="Text Box 13"/>
          <p:cNvSpPr txBox="1">
            <a:spLocks noChangeArrowheads="1"/>
          </p:cNvSpPr>
          <p:nvPr/>
        </p:nvSpPr>
        <p:spPr bwMode="auto">
          <a:xfrm flipV="1">
            <a:off x="228600" y="2895600"/>
            <a:ext cx="89154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800">
              <a:latin typeface=".VnTime" pitchFamily="34" charset="0"/>
            </a:endParaRPr>
          </a:p>
        </p:txBody>
      </p:sp>
      <p:sp>
        <p:nvSpPr>
          <p:cNvPr id="11277" name="Text Box 14"/>
          <p:cNvSpPr txBox="1">
            <a:spLocks noChangeArrowheads="1"/>
          </p:cNvSpPr>
          <p:nvPr/>
        </p:nvSpPr>
        <p:spPr bwMode="auto">
          <a:xfrm>
            <a:off x="0" y="22860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   </a:t>
            </a:r>
          </a:p>
        </p:txBody>
      </p:sp>
      <p:sp>
        <p:nvSpPr>
          <p:cNvPr id="11278" name="Rectangle 15"/>
          <p:cNvSpPr>
            <a:spLocks noChangeArrowheads="1"/>
          </p:cNvSpPr>
          <p:nvPr/>
        </p:nvSpPr>
        <p:spPr bwMode="auto">
          <a:xfrm>
            <a:off x="2471738" y="990600"/>
            <a:ext cx="4562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i="1" u="sng">
                <a:solidFill>
                  <a:srgbClr val="0000CC"/>
                </a:solidFill>
                <a:latin typeface=".VnTime" pitchFamily="34" charset="0"/>
              </a:rPr>
              <a:t>TiÕt 9</a:t>
            </a:r>
            <a:r>
              <a:rPr lang="en-US" sz="2400">
                <a:solidFill>
                  <a:srgbClr val="0000CC"/>
                </a:solidFill>
                <a:latin typeface=".VnTime" pitchFamily="34" charset="0"/>
              </a:rPr>
              <a:t>:</a:t>
            </a:r>
            <a:r>
              <a:rPr lang="en-US"/>
              <a:t> </a:t>
            </a:r>
            <a:r>
              <a:rPr lang="en-US" sz="2400">
                <a:solidFill>
                  <a:srgbClr val="0000CC"/>
                </a:solidFill>
                <a:latin typeface=".VnTimeH" pitchFamily="34" charset="0"/>
              </a:rPr>
              <a:t>C¸ch m¹ng mïa thu</a:t>
            </a:r>
          </a:p>
        </p:txBody>
      </p:sp>
      <p:sp>
        <p:nvSpPr>
          <p:cNvPr id="307216" name="Text Box 16"/>
          <p:cNvSpPr txBox="1">
            <a:spLocks noChangeArrowheads="1"/>
          </p:cNvSpPr>
          <p:nvPr/>
        </p:nvSpPr>
        <p:spPr bwMode="auto">
          <a:xfrm>
            <a:off x="228600" y="1827213"/>
            <a:ext cx="89154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3200">
                <a:latin typeface=".VnTime" pitchFamily="34" charset="0"/>
              </a:rPr>
              <a:t> 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2. Khëi nghÜa giµnh chÝnh quyÒn</a:t>
            </a:r>
          </a:p>
          <a:p>
            <a:pPr marL="342900" indent="-342900" algn="l" eaLnBrk="1" hangingPunct="1">
              <a:spcBef>
                <a:spcPct val="50000"/>
              </a:spcBef>
            </a:pPr>
            <a:endParaRPr lang="en-US" sz="2800">
              <a:solidFill>
                <a:srgbClr val="0000FF"/>
              </a:solidFill>
              <a:latin typeface=".VnTime" pitchFamily="34" charset="0"/>
            </a:endParaRPr>
          </a:p>
        </p:txBody>
      </p:sp>
      <p:sp>
        <p:nvSpPr>
          <p:cNvPr id="11280" name="Text Box 18"/>
          <p:cNvSpPr txBox="1">
            <a:spLocks noChangeArrowheads="1"/>
          </p:cNvSpPr>
          <p:nvPr/>
        </p:nvSpPr>
        <p:spPr bwMode="auto">
          <a:xfrm>
            <a:off x="-228600" y="2330450"/>
            <a:ext cx="944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</a:t>
            </a:r>
          </a:p>
        </p:txBody>
      </p:sp>
      <p:sp>
        <p:nvSpPr>
          <p:cNvPr id="307217" name="Text Box 17"/>
          <p:cNvSpPr txBox="1">
            <a:spLocks noChangeArrowheads="1"/>
          </p:cNvSpPr>
          <p:nvPr/>
        </p:nvSpPr>
        <p:spPr bwMode="auto">
          <a:xfrm>
            <a:off x="0" y="2376488"/>
            <a:ext cx="8915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</a:t>
            </a:r>
            <a:r>
              <a:rPr lang="en-US" sz="2800">
                <a:solidFill>
                  <a:srgbClr val="0000FF"/>
                </a:solidFill>
                <a:latin typeface=".VnTime" pitchFamily="34" charset="0"/>
              </a:rPr>
              <a:t>* Khëi nghÜa ë Hµ Néi ngµy 19 – 8 -1945</a:t>
            </a:r>
          </a:p>
        </p:txBody>
      </p:sp>
      <p:pic>
        <p:nvPicPr>
          <p:cNvPr id="307221" name="Picture 21" descr="vietnam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48375" y="2743200"/>
            <a:ext cx="3095625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2" name="AutoShape 32"/>
          <p:cNvSpPr>
            <a:spLocks noChangeArrowheads="1"/>
          </p:cNvSpPr>
          <p:nvPr/>
        </p:nvSpPr>
        <p:spPr bwMode="auto">
          <a:xfrm>
            <a:off x="6934200" y="3048000"/>
            <a:ext cx="228600" cy="152400"/>
          </a:xfrm>
          <a:prstGeom prst="star5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50212" name="Picture 4" descr="avatar">
            <a:hlinkClick r:id="rId2"/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5486400"/>
          </a:xfrm>
        </p:spPr>
      </p:pic>
      <p:sp>
        <p:nvSpPr>
          <p:cNvPr id="350213" name="Text Box 5"/>
          <p:cNvSpPr txBox="1">
            <a:spLocks noChangeArrowheads="1"/>
          </p:cNvSpPr>
          <p:nvPr/>
        </p:nvSpPr>
        <p:spPr bwMode="auto">
          <a:xfrm>
            <a:off x="0" y="5486400"/>
            <a:ext cx="9448800" cy="1066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</a:pPr>
            <a:r>
              <a:rPr lang="en-US" sz="2800">
                <a:latin typeface=".VnTime" pitchFamily="34" charset="0"/>
              </a:rPr>
              <a:t>      </a:t>
            </a:r>
            <a:r>
              <a:rPr lang="en-US" sz="3200">
                <a:latin typeface=".VnTime" pitchFamily="34" charset="0"/>
              </a:rPr>
              <a:t>Ngµy 18-8-1945, c¶ Hµ Néi xuÊt hiÖn cê ®á sao vµng, trµn ngËp khÝ thÕ c¸ch m¹ng.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50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0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0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0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z="4000" smtClean="0"/>
          </a:p>
        </p:txBody>
      </p:sp>
      <p:pic>
        <p:nvPicPr>
          <p:cNvPr id="13315" name="Picture 4" descr="dff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3810000"/>
          </a:xfrm>
          <a:prstGeom prst="rect">
            <a:avLst/>
          </a:prstGeom>
          <a:solidFill>
            <a:srgbClr val="00FFCC"/>
          </a:solidFill>
          <a:ln w="9525">
            <a:noFill/>
            <a:miter lim="800000"/>
            <a:headEnd/>
            <a:tailEnd/>
          </a:ln>
        </p:spPr>
      </p:pic>
      <p:sp>
        <p:nvSpPr>
          <p:cNvPr id="13316" name="Text Box 9"/>
          <p:cNvSpPr txBox="1">
            <a:spLocks noChangeArrowheads="1"/>
          </p:cNvSpPr>
          <p:nvPr/>
        </p:nvSpPr>
        <p:spPr bwMode="auto">
          <a:xfrm>
            <a:off x="0" y="3810000"/>
            <a:ext cx="9144000" cy="2308225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>
                <a:latin typeface=".VnTime" pitchFamily="34" charset="0"/>
              </a:rPr>
              <a:t>S¸ng ngµy 19-8-1945, hµng chôc v¹n nh©n d©n Hµ Néi xuèng ®­êng biÓu d­¬ng lùc l­îng. ĐÕn tr­a, ®¹i diÖn uû ban khëi nghÜa ®äc lêi kªu gäi khëi nghÜa giµnh chÝnh quyÒn. Ngay sau ®ã, cuéc mÝt tinh biÕn thµnh cuéc biÓu t×nh vò trang c­íp chÝnh quyÒn. QuÇn chóng víi sù hç trî cña c¸c ®éi tù vÖ chiÕn ®Êu ®· x«ng vµo chiÕm c¸c c¬ quan ®Çu n·o cña kÎ thï.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4339" name="Picture 4" descr="e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0" y="5902325"/>
            <a:ext cx="9144000" cy="955675"/>
          </a:xfrm>
          <a:prstGeom prst="rect">
            <a:avLst/>
          </a:prstGeom>
          <a:solidFill>
            <a:schemeClr val="accent1"/>
          </a:solidFill>
          <a:ln w="9525" algn="ctr">
            <a:solidFill>
              <a:srgbClr val="00FF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.VnTime" pitchFamily="34" charset="0"/>
              </a:rPr>
              <a:t>    </a:t>
            </a:r>
            <a:r>
              <a:rPr lang="en-US" sz="2800">
                <a:latin typeface=".VnTime" pitchFamily="34" charset="0"/>
              </a:rPr>
              <a:t>Đoµn biÓu tinh kÐo ®Õn Phñ Kh©m sai, lÝnh B¶o an ë ®©y ®· ®­îc lÖnh s·n sµng næ sóng.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FFFFFF"/>
            </a:gs>
            <a:gs pos="100000">
              <a:srgbClr val="FF7DD4"/>
            </a:gs>
          </a:gsLst>
          <a:path path="rect">
            <a:fillToRect l="50000" t="50000" r="50000" b="50000"/>
          </a:path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FFFFFF"/>
            </a:gs>
            <a:gs pos="100000">
              <a:srgbClr val="FF7DD4"/>
            </a:gs>
          </a:gsLst>
          <a:path path="rect">
            <a:fillToRect l="50000" t="50000" r="50000" b="50000"/>
          </a:path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FFFFFF"/>
            </a:gs>
            <a:gs pos="100000">
              <a:srgbClr val="FF7DD4"/>
            </a:gs>
          </a:gsLst>
          <a:path path="rect">
            <a:fillToRect l="50000" t="50000" r="50000" b="50000"/>
          </a:path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FFFFFF"/>
            </a:gs>
            <a:gs pos="100000">
              <a:srgbClr val="FF7DD4"/>
            </a:gs>
          </a:gsLst>
          <a:path path="rect">
            <a:fillToRect l="50000" t="50000" r="50000" b="50000"/>
          </a:path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Fireworks">
  <a:themeElements>
    <a:clrScheme name="Fireworks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Fireworks">
      <a:majorFont>
        <a:latin typeface="Arial Black"/>
        <a:ea typeface=""/>
        <a:cs typeface="Arial"/>
      </a:majorFont>
      <a:minorFont>
        <a:latin typeface="Arial Black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FFFFFF"/>
            </a:gs>
            <a:gs pos="100000">
              <a:srgbClr val="FF7DD4"/>
            </a:gs>
          </a:gsLst>
          <a:path path="rect">
            <a:fillToRect l="50000" t="50000" r="50000" b="50000"/>
          </a:path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FFFFFF"/>
            </a:gs>
            <a:gs pos="100000">
              <a:srgbClr val="FF7DD4"/>
            </a:gs>
          </a:gsLst>
          <a:path path="rect">
            <a:fillToRect l="50000" t="50000" r="50000" b="50000"/>
          </a:path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Fireworks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4997</TotalTime>
  <Words>1381</Words>
  <Application>Microsoft PowerPoint</Application>
  <PresentationFormat>On-screen Show (4:3)</PresentationFormat>
  <Paragraphs>154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Verdana</vt:lpstr>
      <vt:lpstr>Arial</vt:lpstr>
      <vt:lpstr>Garamond</vt:lpstr>
      <vt:lpstr>Wingdings</vt:lpstr>
      <vt:lpstr>Arial Black</vt:lpstr>
      <vt:lpstr>Times New Roman</vt:lpstr>
      <vt:lpstr>.VnTime</vt:lpstr>
      <vt:lpstr>.VnTimeH</vt:lpstr>
      <vt:lpstr>Edge</vt:lpstr>
      <vt:lpstr>Default Design</vt:lpstr>
      <vt:lpstr>Fireworks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HangDuc</dc:creator>
  <cp:lastModifiedBy>CSTeam</cp:lastModifiedBy>
  <cp:revision>275</cp:revision>
  <dcterms:created xsi:type="dcterms:W3CDTF">2005-07-10T17:04:07Z</dcterms:created>
  <dcterms:modified xsi:type="dcterms:W3CDTF">2016-06-30T02:40:25Z</dcterms:modified>
</cp:coreProperties>
</file>