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6" r:id="rId4"/>
    <p:sldMasterId id="2147483725" r:id="rId5"/>
    <p:sldMasterId id="2147483765" r:id="rId6"/>
  </p:sldMasterIdLst>
  <p:notesMasterIdLst>
    <p:notesMasterId r:id="rId15"/>
  </p:notesMasterIdLst>
  <p:sldIdLst>
    <p:sldId id="1067" r:id="rId7"/>
    <p:sldId id="1074" r:id="rId8"/>
    <p:sldId id="425" r:id="rId9"/>
    <p:sldId id="1055" r:id="rId10"/>
    <p:sldId id="1071" r:id="rId11"/>
    <p:sldId id="595" r:id="rId12"/>
    <p:sldId id="596" r:id="rId13"/>
    <p:sldId id="59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AEB"/>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48"/>
      </p:cViewPr>
      <p:guideLst>
        <p:guide orient="horz" pos="2160"/>
        <p:guide pos="3840"/>
      </p:guideLst>
    </p:cSldViewPr>
  </p:slideViewPr>
  <p:notesTextViewPr>
    <p:cViewPr>
      <p:scale>
        <a:sx n="1" d="1"/>
        <a:sy n="1" d="1"/>
      </p:scale>
      <p:origin x="0" y="0"/>
    </p:cViewPr>
  </p:notesTextViewPr>
  <p:sorterViewPr>
    <p:cViewPr>
      <p:scale>
        <a:sx n="39" d="100"/>
        <a:sy n="3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5CCB1C-B1A7-47D6-ABCF-E9A57E2770A8}" type="datetimeFigureOut">
              <a:rPr lang="en-US" smtClean="0"/>
              <a:t>26/02/2024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394A06-C263-464F-A53F-C4A0A8B7D892}" type="slidenum">
              <a:rPr lang="en-US" smtClean="0"/>
              <a:t>‹#›</a:t>
            </a:fld>
            <a:endParaRPr lang="en-US"/>
          </a:p>
        </p:txBody>
      </p:sp>
    </p:spTree>
    <p:extLst>
      <p:ext uri="{BB962C8B-B14F-4D97-AF65-F5344CB8AC3E}">
        <p14:creationId xmlns:p14="http://schemas.microsoft.com/office/powerpoint/2010/main" val="1757483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4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4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4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4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4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4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4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4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48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48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5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54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58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58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9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9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9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9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9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4290F15-967D-4EED-AF26-1512C2BF3FD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4259057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290F15-967D-4EED-AF26-1512C2BF3FD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4192469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4022636394"/>
      </p:ext>
    </p:extLst>
  </p:cSld>
  <p:clrMapOvr>
    <a:masterClrMapping/>
  </p:clrMapOvr>
  <p:transition>
    <p:randomBar dir="vert"/>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6284761"/>
      </p:ext>
    </p:extLst>
  </p:cSld>
  <p:clrMapOvr>
    <a:masterClrMapping/>
  </p:clrMapOvr>
  <p:transition>
    <p:randomBar dir="vert"/>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317993073"/>
      </p:ext>
    </p:extLst>
  </p:cSld>
  <p:clrMapOvr>
    <a:masterClrMapping/>
  </p:clrMapOvr>
  <p:transition>
    <p:randomBar dir="vert"/>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3328075"/>
      </p:ext>
    </p:extLst>
  </p:cSld>
  <p:clrMapOvr>
    <a:masterClrMapping/>
  </p:clrMapOvr>
  <p:transition>
    <p:randomBar dir="vert"/>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792184474"/>
      </p:ext>
    </p:extLst>
  </p:cSld>
  <p:clrMapOvr>
    <a:masterClrMapping/>
  </p:clrMapOvr>
  <p:transition>
    <p:randomBar dir="vert"/>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9407262"/>
      </p:ext>
    </p:extLst>
  </p:cSld>
  <p:clrMapOvr>
    <a:masterClrMapping/>
  </p:clrMapOvr>
  <p:transition>
    <p:randomBar dir="vert"/>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291961562"/>
      </p:ext>
    </p:extLst>
  </p:cSld>
  <p:clrMapOvr>
    <a:masterClrMapping/>
  </p:clrMapOvr>
  <p:transition>
    <p:randomBar dir="vert"/>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5753609"/>
      </p:ext>
    </p:extLst>
  </p:cSld>
  <p:clrMapOvr>
    <a:masterClrMapping/>
  </p:clrMapOvr>
  <p:transition>
    <p:randomBar dir="vert"/>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126038394"/>
      </p:ext>
    </p:extLst>
  </p:cSld>
  <p:clrMapOvr>
    <a:masterClrMapping/>
  </p:clrMapOvr>
  <p:transition>
    <p:randomBar dir="vert"/>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5352538"/>
      </p:ext>
    </p:extLst>
  </p:cSld>
  <p:clrMapOvr>
    <a:masterClrMapping/>
  </p:clrMapOvr>
  <p:transition>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290F15-967D-4EED-AF26-1512C2BF3FD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92954268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9259196"/>
      </p:ext>
    </p:extLst>
  </p:cSld>
  <p:clrMapOvr>
    <a:masterClrMapping/>
  </p:clrMapOvr>
  <p:transition>
    <p:randomBar dir="vert"/>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67977951"/>
      </p:ext>
    </p:extLst>
  </p:cSld>
  <p:clrMapOvr>
    <a:masterClrMapping/>
  </p:clrMapOvr>
  <p:transition>
    <p:randomBar dir="vert"/>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22810544"/>
      </p:ext>
    </p:extLst>
  </p:cSld>
  <p:clrMapOvr>
    <a:masterClrMapping/>
  </p:clrMapOvr>
  <p:transition>
    <p:randomBar dir="vert"/>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6260197"/>
      </p:ext>
    </p:extLst>
  </p:cSld>
  <p:clrMapOvr>
    <a:masterClrMapping/>
  </p:clrMapOvr>
  <p:transition>
    <p:randomBar dir="vert"/>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50558222"/>
      </p:ext>
    </p:extLst>
  </p:cSld>
  <p:clrMapOvr>
    <a:masterClrMapping/>
  </p:clrMapOvr>
  <p:transition>
    <p:randomBar dir="vert"/>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44232257"/>
      </p:ext>
    </p:extLst>
  </p:cSld>
  <p:clrMapOvr>
    <a:masterClrMapping/>
  </p:clrMapOvr>
  <p:transition>
    <p:randomBar dir="vert"/>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70809682"/>
      </p:ext>
    </p:extLst>
  </p:cSld>
  <p:clrMapOvr>
    <a:masterClrMapping/>
  </p:clrMapOvr>
  <p:transition>
    <p:randomBar dir="vert"/>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250416616"/>
      </p:ext>
    </p:extLst>
  </p:cSld>
  <p:clrMapOvr>
    <a:masterClrMapping/>
  </p:clrMapOvr>
  <p:transition>
    <p:randomBar dir="vert"/>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400843"/>
      </p:ext>
    </p:extLst>
  </p:cSld>
  <p:clrMapOvr>
    <a:masterClrMapping/>
  </p:clrMapOvr>
  <p:transition>
    <p:randomBar dir="vert"/>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310617939"/>
      </p:ext>
    </p:extLst>
  </p:cSld>
  <p:clrMapOvr>
    <a:masterClrMapping/>
  </p:clrMapOvr>
  <p:transition>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377893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6185222"/>
      </p:ext>
    </p:extLst>
  </p:cSld>
  <p:clrMapOvr>
    <a:masterClrMapping/>
  </p:clrMapOvr>
  <p:transition>
    <p:randomBar dir="vert"/>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100458918"/>
      </p:ext>
    </p:extLst>
  </p:cSld>
  <p:clrMapOvr>
    <a:masterClrMapping/>
  </p:clrMapOvr>
  <p:transition>
    <p:randomBar dir="vert"/>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994917"/>
      </p:ext>
    </p:extLst>
  </p:cSld>
  <p:clrMapOvr>
    <a:masterClrMapping/>
  </p:clrMapOvr>
  <p:transition>
    <p:randomBar dir="vert"/>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002913989"/>
      </p:ext>
    </p:extLst>
  </p:cSld>
  <p:clrMapOvr>
    <a:masterClrMapping/>
  </p:clrMapOvr>
  <p:transition>
    <p:randomBar dir="vert"/>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3759205"/>
      </p:ext>
    </p:extLst>
  </p:cSld>
  <p:clrMapOvr>
    <a:masterClrMapping/>
  </p:clrMapOvr>
  <p:transition>
    <p:randomBar dir="vert"/>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241702554"/>
      </p:ext>
    </p:extLst>
  </p:cSld>
  <p:clrMapOvr>
    <a:masterClrMapping/>
  </p:clrMapOvr>
  <p:transition>
    <p:randomBar dir="vert"/>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764128"/>
      </p:ext>
    </p:extLst>
  </p:cSld>
  <p:clrMapOvr>
    <a:masterClrMapping/>
  </p:clrMapOvr>
  <p:transition>
    <p:randomBar dir="vert"/>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cs typeface="Arial" panose="020B0604020202020204" pitchFamily="34" charset="0"/>
              </a:rPr>
              <a:pPr defTabSz="914377"/>
              <a:t>2024/2/26</a:t>
            </a:fld>
            <a:endParaRPr lang="zh-CN" altLang="en-US" sz="1867">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cs typeface="Arial" panose="020B0604020202020204" pitchFamily="34" charset="0"/>
              </a:rPr>
              <a:pPr defTabSz="914377"/>
              <a:t>‹#›</a:t>
            </a:fld>
            <a:endParaRPr lang="zh-CN" altLang="en-US" sz="1867">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543879514"/>
      </p:ext>
    </p:extLst>
  </p:cSld>
  <p:clrMapOvr>
    <a:masterClrMapping/>
  </p:clrMapOvr>
  <p:transition>
    <p:randomBar dir="vert"/>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232993136"/>
      </p:ext>
    </p:extLst>
  </p:cSld>
  <p:clrMapOvr>
    <a:masterClrMapping/>
  </p:clrMapOvr>
  <p:transition>
    <p:randomBar dir="vert"/>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5775937"/>
      </p:ext>
    </p:extLst>
  </p:cSld>
  <p:clrMapOvr>
    <a:masterClrMapping/>
  </p:clrMapOvr>
  <p:transition>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49109838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2233701"/>
      </p:ext>
    </p:extLst>
  </p:cSld>
  <p:clrMapOvr>
    <a:masterClrMapping/>
  </p:clrMapOvr>
  <p:transition>
    <p:randomBar dir="vert"/>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5400626"/>
      </p:ext>
    </p:extLst>
  </p:cSld>
  <p:clrMapOvr>
    <a:masterClrMapping/>
  </p:clrMapOvr>
  <p:transition>
    <p:randomBar dir="vert"/>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202438558"/>
      </p:ext>
    </p:extLst>
  </p:cSld>
  <p:clrMapOvr>
    <a:masterClrMapping/>
  </p:clrMapOvr>
  <p:transition>
    <p:randomBar dir="vert"/>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386915688"/>
      </p:ext>
    </p:extLst>
  </p:cSld>
  <p:clrMapOvr>
    <a:masterClrMapping/>
  </p:clrMapOvr>
  <p:transition>
    <p:randomBar dir="vert"/>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56747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601274868"/>
      </p:ext>
    </p:extLst>
  </p:cSld>
  <p:clrMapOvr>
    <a:masterClrMapping/>
  </p:clrMapOvr>
  <p:transition>
    <p:randomBar dir="vert"/>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6323796"/>
      </p:ext>
    </p:extLst>
  </p:cSld>
  <p:clrMapOvr>
    <a:masterClrMapping/>
  </p:clrMapOvr>
  <p:transition>
    <p:randomBar dir="vert"/>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704233"/>
      </p:ext>
    </p:extLst>
  </p:cSld>
  <p:clrMapOvr>
    <a:masterClrMapping/>
  </p:clrMapOvr>
  <p:transition>
    <p:randomBar dir="vert"/>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8799369"/>
      </p:ext>
    </p:extLst>
  </p:cSld>
  <p:clrMapOvr>
    <a:masterClrMapping/>
  </p:clrMapOvr>
  <p:transition>
    <p:randomBar dir="vert"/>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7281551"/>
      </p:ext>
    </p:extLst>
  </p:cSld>
  <p:clrMapOvr>
    <a:masterClrMapping/>
  </p:clrMapOvr>
  <p:transition>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02499061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4652452"/>
      </p:ext>
    </p:extLst>
  </p:cSld>
  <p:clrMapOvr>
    <a:masterClrMapping/>
  </p:clrMapOvr>
  <p:transition>
    <p:randomBar dir="vert"/>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0173758"/>
      </p:ext>
    </p:extLst>
  </p:cSld>
  <p:clrMapOvr>
    <a:masterClrMapping/>
  </p:clrMapOvr>
  <p:transition>
    <p:randomBar dir="vert"/>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DD22C65B-FAC9-421A-9391-569306C0644A}"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BEBC0E72-BF06-4A19-B2CD-574FB1E7DA1E}"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82530662"/>
      </p:ext>
    </p:extLst>
  </p:cSld>
  <p:clrMapOvr>
    <a:masterClrMapping/>
  </p:clrMapOvr>
  <p:transition>
    <p:randomBar dir="vert"/>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60329089-014F-40B7-AF9F-C11F97BF94C2}"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C06FD32C-10E6-4306-A8A9-F7761EEB30E2}"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888849914"/>
      </p:ext>
    </p:extLst>
  </p:cSld>
  <p:clrMapOvr>
    <a:masterClrMapping/>
  </p:clrMapOvr>
  <p:transition>
    <p:randomBar dir="vert"/>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175654"/>
      </p:ext>
    </p:extLst>
  </p:cSld>
  <p:clrMapOvr>
    <a:masterClrMapping/>
  </p:clrMapOvr>
  <p:transition>
    <p:randomBar dir="vert"/>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6983387"/>
      </p:ext>
    </p:extLst>
  </p:cSld>
  <p:clrMapOvr>
    <a:masterClrMapping/>
  </p:clrMapOvr>
  <p:transition>
    <p:randomBar dir="vert"/>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2960957"/>
      </p:ext>
    </p:extLst>
  </p:cSld>
  <p:clrMapOvr>
    <a:masterClrMapping/>
  </p:clrMapOvr>
  <p:transition>
    <p:randomBar dir="vert"/>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485123"/>
      </p:ext>
    </p:extLst>
  </p:cSld>
  <p:clrMapOvr>
    <a:masterClrMapping/>
  </p:clrMapOvr>
  <p:transition>
    <p:randomBar dir="vert"/>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8868513"/>
      </p:ext>
    </p:extLst>
  </p:cSld>
  <p:clrMapOvr>
    <a:masterClrMapping/>
  </p:clrMapOvr>
  <p:transition>
    <p:randomBar dir="vert"/>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592915"/>
      </p:ext>
    </p:extLst>
  </p:cSld>
  <p:clrMapOvr>
    <a:masterClrMapping/>
  </p:clrMapOvr>
  <p:transition>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00478479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814122"/>
      </p:ext>
    </p:extLst>
  </p:cSld>
  <p:clrMapOvr>
    <a:masterClrMapping/>
  </p:clrMapOvr>
  <p:transition>
    <p:randomBar dir="vert"/>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9274258"/>
      </p:ext>
    </p:extLst>
  </p:cSld>
  <p:clrMapOvr>
    <a:masterClrMapping/>
  </p:clrMapOvr>
  <p:transition>
    <p:randomBar dir="vert"/>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1248688"/>
      </p:ext>
    </p:extLst>
  </p:cSld>
  <p:clrMapOvr>
    <a:masterClrMapping/>
  </p:clrMapOvr>
  <p:transition>
    <p:randomBar dir="vert"/>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0473520"/>
      </p:ext>
    </p:extLst>
  </p:cSld>
  <p:clrMapOvr>
    <a:masterClrMapping/>
  </p:clrMapOvr>
  <p:transition>
    <p:randomBar dir="vert"/>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0809311"/>
      </p:ext>
    </p:extLst>
  </p:cSld>
  <p:clrMapOvr>
    <a:masterClrMapping/>
  </p:clrMapOvr>
  <p:transition>
    <p:randomBar dir="vert"/>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0126847"/>
      </p:ext>
    </p:extLst>
  </p:cSld>
  <p:clrMapOvr>
    <a:masterClrMapping/>
  </p:clrMapOvr>
  <p:transition>
    <p:randomBar dir="vert"/>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591591743"/>
      </p:ext>
    </p:extLst>
  </p:cSld>
  <p:clrMapOvr>
    <a:masterClrMapping/>
  </p:clrMapOvr>
  <p:transition>
    <p:randomBar dir="vert"/>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822566"/>
      </p:ext>
    </p:extLst>
  </p:cSld>
  <p:clrMapOvr>
    <a:masterClrMapping/>
  </p:clrMapOvr>
  <p:transition>
    <p:randomBar dir="vert"/>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6557713"/>
      </p:ext>
    </p:extLst>
  </p:cSld>
  <p:clrMapOvr>
    <a:masterClrMapping/>
  </p:clrMapOvr>
  <p:transition>
    <p:randomBar dir="vert"/>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2377846"/>
      </p:ext>
    </p:extLst>
  </p:cSld>
  <p:clrMapOvr>
    <a:masterClrMapping/>
  </p:clrMapOvr>
  <p:transition>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21051749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412223"/>
      </p:ext>
    </p:extLst>
  </p:cSld>
  <p:clrMapOvr>
    <a:masterClrMapping/>
  </p:clrMapOvr>
  <p:transition>
    <p:randomBar dir="vert"/>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0313691"/>
      </p:ext>
    </p:extLst>
  </p:cSld>
  <p:clrMapOvr>
    <a:masterClrMapping/>
  </p:clrMapOvr>
  <p:transition>
    <p:randomBar dir="vert"/>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4589490"/>
      </p:ext>
    </p:extLst>
  </p:cSld>
  <p:clrMapOvr>
    <a:masterClrMapping/>
  </p:clrMapOvr>
  <p:transition>
    <p:randomBar dir="vert"/>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6964248"/>
      </p:ext>
    </p:extLst>
  </p:cSld>
  <p:clrMapOvr>
    <a:masterClrMapping/>
  </p:clrMapOvr>
  <p:transition>
    <p:randomBar dir="vert"/>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0865999"/>
      </p:ext>
    </p:extLst>
  </p:cSld>
  <p:clrMapOvr>
    <a:masterClrMapping/>
  </p:clrMapOvr>
  <p:transition>
    <p:randomBar dir="vert"/>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2106162"/>
      </p:ext>
    </p:extLst>
  </p:cSld>
  <p:clrMapOvr>
    <a:masterClrMapping/>
  </p:clrMapOvr>
  <p:transition>
    <p:randomBar dir="vert"/>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2878007"/>
      </p:ext>
    </p:extLst>
  </p:cSld>
  <p:clrMapOvr>
    <a:masterClrMapping/>
  </p:clrMapOvr>
  <p:transition>
    <p:randomBar dir="vert"/>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2319558"/>
      </p:ext>
    </p:extLst>
  </p:cSld>
  <p:clrMapOvr>
    <a:masterClrMapping/>
  </p:clrMapOvr>
  <p:transition>
    <p:randomBar dir="vert"/>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27008852"/>
      </p:ext>
    </p:extLst>
  </p:cSld>
  <p:clrMapOvr>
    <a:masterClrMapping/>
  </p:clrMapOvr>
  <p:transition>
    <p:randomBar dir="vert"/>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38415965"/>
      </p:ext>
    </p:extLst>
  </p:cSld>
  <p:clrMapOvr>
    <a:masterClrMapping/>
  </p:clrMapOvr>
  <p:transition>
    <p:randomBa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7758649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70252725"/>
      </p:ext>
    </p:extLst>
  </p:cSld>
  <p:clrMapOvr>
    <a:masterClrMapping/>
  </p:clrMapOvr>
  <p:transition>
    <p:randomBar dir="vert"/>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47573565"/>
      </p:ext>
    </p:extLst>
  </p:cSld>
  <p:clrMapOvr>
    <a:masterClrMapping/>
  </p:clrMapOvr>
  <p:transition>
    <p:randomBar dir="vert"/>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80735521"/>
      </p:ext>
    </p:extLst>
  </p:cSld>
  <p:clrMapOvr>
    <a:masterClrMapping/>
  </p:clrMapOvr>
  <p:transition>
    <p:randomBar dir="vert"/>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24216954"/>
      </p:ext>
    </p:extLst>
  </p:cSld>
  <p:clrMapOvr>
    <a:masterClrMapping/>
  </p:clrMapOvr>
  <p:transition>
    <p:randomBar dir="vert"/>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809277723"/>
      </p:ext>
    </p:extLst>
  </p:cSld>
  <p:clrMapOvr>
    <a:masterClrMapping/>
  </p:clrMapOvr>
  <p:transition>
    <p:randomBar dir="vert"/>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9751288"/>
      </p:ext>
    </p:extLst>
  </p:cSld>
  <p:clrMapOvr>
    <a:masterClrMapping/>
  </p:clrMapOvr>
  <p:transition>
    <p:randomBar dir="vert"/>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575213235"/>
      </p:ext>
    </p:extLst>
  </p:cSld>
  <p:clrMapOvr>
    <a:masterClrMapping/>
  </p:clrMapOvr>
  <p:transition>
    <p:randomBar dir="vert"/>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8866533"/>
      </p:ext>
    </p:extLst>
  </p:cSld>
  <p:clrMapOvr>
    <a:masterClrMapping/>
  </p:clrMapOvr>
  <p:transition>
    <p:randomBar dir="vert"/>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933782071"/>
      </p:ext>
    </p:extLst>
  </p:cSld>
  <p:clrMapOvr>
    <a:masterClrMapping/>
  </p:clrMapOvr>
  <p:transition>
    <p:randomBar dir="vert"/>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0991082"/>
      </p:ext>
    </p:extLst>
  </p:cSld>
  <p:clrMapOvr>
    <a:masterClrMapping/>
  </p:clrMapOvr>
  <p:transition>
    <p:randomBar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88238007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142683308"/>
      </p:ext>
    </p:extLst>
  </p:cSld>
  <p:clrMapOvr>
    <a:masterClrMapping/>
  </p:clrMapOvr>
  <p:transition>
    <p:randomBar dir="vert"/>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329596"/>
      </p:ext>
    </p:extLst>
  </p:cSld>
  <p:clrMapOvr>
    <a:masterClrMapping/>
  </p:clrMapOvr>
  <p:transition>
    <p:randomBar dir="vert"/>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165291898"/>
      </p:ext>
    </p:extLst>
  </p:cSld>
  <p:clrMapOvr>
    <a:masterClrMapping/>
  </p:clrMapOvr>
  <p:transition>
    <p:randomBar dir="vert"/>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3367736"/>
      </p:ext>
    </p:extLst>
  </p:cSld>
  <p:clrMapOvr>
    <a:masterClrMapping/>
  </p:clrMapOvr>
  <p:transition>
    <p:randomBar dir="vert"/>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9154504"/>
      </p:ext>
    </p:extLst>
  </p:cSld>
  <p:clrMapOvr>
    <a:masterClrMapping/>
  </p:clrMapOvr>
  <p:transition>
    <p:randomBar dir="vert"/>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659302699"/>
      </p:ext>
    </p:extLst>
  </p:cSld>
  <p:clrMapOvr>
    <a:masterClrMapping/>
  </p:clrMapOvr>
  <p:transition>
    <p:randomBar dir="vert"/>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97693887"/>
      </p:ext>
    </p:extLst>
  </p:cSld>
  <p:clrMapOvr>
    <a:masterClrMapping/>
  </p:clrMapOvr>
  <p:transition>
    <p:randomBar dir="vert"/>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11021210"/>
      </p:ext>
    </p:extLst>
  </p:cSld>
  <p:clrMapOvr>
    <a:masterClrMapping/>
  </p:clrMapOvr>
  <p:transition>
    <p:randomBar dir="vert"/>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06576625"/>
      </p:ext>
    </p:extLst>
  </p:cSld>
  <p:clrMapOvr>
    <a:masterClrMapping/>
  </p:clrMapOvr>
  <p:transition>
    <p:randomBar dir="vert"/>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81748970"/>
      </p:ext>
    </p:extLst>
  </p:cSld>
  <p:clrMapOvr>
    <a:masterClrMapping/>
  </p:clrMapOvr>
  <p:transition>
    <p:randomBa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08182193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98201250"/>
      </p:ext>
    </p:extLst>
  </p:cSld>
  <p:clrMapOvr>
    <a:masterClrMapping/>
  </p:clrMapOvr>
  <p:transition>
    <p:randomBar dir="vert"/>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579398291"/>
      </p:ext>
    </p:extLst>
  </p:cSld>
  <p:clrMapOvr>
    <a:masterClrMapping/>
  </p:clrMapOvr>
  <p:transition>
    <p:randomBar dir="vert"/>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186022"/>
      </p:ext>
    </p:extLst>
  </p:cSld>
  <p:clrMapOvr>
    <a:masterClrMapping/>
  </p:clrMapOvr>
  <p:transition>
    <p:randomBar dir="vert"/>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913411507"/>
      </p:ext>
    </p:extLst>
  </p:cSld>
  <p:clrMapOvr>
    <a:masterClrMapping/>
  </p:clrMapOvr>
  <p:transition>
    <p:randomBar dir="vert"/>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7697775"/>
      </p:ext>
    </p:extLst>
  </p:cSld>
  <p:clrMapOvr>
    <a:masterClrMapping/>
  </p:clrMapOvr>
  <p:transition>
    <p:randomBar dir="vert"/>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896894792"/>
      </p:ext>
    </p:extLst>
  </p:cSld>
  <p:clrMapOvr>
    <a:masterClrMapping/>
  </p:clrMapOvr>
  <p:transition>
    <p:randomBar dir="vert"/>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5586665"/>
      </p:ext>
    </p:extLst>
  </p:cSld>
  <p:clrMapOvr>
    <a:masterClrMapping/>
  </p:clrMapOvr>
  <p:transition>
    <p:randomBar dir="vert"/>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927389435"/>
      </p:ext>
    </p:extLst>
  </p:cSld>
  <p:clrMapOvr>
    <a:masterClrMapping/>
  </p:clrMapOvr>
  <p:transition>
    <p:randomBar dir="vert"/>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2818727"/>
      </p:ext>
    </p:extLst>
  </p:cSld>
  <p:clrMapOvr>
    <a:masterClrMapping/>
  </p:clrMapOvr>
  <p:transition>
    <p:randomBar dir="vert"/>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604952262"/>
      </p:ext>
    </p:extLst>
  </p:cSld>
  <p:clrMapOvr>
    <a:masterClrMapping/>
  </p:clrMapOvr>
  <p:transition>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290F15-967D-4EED-AF26-1512C2BF3FD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12175887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82062838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770358"/>
      </p:ext>
    </p:extLst>
  </p:cSld>
  <p:clrMapOvr>
    <a:masterClrMapping/>
  </p:clrMapOvr>
  <p:transition>
    <p:randomBar dir="vert"/>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cs typeface="Arial" panose="020B0604020202020204" pitchFamily="34" charset="0"/>
              </a:rPr>
              <a:pPr defTabSz="914377"/>
              <a:t>2024/2/26</a:t>
            </a:fld>
            <a:endParaRPr lang="zh-CN" altLang="en-US" sz="1867">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cs typeface="Arial" panose="020B0604020202020204" pitchFamily="34" charset="0"/>
              </a:rPr>
              <a:pPr defTabSz="914377"/>
              <a:t>‹#›</a:t>
            </a:fld>
            <a:endParaRPr lang="zh-CN" altLang="en-US" sz="1867">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2509642356"/>
      </p:ext>
    </p:extLst>
  </p:cSld>
  <p:clrMapOvr>
    <a:masterClrMapping/>
  </p:clrMapOvr>
  <p:transition>
    <p:randomBar dir="vert"/>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383943574"/>
      </p:ext>
    </p:extLst>
  </p:cSld>
  <p:clrMapOvr>
    <a:masterClrMapping/>
  </p:clrMapOvr>
  <p:transition>
    <p:randomBar dir="vert"/>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6220711"/>
      </p:ext>
    </p:extLst>
  </p:cSld>
  <p:clrMapOvr>
    <a:masterClrMapping/>
  </p:clrMapOvr>
  <p:transition>
    <p:randomBar dir="vert"/>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6999930"/>
      </p:ext>
    </p:extLst>
  </p:cSld>
  <p:clrMapOvr>
    <a:masterClrMapping/>
  </p:clrMapOvr>
  <p:transition>
    <p:randomBar dir="vert"/>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8225412"/>
      </p:ext>
    </p:extLst>
  </p:cSld>
  <p:clrMapOvr>
    <a:masterClrMapping/>
  </p:clrMapOvr>
  <p:transition>
    <p:randomBar dir="vert"/>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406120645"/>
      </p:ext>
    </p:extLst>
  </p:cSld>
  <p:clrMapOvr>
    <a:masterClrMapping/>
  </p:clrMapOvr>
  <p:transition>
    <p:randomBar dir="vert"/>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4046738252"/>
      </p:ext>
    </p:extLst>
  </p:cSld>
  <p:clrMapOvr>
    <a:masterClrMapping/>
  </p:clrMapOvr>
  <p:transition>
    <p:randomBar dir="vert"/>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42718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99443488"/>
      </p:ext>
    </p:extLst>
  </p:cSld>
  <p:clrMapOvr>
    <a:masterClrMapping/>
  </p:clrMapOvr>
  <p:transition>
    <p:randomBar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73992633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832391965"/>
      </p:ext>
    </p:extLst>
  </p:cSld>
  <p:clrMapOvr>
    <a:masterClrMapping/>
  </p:clrMapOvr>
  <p:transition>
    <p:randomBar dir="vert"/>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40358899"/>
      </p:ext>
    </p:extLst>
  </p:cSld>
  <p:clrMapOvr>
    <a:masterClrMapping/>
  </p:clrMapOvr>
  <p:transition>
    <p:randomBar dir="vert"/>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806100110"/>
      </p:ext>
    </p:extLst>
  </p:cSld>
  <p:clrMapOvr>
    <a:masterClrMapping/>
  </p:clrMapOvr>
  <p:transition>
    <p:randomBar dir="vert"/>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460213"/>
      </p:ext>
    </p:extLst>
  </p:cSld>
  <p:clrMapOvr>
    <a:masterClrMapping/>
  </p:clrMapOvr>
  <p:transition>
    <p:randomBar dir="vert"/>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036432615"/>
      </p:ext>
    </p:extLst>
  </p:cSld>
  <p:clrMapOvr>
    <a:masterClrMapping/>
  </p:clrMapOvr>
  <p:transition>
    <p:randomBar dir="vert"/>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8151483"/>
      </p:ext>
    </p:extLst>
  </p:cSld>
  <p:clrMapOvr>
    <a:masterClrMapping/>
  </p:clrMapOvr>
  <p:transition>
    <p:randomBar dir="vert"/>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24054380"/>
      </p:ext>
    </p:extLst>
  </p:cSld>
  <p:clrMapOvr>
    <a:masterClrMapping/>
  </p:clrMapOvr>
  <p:transition>
    <p:randomBar dir="vert"/>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5909549"/>
      </p:ext>
    </p:extLst>
  </p:cSld>
  <p:clrMapOvr>
    <a:masterClrMapping/>
  </p:clrMapOvr>
  <p:transition>
    <p:randomBar dir="vert"/>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638313885"/>
      </p:ext>
    </p:extLst>
  </p:cSld>
  <p:clrMapOvr>
    <a:masterClrMapping/>
  </p:clrMapOvr>
  <p:transition>
    <p:randomBar dir="vert"/>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37948997"/>
      </p:ext>
    </p:extLst>
  </p:cSld>
  <p:clrMapOvr>
    <a:masterClrMapping/>
  </p:clrMapOvr>
  <p:transition>
    <p:randomBar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667416881"/>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8716237"/>
      </p:ext>
    </p:extLst>
  </p:cSld>
  <p:clrMapOvr>
    <a:masterClrMapping/>
  </p:clrMapOvr>
  <p:transition>
    <p:randomBar dir="vert"/>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690252231"/>
      </p:ext>
    </p:extLst>
  </p:cSld>
  <p:clrMapOvr>
    <a:masterClrMapping/>
  </p:clrMapOvr>
  <p:transition>
    <p:randomBar dir="vert"/>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10740232"/>
      </p:ext>
    </p:extLst>
  </p:cSld>
  <p:clrMapOvr>
    <a:masterClrMapping/>
  </p:clrMapOvr>
  <p:transition>
    <p:randomBar dir="vert"/>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12303286"/>
      </p:ext>
    </p:extLst>
  </p:cSld>
  <p:clrMapOvr>
    <a:masterClrMapping/>
  </p:clrMapOvr>
  <p:transition>
    <p:randomBar dir="vert"/>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966818176"/>
      </p:ext>
    </p:extLst>
  </p:cSld>
  <p:clrMapOvr>
    <a:masterClrMapping/>
  </p:clrMapOvr>
  <p:transition>
    <p:randomBar dir="vert"/>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35377089"/>
      </p:ext>
    </p:extLst>
  </p:cSld>
  <p:clrMapOvr>
    <a:masterClrMapping/>
  </p:clrMapOvr>
  <p:transition>
    <p:randomBar dir="vert"/>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937295287"/>
      </p:ext>
    </p:extLst>
  </p:cSld>
  <p:clrMapOvr>
    <a:masterClrMapping/>
  </p:clrMapOvr>
  <p:transition>
    <p:randomBar dir="vert"/>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080596303"/>
      </p:ext>
    </p:extLst>
  </p:cSld>
  <p:clrMapOvr>
    <a:masterClrMapping/>
  </p:clrMapOvr>
  <p:transition>
    <p:randomBar dir="vert"/>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4096495"/>
      </p:ext>
    </p:extLst>
  </p:cSld>
  <p:clrMapOvr>
    <a:masterClrMapping/>
  </p:clrMapOvr>
  <p:transition>
    <p:randomBar dir="vert"/>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398656680"/>
      </p:ext>
    </p:extLst>
  </p:cSld>
  <p:clrMapOvr>
    <a:masterClrMapping/>
  </p:clrMapOvr>
  <p:transition>
    <p:randomBar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E14C4357-4527-4A6F-8FC0-A5E3D696D97B}"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16972711"/>
      </p:ext>
    </p:extLst>
  </p:cSld>
  <p:clrMapOvr>
    <a:masterClrMapping/>
  </p:clrMapOvr>
  <p:transition>
    <p:randomBar dir="vert"/>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444672"/>
      </p:ext>
    </p:extLst>
  </p:cSld>
  <p:clrMapOvr>
    <a:masterClrMapping/>
  </p:clrMapOvr>
  <p:transition>
    <p:randomBar dir="vert"/>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379734170"/>
      </p:ext>
    </p:extLst>
  </p:cSld>
  <p:clrMapOvr>
    <a:masterClrMapping/>
  </p:clrMapOvr>
  <p:transition>
    <p:randomBar dir="vert"/>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46544"/>
      </p:ext>
    </p:extLst>
  </p:cSld>
  <p:clrMapOvr>
    <a:masterClrMapping/>
  </p:clrMapOvr>
  <p:transition>
    <p:randomBar dir="vert"/>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987481933"/>
      </p:ext>
    </p:extLst>
  </p:cSld>
  <p:clrMapOvr>
    <a:masterClrMapping/>
  </p:clrMapOvr>
  <p:transition>
    <p:randomBar dir="vert"/>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1913868"/>
      </p:ext>
    </p:extLst>
  </p:cSld>
  <p:clrMapOvr>
    <a:masterClrMapping/>
  </p:clrMapOvr>
  <p:transition>
    <p:randomBar dir="vert"/>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201161291"/>
      </p:ext>
    </p:extLst>
  </p:cSld>
  <p:clrMapOvr>
    <a:masterClrMapping/>
  </p:clrMapOvr>
  <p:transition>
    <p:randomBar dir="vert"/>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6325439"/>
      </p:ext>
    </p:extLst>
  </p:cSld>
  <p:clrMapOvr>
    <a:masterClrMapping/>
  </p:clrMapOvr>
  <p:transition>
    <p:randomBar dir="vert"/>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0722523"/>
      </p:ext>
    </p:extLst>
  </p:cSld>
  <p:clrMapOvr>
    <a:masterClrMapping/>
  </p:clrMapOvr>
  <p:transition>
    <p:randomBar dir="vert"/>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52944335"/>
      </p:ext>
    </p:extLst>
  </p:cSld>
  <p:clrMapOvr>
    <a:masterClrMapping/>
  </p:clrMapOvr>
  <p:transition>
    <p:randomBar dir="vert"/>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87748556"/>
      </p:ext>
    </p:extLst>
  </p:cSld>
  <p:clrMapOvr>
    <a:masterClrMapping/>
  </p:clrMapOvr>
  <p:transition>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0FE2CF07-AA09-4F84-AF7C-19256C76E82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93047553"/>
      </p:ext>
    </p:extLst>
  </p:cSld>
  <p:clrMapOvr>
    <a:masterClrMapping/>
  </p:clrMapOvr>
  <p:transition>
    <p:randomBar dir="vert"/>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76983288"/>
      </p:ext>
    </p:extLst>
  </p:cSld>
  <p:clrMapOvr>
    <a:masterClrMapping/>
  </p:clrMapOvr>
  <p:transition>
    <p:randomBar dir="vert"/>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42546936"/>
      </p:ext>
    </p:extLst>
  </p:cSld>
  <p:clrMapOvr>
    <a:masterClrMapping/>
  </p:clrMapOvr>
  <p:transition>
    <p:randomBar dir="vert"/>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99147406"/>
      </p:ext>
    </p:extLst>
  </p:cSld>
  <p:clrMapOvr>
    <a:masterClrMapping/>
  </p:clrMapOvr>
  <p:transition>
    <p:randomBar dir="vert"/>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84041446"/>
      </p:ext>
    </p:extLst>
  </p:cSld>
  <p:clrMapOvr>
    <a:masterClrMapping/>
  </p:clrMapOvr>
  <p:transition>
    <p:randomBar dir="vert"/>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940121802"/>
      </p:ext>
    </p:extLst>
  </p:cSld>
  <p:clrMapOvr>
    <a:masterClrMapping/>
  </p:clrMapOvr>
  <p:transition>
    <p:randomBar dir="vert"/>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6137644"/>
      </p:ext>
    </p:extLst>
  </p:cSld>
  <p:clrMapOvr>
    <a:masterClrMapping/>
  </p:clrMapOvr>
  <p:transition>
    <p:randomBar dir="vert"/>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039391581"/>
      </p:ext>
    </p:extLst>
  </p:cSld>
  <p:clrMapOvr>
    <a:masterClrMapping/>
  </p:clrMapOvr>
  <p:transition>
    <p:randomBar dir="vert"/>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02623748"/>
      </p:ext>
    </p:extLst>
  </p:cSld>
  <p:clrMapOvr>
    <a:masterClrMapping/>
  </p:clrMapOvr>
  <p:transition>
    <p:randomBar dir="vert"/>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91707068"/>
      </p:ext>
    </p:extLst>
  </p:cSld>
  <p:clrMapOvr>
    <a:masterClrMapping/>
  </p:clrMapOvr>
  <p:transition>
    <p:randomBar dir="vert"/>
  </p:transition>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3533588"/>
      </p:ext>
    </p:extLst>
  </p:cSld>
  <p:clrMapOvr>
    <a:masterClrMapping/>
  </p:clrMapOvr>
  <p:transition>
    <p:randomBar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396516AC-313E-4608-9742-C335A814F6E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99992205"/>
      </p:ext>
    </p:extLst>
  </p:cSld>
  <p:clrMapOvr>
    <a:masterClrMapping/>
  </p:clrMapOvr>
  <p:transition>
    <p:randomBar dir="vert"/>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290494872"/>
      </p:ext>
    </p:extLst>
  </p:cSld>
  <p:clrMapOvr>
    <a:masterClrMapping/>
  </p:clrMapOvr>
  <p:transition>
    <p:randomBar dir="vert"/>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3647361"/>
      </p:ext>
    </p:extLst>
  </p:cSld>
  <p:clrMapOvr>
    <a:masterClrMapping/>
  </p:clrMapOvr>
  <p:transition>
    <p:randomBar dir="vert"/>
  </p:transition>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861114666"/>
      </p:ext>
    </p:extLst>
  </p:cSld>
  <p:clrMapOvr>
    <a:masterClrMapping/>
  </p:clrMapOvr>
  <p:transition>
    <p:randomBar dir="vert"/>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711273"/>
      </p:ext>
    </p:extLst>
  </p:cSld>
  <p:clrMapOvr>
    <a:masterClrMapping/>
  </p:clrMapOvr>
  <p:transition>
    <p:randomBar dir="vert"/>
  </p:transition>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pPr defTabSz="914400"/>
            <a:fld id="{32BF82D2-7A68-459D-A996-9BDDA2518FA4}" type="datetimeFigureOut">
              <a:rPr lang="zh-CN" altLang="en-US" smtClean="0">
                <a:solidFill>
                  <a:prstClr val="black">
                    <a:tint val="75000"/>
                  </a:prstClr>
                </a:solidFill>
                <a:cs typeface="Arial" panose="020B0604020202020204" pitchFamily="34" charset="0"/>
              </a:rPr>
              <a:pPr defTabSz="914400"/>
              <a:t>2024/2/26</a:t>
            </a:fld>
            <a:endParaRPr lang="zh-CN" altLang="en-US">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defTabSz="914400"/>
            <a:endParaRPr lang="zh-CN" altLang="en-US">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defTabSz="914400"/>
            <a:fld id="{3E01EE5D-26FB-46D5-A381-ECFB35BF1D34}" type="slidenum">
              <a:rPr lang="zh-CN" altLang="en-US" smtClean="0">
                <a:solidFill>
                  <a:prstClr val="black">
                    <a:tint val="75000"/>
                  </a:prstClr>
                </a:solidFill>
                <a:cs typeface="Arial" panose="020B0604020202020204" pitchFamily="34" charset="0"/>
              </a:rPr>
              <a:pPr defTabSz="914400"/>
              <a:t>‹#›</a:t>
            </a:fld>
            <a:endParaRPr lang="zh-CN" altLang="en-US">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3852685177"/>
      </p:ext>
    </p:extLst>
  </p:cSld>
  <p:clrMapOvr>
    <a:masterClrMapping/>
  </p:clrMapOvr>
  <p:transition>
    <p:randomBar dir="vert"/>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mn-cs"/>
              </a:defRPr>
            </a:lvl1pPr>
          </a:lstStyle>
          <a:p>
            <a:pPr defTabSz="914400">
              <a:defRPr/>
            </a:pPr>
            <a:fld id="{0C6303A0-9065-42AF-906A-DE1E800FE257}"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mn-cs"/>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mn-cs"/>
              </a:defRPr>
            </a:lvl1pPr>
          </a:lstStyle>
          <a:p>
            <a:pPr defTabSz="914400">
              <a:defRPr/>
            </a:pPr>
            <a:fld id="{2AD3D7CA-7BD8-4738-B6AB-718737AA462A}" type="slidenum">
              <a:rPr lang="zh-CN" altLang="en-US"/>
              <a:pPr defTabSz="914400">
                <a:defRPr/>
              </a:pPr>
              <a:t>‹#›</a:t>
            </a:fld>
            <a:endParaRPr lang="zh-CN" altLang="en-US"/>
          </a:p>
        </p:txBody>
      </p:sp>
    </p:spTree>
    <p:extLst>
      <p:ext uri="{BB962C8B-B14F-4D97-AF65-F5344CB8AC3E}">
        <p14:creationId xmlns:p14="http://schemas.microsoft.com/office/powerpoint/2010/main" val="1267774082"/>
      </p:ext>
    </p:extLst>
  </p:cSld>
  <p:clrMapOvr>
    <a:masterClrMapping/>
  </p:clrMapOvr>
  <p:transition>
    <p:randomBar dir="vert"/>
  </p:transition>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5738463"/>
      </p:ext>
    </p:extLst>
  </p:cSld>
  <p:clrMapOvr>
    <a:masterClrMapping/>
  </p:clrMapOvr>
  <p:transition>
    <p:randomBar dir="vert"/>
  </p:transition>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1927725"/>
      </p:ext>
    </p:extLst>
  </p:cSld>
  <p:clrMapOvr>
    <a:masterClrMapping/>
  </p:clrMapOvr>
  <p:transition>
    <p:randomBar dir="vert"/>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5805442"/>
      </p:ext>
    </p:extLst>
  </p:cSld>
  <p:clrMapOvr>
    <a:masterClrMapping/>
  </p:clrMapOvr>
  <p:transition>
    <p:randomBar dir="vert"/>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3ACFC516-0EBD-4852-9DFD-FFC809B16810}"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855DB59F-0B7A-4009-ADD8-CBB6E0E22669}" type="slidenum">
              <a:rPr lang="zh-CN" altLang="en-US"/>
              <a:pPr defTabSz="914400">
                <a:defRPr/>
              </a:pPr>
              <a:t>‹#›</a:t>
            </a:fld>
            <a:endParaRPr lang="zh-CN" altLang="en-US"/>
          </a:p>
        </p:txBody>
      </p:sp>
    </p:spTree>
    <p:extLst>
      <p:ext uri="{BB962C8B-B14F-4D97-AF65-F5344CB8AC3E}">
        <p14:creationId xmlns:p14="http://schemas.microsoft.com/office/powerpoint/2010/main" val="2439686896"/>
      </p:ext>
    </p:extLst>
  </p:cSld>
  <p:clrMapOvr>
    <a:masterClrMapping/>
  </p:clrMapOvr>
  <p:transition>
    <p:randomBar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DF0C99E-C4F9-4DAB-AB94-365632577A06}"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62607264"/>
      </p:ext>
    </p:extLst>
  </p:cSld>
  <p:clrMapOvr>
    <a:masterClrMapping/>
  </p:clrMapOvr>
  <p:transition>
    <p:randomBar dir="vert"/>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590398418"/>
      </p:ext>
    </p:extLst>
  </p:cSld>
  <p:clrMapOvr>
    <a:masterClrMapping/>
  </p:clrMapOvr>
  <p:transition>
    <p:randomBar dir="vert"/>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969096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defRPr>
            </a:lvl1pPr>
          </a:lstStyle>
          <a:p>
            <a:pPr defTabSz="914400">
              <a:defRPr/>
            </a:pPr>
            <a:fld id="{233108B3-3C5F-434E-B7C6-124BB30C5988}"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0FCC38CE-CFED-41E2-93E2-A213294AFB8B}"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141852704"/>
      </p:ext>
    </p:extLst>
  </p:cSld>
  <p:clrMapOvr>
    <a:masterClrMapping/>
  </p:clrMapOvr>
  <p:transition>
    <p:randomBar dir="vert"/>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085014"/>
      </p:ext>
    </p:extLst>
  </p:cSld>
  <p:clrMapOvr>
    <a:masterClrMapping/>
  </p:clrMapOvr>
  <p:transition>
    <p:randomBar dir="vert"/>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9842344"/>
      </p:ext>
    </p:extLst>
  </p:cSld>
  <p:clrMapOvr>
    <a:masterClrMapping/>
  </p:clrMapOvr>
  <p:transition spd="slow" advTm="3000">
    <p:random/>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5746970"/>
      </p:ext>
    </p:extLst>
  </p:cSld>
  <p:clrMapOvr>
    <a:masterClrMapping/>
  </p:clrMapOvr>
  <p:transition>
    <p:randomBar dir="vert"/>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6782233"/>
      </p:ext>
    </p:extLst>
  </p:cSld>
  <p:clrMapOvr>
    <a:masterClrMapping/>
  </p:clrMapOvr>
  <p:transition>
    <p:randomBar dir="vert"/>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35746100"/>
      </p:ext>
    </p:extLst>
  </p:cSld>
  <p:clrMapOvr>
    <a:masterClrMapping/>
  </p:clrMapOvr>
  <p:transition>
    <p:randomBar dir="vert"/>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7312174"/>
      </p:ext>
    </p:extLst>
  </p:cSld>
  <p:clrMapOvr>
    <a:masterClrMapping/>
  </p:clrMapOvr>
  <p:transition>
    <p:randomBar dir="vert"/>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4089036"/>
      </p:ext>
    </p:extLst>
  </p:cSld>
  <p:clrMapOvr>
    <a:masterClrMapping/>
  </p:clrMapOvr>
  <p:transition>
    <p:randomBar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DDDF32A-0D3B-4C75-8DD7-AA48D6922FA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04724199"/>
      </p:ext>
    </p:extLst>
  </p:cSld>
  <p:clrMapOvr>
    <a:masterClrMapping/>
  </p:clrMapOvr>
  <p:transition>
    <p:randomBar dir="vert"/>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3643900"/>
      </p:ext>
    </p:extLst>
  </p:cSld>
  <p:clrMapOvr>
    <a:masterClrMapping/>
  </p:clrMapOvr>
  <p:transition>
    <p:randomBar dir="vert"/>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1579282"/>
      </p:ext>
    </p:extLst>
  </p:cSld>
  <p:clrMapOvr>
    <a:masterClrMapping/>
  </p:clrMapOvr>
  <p:transition>
    <p:randomBar dir="vert"/>
  </p:transition>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1815163"/>
      </p:ext>
    </p:extLst>
  </p:cSld>
  <p:clrMapOvr>
    <a:masterClrMapping/>
  </p:clrMapOvr>
  <p:transition>
    <p:randomBar dir="vert"/>
  </p:transition>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6817326"/>
      </p:ext>
    </p:extLst>
  </p:cSld>
  <p:clrMapOvr>
    <a:masterClrMapping/>
  </p:clrMapOvr>
  <p:transition spd="slow" advTm="3000">
    <p:random/>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637823"/>
      </p:ext>
    </p:extLst>
  </p:cSld>
  <p:clrMapOvr>
    <a:masterClrMapping/>
  </p:clrMapOvr>
  <p:transition>
    <p:randomBar dir="vert"/>
  </p:transition>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2606032"/>
      </p:ext>
    </p:extLst>
  </p:cSld>
  <p:clrMapOvr>
    <a:masterClrMapping/>
  </p:clrMapOvr>
  <p:transition>
    <p:randomBar dir="vert"/>
  </p:transition>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0839115"/>
      </p:ext>
    </p:extLst>
  </p:cSld>
  <p:clrMapOvr>
    <a:masterClrMapping/>
  </p:clrMapOvr>
  <p:transition>
    <p:randomBar dir="vert"/>
  </p:transition>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9463692"/>
      </p:ext>
    </p:extLst>
  </p:cSld>
  <p:clrMapOvr>
    <a:masterClrMapping/>
  </p:clrMapOvr>
  <p:transition>
    <p:randomBar dir="vert"/>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182487"/>
      </p:ext>
    </p:extLst>
  </p:cSld>
  <p:clrMapOvr>
    <a:masterClrMapping/>
  </p:clrMapOvr>
  <p:transition>
    <p:randomBar dir="vert"/>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335887"/>
      </p:ext>
    </p:extLst>
  </p:cSld>
  <p:clrMapOvr>
    <a:masterClrMapping/>
  </p:clrMapOvr>
  <p:transition>
    <p:randomBar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1043E404-FC01-4AA8-BA2C-0B43F9F46548}"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27178265"/>
      </p:ext>
    </p:extLst>
  </p:cSld>
  <p:clrMapOvr>
    <a:masterClrMapping/>
  </p:clrMapOvr>
  <p:transition>
    <p:randomBar dir="vert"/>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6664049"/>
      </p:ext>
    </p:extLst>
  </p:cSld>
  <p:clrMapOvr>
    <a:masterClrMapping/>
  </p:clrMapOvr>
  <p:transition>
    <p:randomBar dir="vert"/>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2285559"/>
      </p:ext>
    </p:extLst>
  </p:cSld>
  <p:clrMapOvr>
    <a:masterClrMapping/>
  </p:clrMapOvr>
  <p:transition>
    <p:randomBar dir="vert"/>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8175150"/>
      </p:ext>
    </p:extLst>
  </p:cSld>
  <p:clrMapOvr>
    <a:masterClrMapping/>
  </p:clrMapOvr>
  <p:transition>
    <p:randomBar dir="vert"/>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9931401"/>
      </p:ext>
    </p:extLst>
  </p:cSld>
  <p:clrMapOvr>
    <a:masterClrMapping/>
  </p:clrMapOvr>
  <p:transition spd="slow" advClick="0" advTm="4000">
    <p:comb/>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815246"/>
      </p:ext>
    </p:extLst>
  </p:cSld>
  <p:clrMapOvr>
    <a:masterClrMapping/>
  </p:clrMapOvr>
  <p:transition>
    <p:randomBar dir="vert"/>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2614384364"/>
      </p:ext>
    </p:extLst>
  </p:cSld>
  <p:clrMapOvr>
    <a:masterClrMapping/>
  </p:clrMapOvr>
  <p:transition>
    <p:randomBar dir="vert"/>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21294787"/>
      </p:ext>
    </p:extLst>
  </p:cSld>
  <p:clrMapOvr>
    <a:masterClrMapping/>
  </p:clrMapOvr>
  <p:transition>
    <p:randomBar dir="vert"/>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285149"/>
      </p:ext>
    </p:extLst>
  </p:cSld>
  <p:clrMapOvr>
    <a:masterClrMapping/>
  </p:clrMapOvr>
  <p:transition>
    <p:randomBar dir="vert"/>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7244269"/>
      </p:ext>
    </p:extLst>
  </p:cSld>
  <p:clrMapOvr>
    <a:masterClrMapping/>
  </p:clrMapOvr>
  <p:transition spd="slow" advTm="3000">
    <p:random/>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1796012"/>
      </p:ext>
    </p:extLst>
  </p:cSld>
  <p:clrMapOvr>
    <a:masterClrMapping/>
  </p:clrMapOvr>
  <p:transition>
    <p:randomBa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4C82B273-D1F6-4A9F-B39B-4CB0975525D5}"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6623027"/>
      </p:ext>
    </p:extLst>
  </p:cSld>
  <p:clrMapOvr>
    <a:masterClrMapping/>
  </p:clrMapOvr>
  <p:transition>
    <p:randomBar dir="vert"/>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5746538"/>
      </p:ext>
    </p:extLst>
  </p:cSld>
  <p:clrMapOvr>
    <a:masterClrMapping/>
  </p:clrMapOvr>
  <p:transition>
    <p:randomBar dir="vert"/>
  </p:transition>
</p:sldLayout>
</file>

<file path=ppt/slideLayouts/slideLayout291.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3950515"/>
      </p:ext>
    </p:extLst>
  </p:cSld>
  <p:clrMapOvr>
    <a:masterClrMapping/>
  </p:clrMapOvr>
  <p:transition>
    <p:randomBar dir="vert"/>
  </p:transition>
</p:sldLayout>
</file>

<file path=ppt/slideLayouts/slideLayout292.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493769"/>
      </p:ext>
    </p:extLst>
  </p:cSld>
  <p:clrMapOvr>
    <a:masterClrMapping/>
  </p:clrMapOvr>
  <p:transition>
    <p:randomBar dir="vert"/>
  </p:transition>
</p:sldLayout>
</file>

<file path=ppt/slideLayouts/slideLayout293.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2490703"/>
      </p:ext>
    </p:extLst>
  </p:cSld>
  <p:clrMapOvr>
    <a:masterClrMapping/>
  </p:clrMapOvr>
  <p:transition>
    <p:randomBar dir="vert"/>
  </p:transition>
</p:sldLayout>
</file>

<file path=ppt/slideLayouts/slideLayout294.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5520561"/>
      </p:ext>
    </p:extLst>
  </p:cSld>
  <p:clrMapOvr>
    <a:masterClrMapping/>
  </p:clrMapOvr>
  <p:transition>
    <p:randomBar dir="vert"/>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516393"/>
      </p:ext>
    </p:extLst>
  </p:cSld>
  <p:clrMapOvr>
    <a:masterClrMapping/>
  </p:clrMapOvr>
  <p:transition>
    <p:randomBar dir="vert"/>
  </p:transition>
</p:sldLayout>
</file>

<file path=ppt/slideLayouts/slideLayout296.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671873"/>
      </p:ext>
    </p:extLst>
  </p:cSld>
  <p:clrMapOvr>
    <a:masterClrMapping/>
  </p:clrMapOvr>
  <p:transition>
    <p:randomBar dir="vert"/>
  </p:transition>
</p:sldLayout>
</file>

<file path=ppt/slideLayouts/slideLayout297.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4836369"/>
      </p:ext>
    </p:extLst>
  </p:cSld>
  <p:clrMapOvr>
    <a:masterClrMapping/>
  </p:clrMapOvr>
  <p:transition spd="slow" advTm="3000">
    <p:random/>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45841108"/>
      </p:ext>
    </p:extLst>
  </p:cSld>
  <p:clrMapOvr>
    <a:masterClrMapping/>
  </p:clrMapOvr>
  <p:transition>
    <p:randomBar dir="vert"/>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414015"/>
      </p:ext>
    </p:extLst>
  </p:cSld>
  <p:clrMapOvr>
    <a:masterClrMapping/>
  </p:clrMapOvr>
  <p:transition>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290F15-967D-4EED-AF26-1512C2BF3FD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4843562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D172FB2E-4EC8-4834-B1D2-76071FCAAD50}"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23248076"/>
      </p:ext>
    </p:extLst>
  </p:cSld>
  <p:clrMapOvr>
    <a:masterClrMapping/>
  </p:clrMapOvr>
  <p:transition>
    <p:randomBar dir="vert"/>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294651"/>
      </p:ext>
    </p:extLst>
  </p:cSld>
  <p:clrMapOvr>
    <a:masterClrMapping/>
  </p:clrMapOvr>
  <p:transition>
    <p:randomBar dir="vert"/>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1585414"/>
      </p:ext>
    </p:extLst>
  </p:cSld>
  <p:clrMapOvr>
    <a:masterClrMapping/>
  </p:clrMapOvr>
  <p:transition>
    <p:randomBar dir="vert"/>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0444738"/>
      </p:ext>
    </p:extLst>
  </p:cSld>
  <p:clrMapOvr>
    <a:masterClrMapping/>
  </p:clrMapOvr>
  <p:transition>
    <p:randomBar dir="vert"/>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0711386"/>
      </p:ext>
    </p:extLst>
  </p:cSld>
  <p:clrMapOvr>
    <a:masterClrMapping/>
  </p:clrMapOvr>
  <p:transition>
    <p:randomBar dir="vert"/>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4059093"/>
      </p:ext>
    </p:extLst>
  </p:cSld>
  <p:clrMapOvr>
    <a:masterClrMapping/>
  </p:clrMapOvr>
  <p:transition>
    <p:randomBar dir="vert"/>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204768"/>
      </p:ext>
    </p:extLst>
  </p:cSld>
  <p:clrMapOvr>
    <a:masterClrMapping/>
  </p:clrMapOvr>
  <p:transition>
    <p:randomBar dir="vert"/>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5245681"/>
      </p:ext>
    </p:extLst>
  </p:cSld>
  <p:clrMapOvr>
    <a:masterClrMapping/>
  </p:clrMapOvr>
  <p:transition>
    <p:randomBar dir="vert"/>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7021362"/>
      </p:ext>
    </p:extLst>
  </p:cSld>
  <p:clrMapOvr>
    <a:masterClrMapping/>
  </p:clrMapOvr>
  <p:transition spd="slow" advClick="0" advTm="4000">
    <p:comb/>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121476"/>
      </p:ext>
    </p:extLst>
  </p:cSld>
  <p:clrMapOvr>
    <a:masterClrMapping/>
  </p:clrMapOvr>
  <p:transition>
    <p:randomBar dir="vert"/>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1075333198"/>
      </p:ext>
    </p:extLst>
  </p:cSld>
  <p:clrMapOvr>
    <a:masterClrMapping/>
  </p:clrMapOvr>
  <p:transition>
    <p:randomBar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F1ADDCB5-33A6-452D-A1F1-9622C8FF3C40}"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16562031"/>
      </p:ext>
    </p:extLst>
  </p:cSld>
  <p:clrMapOvr>
    <a:masterClrMapping/>
  </p:clrMapOvr>
  <p:transition>
    <p:randomBar dir="vert"/>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6506133"/>
      </p:ext>
    </p:extLst>
  </p:cSld>
  <p:clrMapOvr>
    <a:masterClrMapping/>
  </p:clrMapOvr>
  <p:transition>
    <p:randomBar dir="vert"/>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3923812"/>
      </p:ext>
    </p:extLst>
  </p:cSld>
  <p:clrMapOvr>
    <a:masterClrMapping/>
  </p:clrMapOvr>
  <p:transition spd="slow" advTm="3000">
    <p:random/>
  </p:transition>
</p:sldLayout>
</file>

<file path=ppt/slideLayouts/slideLayout312.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7054242"/>
      </p:ext>
    </p:extLst>
  </p:cSld>
  <p:clrMapOvr>
    <a:masterClrMapping/>
  </p:clrMapOvr>
  <p:transition>
    <p:randomBar dir="vert"/>
  </p:transition>
</p:sldLayout>
</file>

<file path=ppt/slideLayouts/slideLayout313.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916108"/>
      </p:ext>
    </p:extLst>
  </p:cSld>
  <p:clrMapOvr>
    <a:masterClrMapping/>
  </p:clrMapOvr>
  <p:transition>
    <p:randomBar dir="vert"/>
  </p:transition>
</p:sldLayout>
</file>

<file path=ppt/slideLayouts/slideLayout314.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513084"/>
      </p:ext>
    </p:extLst>
  </p:cSld>
  <p:clrMapOvr>
    <a:masterClrMapping/>
  </p:clrMapOvr>
  <p:transition>
    <p:randomBar dir="vert"/>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82806"/>
      </p:ext>
    </p:extLst>
  </p:cSld>
  <p:clrMapOvr>
    <a:masterClrMapping/>
  </p:clrMapOvr>
  <p:transition>
    <p:randomBar dir="vert"/>
  </p:transition>
</p:sldLayout>
</file>

<file path=ppt/slideLayouts/slideLayout316.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8566137"/>
      </p:ext>
    </p:extLst>
  </p:cSld>
  <p:clrMapOvr>
    <a:masterClrMapping/>
  </p:clrMapOvr>
  <p:transition>
    <p:randomBar dir="vert"/>
  </p:transition>
</p:sldLayout>
</file>

<file path=ppt/slideLayouts/slideLayout317.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290316"/>
      </p:ext>
    </p:extLst>
  </p:cSld>
  <p:clrMapOvr>
    <a:masterClrMapping/>
  </p:clrMapOvr>
  <p:transition>
    <p:randomBar dir="vert"/>
  </p:transition>
</p:sldLayout>
</file>

<file path=ppt/slideLayouts/slideLayout318.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5973260"/>
      </p:ext>
    </p:extLst>
  </p:cSld>
  <p:clrMapOvr>
    <a:masterClrMapping/>
  </p:clrMapOvr>
  <p:transition>
    <p:randomBar dir="vert"/>
  </p:transition>
</p:sldLayout>
</file>

<file path=ppt/slideLayouts/slideLayout319.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724558"/>
      </p:ext>
    </p:extLst>
  </p:cSld>
  <p:clrMapOvr>
    <a:masterClrMapping/>
  </p:clrMapOvr>
  <p:transition>
    <p:randomBar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6F6D1EBA-6041-4BF5-8ECE-C912A55FA93E}"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11269768"/>
      </p:ext>
    </p:extLst>
  </p:cSld>
  <p:clrMapOvr>
    <a:masterClrMapping/>
  </p:clrMapOvr>
  <p:transition>
    <p:randomBar dir="vert"/>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4434086"/>
      </p:ext>
    </p:extLst>
  </p:cSld>
  <p:clrMapOvr>
    <a:masterClrMapping/>
  </p:clrMapOvr>
  <p:transition spd="slow" advTm="3000">
    <p:random/>
  </p:transition>
</p:sldLayout>
</file>

<file path=ppt/slideLayouts/slideLayout321.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7304888"/>
      </p:ext>
    </p:extLst>
  </p:cSld>
  <p:clrMapOvr>
    <a:masterClrMapping/>
  </p:clrMapOvr>
  <p:transition>
    <p:randomBar dir="vert"/>
  </p:transition>
</p:sldLayout>
</file>

<file path=ppt/slideLayouts/slideLayout322.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9015984"/>
      </p:ext>
    </p:extLst>
  </p:cSld>
  <p:clrMapOvr>
    <a:masterClrMapping/>
  </p:clrMapOvr>
  <p:transition>
    <p:randomBar dir="vert"/>
  </p:transition>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92957"/>
      </p:ext>
    </p:extLst>
  </p:cSld>
  <p:clrMapOvr>
    <a:masterClrMapping/>
  </p:clrMapOvr>
  <p:transition>
    <p:randomBar dir="vert"/>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3482796"/>
      </p:ext>
    </p:extLst>
  </p:cSld>
  <p:clrMapOvr>
    <a:masterClrMapping/>
  </p:clrMapOvr>
  <p:transition>
    <p:randomBar dir="vert"/>
  </p:transition>
</p:sldLayout>
</file>

<file path=ppt/slideLayouts/slideLayout325.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1202492"/>
      </p:ext>
    </p:extLst>
  </p:cSld>
  <p:clrMapOvr>
    <a:masterClrMapping/>
  </p:clrMapOvr>
  <p:transition>
    <p:randomBar dir="vert"/>
  </p:transition>
</p:sldLayout>
</file>

<file path=ppt/slideLayouts/slideLayout326.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8743774"/>
      </p:ext>
    </p:extLst>
  </p:cSld>
  <p:clrMapOvr>
    <a:masterClrMapping/>
  </p:clrMapOvr>
  <p:transition>
    <p:randomBar dir="vert"/>
  </p:transition>
</p:sldLayout>
</file>

<file path=ppt/slideLayouts/slideLayout327.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6555223"/>
      </p:ext>
    </p:extLst>
  </p:cSld>
  <p:clrMapOvr>
    <a:masterClrMapping/>
  </p:clrMapOvr>
  <p:transition>
    <p:randomBar dir="vert"/>
  </p:transition>
</p:sldLayout>
</file>

<file path=ppt/slideLayouts/slideLayout328.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7962929"/>
      </p:ext>
    </p:extLst>
  </p:cSld>
  <p:clrMapOvr>
    <a:masterClrMapping/>
  </p:clrMapOvr>
  <p:transition>
    <p:randomBar dir="vert"/>
  </p:transition>
</p:sldLayout>
</file>

<file path=ppt/slideLayouts/slideLayout329.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4434995"/>
      </p:ext>
    </p:extLst>
  </p:cSld>
  <p:clrMapOvr>
    <a:masterClrMapping/>
  </p:clrMapOvr>
  <p:transition>
    <p:randomBar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735837B-5167-4CAC-B53D-C2801750461D}"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02866344"/>
      </p:ext>
    </p:extLst>
  </p:cSld>
  <p:clrMapOvr>
    <a:masterClrMapping/>
  </p:clrMapOvr>
  <p:transition>
    <p:randomBar dir="vert"/>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4461197"/>
      </p:ext>
    </p:extLst>
  </p:cSld>
  <p:clrMapOvr>
    <a:masterClrMapping/>
  </p:clrMapOvr>
  <p:transition spd="slow" advClick="0" advTm="4000">
    <p:comb/>
  </p:transition>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5357465"/>
      </p:ext>
    </p:extLst>
  </p:cSld>
  <p:clrMapOvr>
    <a:masterClrMapping/>
  </p:clrMapOvr>
  <p:transition>
    <p:randomBar dir="vert"/>
  </p:transition>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529569228"/>
      </p:ext>
    </p:extLst>
  </p:cSld>
  <p:clrMapOvr>
    <a:masterClrMapping/>
  </p:clrMapOvr>
  <p:transition>
    <p:randomBar dir="vert"/>
  </p:transition>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8142997"/>
      </p:ext>
    </p:extLst>
  </p:cSld>
  <p:clrMapOvr>
    <a:masterClrMapping/>
  </p:clrMapOvr>
  <p:transition>
    <p:randomBar dir="vert"/>
  </p:transition>
</p:sldLayout>
</file>

<file path=ppt/slideLayouts/slideLayout334.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8451418"/>
      </p:ext>
    </p:extLst>
  </p:cSld>
  <p:clrMapOvr>
    <a:masterClrMapping/>
  </p:clrMapOvr>
  <p:transition spd="slow" advTm="3000">
    <p:random/>
  </p:transition>
</p:sldLayout>
</file>

<file path=ppt/slideLayouts/slideLayout335.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5716207"/>
      </p:ext>
    </p:extLst>
  </p:cSld>
  <p:clrMapOvr>
    <a:masterClrMapping/>
  </p:clrMapOvr>
  <p:transition>
    <p:randomBar dir="vert"/>
  </p:transition>
</p:sldLayout>
</file>

<file path=ppt/slideLayouts/slideLayout336.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3571668"/>
      </p:ext>
    </p:extLst>
  </p:cSld>
  <p:clrMapOvr>
    <a:masterClrMapping/>
  </p:clrMapOvr>
  <p:transition>
    <p:randomBar dir="vert"/>
  </p:transition>
</p:sldLayout>
</file>

<file path=ppt/slideLayouts/slideLayout337.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9711806"/>
      </p:ext>
    </p:extLst>
  </p:cSld>
  <p:clrMapOvr>
    <a:masterClrMapping/>
  </p:clrMapOvr>
  <p:transition>
    <p:randomBar dir="vert"/>
  </p:transition>
</p:sldLayout>
</file>

<file path=ppt/slideLayouts/slideLayout338.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8659211"/>
      </p:ext>
    </p:extLst>
  </p:cSld>
  <p:clrMapOvr>
    <a:masterClrMapping/>
  </p:clrMapOvr>
  <p:transition>
    <p:randomBar dir="vert"/>
  </p:transition>
</p:sldLayout>
</file>

<file path=ppt/slideLayouts/slideLayout339.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8061214"/>
      </p:ext>
    </p:extLst>
  </p:cSld>
  <p:clrMapOvr>
    <a:masterClrMapping/>
  </p:clrMapOvr>
  <p:transition>
    <p:randomBar dir="ver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9C187384-1631-427A-8C6B-43ABBF2F17CC}"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83048153"/>
      </p:ext>
    </p:extLst>
  </p:cSld>
  <p:clrMapOvr>
    <a:masterClrMapping/>
  </p:clrMapOvr>
  <p:transition>
    <p:randomBar dir="vert"/>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935033"/>
      </p:ext>
    </p:extLst>
  </p:cSld>
  <p:clrMapOvr>
    <a:masterClrMapping/>
  </p:clrMapOvr>
  <p:transition>
    <p:randomBar dir="vert"/>
  </p:transition>
</p:sldLayout>
</file>

<file path=ppt/slideLayouts/slideLayout341.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8975304"/>
      </p:ext>
    </p:extLst>
  </p:cSld>
  <p:clrMapOvr>
    <a:masterClrMapping/>
  </p:clrMapOvr>
  <p:transition>
    <p:randomBar dir="vert"/>
  </p:transition>
</p:sldLayout>
</file>

<file path=ppt/slideLayouts/slideLayout342.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5121140"/>
      </p:ext>
    </p:extLst>
  </p:cSld>
  <p:clrMapOvr>
    <a:masterClrMapping/>
  </p:clrMapOvr>
  <p:transition>
    <p:randomBar dir="vert"/>
  </p:transition>
</p:sldLayout>
</file>

<file path=ppt/slideLayouts/slideLayout343.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534680"/>
      </p:ext>
    </p:extLst>
  </p:cSld>
  <p:clrMapOvr>
    <a:masterClrMapping/>
  </p:clrMapOvr>
  <p:transition spd="slow" advTm="3000">
    <p:random/>
  </p:transition>
</p:sldLayout>
</file>

<file path=ppt/slideLayouts/slideLayout344.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9172435"/>
      </p:ext>
    </p:extLst>
  </p:cSld>
  <p:clrMapOvr>
    <a:masterClrMapping/>
  </p:clrMapOvr>
  <p:transition>
    <p:randomBar dir="vert"/>
  </p:transition>
</p:sldLayout>
</file>

<file path=ppt/slideLayouts/slideLayout345.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3047371"/>
      </p:ext>
    </p:extLst>
  </p:cSld>
  <p:clrMapOvr>
    <a:masterClrMapping/>
  </p:clrMapOvr>
  <p:transition>
    <p:randomBar dir="vert"/>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7512035"/>
      </p:ext>
    </p:extLst>
  </p:cSld>
  <p:clrMapOvr>
    <a:masterClrMapping/>
  </p:clrMapOvr>
  <p:transition>
    <p:randomBar dir="vert"/>
  </p:transition>
</p:sldLayout>
</file>

<file path=ppt/slideLayouts/slideLayout347.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4567005"/>
      </p:ext>
    </p:extLst>
  </p:cSld>
  <p:clrMapOvr>
    <a:masterClrMapping/>
  </p:clrMapOvr>
  <p:transition>
    <p:randomBar dir="vert"/>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9162351"/>
      </p:ext>
    </p:extLst>
  </p:cSld>
  <p:clrMapOvr>
    <a:masterClrMapping/>
  </p:clrMapOvr>
  <p:transition>
    <p:randomBar dir="vert"/>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8291213"/>
      </p:ext>
    </p:extLst>
  </p:cSld>
  <p:clrMapOvr>
    <a:masterClrMapping/>
  </p:clrMapOvr>
  <p:transition>
    <p:randomBar dir="vert"/>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644358"/>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6282819"/>
      </p:ext>
    </p:extLst>
  </p:cSld>
  <p:clrMapOvr>
    <a:masterClrMapping/>
  </p:clrMapOvr>
  <p:transition>
    <p:randomBar dir="vert"/>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721896"/>
      </p:ext>
    </p:extLst>
  </p:cSld>
  <p:clrMapOvr>
    <a:masterClrMapping/>
  </p:clrMapOvr>
  <p:transition>
    <p:randomBar dir="vert"/>
  </p:transition>
</p:sldLayout>
</file>

<file path=ppt/slideLayouts/slideLayout352.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5447874"/>
      </p:ext>
    </p:extLst>
  </p:cSld>
  <p:clrMapOvr>
    <a:masterClrMapping/>
  </p:clrMapOvr>
  <p:transition>
    <p:randomBar dir="vert"/>
  </p:transition>
</p:sldLayout>
</file>

<file path=ppt/slideLayouts/slideLayout353.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087311"/>
      </p:ext>
    </p:extLst>
  </p:cSld>
  <p:clrMapOvr>
    <a:masterClrMapping/>
  </p:clrMapOvr>
  <p:transition spd="slow" advClick="0" advTm="4000">
    <p:comb/>
  </p:transition>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8153944"/>
      </p:ext>
    </p:extLst>
  </p:cSld>
  <p:clrMapOvr>
    <a:masterClrMapping/>
  </p:clrMapOvr>
  <p:transition>
    <p:randomBar dir="vert"/>
  </p:transition>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2753255899"/>
      </p:ext>
    </p:extLst>
  </p:cSld>
  <p:clrMapOvr>
    <a:masterClrMapping/>
  </p:clrMapOvr>
  <p:transition>
    <p:randomBar dir="vert"/>
  </p:transition>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9905177"/>
      </p:ext>
    </p:extLst>
  </p:cSld>
  <p:clrMapOvr>
    <a:masterClrMapping/>
  </p:clrMapOvr>
  <p:transition>
    <p:randomBar dir="vert"/>
  </p:transition>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2667872"/>
      </p:ext>
    </p:extLst>
  </p:cSld>
  <p:clrMapOvr>
    <a:masterClrMapping/>
  </p:clrMapOvr>
  <p:transition>
    <p:randomBar dir="vert"/>
  </p:transition>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3288745"/>
      </p:ext>
    </p:extLst>
  </p:cSld>
  <p:clrMapOvr>
    <a:masterClrMapping/>
  </p:clrMapOvr>
  <p:transition>
    <p:randomBar dir="vert"/>
  </p:transition>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0093396"/>
      </p:ext>
    </p:extLst>
  </p:cSld>
  <p:clrMapOvr>
    <a:masterClrMapping/>
  </p:clrMapOvr>
  <p:transition>
    <p:randomBar dir="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12944731"/>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5422170"/>
      </p:ext>
    </p:extLst>
  </p:cSld>
  <p:clrMapOvr>
    <a:masterClrMapping/>
  </p:clrMapOvr>
  <p:transition>
    <p:randomBar dir="vert"/>
  </p:transition>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1913530"/>
      </p:ext>
    </p:extLst>
  </p:cSld>
  <p:clrMapOvr>
    <a:masterClrMapping/>
  </p:clrMapOvr>
  <p:transition>
    <p:randomBar dir="vert"/>
  </p:transition>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7523411"/>
      </p:ext>
    </p:extLst>
  </p:cSld>
  <p:clrMapOvr>
    <a:masterClrMapping/>
  </p:clrMapOvr>
  <p:transition>
    <p:randomBar dir="vert"/>
  </p:transition>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77049999"/>
      </p:ext>
    </p:extLst>
  </p:cSld>
  <p:clrMapOvr>
    <a:masterClrMapping/>
  </p:clrMapOvr>
  <p:transition>
    <p:randomBar dir="vert"/>
  </p:transition>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3942750"/>
      </p:ext>
    </p:extLst>
  </p:cSld>
  <p:clrMapOvr>
    <a:masterClrMapping/>
  </p:clrMapOvr>
  <p:transition>
    <p:randomBar dir="vert"/>
  </p:transition>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4142676"/>
      </p:ext>
    </p:extLst>
  </p:cSld>
  <p:clrMapOvr>
    <a:masterClrMapping/>
  </p:clrMapOvr>
  <p:transition>
    <p:randomBar dir="vert"/>
  </p:transition>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41149"/>
      </p:ext>
    </p:extLst>
  </p:cSld>
  <p:clrMapOvr>
    <a:masterClrMapping/>
  </p:clrMapOvr>
  <p:transition>
    <p:randomBar dir="vert"/>
  </p:transition>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645420"/>
      </p:ext>
    </p:extLst>
  </p:cSld>
  <p:clrMapOvr>
    <a:masterClrMapping/>
  </p:clrMapOvr>
  <p:transition>
    <p:randomBar dir="vert"/>
  </p:transition>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0485065"/>
      </p:ext>
    </p:extLst>
  </p:cSld>
  <p:clrMapOvr>
    <a:masterClrMapping/>
  </p:clrMapOvr>
  <p:transition>
    <p:randomBar dir="vert"/>
  </p:transition>
</p:sldLayout>
</file>

<file path=ppt/slideLayouts/slideLayout369.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1237048"/>
      </p:ext>
    </p:extLst>
  </p:cSld>
  <p:clrMapOvr>
    <a:masterClrMapping/>
  </p:clrMapOvr>
  <p:transition>
    <p:randomBar dir="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86546539"/>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9858702"/>
      </p:ext>
    </p:extLst>
  </p:cSld>
  <p:clrMapOvr>
    <a:masterClrMapping/>
  </p:clrMapOvr>
  <p:transition>
    <p:randomBar dir="vert"/>
  </p:transition>
</p:sldLayout>
</file>

<file path=ppt/slideLayouts/slideLayout371.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19863"/>
      </p:ext>
    </p:extLst>
  </p:cSld>
  <p:clrMapOvr>
    <a:masterClrMapping/>
  </p:clrMapOvr>
  <p:transition>
    <p:randomBar dir="vert"/>
  </p:transition>
</p:sldLayout>
</file>

<file path=ppt/slideLayouts/slideLayout372.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6628740"/>
      </p:ext>
    </p:extLst>
  </p:cSld>
  <p:clrMapOvr>
    <a:masterClrMapping/>
  </p:clrMapOvr>
  <p:transition>
    <p:randomBar dir="vert"/>
  </p:transition>
</p:sldLayout>
</file>

<file path=ppt/slideLayouts/slideLayout373.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2716631"/>
      </p:ext>
    </p:extLst>
  </p:cSld>
  <p:clrMapOvr>
    <a:masterClrMapping/>
  </p:clrMapOvr>
  <p:transition>
    <p:randomBar dir="vert"/>
  </p:transition>
</p:sldLayout>
</file>

<file path=ppt/slideLayouts/slideLayout374.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0217940"/>
      </p:ext>
    </p:extLst>
  </p:cSld>
  <p:clrMapOvr>
    <a:masterClrMapping/>
  </p:clrMapOvr>
  <p:transition>
    <p:randomBar dir="vert"/>
  </p:transition>
</p:sldLayout>
</file>

<file path=ppt/slideLayouts/slideLayout375.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9132964"/>
      </p:ext>
    </p:extLst>
  </p:cSld>
  <p:clrMapOvr>
    <a:masterClrMapping/>
  </p:clrMapOvr>
  <p:transition>
    <p:randomBar dir="vert"/>
  </p:transition>
</p:sldLayout>
</file>

<file path=ppt/slideLayouts/slideLayout376.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4428874"/>
      </p:ext>
    </p:extLst>
  </p:cSld>
  <p:clrMapOvr>
    <a:masterClrMapping/>
  </p:clrMapOvr>
  <p:transition>
    <p:randomBar dir="vert"/>
  </p:transition>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2087983"/>
      </p:ext>
    </p:extLst>
  </p:cSld>
  <p:clrMapOvr>
    <a:masterClrMapping/>
  </p:clrMapOvr>
  <p:transition>
    <p:randomBar dir="vert"/>
  </p:transition>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18471342"/>
      </p:ext>
    </p:extLst>
  </p:cSld>
  <p:clrMapOvr>
    <a:masterClrMapping/>
  </p:clrMapOvr>
  <p:transition>
    <p:randomBar dir="vert"/>
  </p:transition>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56228782"/>
      </p:ext>
    </p:extLst>
  </p:cSld>
  <p:clrMapOvr>
    <a:masterClrMapping/>
  </p:clrMapOvr>
  <p:transition>
    <p:randomBar dir="ver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37403426"/>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33303518"/>
      </p:ext>
    </p:extLst>
  </p:cSld>
  <p:clrMapOvr>
    <a:masterClrMapping/>
  </p:clrMapOvr>
  <p:transition>
    <p:randomBar dir="vert"/>
  </p:transition>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72369180"/>
      </p:ext>
    </p:extLst>
  </p:cSld>
  <p:clrMapOvr>
    <a:masterClrMapping/>
  </p:clrMapOvr>
  <p:transition>
    <p:randomBar dir="vert"/>
  </p:transition>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173347053"/>
      </p:ext>
    </p:extLst>
  </p:cSld>
  <p:clrMapOvr>
    <a:masterClrMapping/>
  </p:clrMapOvr>
  <p:transition>
    <p:randomBar dir="vert"/>
  </p:transition>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27365594"/>
      </p:ext>
    </p:extLst>
  </p:cSld>
  <p:clrMapOvr>
    <a:masterClrMapping/>
  </p:clrMapOvr>
  <p:transition>
    <p:randomBar dir="vert"/>
  </p:transition>
</p:sldLayout>
</file>

<file path=ppt/slideLayouts/slideLayout384.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000704875"/>
      </p:ext>
    </p:extLst>
  </p:cSld>
  <p:clrMapOvr>
    <a:masterClrMapping/>
  </p:clrMapOvr>
  <p:transition>
    <p:randomBar dir="vert"/>
  </p:transition>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0862993"/>
      </p:ext>
    </p:extLst>
  </p:cSld>
  <p:clrMapOvr>
    <a:masterClrMapping/>
  </p:clrMapOvr>
  <p:transition>
    <p:randomBar dir="vert"/>
  </p:transition>
</p:sldLayout>
</file>

<file path=ppt/slideLayouts/slideLayout386.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714308463"/>
      </p:ext>
    </p:extLst>
  </p:cSld>
  <p:clrMapOvr>
    <a:masterClrMapping/>
  </p:clrMapOvr>
  <p:transition>
    <p:randomBar dir="vert"/>
  </p:transition>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43812"/>
      </p:ext>
    </p:extLst>
  </p:cSld>
  <p:clrMapOvr>
    <a:masterClrMapping/>
  </p:clrMapOvr>
  <p:transition>
    <p:randomBar dir="vert"/>
  </p:transition>
</p:sldLayout>
</file>

<file path=ppt/slideLayouts/slideLayout388.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853172409"/>
      </p:ext>
    </p:extLst>
  </p:cSld>
  <p:clrMapOvr>
    <a:masterClrMapping/>
  </p:clrMapOvr>
  <p:transition>
    <p:randomBar dir="vert"/>
  </p:transition>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2437535"/>
      </p:ext>
    </p:extLst>
  </p:cSld>
  <p:clrMapOvr>
    <a:masterClrMapping/>
  </p:clrMapOvr>
  <p:transition>
    <p:randomBar dir="vert"/>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3772349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221436715"/>
      </p:ext>
    </p:extLst>
  </p:cSld>
  <p:clrMapOvr>
    <a:masterClrMapping/>
  </p:clrMapOvr>
  <p:transition>
    <p:randomBar dir="vert"/>
  </p:transition>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1296350"/>
      </p:ext>
    </p:extLst>
  </p:cSld>
  <p:clrMapOvr>
    <a:masterClrMapping/>
  </p:clrMapOvr>
  <p:transition>
    <p:randomBar dir="vert"/>
  </p:transition>
</p:sldLayout>
</file>

<file path=ppt/slideLayouts/slideLayout392.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257092827"/>
      </p:ext>
    </p:extLst>
  </p:cSld>
  <p:clrMapOvr>
    <a:masterClrMapping/>
  </p:clrMapOvr>
  <p:transition>
    <p:randomBar dir="vert"/>
  </p:transition>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037114"/>
      </p:ext>
    </p:extLst>
  </p:cSld>
  <p:clrMapOvr>
    <a:masterClrMapping/>
  </p:clrMapOvr>
  <p:transition>
    <p:randomBar dir="vert"/>
  </p:transition>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2910107"/>
      </p:ext>
    </p:extLst>
  </p:cSld>
  <p:clrMapOvr>
    <a:masterClrMapping/>
  </p:clrMapOvr>
  <p:transition>
    <p:randomBar dir="vert"/>
  </p:transition>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29612780"/>
      </p:ext>
    </p:extLst>
  </p:cSld>
  <p:clrMapOvr>
    <a:masterClrMapping/>
  </p:clrMapOvr>
  <p:transition>
    <p:randomBar dir="vert"/>
  </p:transition>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566810642"/>
      </p:ext>
    </p:extLst>
  </p:cSld>
  <p:clrMapOvr>
    <a:masterClrMapping/>
  </p:clrMapOvr>
  <p:transition>
    <p:randomBar dir="vert"/>
  </p:transition>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28018752"/>
      </p:ext>
    </p:extLst>
  </p:cSld>
  <p:clrMapOvr>
    <a:masterClrMapping/>
  </p:clrMapOvr>
  <p:transition>
    <p:randomBar dir="vert"/>
  </p:transition>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77062535"/>
      </p:ext>
    </p:extLst>
  </p:cSld>
  <p:clrMapOvr>
    <a:masterClrMapping/>
  </p:clrMapOvr>
  <p:transition>
    <p:randomBar dir="vert"/>
  </p:transition>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48741119"/>
      </p:ext>
    </p:extLst>
  </p:cSld>
  <p:clrMapOvr>
    <a:masterClrMapping/>
  </p:clrMapOvr>
  <p:transition>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4290F15-967D-4EED-AF26-1512C2BF3FD9}"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18112754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23326276"/>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37905082"/>
      </p:ext>
    </p:extLst>
  </p:cSld>
  <p:clrMapOvr>
    <a:masterClrMapping/>
  </p:clrMapOvr>
  <p:transition>
    <p:randomBar dir="vert"/>
  </p:transition>
</p:sldLayout>
</file>

<file path=ppt/slideLayouts/slideLayout401.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759223667"/>
      </p:ext>
    </p:extLst>
  </p:cSld>
  <p:clrMapOvr>
    <a:masterClrMapping/>
  </p:clrMapOvr>
  <p:transition>
    <p:randomBar dir="vert"/>
  </p:transition>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057291"/>
      </p:ext>
    </p:extLst>
  </p:cSld>
  <p:clrMapOvr>
    <a:masterClrMapping/>
  </p:clrMapOvr>
  <p:transition>
    <p:randomBar dir="vert"/>
  </p:transition>
</p:sldLayout>
</file>

<file path=ppt/slideLayouts/slideLayout403.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448090586"/>
      </p:ext>
    </p:extLst>
  </p:cSld>
  <p:clrMapOvr>
    <a:masterClrMapping/>
  </p:clrMapOvr>
  <p:transition>
    <p:randomBar dir="vert"/>
  </p:transition>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52729"/>
      </p:ext>
    </p:extLst>
  </p:cSld>
  <p:clrMapOvr>
    <a:masterClrMapping/>
  </p:clrMapOvr>
  <p:transition>
    <p:randomBar dir="vert"/>
  </p:transition>
</p:sldLayout>
</file>

<file path=ppt/slideLayouts/slideLayout405.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460212680"/>
      </p:ext>
    </p:extLst>
  </p:cSld>
  <p:clrMapOvr>
    <a:masterClrMapping/>
  </p:clrMapOvr>
  <p:transition>
    <p:randomBar dir="vert"/>
  </p:transition>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0544586"/>
      </p:ext>
    </p:extLst>
  </p:cSld>
  <p:clrMapOvr>
    <a:masterClrMapping/>
  </p:clrMapOvr>
  <p:transition>
    <p:randomBar dir="vert"/>
  </p:transition>
</p:sldLayout>
</file>

<file path=ppt/slideLayouts/slideLayout407.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579719967"/>
      </p:ext>
    </p:extLst>
  </p:cSld>
  <p:clrMapOvr>
    <a:masterClrMapping/>
  </p:clrMapOvr>
  <p:transition>
    <p:randomBar dir="vert"/>
  </p:transition>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0571331"/>
      </p:ext>
    </p:extLst>
  </p:cSld>
  <p:clrMapOvr>
    <a:masterClrMapping/>
  </p:clrMapOvr>
  <p:transition>
    <p:randomBar dir="vert"/>
  </p:transition>
</p:sldLayout>
</file>

<file path=ppt/slideLayouts/slideLayout409.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029746154"/>
      </p:ext>
    </p:extLst>
  </p:cSld>
  <p:clrMapOvr>
    <a:masterClrMapping/>
  </p:clrMapOvr>
  <p:transition>
    <p:randomBar dir="vert"/>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48212542"/>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782343"/>
      </p:ext>
    </p:extLst>
  </p:cSld>
  <p:clrMapOvr>
    <a:masterClrMapping/>
  </p:clrMapOvr>
  <p:transition>
    <p:randomBar dir="vert"/>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2024/2/26</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val="556670603"/>
      </p:ext>
    </p:extLst>
  </p:cSld>
  <p:clrMapOvr>
    <a:masterClrMapping/>
  </p:clrMapOvr>
  <p:transition>
    <p:randomBar dir="vert"/>
  </p:transition>
</p:sldLayout>
</file>

<file path=ppt/slideLayouts/slideLayout412.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935354287"/>
      </p:ext>
    </p:extLst>
  </p:cSld>
  <p:clrMapOvr>
    <a:masterClrMapping/>
  </p:clrMapOvr>
  <p:transition>
    <p:randomBar dir="vert"/>
  </p:transition>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3623303"/>
      </p:ext>
    </p:extLst>
  </p:cSld>
  <p:clrMapOvr>
    <a:masterClrMapping/>
  </p:clrMapOvr>
  <p:transition>
    <p:randomBar dir="vert"/>
  </p:transition>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7902355"/>
      </p:ext>
    </p:extLst>
  </p:cSld>
  <p:clrMapOvr>
    <a:masterClrMapping/>
  </p:clrMapOvr>
  <p:transition>
    <p:randomBar dir="vert"/>
  </p:transition>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7326105"/>
      </p:ext>
    </p:extLst>
  </p:cSld>
  <p:clrMapOvr>
    <a:masterClrMapping/>
  </p:clrMapOvr>
  <p:transition>
    <p:randomBar dir="vert"/>
  </p:transition>
</p:sldLayout>
</file>

<file path=ppt/slideLayouts/slideLayout416.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526637808"/>
      </p:ext>
    </p:extLst>
  </p:cSld>
  <p:clrMapOvr>
    <a:masterClrMapping/>
  </p:clrMapOvr>
  <p:transition>
    <p:randomBar dir="vert"/>
  </p:transition>
</p:sldLayout>
</file>

<file path=ppt/slideLayouts/slideLayout417.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486544573"/>
      </p:ext>
    </p:extLst>
  </p:cSld>
  <p:clrMapOvr>
    <a:masterClrMapping/>
  </p:clrMapOvr>
  <p:transition>
    <p:randomBar dir="vert"/>
  </p:transition>
</p:sldLayout>
</file>

<file path=ppt/slideLayouts/slideLayout418.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778033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19.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032705203"/>
      </p:ext>
    </p:extLst>
  </p:cSld>
  <p:clrMapOvr>
    <a:masterClrMapping/>
  </p:clrMapOvr>
  <p:transition>
    <p:randomBar dir="vert"/>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753134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3196007"/>
      </p:ext>
    </p:extLst>
  </p:cSld>
  <p:clrMapOvr>
    <a:masterClrMapping/>
  </p:clrMapOvr>
  <p:transition>
    <p:randomBar dir="vert"/>
  </p:transition>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2245947"/>
      </p:ext>
    </p:extLst>
  </p:cSld>
  <p:clrMapOvr>
    <a:masterClrMapping/>
  </p:clrMapOvr>
  <p:transition>
    <p:randomBar dir="vert"/>
  </p:transition>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3994776"/>
      </p:ext>
    </p:extLst>
  </p:cSld>
  <p:clrMapOvr>
    <a:masterClrMapping/>
  </p:clrMapOvr>
  <p:transition>
    <p:randomBar dir="vert"/>
  </p:transition>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3655024"/>
      </p:ext>
    </p:extLst>
  </p:cSld>
  <p:clrMapOvr>
    <a:masterClrMapping/>
  </p:clrMapOvr>
  <p:transition>
    <p:randomBar dir="vert"/>
  </p:transition>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4297305"/>
      </p:ext>
    </p:extLst>
  </p:cSld>
  <p:clrMapOvr>
    <a:masterClrMapping/>
  </p:clrMapOvr>
  <p:transition>
    <p:randomBar dir="vert"/>
  </p:transition>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5576638"/>
      </p:ext>
    </p:extLst>
  </p:cSld>
  <p:clrMapOvr>
    <a:masterClrMapping/>
  </p:clrMapOvr>
  <p:transition>
    <p:randomBar dir="vert"/>
  </p:transition>
</p:sldLayout>
</file>

<file path=ppt/slideLayouts/slideLayout426.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DD22C65B-FAC9-421A-9391-569306C0644A}"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BEBC0E72-BF06-4A19-B2CD-574FB1E7DA1E}" type="slidenum">
              <a:rPr lang="zh-CN" altLang="en-US"/>
              <a:pPr defTabSz="914400">
                <a:defRPr/>
              </a:pPr>
              <a:t>‹#›</a:t>
            </a:fld>
            <a:endParaRPr lang="zh-CN" altLang="en-US"/>
          </a:p>
        </p:txBody>
      </p:sp>
    </p:spTree>
    <p:extLst>
      <p:ext uri="{BB962C8B-B14F-4D97-AF65-F5344CB8AC3E}">
        <p14:creationId xmlns:p14="http://schemas.microsoft.com/office/powerpoint/2010/main" val="857743530"/>
      </p:ext>
    </p:extLst>
  </p:cSld>
  <p:clrMapOvr>
    <a:masterClrMapping/>
  </p:clrMapOvr>
  <p:transition>
    <p:randomBar dir="vert"/>
  </p:transition>
</p:sldLayout>
</file>

<file path=ppt/slideLayouts/slideLayout427.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60329089-014F-40B7-AF9F-C11F97BF94C2}"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C06FD32C-10E6-4306-A8A9-F7761EEB30E2}" type="slidenum">
              <a:rPr lang="zh-CN" altLang="en-US"/>
              <a:pPr defTabSz="914400">
                <a:defRPr/>
              </a:pPr>
              <a:t>‹#›</a:t>
            </a:fld>
            <a:endParaRPr lang="zh-CN" altLang="en-US"/>
          </a:p>
        </p:txBody>
      </p:sp>
    </p:spTree>
    <p:extLst>
      <p:ext uri="{BB962C8B-B14F-4D97-AF65-F5344CB8AC3E}">
        <p14:creationId xmlns:p14="http://schemas.microsoft.com/office/powerpoint/2010/main" val="1548632688"/>
      </p:ext>
    </p:extLst>
  </p:cSld>
  <p:clrMapOvr>
    <a:masterClrMapping/>
  </p:clrMapOvr>
  <p:transition>
    <p:randomBar dir="vert"/>
  </p:transition>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7181211"/>
      </p:ext>
    </p:extLst>
  </p:cSld>
  <p:clrMapOvr>
    <a:masterClrMapping/>
  </p:clrMapOvr>
  <p:transition>
    <p:randomBar dir="vert"/>
  </p:transition>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1306412"/>
      </p:ext>
    </p:extLst>
  </p:cSld>
  <p:clrMapOvr>
    <a:masterClrMapping/>
  </p:clrMapOvr>
  <p:transition>
    <p:randomBar dir="ver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70803327"/>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7697344"/>
      </p:ext>
    </p:extLst>
  </p:cSld>
  <p:clrMapOvr>
    <a:masterClrMapping/>
  </p:clrMapOvr>
  <p:transition>
    <p:randomBar dir="vert"/>
  </p:transition>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6500026"/>
      </p:ext>
    </p:extLst>
  </p:cSld>
  <p:clrMapOvr>
    <a:masterClrMapping/>
  </p:clrMapOvr>
  <p:transition>
    <p:randomBar dir="vert"/>
  </p:transition>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1893985"/>
      </p:ext>
    </p:extLst>
  </p:cSld>
  <p:clrMapOvr>
    <a:masterClrMapping/>
  </p:clrMapOvr>
  <p:transition>
    <p:randomBar dir="vert"/>
  </p:transition>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8943385"/>
      </p:ext>
    </p:extLst>
  </p:cSld>
  <p:clrMapOvr>
    <a:masterClrMapping/>
  </p:clrMapOvr>
  <p:transition>
    <p:randomBar dir="vert"/>
  </p:transition>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569987"/>
      </p:ext>
    </p:extLst>
  </p:cSld>
  <p:clrMapOvr>
    <a:masterClrMapping/>
  </p:clrMapOvr>
  <p:transition>
    <p:randomBar dir="vert"/>
  </p:transition>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7923740"/>
      </p:ext>
    </p:extLst>
  </p:cSld>
  <p:clrMapOvr>
    <a:masterClrMapping/>
  </p:clrMapOvr>
  <p:transition>
    <p:randomBar dir="vert"/>
  </p:transition>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996994"/>
      </p:ext>
    </p:extLst>
  </p:cSld>
  <p:clrMapOvr>
    <a:masterClrMapping/>
  </p:clrMapOvr>
  <p:transition>
    <p:randomBar dir="vert"/>
  </p:transition>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145466"/>
      </p:ext>
    </p:extLst>
  </p:cSld>
  <p:clrMapOvr>
    <a:masterClrMapping/>
  </p:clrMapOvr>
  <p:transition>
    <p:randomBar dir="vert"/>
  </p:transition>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1951151"/>
      </p:ext>
    </p:extLst>
  </p:cSld>
  <p:clrMapOvr>
    <a:masterClrMapping/>
  </p:clrMapOvr>
  <p:transition>
    <p:randomBar dir="vert"/>
  </p:transition>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4038658"/>
      </p:ext>
    </p:extLst>
  </p:cSld>
  <p:clrMapOvr>
    <a:masterClrMapping/>
  </p:clrMapOvr>
  <p:transition>
    <p:randomBar dir="vert"/>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49379291"/>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80705072"/>
      </p:ext>
    </p:extLst>
  </p:cSld>
  <p:clrMapOvr>
    <a:masterClrMapping/>
  </p:clrMapOvr>
  <p:transition>
    <p:randomBar dir="vert"/>
  </p:transition>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8108943"/>
      </p:ext>
    </p:extLst>
  </p:cSld>
  <p:clrMapOvr>
    <a:masterClrMapping/>
  </p:clrMapOvr>
  <p:transition>
    <p:randomBar dir="vert"/>
  </p:transition>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5133292"/>
      </p:ext>
    </p:extLst>
  </p:cSld>
  <p:clrMapOvr>
    <a:masterClrMapping/>
  </p:clrMapOvr>
  <p:transition>
    <p:randomBar dir="vert"/>
  </p:transition>
</p:sldLayout>
</file>

<file path=ppt/slideLayouts/slideLayout443.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5895439"/>
      </p:ext>
    </p:extLst>
  </p:cSld>
  <p:clrMapOvr>
    <a:masterClrMapping/>
  </p:clrMapOvr>
  <p:transition>
    <p:randomBar dir="vert"/>
  </p:transition>
</p:sldLayout>
</file>

<file path=ppt/slideLayouts/slideLayout444.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82734139"/>
      </p:ext>
    </p:extLst>
  </p:cSld>
  <p:clrMapOvr>
    <a:masterClrMapping/>
  </p:clrMapOvr>
  <p:transition>
    <p:randomBar dir="vert"/>
  </p:transition>
</p:sldLayout>
</file>

<file path=ppt/slideLayouts/slideLayout445.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388127"/>
      </p:ext>
    </p:extLst>
  </p:cSld>
  <p:clrMapOvr>
    <a:masterClrMapping/>
  </p:clrMapOvr>
  <p:transition>
    <p:randomBar dir="vert"/>
  </p:transition>
</p:sldLayout>
</file>

<file path=ppt/slideLayouts/slideLayout446.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666485"/>
      </p:ext>
    </p:extLst>
  </p:cSld>
  <p:clrMapOvr>
    <a:masterClrMapping/>
  </p:clrMapOvr>
  <p:transition>
    <p:randomBar dir="vert"/>
  </p:transition>
</p:sldLayout>
</file>

<file path=ppt/slideLayouts/slideLayout447.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8592525"/>
      </p:ext>
    </p:extLst>
  </p:cSld>
  <p:clrMapOvr>
    <a:masterClrMapping/>
  </p:clrMapOvr>
  <p:transition>
    <p:randomBar dir="vert"/>
  </p:transition>
</p:sldLayout>
</file>

<file path=ppt/slideLayouts/slideLayout448.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093390"/>
      </p:ext>
    </p:extLst>
  </p:cSld>
  <p:clrMapOvr>
    <a:masterClrMapping/>
  </p:clrMapOvr>
  <p:transition>
    <p:randomBar dir="vert"/>
  </p:transition>
</p:sldLayout>
</file>

<file path=ppt/slideLayouts/slideLayout449.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5391596"/>
      </p:ext>
    </p:extLst>
  </p:cSld>
  <p:clrMapOvr>
    <a:masterClrMapping/>
  </p:clrMapOvr>
  <p:transition>
    <p:randomBar dir="vert"/>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2466761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7976075"/>
      </p:ext>
    </p:extLst>
  </p:cSld>
  <p:clrMapOvr>
    <a:masterClrMapping/>
  </p:clrMapOvr>
  <p:transition>
    <p:randomBar dir="vert"/>
  </p:transition>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55219211"/>
      </p:ext>
    </p:extLst>
  </p:cSld>
  <p:clrMapOvr>
    <a:masterClrMapping/>
  </p:clrMapOvr>
  <p:transition>
    <p:randomBar dir="vert"/>
  </p:transition>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04376454"/>
      </p:ext>
    </p:extLst>
  </p:cSld>
  <p:clrMapOvr>
    <a:masterClrMapping/>
  </p:clrMapOvr>
  <p:transition>
    <p:randomBar dir="vert"/>
  </p:transition>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05075572"/>
      </p:ext>
    </p:extLst>
  </p:cSld>
  <p:clrMapOvr>
    <a:masterClrMapping/>
  </p:clrMapOvr>
  <p:transition>
    <p:randomBar dir="vert"/>
  </p:transition>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937522706"/>
      </p:ext>
    </p:extLst>
  </p:cSld>
  <p:clrMapOvr>
    <a:masterClrMapping/>
  </p:clrMapOvr>
  <p:transition>
    <p:randomBar dir="vert"/>
  </p:transition>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13915202"/>
      </p:ext>
    </p:extLst>
  </p:cSld>
  <p:clrMapOvr>
    <a:masterClrMapping/>
  </p:clrMapOvr>
  <p:transition>
    <p:randomBar dir="vert"/>
  </p:transition>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02248962"/>
      </p:ext>
    </p:extLst>
  </p:cSld>
  <p:clrMapOvr>
    <a:masterClrMapping/>
  </p:clrMapOvr>
  <p:transition>
    <p:randomBar dir="vert"/>
  </p:transition>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55184290"/>
      </p:ext>
    </p:extLst>
  </p:cSld>
  <p:clrMapOvr>
    <a:masterClrMapping/>
  </p:clrMapOvr>
  <p:transition>
    <p:randomBar dir="vert"/>
  </p:transition>
</p:sldLayout>
</file>

<file path=ppt/slideLayouts/slideLayout458.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299047688"/>
      </p:ext>
    </p:extLst>
  </p:cSld>
  <p:clrMapOvr>
    <a:masterClrMapping/>
  </p:clrMapOvr>
  <p:transition>
    <p:randomBar dir="vert"/>
  </p:transition>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6549207"/>
      </p:ext>
    </p:extLst>
  </p:cSld>
  <p:clrMapOvr>
    <a:masterClrMapping/>
  </p:clrMapOvr>
  <p:transition>
    <p:randomBar dir="vert"/>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04541124"/>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660607786"/>
      </p:ext>
    </p:extLst>
  </p:cSld>
  <p:clrMapOvr>
    <a:masterClrMapping/>
  </p:clrMapOvr>
  <p:transition>
    <p:randomBar dir="vert"/>
  </p:transition>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7083681"/>
      </p:ext>
    </p:extLst>
  </p:cSld>
  <p:clrMapOvr>
    <a:masterClrMapping/>
  </p:clrMapOvr>
  <p:transition>
    <p:randomBar dir="vert"/>
  </p:transition>
</p:sldLayout>
</file>

<file path=ppt/slideLayouts/slideLayout462.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097729145"/>
      </p:ext>
    </p:extLst>
  </p:cSld>
  <p:clrMapOvr>
    <a:masterClrMapping/>
  </p:clrMapOvr>
  <p:transition>
    <p:randomBar dir="vert"/>
  </p:transition>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2081428"/>
      </p:ext>
    </p:extLst>
  </p:cSld>
  <p:clrMapOvr>
    <a:masterClrMapping/>
  </p:clrMapOvr>
  <p:transition>
    <p:randomBar dir="vert"/>
  </p:transition>
</p:sldLayout>
</file>

<file path=ppt/slideLayouts/slideLayout464.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165558925"/>
      </p:ext>
    </p:extLst>
  </p:cSld>
  <p:clrMapOvr>
    <a:masterClrMapping/>
  </p:clrMapOvr>
  <p:transition>
    <p:randomBar dir="vert"/>
  </p:transition>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09265617"/>
      </p:ext>
    </p:extLst>
  </p:cSld>
  <p:clrMapOvr>
    <a:masterClrMapping/>
  </p:clrMapOvr>
  <p:transition>
    <p:randomBar dir="vert"/>
  </p:transition>
</p:sldLayout>
</file>

<file path=ppt/slideLayouts/slideLayout466.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093013712"/>
      </p:ext>
    </p:extLst>
  </p:cSld>
  <p:clrMapOvr>
    <a:masterClrMapping/>
  </p:clrMapOvr>
  <p:transition>
    <p:randomBar dir="vert"/>
  </p:transition>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60271214"/>
      </p:ext>
    </p:extLst>
  </p:cSld>
  <p:clrMapOvr>
    <a:masterClrMapping/>
  </p:clrMapOvr>
  <p:transition>
    <p:randomBar dir="vert"/>
  </p:transition>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1353083"/>
      </p:ext>
    </p:extLst>
  </p:cSld>
  <p:clrMapOvr>
    <a:masterClrMapping/>
  </p:clrMapOvr>
  <p:transition>
    <p:randomBar dir="vert"/>
  </p:transition>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231968343"/>
      </p:ext>
    </p:extLst>
  </p:cSld>
  <p:clrMapOvr>
    <a:masterClrMapping/>
  </p:clrMapOvr>
  <p:transition>
    <p:randomBar dir="vert"/>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9248170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1766584"/>
      </p:ext>
    </p:extLst>
  </p:cSld>
  <p:clrMapOvr>
    <a:masterClrMapping/>
  </p:clrMapOvr>
  <p:transition>
    <p:randomBar dir="vert"/>
  </p:transition>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83052791"/>
      </p:ext>
    </p:extLst>
  </p:cSld>
  <p:clrMapOvr>
    <a:masterClrMapping/>
  </p:clrMapOvr>
  <p:transition>
    <p:randomBar dir="vert"/>
  </p:transition>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093502144"/>
      </p:ext>
    </p:extLst>
  </p:cSld>
  <p:clrMapOvr>
    <a:masterClrMapping/>
  </p:clrMapOvr>
  <p:transition>
    <p:randomBar dir="vert"/>
  </p:transition>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531205083"/>
      </p:ext>
    </p:extLst>
  </p:cSld>
  <p:clrMapOvr>
    <a:masterClrMapping/>
  </p:clrMapOvr>
  <p:transition>
    <p:randomBar dir="vert"/>
  </p:transition>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82689798"/>
      </p:ext>
    </p:extLst>
  </p:cSld>
  <p:clrMapOvr>
    <a:masterClrMapping/>
  </p:clrMapOvr>
  <p:transition>
    <p:randomBar dir="vert"/>
  </p:transition>
</p:sldLayout>
</file>

<file path=ppt/slideLayouts/slideLayout475.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490818186"/>
      </p:ext>
    </p:extLst>
  </p:cSld>
  <p:clrMapOvr>
    <a:masterClrMapping/>
  </p:clrMapOvr>
  <p:transition>
    <p:randomBar dir="vert"/>
  </p:transition>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5967739"/>
      </p:ext>
    </p:extLst>
  </p:cSld>
  <p:clrMapOvr>
    <a:masterClrMapping/>
  </p:clrMapOvr>
  <p:transition>
    <p:randomBar dir="vert"/>
  </p:transition>
</p:sldLayout>
</file>

<file path=ppt/slideLayouts/slideLayout477.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246036034"/>
      </p:ext>
    </p:extLst>
  </p:cSld>
  <p:clrMapOvr>
    <a:masterClrMapping/>
  </p:clrMapOvr>
  <p:transition>
    <p:randomBar dir="vert"/>
  </p:transition>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319810"/>
      </p:ext>
    </p:extLst>
  </p:cSld>
  <p:clrMapOvr>
    <a:masterClrMapping/>
  </p:clrMapOvr>
  <p:transition>
    <p:randomBar dir="vert"/>
  </p:transition>
</p:sldLayout>
</file>

<file path=ppt/slideLayouts/slideLayout479.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986849168"/>
      </p:ext>
    </p:extLst>
  </p:cSld>
  <p:clrMapOvr>
    <a:masterClrMapping/>
  </p:clrMapOvr>
  <p:transition>
    <p:randomBar dir="vert"/>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749863"/>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9893932"/>
      </p:ext>
    </p:extLst>
  </p:cSld>
  <p:clrMapOvr>
    <a:masterClrMapping/>
  </p:clrMapOvr>
  <p:transition>
    <p:randomBar dir="vert"/>
  </p:transition>
</p:sldLayout>
</file>

<file path=ppt/slideLayouts/slideLayout481.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076868314"/>
      </p:ext>
    </p:extLst>
  </p:cSld>
  <p:clrMapOvr>
    <a:masterClrMapping/>
  </p:clrMapOvr>
  <p:transition>
    <p:randomBar dir="vert"/>
  </p:transition>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777919"/>
      </p:ext>
    </p:extLst>
  </p:cSld>
  <p:clrMapOvr>
    <a:masterClrMapping/>
  </p:clrMapOvr>
  <p:transition>
    <p:randomBar dir="vert"/>
  </p:transition>
</p:sldLayout>
</file>

<file path=ppt/slideLayouts/slideLayout483.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009523350"/>
      </p:ext>
    </p:extLst>
  </p:cSld>
  <p:clrMapOvr>
    <a:masterClrMapping/>
  </p:clrMapOvr>
  <p:transition>
    <p:randomBar dir="vert"/>
  </p:transition>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2010904"/>
      </p:ext>
    </p:extLst>
  </p:cSld>
  <p:clrMapOvr>
    <a:masterClrMapping/>
  </p:clrMapOvr>
  <p:transition>
    <p:randomBar dir="vert"/>
  </p:transition>
</p:sldLayout>
</file>

<file path=ppt/slideLayouts/slideLayout485.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2024/2/26</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val="3805229198"/>
      </p:ext>
    </p:extLst>
  </p:cSld>
  <p:clrMapOvr>
    <a:masterClrMapping/>
  </p:clrMapOvr>
  <p:transition>
    <p:randomBar dir="vert"/>
  </p:transition>
</p:sldLayout>
</file>

<file path=ppt/slideLayouts/slideLayout486.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407596474"/>
      </p:ext>
    </p:extLst>
  </p:cSld>
  <p:clrMapOvr>
    <a:masterClrMapping/>
  </p:clrMapOvr>
  <p:transition>
    <p:randomBar dir="vert"/>
  </p:transition>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5603908"/>
      </p:ext>
    </p:extLst>
  </p:cSld>
  <p:clrMapOvr>
    <a:masterClrMapping/>
  </p:clrMapOvr>
  <p:transition>
    <p:randomBar dir="vert"/>
  </p:transition>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1198130"/>
      </p:ext>
    </p:extLst>
  </p:cSld>
  <p:clrMapOvr>
    <a:masterClrMapping/>
  </p:clrMapOvr>
  <p:transition>
    <p:randomBar dir="vert"/>
  </p:transition>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0530283"/>
      </p:ext>
    </p:extLst>
  </p:cSld>
  <p:clrMapOvr>
    <a:masterClrMapping/>
  </p:clrMapOvr>
  <p:transition>
    <p:randomBar dir="vert"/>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45720997"/>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012711144"/>
      </p:ext>
    </p:extLst>
  </p:cSld>
  <p:clrMapOvr>
    <a:masterClrMapping/>
  </p:clrMapOvr>
  <p:transition>
    <p:randomBar dir="vert"/>
  </p:transition>
</p:sldLayout>
</file>

<file path=ppt/slideLayouts/slideLayout491.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789523741"/>
      </p:ext>
    </p:extLst>
  </p:cSld>
  <p:clrMapOvr>
    <a:masterClrMapping/>
  </p:clrMapOvr>
  <p:transition>
    <p:randomBar dir="vert"/>
  </p:transition>
</p:sldLayout>
</file>

<file path=ppt/slideLayouts/slideLayout492.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91066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93.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815620333"/>
      </p:ext>
    </p:extLst>
  </p:cSld>
  <p:clrMapOvr>
    <a:masterClrMapping/>
  </p:clrMapOvr>
  <p:transition>
    <p:randomBar dir="vert"/>
  </p:transition>
</p:sldLayout>
</file>

<file path=ppt/slideLayouts/slideLayout494.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2630710182"/>
      </p:ext>
    </p:extLst>
  </p:cSld>
  <p:clrMapOvr>
    <a:masterClrMapping/>
  </p:clrMapOvr>
  <p:transition>
    <p:randomBar dir="vert"/>
  </p:transition>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4169831"/>
      </p:ext>
    </p:extLst>
  </p:cSld>
  <p:clrMapOvr>
    <a:masterClrMapping/>
  </p:clrMapOvr>
  <p:transition>
    <p:randomBar dir="vert"/>
  </p:transition>
</p:sldLayout>
</file>

<file path=ppt/slideLayouts/slideLayout496.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1586198342"/>
      </p:ext>
    </p:extLst>
  </p:cSld>
  <p:clrMapOvr>
    <a:masterClrMapping/>
  </p:clrMapOvr>
  <p:transition>
    <p:randomBar dir="vert"/>
  </p:transition>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6212635"/>
      </p:ext>
    </p:extLst>
  </p:cSld>
  <p:clrMapOvr>
    <a:masterClrMapping/>
  </p:clrMapOvr>
  <p:transition>
    <p:randomBar dir="vert"/>
  </p:transition>
</p:sldLayout>
</file>

<file path=ppt/slideLayouts/slideLayout498.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706854922"/>
      </p:ext>
    </p:extLst>
  </p:cSld>
  <p:clrMapOvr>
    <a:masterClrMapping/>
  </p:clrMapOvr>
  <p:transition>
    <p:randomBar dir="vert"/>
  </p:transition>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0759199"/>
      </p:ext>
    </p:extLst>
  </p:cSld>
  <p:clrMapOvr>
    <a:masterClrMapping/>
  </p:clrMapOvr>
  <p:transition>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4290F15-967D-4EED-AF26-1512C2BF3FD9}" type="datetimeFigureOut">
              <a:rPr lang="en-US" smtClean="0"/>
              <a:t>26/02/2024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5036284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876452638"/>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134385867"/>
      </p:ext>
    </p:extLst>
  </p:cSld>
  <p:clrMapOvr>
    <a:masterClrMapping/>
  </p:clrMapOvr>
  <p:transition>
    <p:randomBar dir="vert"/>
  </p:transition>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6981487"/>
      </p:ext>
    </p:extLst>
  </p:cSld>
  <p:clrMapOvr>
    <a:masterClrMapping/>
  </p:clrMapOvr>
  <p:transition>
    <p:randomBar dir="vert"/>
  </p:transition>
</p:sldLayout>
</file>

<file path=ppt/slideLayouts/slideLayout502.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3586011098"/>
      </p:ext>
    </p:extLst>
  </p:cSld>
  <p:clrMapOvr>
    <a:masterClrMapping/>
  </p:clrMapOvr>
  <p:transition>
    <p:randomBar dir="vert"/>
  </p:transition>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05251037"/>
      </p:ext>
    </p:extLst>
  </p:cSld>
  <p:clrMapOvr>
    <a:masterClrMapping/>
  </p:clrMapOvr>
  <p:transition>
    <p:randomBar dir="vert"/>
  </p:transition>
</p:sldLayout>
</file>

<file path=ppt/slideLayouts/slideLayout504.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65270061"/>
      </p:ext>
    </p:extLst>
  </p:cSld>
  <p:clrMapOvr>
    <a:masterClrMapping/>
  </p:clrMapOvr>
  <p:transition>
    <p:randomBar dir="vert"/>
  </p:transition>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33711075"/>
      </p:ext>
    </p:extLst>
  </p:cSld>
  <p:clrMapOvr>
    <a:masterClrMapping/>
  </p:clrMapOvr>
  <p:transition>
    <p:randomBar dir="vert"/>
  </p:transition>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52204512"/>
      </p:ext>
    </p:extLst>
  </p:cSld>
  <p:clrMapOvr>
    <a:masterClrMapping/>
  </p:clrMapOvr>
  <p:transition>
    <p:randomBar dir="vert"/>
  </p:transition>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73752188"/>
      </p:ext>
    </p:extLst>
  </p:cSld>
  <p:clrMapOvr>
    <a:masterClrMapping/>
  </p:clrMapOvr>
  <p:transition>
    <p:randomBar dir="vert"/>
  </p:transition>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933748266"/>
      </p:ext>
    </p:extLst>
  </p:cSld>
  <p:clrMapOvr>
    <a:masterClrMapping/>
  </p:clrMapOvr>
  <p:transition>
    <p:randomBar dir="vert"/>
  </p:transition>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07354113"/>
      </p:ext>
    </p:extLst>
  </p:cSld>
  <p:clrMapOvr>
    <a:masterClrMapping/>
  </p:clrMapOvr>
  <p:transition>
    <p:randomBar dir="vert"/>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310414799"/>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13246837"/>
      </p:ext>
    </p:extLst>
  </p:cSld>
  <p:clrMapOvr>
    <a:masterClrMapping/>
  </p:clrMapOvr>
  <p:transition>
    <p:randomBar dir="vert"/>
  </p:transition>
</p:sldLayout>
</file>

<file path=ppt/slideLayouts/slideLayout511.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3734031010"/>
      </p:ext>
    </p:extLst>
  </p:cSld>
  <p:clrMapOvr>
    <a:masterClrMapping/>
  </p:clrMapOvr>
  <p:transition>
    <p:randomBar dir="vert"/>
  </p:transition>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0078535"/>
      </p:ext>
    </p:extLst>
  </p:cSld>
  <p:clrMapOvr>
    <a:masterClrMapping/>
  </p:clrMapOvr>
  <p:transition>
    <p:randomBar dir="vert"/>
  </p:transition>
</p:sldLayout>
</file>

<file path=ppt/slideLayouts/slideLayout513.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3323118914"/>
      </p:ext>
    </p:extLst>
  </p:cSld>
  <p:clrMapOvr>
    <a:masterClrMapping/>
  </p:clrMapOvr>
  <p:transition>
    <p:randomBar dir="vert"/>
  </p:transition>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9525293"/>
      </p:ext>
    </p:extLst>
  </p:cSld>
  <p:clrMapOvr>
    <a:masterClrMapping/>
  </p:clrMapOvr>
  <p:transition>
    <p:randomBar dir="vert"/>
  </p:transition>
</p:sldLayout>
</file>

<file path=ppt/slideLayouts/slideLayout515.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872934234"/>
      </p:ext>
    </p:extLst>
  </p:cSld>
  <p:clrMapOvr>
    <a:masterClrMapping/>
  </p:clrMapOvr>
  <p:transition>
    <p:randomBar dir="vert"/>
  </p:transition>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42235"/>
      </p:ext>
    </p:extLst>
  </p:cSld>
  <p:clrMapOvr>
    <a:masterClrMapping/>
  </p:clrMapOvr>
  <p:transition>
    <p:randomBar dir="vert"/>
  </p:transition>
</p:sldLayout>
</file>

<file path=ppt/slideLayouts/slideLayout517.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1639107530"/>
      </p:ext>
    </p:extLst>
  </p:cSld>
  <p:clrMapOvr>
    <a:masterClrMapping/>
  </p:clrMapOvr>
  <p:transition>
    <p:randomBar dir="vert"/>
  </p:transition>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113298"/>
      </p:ext>
    </p:extLst>
  </p:cSld>
  <p:clrMapOvr>
    <a:masterClrMapping/>
  </p:clrMapOvr>
  <p:transition>
    <p:randomBar dir="vert"/>
  </p:transition>
</p:sldLayout>
</file>

<file path=ppt/slideLayouts/slideLayout519.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260207645"/>
      </p:ext>
    </p:extLst>
  </p:cSld>
  <p:clrMapOvr>
    <a:masterClrMapping/>
  </p:clrMapOvr>
  <p:transition>
    <p:randomBar dir="vert"/>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340413165"/>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8921157"/>
      </p:ext>
    </p:extLst>
  </p:cSld>
  <p:clrMapOvr>
    <a:masterClrMapping/>
  </p:clrMapOvr>
  <p:transition>
    <p:randomBar dir="vert"/>
  </p:transition>
</p:sldLayout>
</file>

<file path=ppt/slideLayouts/slideLayout521.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394727"/>
      </p:ext>
    </p:extLst>
  </p:cSld>
  <p:clrMapOvr>
    <a:masterClrMapping/>
  </p:clrMapOvr>
  <p:transition>
    <p:randomBar dir="vert"/>
  </p:transition>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07978613"/>
      </p:ext>
    </p:extLst>
  </p:cSld>
  <p:clrMapOvr>
    <a:masterClrMapping/>
  </p:clrMapOvr>
  <p:transition>
    <p:randomBar dir="vert"/>
  </p:transition>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1427646"/>
      </p:ext>
    </p:extLst>
  </p:cSld>
  <p:clrMapOvr>
    <a:masterClrMapping/>
  </p:clrMapOvr>
  <p:transition>
    <p:randomBar dir="vert"/>
  </p:transition>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698834959"/>
      </p:ext>
    </p:extLst>
  </p:cSld>
  <p:clrMapOvr>
    <a:masterClrMapping/>
  </p:clrMapOvr>
  <p:transition>
    <p:randomBar dir="vert"/>
  </p:transition>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60637348"/>
      </p:ext>
    </p:extLst>
  </p:cSld>
  <p:clrMapOvr>
    <a:masterClrMapping/>
  </p:clrMapOvr>
  <p:transition>
    <p:randomBar dir="vert"/>
  </p:transition>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567887392"/>
      </p:ext>
    </p:extLst>
  </p:cSld>
  <p:clrMapOvr>
    <a:masterClrMapping/>
  </p:clrMapOvr>
  <p:transition>
    <p:randomBar dir="vert"/>
  </p:transition>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51997422"/>
      </p:ext>
    </p:extLst>
  </p:cSld>
  <p:clrMapOvr>
    <a:masterClrMapping/>
  </p:clrMapOvr>
  <p:transition>
    <p:randomBar dir="vert"/>
  </p:transition>
</p:sldLayout>
</file>

<file path=ppt/slideLayouts/slideLayout528.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861221633"/>
      </p:ext>
    </p:extLst>
  </p:cSld>
  <p:clrMapOvr>
    <a:masterClrMapping/>
  </p:clrMapOvr>
  <p:transition>
    <p:randomBar dir="vert"/>
  </p:transition>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5914512"/>
      </p:ext>
    </p:extLst>
  </p:cSld>
  <p:clrMapOvr>
    <a:masterClrMapping/>
  </p:clrMapOvr>
  <p:transition>
    <p:randomBar dir="vert"/>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623936447"/>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369643351"/>
      </p:ext>
    </p:extLst>
  </p:cSld>
  <p:clrMapOvr>
    <a:masterClrMapping/>
  </p:clrMapOvr>
  <p:transition>
    <p:randomBar dir="vert"/>
  </p:transition>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4368691"/>
      </p:ext>
    </p:extLst>
  </p:cSld>
  <p:clrMapOvr>
    <a:masterClrMapping/>
  </p:clrMapOvr>
  <p:transition>
    <p:randomBar dir="vert"/>
  </p:transition>
</p:sldLayout>
</file>

<file path=ppt/slideLayouts/slideLayout532.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3168929104"/>
      </p:ext>
    </p:extLst>
  </p:cSld>
  <p:clrMapOvr>
    <a:masterClrMapping/>
  </p:clrMapOvr>
  <p:transition>
    <p:randomBar dir="vert"/>
  </p:transition>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760671"/>
      </p:ext>
    </p:extLst>
  </p:cSld>
  <p:clrMapOvr>
    <a:masterClrMapping/>
  </p:clrMapOvr>
  <p:transition>
    <p:randomBar dir="vert"/>
  </p:transition>
</p:sldLayout>
</file>

<file path=ppt/slideLayouts/slideLayout534.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693405862"/>
      </p:ext>
    </p:extLst>
  </p:cSld>
  <p:clrMapOvr>
    <a:masterClrMapping/>
  </p:clrMapOvr>
  <p:transition>
    <p:randomBar dir="vert"/>
  </p:transition>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8744573"/>
      </p:ext>
    </p:extLst>
  </p:cSld>
  <p:clrMapOvr>
    <a:masterClrMapping/>
  </p:clrMapOvr>
  <p:transition>
    <p:randomBar dir="vert"/>
  </p:transition>
</p:sldLayout>
</file>

<file path=ppt/slideLayouts/slideLayout536.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557792068"/>
      </p:ext>
    </p:extLst>
  </p:cSld>
  <p:clrMapOvr>
    <a:masterClrMapping/>
  </p:clrMapOvr>
  <p:transition>
    <p:randomBar dir="vert"/>
  </p:transition>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1173145"/>
      </p:ext>
    </p:extLst>
  </p:cSld>
  <p:clrMapOvr>
    <a:masterClrMapping/>
  </p:clrMapOvr>
  <p:transition>
    <p:randomBar dir="vert"/>
  </p:transition>
</p:sldLayout>
</file>

<file path=ppt/slideLayouts/slideLayout538.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pPr defTabSz="914400"/>
            <a:fld id="{32BF82D2-7A68-459D-A996-9BDDA2518FA4}" type="datetimeFigureOut">
              <a:rPr lang="zh-CN" altLang="en-US" smtClean="0">
                <a:solidFill>
                  <a:prstClr val="black">
                    <a:tint val="75000"/>
                  </a:prstClr>
                </a:solidFill>
              </a:rPr>
              <a:pPr defTabSz="914400"/>
              <a:t>2024/2/26</a:t>
            </a:fld>
            <a:endParaRPr lang="zh-CN" altLang="en-US">
              <a:solidFill>
                <a:prstClr val="black">
                  <a:tint val="75000"/>
                </a:prstClr>
              </a:solidFill>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defTabSz="914400"/>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defTabSz="914400"/>
            <a:fld id="{3E01EE5D-26FB-46D5-A381-ECFB35BF1D34}" type="slidenum">
              <a:rPr lang="zh-CN" altLang="en-US" smtClean="0">
                <a:solidFill>
                  <a:prstClr val="black">
                    <a:tint val="75000"/>
                  </a:prstClr>
                </a:solidFill>
              </a:rPr>
              <a:pPr defTabSz="914400"/>
              <a:t>‹#›</a:t>
            </a:fld>
            <a:endParaRPr lang="zh-CN" altLang="en-US">
              <a:solidFill>
                <a:prstClr val="black">
                  <a:tint val="75000"/>
                </a:prstClr>
              </a:solidFill>
            </a:endParaRPr>
          </a:p>
        </p:txBody>
      </p:sp>
    </p:spTree>
    <p:extLst>
      <p:ext uri="{BB962C8B-B14F-4D97-AF65-F5344CB8AC3E}">
        <p14:creationId xmlns:p14="http://schemas.microsoft.com/office/powerpoint/2010/main" val="2507951001"/>
      </p:ext>
    </p:extLst>
  </p:cSld>
  <p:clrMapOvr>
    <a:masterClrMapping/>
  </p:clrMapOvr>
  <p:transition>
    <p:randomBar dir="vert"/>
  </p:transition>
</p:sldLayout>
</file>

<file path=ppt/slideLayouts/slideLayout539.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mn-cs"/>
              </a:defRPr>
            </a:lvl1pPr>
          </a:lstStyle>
          <a:p>
            <a:pPr defTabSz="914400">
              <a:defRPr/>
            </a:pPr>
            <a:fld id="{0C6303A0-9065-42AF-906A-DE1E800FE257}"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mn-cs"/>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mn-cs"/>
              </a:defRPr>
            </a:lvl1pPr>
          </a:lstStyle>
          <a:p>
            <a:pPr defTabSz="914400">
              <a:defRPr/>
            </a:pPr>
            <a:fld id="{2AD3D7CA-7BD8-4738-B6AB-718737AA462A}" type="slidenum">
              <a:rPr lang="zh-CN" altLang="en-US"/>
              <a:pPr defTabSz="914400">
                <a:defRPr/>
              </a:pPr>
              <a:t>‹#›</a:t>
            </a:fld>
            <a:endParaRPr lang="zh-CN" altLang="en-US"/>
          </a:p>
        </p:txBody>
      </p:sp>
    </p:spTree>
    <p:extLst>
      <p:ext uri="{BB962C8B-B14F-4D97-AF65-F5344CB8AC3E}">
        <p14:creationId xmlns:p14="http://schemas.microsoft.com/office/powerpoint/2010/main" val="3964641393"/>
      </p:ext>
    </p:extLst>
  </p:cSld>
  <p:clrMapOvr>
    <a:masterClrMapping/>
  </p:clrMapOvr>
  <p:transition>
    <p:randomBar dir="vert"/>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16734717"/>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4499505"/>
      </p:ext>
    </p:extLst>
  </p:cSld>
  <p:clrMapOvr>
    <a:masterClrMapping/>
  </p:clrMapOvr>
  <p:transition>
    <p:randomBar dir="vert"/>
  </p:transition>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851204"/>
      </p:ext>
    </p:extLst>
  </p:cSld>
  <p:clrMapOvr>
    <a:masterClrMapping/>
  </p:clrMapOvr>
  <p:transition>
    <p:randomBar dir="vert"/>
  </p:transition>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9028484"/>
      </p:ext>
    </p:extLst>
  </p:cSld>
  <p:clrMapOvr>
    <a:masterClrMapping/>
  </p:clrMapOvr>
  <p:transition>
    <p:randomBar dir="vert"/>
  </p:transition>
</p:sldLayout>
</file>

<file path=ppt/slideLayouts/slideLayout543.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3ACFC516-0EBD-4852-9DFD-FFC809B16810}"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855DB59F-0B7A-4009-ADD8-CBB6E0E22669}" type="slidenum">
              <a:rPr lang="zh-CN" altLang="en-US"/>
              <a:pPr defTabSz="914400">
                <a:defRPr/>
              </a:pPr>
              <a:t>‹#›</a:t>
            </a:fld>
            <a:endParaRPr lang="zh-CN" altLang="en-US"/>
          </a:p>
        </p:txBody>
      </p:sp>
    </p:spTree>
    <p:extLst>
      <p:ext uri="{BB962C8B-B14F-4D97-AF65-F5344CB8AC3E}">
        <p14:creationId xmlns:p14="http://schemas.microsoft.com/office/powerpoint/2010/main" val="2826238458"/>
      </p:ext>
    </p:extLst>
  </p:cSld>
  <p:clrMapOvr>
    <a:masterClrMapping/>
  </p:clrMapOvr>
  <p:transition>
    <p:randomBar dir="vert"/>
  </p:transition>
</p:sldLayout>
</file>

<file path=ppt/slideLayouts/slideLayout544.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632356355"/>
      </p:ext>
    </p:extLst>
  </p:cSld>
  <p:clrMapOvr>
    <a:masterClrMapping/>
  </p:clrMapOvr>
  <p:transition>
    <p:randomBar dir="vert"/>
  </p:transition>
</p:sldLayout>
</file>

<file path=ppt/slideLayouts/slideLayout545.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514491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46.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defRPr>
            </a:lvl1pPr>
          </a:lstStyle>
          <a:p>
            <a:pPr defTabSz="914400">
              <a:defRPr/>
            </a:pPr>
            <a:fld id="{233108B3-3C5F-434E-B7C6-124BB30C5988}"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0FCC38CE-CFED-41E2-93E2-A213294AFB8B}" type="slidenum">
              <a:rPr lang="zh-CN" altLang="en-US"/>
              <a:pPr defTabSz="914400">
                <a:defRPr/>
              </a:pPr>
              <a:t>‹#›</a:t>
            </a:fld>
            <a:endParaRPr lang="zh-CN" altLang="en-US"/>
          </a:p>
        </p:txBody>
      </p:sp>
    </p:spTree>
    <p:extLst>
      <p:ext uri="{BB962C8B-B14F-4D97-AF65-F5344CB8AC3E}">
        <p14:creationId xmlns:p14="http://schemas.microsoft.com/office/powerpoint/2010/main" val="1914515751"/>
      </p:ext>
    </p:extLst>
  </p:cSld>
  <p:clrMapOvr>
    <a:masterClrMapping/>
  </p:clrMapOvr>
  <p:transition>
    <p:randomBar dir="vert"/>
  </p:transition>
</p:sldLayout>
</file>

<file path=ppt/slideLayouts/slideLayout547.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54498698"/>
      </p:ext>
    </p:extLst>
  </p:cSld>
  <p:clrMapOvr>
    <a:masterClrMapping/>
  </p:clrMapOvr>
  <p:transition>
    <p:randomBar dir="vert"/>
  </p:transition>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52382582"/>
      </p:ext>
    </p:extLst>
  </p:cSld>
  <p:clrMapOvr>
    <a:masterClrMapping/>
  </p:clrMapOvr>
  <p:transition>
    <p:randomBar dir="vert"/>
  </p:transition>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51590815"/>
      </p:ext>
    </p:extLst>
  </p:cSld>
  <p:clrMapOvr>
    <a:masterClrMapping/>
  </p:clrMapOvr>
  <p:transition>
    <p:randomBar dir="ver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516220445"/>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68570217"/>
      </p:ext>
    </p:extLst>
  </p:cSld>
  <p:clrMapOvr>
    <a:masterClrMapping/>
  </p:clrMapOvr>
  <p:transition>
    <p:randomBar dir="vert"/>
  </p:transition>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22268584"/>
      </p:ext>
    </p:extLst>
  </p:cSld>
  <p:clrMapOvr>
    <a:masterClrMapping/>
  </p:clrMapOvr>
  <p:transition>
    <p:randomBar dir="vert"/>
  </p:transition>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00993062"/>
      </p:ext>
    </p:extLst>
  </p:cSld>
  <p:clrMapOvr>
    <a:masterClrMapping/>
  </p:clrMapOvr>
  <p:transition>
    <p:randomBar dir="vert"/>
  </p:transition>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88123202"/>
      </p:ext>
    </p:extLst>
  </p:cSld>
  <p:clrMapOvr>
    <a:masterClrMapping/>
  </p:clrMapOvr>
  <p:transition>
    <p:randomBar dir="vert"/>
  </p:transition>
</p:sldLayout>
</file>

<file path=ppt/slideLayouts/slideLayout554.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1F66C1E-8BBB-45D9-B05F-5B47EA3C5016}"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DB09E1-0499-4349-A5DD-6FC4457040E5}" type="slidenum">
              <a:rPr lang="zh-CN" altLang="en-US"/>
              <a:pPr>
                <a:defRPr/>
              </a:pPr>
              <a:t>‹#›</a:t>
            </a:fld>
            <a:endParaRPr lang="zh-CN" altLang="en-US"/>
          </a:p>
        </p:txBody>
      </p:sp>
    </p:spTree>
    <p:extLst>
      <p:ext uri="{BB962C8B-B14F-4D97-AF65-F5344CB8AC3E}">
        <p14:creationId xmlns:p14="http://schemas.microsoft.com/office/powerpoint/2010/main" val="2296155174"/>
      </p:ext>
    </p:extLst>
  </p:cSld>
  <p:clrMapOvr>
    <a:masterClrMapping/>
  </p:clrMapOvr>
  <p:transition>
    <p:randomBar dir="vert"/>
  </p:transition>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092152"/>
      </p:ext>
    </p:extLst>
  </p:cSld>
  <p:clrMapOvr>
    <a:masterClrMapping/>
  </p:clrMapOvr>
  <p:transition>
    <p:randomBar dir="vert"/>
  </p:transition>
</p:sldLayout>
</file>

<file path=ppt/slideLayouts/slideLayout556.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23436DF-DB2A-4038-BAF1-07AEEF95834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A850D65F-1DA4-4CEC-8718-30D142268E5E}" type="slidenum">
              <a:rPr lang="zh-CN" altLang="en-US"/>
              <a:pPr>
                <a:defRPr/>
              </a:pPr>
              <a:t>‹#›</a:t>
            </a:fld>
            <a:endParaRPr lang="zh-CN" altLang="en-US"/>
          </a:p>
        </p:txBody>
      </p:sp>
    </p:spTree>
    <p:extLst>
      <p:ext uri="{BB962C8B-B14F-4D97-AF65-F5344CB8AC3E}">
        <p14:creationId xmlns:p14="http://schemas.microsoft.com/office/powerpoint/2010/main" val="1776580183"/>
      </p:ext>
    </p:extLst>
  </p:cSld>
  <p:clrMapOvr>
    <a:masterClrMapping/>
  </p:clrMapOvr>
  <p:transition>
    <p:randomBar dir="vert"/>
  </p:transition>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526857"/>
      </p:ext>
    </p:extLst>
  </p:cSld>
  <p:clrMapOvr>
    <a:masterClrMapping/>
  </p:clrMapOvr>
  <p:transition>
    <p:randomBar dir="vert"/>
  </p:transition>
</p:sldLayout>
</file>

<file path=ppt/slideLayouts/slideLayout558.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4D4B0954-0789-48CC-A8F5-C9137E3E9F72}"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95401FC-AD89-4F99-8D99-AF2DF0E49340}" type="slidenum">
              <a:rPr lang="zh-CN" altLang="en-US"/>
              <a:pPr>
                <a:defRPr/>
              </a:pPr>
              <a:t>‹#›</a:t>
            </a:fld>
            <a:endParaRPr lang="zh-CN" altLang="en-US"/>
          </a:p>
        </p:txBody>
      </p:sp>
    </p:spTree>
    <p:extLst>
      <p:ext uri="{BB962C8B-B14F-4D97-AF65-F5344CB8AC3E}">
        <p14:creationId xmlns:p14="http://schemas.microsoft.com/office/powerpoint/2010/main" val="111703785"/>
      </p:ext>
    </p:extLst>
  </p:cSld>
  <p:clrMapOvr>
    <a:masterClrMapping/>
  </p:clrMapOvr>
  <p:transition>
    <p:randomBar dir="vert"/>
  </p:transition>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035994"/>
      </p:ext>
    </p:extLst>
  </p:cSld>
  <p:clrMapOvr>
    <a:masterClrMapping/>
  </p:clrMapOvr>
  <p:transition>
    <p:randomBar dir="vert"/>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582768734"/>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8F4EFA5-8EC9-4DB3-BA74-4C5EF3B66203}"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C26F04-D23C-4AB1-9E4D-52FD3B524F6C}" type="slidenum">
              <a:rPr lang="zh-CN" altLang="en-US"/>
              <a:pPr>
                <a:defRPr/>
              </a:pPr>
              <a:t>‹#›</a:t>
            </a:fld>
            <a:endParaRPr lang="zh-CN" altLang="en-US"/>
          </a:p>
        </p:txBody>
      </p:sp>
    </p:spTree>
    <p:extLst>
      <p:ext uri="{BB962C8B-B14F-4D97-AF65-F5344CB8AC3E}">
        <p14:creationId xmlns:p14="http://schemas.microsoft.com/office/powerpoint/2010/main" val="2916393667"/>
      </p:ext>
    </p:extLst>
  </p:cSld>
  <p:clrMapOvr>
    <a:masterClrMapping/>
  </p:clrMapOvr>
  <p:transition>
    <p:randomBar dir="vert"/>
  </p:transition>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39371623"/>
      </p:ext>
    </p:extLst>
  </p:cSld>
  <p:clrMapOvr>
    <a:masterClrMapping/>
  </p:clrMapOvr>
  <p:transition>
    <p:randomBar dir="vert"/>
  </p:transition>
</p:sldLayout>
</file>

<file path=ppt/slideLayouts/slideLayout562.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AA93B39-59D5-422D-80B2-577FE3B4942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E3569EF3-805F-43FF-BCD0-19E904F0BA76}" type="slidenum">
              <a:rPr lang="zh-CN" altLang="en-US"/>
              <a:pPr>
                <a:defRPr/>
              </a:pPr>
              <a:t>‹#›</a:t>
            </a:fld>
            <a:endParaRPr lang="zh-CN" altLang="en-US"/>
          </a:p>
        </p:txBody>
      </p:sp>
    </p:spTree>
    <p:extLst>
      <p:ext uri="{BB962C8B-B14F-4D97-AF65-F5344CB8AC3E}">
        <p14:creationId xmlns:p14="http://schemas.microsoft.com/office/powerpoint/2010/main" val="2621883632"/>
      </p:ext>
    </p:extLst>
  </p:cSld>
  <p:clrMapOvr>
    <a:masterClrMapping/>
  </p:clrMapOvr>
  <p:transition>
    <p:randomBar dir="vert"/>
  </p:transition>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3145627"/>
      </p:ext>
    </p:extLst>
  </p:cSld>
  <p:clrMapOvr>
    <a:masterClrMapping/>
  </p:clrMapOvr>
  <p:transition>
    <p:randomBar dir="vert"/>
  </p:transition>
</p:sldLayout>
</file>

<file path=ppt/slideLayouts/slideLayout564.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5550778"/>
      </p:ext>
    </p:extLst>
  </p:cSld>
  <p:clrMapOvr>
    <a:masterClrMapping/>
  </p:clrMapOvr>
  <p:transition>
    <p:randomBar dir="vert"/>
  </p:transition>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81365618"/>
      </p:ext>
    </p:extLst>
  </p:cSld>
  <p:clrMapOvr>
    <a:masterClrMapping/>
  </p:clrMapOvr>
  <p:transition>
    <p:randomBar dir="vert"/>
  </p:transition>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36706149"/>
      </p:ext>
    </p:extLst>
  </p:cSld>
  <p:clrMapOvr>
    <a:masterClrMapping/>
  </p:clrMapOvr>
  <p:transition>
    <p:randomBar dir="vert"/>
  </p:transition>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68249248"/>
      </p:ext>
    </p:extLst>
  </p:cSld>
  <p:clrMapOvr>
    <a:masterClrMapping/>
  </p:clrMapOvr>
  <p:transition>
    <p:randomBar dir="vert"/>
  </p:transition>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72843622"/>
      </p:ext>
    </p:extLst>
  </p:cSld>
  <p:clrMapOvr>
    <a:masterClrMapping/>
  </p:clrMapOvr>
  <p:transition>
    <p:randomBar dir="vert"/>
  </p:transition>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38657544"/>
      </p:ext>
    </p:extLst>
  </p:cSld>
  <p:clrMapOvr>
    <a:masterClrMapping/>
  </p:clrMapOvr>
  <p:transition>
    <p:randomBar dir="vert"/>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588436777"/>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68161893"/>
      </p:ext>
    </p:extLst>
  </p:cSld>
  <p:clrMapOvr>
    <a:masterClrMapping/>
  </p:clrMapOvr>
  <p:transition>
    <p:randomBar dir="vert"/>
  </p:transition>
</p:sldLayout>
</file>

<file path=ppt/slideLayouts/slideLayout571.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D460D46-B0D5-4132-AD8F-813461EA5BD1}"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01E04C3-982C-4A01-A444-B2D0CD51FADC}" type="slidenum">
              <a:rPr lang="zh-CN" altLang="en-US"/>
              <a:pPr>
                <a:defRPr/>
              </a:pPr>
              <a:t>‹#›</a:t>
            </a:fld>
            <a:endParaRPr lang="zh-CN" altLang="en-US"/>
          </a:p>
        </p:txBody>
      </p:sp>
    </p:spTree>
    <p:extLst>
      <p:ext uri="{BB962C8B-B14F-4D97-AF65-F5344CB8AC3E}">
        <p14:creationId xmlns:p14="http://schemas.microsoft.com/office/powerpoint/2010/main" val="3765538793"/>
      </p:ext>
    </p:extLst>
  </p:cSld>
  <p:clrMapOvr>
    <a:masterClrMapping/>
  </p:clrMapOvr>
  <p:transition>
    <p:randomBar dir="vert"/>
  </p:transition>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7783140"/>
      </p:ext>
    </p:extLst>
  </p:cSld>
  <p:clrMapOvr>
    <a:masterClrMapping/>
  </p:clrMapOvr>
  <p:transition>
    <p:randomBar dir="vert"/>
  </p:transition>
</p:sldLayout>
</file>

<file path=ppt/slideLayouts/slideLayout573.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8612B-1752-4BC5-A899-04E84A0BBC3C}"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F8F55A5-3625-4D47-825D-3C297B1BD580}" type="slidenum">
              <a:rPr lang="zh-CN" altLang="en-US"/>
              <a:pPr>
                <a:defRPr/>
              </a:pPr>
              <a:t>‹#›</a:t>
            </a:fld>
            <a:endParaRPr lang="zh-CN" altLang="en-US"/>
          </a:p>
        </p:txBody>
      </p:sp>
    </p:spTree>
    <p:extLst>
      <p:ext uri="{BB962C8B-B14F-4D97-AF65-F5344CB8AC3E}">
        <p14:creationId xmlns:p14="http://schemas.microsoft.com/office/powerpoint/2010/main" val="1295321718"/>
      </p:ext>
    </p:extLst>
  </p:cSld>
  <p:clrMapOvr>
    <a:masterClrMapping/>
  </p:clrMapOvr>
  <p:transition>
    <p:randomBar dir="vert"/>
  </p:transition>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9303081"/>
      </p:ext>
    </p:extLst>
  </p:cSld>
  <p:clrMapOvr>
    <a:masterClrMapping/>
  </p:clrMapOvr>
  <p:transition>
    <p:randomBar dir="vert"/>
  </p:transition>
</p:sldLayout>
</file>

<file path=ppt/slideLayouts/slideLayout575.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774ED04-9A4D-4F58-89B4-8A0565C5482E}"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0D1C31C-F7F5-4C6A-AAAE-B87954A02004}" type="slidenum">
              <a:rPr lang="zh-CN" altLang="en-US"/>
              <a:pPr>
                <a:defRPr/>
              </a:pPr>
              <a:t>‹#›</a:t>
            </a:fld>
            <a:endParaRPr lang="zh-CN" altLang="en-US"/>
          </a:p>
        </p:txBody>
      </p:sp>
    </p:spTree>
    <p:extLst>
      <p:ext uri="{BB962C8B-B14F-4D97-AF65-F5344CB8AC3E}">
        <p14:creationId xmlns:p14="http://schemas.microsoft.com/office/powerpoint/2010/main" val="3024510178"/>
      </p:ext>
    </p:extLst>
  </p:cSld>
  <p:clrMapOvr>
    <a:masterClrMapping/>
  </p:clrMapOvr>
  <p:transition>
    <p:randomBar dir="vert"/>
  </p:transition>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9161131"/>
      </p:ext>
    </p:extLst>
  </p:cSld>
  <p:clrMapOvr>
    <a:masterClrMapping/>
  </p:clrMapOvr>
  <p:transition>
    <p:randomBar dir="vert"/>
  </p:transition>
</p:sldLayout>
</file>

<file path=ppt/slideLayouts/slideLayout577.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B37FBE6-EE01-4622-8875-2B5DE15A8039}"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E2A17-A3A5-4E41-8788-DE56708CDC9A}" type="slidenum">
              <a:rPr lang="zh-CN" altLang="en-US"/>
              <a:pPr>
                <a:defRPr/>
              </a:pPr>
              <a:t>‹#›</a:t>
            </a:fld>
            <a:endParaRPr lang="zh-CN" altLang="en-US"/>
          </a:p>
        </p:txBody>
      </p:sp>
    </p:spTree>
    <p:extLst>
      <p:ext uri="{BB962C8B-B14F-4D97-AF65-F5344CB8AC3E}">
        <p14:creationId xmlns:p14="http://schemas.microsoft.com/office/powerpoint/2010/main" val="1641154158"/>
      </p:ext>
    </p:extLst>
  </p:cSld>
  <p:clrMapOvr>
    <a:masterClrMapping/>
  </p:clrMapOvr>
  <p:transition>
    <p:randomBar dir="vert"/>
  </p:transition>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203022"/>
      </p:ext>
    </p:extLst>
  </p:cSld>
  <p:clrMapOvr>
    <a:masterClrMapping/>
  </p:clrMapOvr>
  <p:transition>
    <p:randomBar dir="vert"/>
  </p:transition>
</p:sldLayout>
</file>

<file path=ppt/slideLayouts/slideLayout579.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E799BA9-C7FD-4E54-8B5F-43A743A1BC4C}"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C6EBAE5-6302-4B97-B4E9-AE8ECA6DDFB3}" type="slidenum">
              <a:rPr lang="zh-CN" altLang="en-US"/>
              <a:pPr>
                <a:defRPr/>
              </a:pPr>
              <a:t>‹#›</a:t>
            </a:fld>
            <a:endParaRPr lang="zh-CN" altLang="en-US"/>
          </a:p>
        </p:txBody>
      </p:sp>
    </p:spTree>
    <p:extLst>
      <p:ext uri="{BB962C8B-B14F-4D97-AF65-F5344CB8AC3E}">
        <p14:creationId xmlns:p14="http://schemas.microsoft.com/office/powerpoint/2010/main" val="3266748"/>
      </p:ext>
    </p:extLst>
  </p:cSld>
  <p:clrMapOvr>
    <a:masterClrMapping/>
  </p:clrMapOvr>
  <p:transition>
    <p:randomBar dir="vert"/>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622092429"/>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788188"/>
      </p:ext>
    </p:extLst>
  </p:cSld>
  <p:clrMapOvr>
    <a:masterClrMapping/>
  </p:clrMapOvr>
  <p:transition>
    <p:randomBar dir="vert"/>
  </p:transition>
</p:sldLayout>
</file>

<file path=ppt/slideLayouts/slideLayout581.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644EC6E1-C519-4DBB-81AA-AE32E6245E22}" type="datetimeFigureOut">
              <a:rPr lang="zh-CN" altLang="en-US">
                <a:solidFill>
                  <a:srgbClr val="5F5F5F"/>
                </a:solidFill>
              </a:rPr>
              <a:pPr>
                <a:defRPr/>
              </a:pPr>
              <a:t>2024/2/26</a:t>
            </a:fld>
            <a:endParaRPr lang="zh-CN" altLang="en-US">
              <a:solidFill>
                <a:srgbClr val="5F5F5F"/>
              </a:solidFill>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zh-CN" altLang="en-US">
              <a:solidFill>
                <a:srgbClr val="5F5F5F"/>
              </a:solidFill>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0CE6E8A-E724-4305-BC68-4C5C9379D97B}" type="slidenum">
              <a:rPr lang="zh-CN" altLang="en-US">
                <a:solidFill>
                  <a:srgbClr val="5F5F5F"/>
                </a:solidFill>
              </a:rPr>
              <a:pPr>
                <a:defRPr/>
              </a:pPr>
              <a:t>‹#›</a:t>
            </a:fld>
            <a:endParaRPr lang="zh-CN" altLang="en-US">
              <a:solidFill>
                <a:srgbClr val="5F5F5F"/>
              </a:solidFill>
            </a:endParaRPr>
          </a:p>
        </p:txBody>
      </p:sp>
    </p:spTree>
    <p:extLst>
      <p:ext uri="{BB962C8B-B14F-4D97-AF65-F5344CB8AC3E}">
        <p14:creationId xmlns:p14="http://schemas.microsoft.com/office/powerpoint/2010/main" val="2349846592"/>
      </p:ext>
    </p:extLst>
  </p:cSld>
  <p:clrMapOvr>
    <a:masterClrMapping/>
  </p:clrMapOvr>
  <p:transition>
    <p:randomBar dir="vert"/>
  </p:transition>
</p:sldLayout>
</file>

<file path=ppt/slideLayouts/slideLayout582.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7C80CA46-1D22-462F-922F-367BD8090FC2}"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9220B2E4-E6C1-4709-8A7F-068D425CE2F3}" type="slidenum">
              <a:rPr lang="zh-CN" altLang="en-US"/>
              <a:pPr>
                <a:defRPr/>
              </a:pPr>
              <a:t>‹#›</a:t>
            </a:fld>
            <a:endParaRPr lang="zh-CN" altLang="en-US"/>
          </a:p>
        </p:txBody>
      </p:sp>
    </p:spTree>
    <p:extLst>
      <p:ext uri="{BB962C8B-B14F-4D97-AF65-F5344CB8AC3E}">
        <p14:creationId xmlns:p14="http://schemas.microsoft.com/office/powerpoint/2010/main" val="4052887852"/>
      </p:ext>
    </p:extLst>
  </p:cSld>
  <p:clrMapOvr>
    <a:masterClrMapping/>
  </p:clrMapOvr>
  <p:transition>
    <p:randomBar dir="vert"/>
  </p:transition>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8834345"/>
      </p:ext>
    </p:extLst>
  </p:cSld>
  <p:clrMapOvr>
    <a:masterClrMapping/>
  </p:clrMapOvr>
  <p:transition>
    <p:randomBar dir="vert"/>
  </p:transition>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0517283"/>
      </p:ext>
    </p:extLst>
  </p:cSld>
  <p:clrMapOvr>
    <a:masterClrMapping/>
  </p:clrMapOvr>
  <p:transition>
    <p:randomBar dir="vert"/>
  </p:transition>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0332797"/>
      </p:ext>
    </p:extLst>
  </p:cSld>
  <p:clrMapOvr>
    <a:masterClrMapping/>
  </p:clrMapOvr>
  <p:transition>
    <p:randomBar dir="vert"/>
  </p:transition>
</p:sldLayout>
</file>

<file path=ppt/slideLayouts/slideLayout586.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3454FFD-B089-4CE3-A8DA-EF486325D05D}"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D04EE65B-E6C4-4E6E-9F1A-3BD6FA8AB0CE}" type="slidenum">
              <a:rPr lang="zh-CN" altLang="en-US"/>
              <a:pPr>
                <a:defRPr/>
              </a:pPr>
              <a:t>‹#›</a:t>
            </a:fld>
            <a:endParaRPr lang="zh-CN" altLang="en-US"/>
          </a:p>
        </p:txBody>
      </p:sp>
    </p:spTree>
    <p:extLst>
      <p:ext uri="{BB962C8B-B14F-4D97-AF65-F5344CB8AC3E}">
        <p14:creationId xmlns:p14="http://schemas.microsoft.com/office/powerpoint/2010/main" val="2659784245"/>
      </p:ext>
    </p:extLst>
  </p:cSld>
  <p:clrMapOvr>
    <a:masterClrMapping/>
  </p:clrMapOvr>
  <p:transition>
    <p:randomBar dir="vert"/>
  </p:transition>
</p:sldLayout>
</file>

<file path=ppt/slideLayouts/slideLayout587.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CB60C95-F0FB-4A4C-97A2-4B7D26577555}"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456159D-9635-46A2-BFDC-CF1E90E64D52}" type="slidenum">
              <a:rPr lang="zh-CN" altLang="en-US"/>
              <a:pPr>
                <a:defRPr/>
              </a:pPr>
              <a:t>‹#›</a:t>
            </a:fld>
            <a:endParaRPr lang="zh-CN" altLang="en-US"/>
          </a:p>
        </p:txBody>
      </p:sp>
    </p:spTree>
    <p:extLst>
      <p:ext uri="{BB962C8B-B14F-4D97-AF65-F5344CB8AC3E}">
        <p14:creationId xmlns:p14="http://schemas.microsoft.com/office/powerpoint/2010/main" val="2894789681"/>
      </p:ext>
    </p:extLst>
  </p:cSld>
  <p:clrMapOvr>
    <a:masterClrMapping/>
  </p:clrMapOvr>
  <p:transition>
    <p:randomBar dir="vert"/>
  </p:transition>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426561"/>
      </p:ext>
    </p:extLst>
  </p:cSld>
  <p:clrMapOvr>
    <a:masterClrMapping/>
  </p:clrMapOvr>
  <p:transition spd="slow" advClick="0" advTm="0">
    <p:random/>
  </p:transition>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87805AC1-D4A9-4F68-86E2-6E97848130C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355443B7-D7C5-44C2-9C7C-5E40BAA06C09}" type="slidenum">
              <a:rPr lang="zh-CN" altLang="en-US"/>
              <a:pPr>
                <a:defRPr/>
              </a:pPr>
              <a:t>‹#›</a:t>
            </a:fld>
            <a:endParaRPr lang="zh-CN" altLang="en-US"/>
          </a:p>
        </p:txBody>
      </p:sp>
    </p:spTree>
    <p:extLst>
      <p:ext uri="{BB962C8B-B14F-4D97-AF65-F5344CB8AC3E}">
        <p14:creationId xmlns:p14="http://schemas.microsoft.com/office/powerpoint/2010/main" val="2628503632"/>
      </p:ext>
    </p:extLst>
  </p:cSld>
  <p:clrMapOvr>
    <a:masterClrMapping/>
  </p:clrMapOvr>
  <p:transition>
    <p:randomBar dir="vert"/>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628491124"/>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286617"/>
      </p:ext>
    </p:extLst>
  </p:cSld>
  <p:clrMapOvr>
    <a:masterClrMapping/>
  </p:clrMapOvr>
  <p:transition spd="slow" advTm="3000"/>
</p:sldLayout>
</file>

<file path=ppt/slideLayouts/slideLayout591.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4930345"/>
      </p:ext>
    </p:extLst>
  </p:cSld>
  <p:clrMapOvr>
    <a:masterClrMapping/>
  </p:clrMapOvr>
  <p:transition spd="slow" advTm="3000"/>
</p:sldLayout>
</file>

<file path=ppt/slideLayouts/slideLayout592.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1608440"/>
      </p:ext>
    </p:extLst>
  </p:cSld>
  <p:clrMapOvr>
    <a:masterClrMapping/>
  </p:clrMapOvr>
  <p:transition spd="slow" advTm="3000"/>
</p:sldLayout>
</file>

<file path=ppt/slideLayouts/slideLayout593.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4882818"/>
      </p:ext>
    </p:extLst>
  </p:cSld>
  <p:clrMapOvr>
    <a:masterClrMapping/>
  </p:clrMapOvr>
  <p:transition spd="slow" advTm="3000"/>
</p:sldLayout>
</file>

<file path=ppt/slideLayouts/slideLayout594.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defTabSz="914400">
              <a:defRPr/>
            </a:pPr>
            <a:fld id="{4CDA8070-059C-4F3C-A068-86AFC34CA4B4}"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defTabSz="914400">
              <a:defRPr/>
            </a:pPr>
            <a:fld id="{C9DE14A8-2A1F-4869-96E5-E9F882D10420}" type="slidenum">
              <a:rPr lang="zh-CN" altLang="en-US"/>
              <a:pPr defTabSz="914400">
                <a:defRPr/>
              </a:pPr>
              <a:t>‹#›</a:t>
            </a:fld>
            <a:endParaRPr lang="zh-CN" altLang="en-US"/>
          </a:p>
        </p:txBody>
      </p:sp>
    </p:spTree>
    <p:extLst>
      <p:ext uri="{BB962C8B-B14F-4D97-AF65-F5344CB8AC3E}">
        <p14:creationId xmlns:p14="http://schemas.microsoft.com/office/powerpoint/2010/main" val="358877716"/>
      </p:ext>
    </p:extLst>
  </p:cSld>
  <p:clrMapOvr>
    <a:masterClrMapping/>
  </p:clrMapOvr>
  <p:transition>
    <p:randomBar dir="vert"/>
  </p:transition>
</p:sldLayout>
</file>

<file path=ppt/slideLayouts/slideLayout595.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1474098"/>
      </p:ext>
    </p:extLst>
  </p:cSld>
  <p:clrMapOvr>
    <a:masterClrMapping/>
  </p:clrMapOvr>
  <p:transition spd="slow" advTm="3000"/>
</p:sldLayout>
</file>

<file path=ppt/slideLayouts/slideLayout596.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6582589"/>
      </p:ext>
    </p:extLst>
  </p:cSld>
  <p:clrMapOvr>
    <a:masterClrMapping/>
  </p:clrMapOvr>
  <p:transition spd="slow" advTm="3000"/>
</p:sldLayout>
</file>

<file path=ppt/slideLayouts/slideLayout597.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5455264"/>
      </p:ext>
    </p:extLst>
  </p:cSld>
  <p:clrMapOvr>
    <a:masterClrMapping/>
  </p:clrMapOvr>
  <p:transition spd="slow" advTm="3000"/>
</p:sldLayout>
</file>

<file path=ppt/slideLayouts/slideLayout598.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defTabSz="914400">
              <a:defRPr/>
            </a:pPr>
            <a:fld id="{56E7164F-3667-412E-A5C0-643EAB470707}"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defTabSz="914400">
              <a:defRPr/>
            </a:pPr>
            <a:fld id="{C1D2C381-12BF-42B5-89B7-5B6399C4A878}" type="slidenum">
              <a:rPr lang="zh-CN" altLang="en-US"/>
              <a:pPr defTabSz="914400">
                <a:defRPr/>
              </a:pPr>
              <a:t>‹#›</a:t>
            </a:fld>
            <a:endParaRPr lang="zh-CN" altLang="en-US"/>
          </a:p>
        </p:txBody>
      </p:sp>
    </p:spTree>
    <p:extLst>
      <p:ext uri="{BB962C8B-B14F-4D97-AF65-F5344CB8AC3E}">
        <p14:creationId xmlns:p14="http://schemas.microsoft.com/office/powerpoint/2010/main" val="3432779349"/>
      </p:ext>
    </p:extLst>
  </p:cSld>
  <p:clrMapOvr>
    <a:masterClrMapping/>
  </p:clrMapOvr>
  <p:transition>
    <p:randomBar dir="vert"/>
  </p:transition>
</p:sldLayout>
</file>

<file path=ppt/slideLayouts/slideLayout599.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defTabSz="914400">
              <a:defRPr/>
            </a:pPr>
            <a:fld id="{41DA6BB8-AF5A-4B91-AFE1-D93F861760A2}" type="datetimeFigureOut">
              <a:rPr lang="zh-CN" altLang="en-US"/>
              <a:pPr defTabSz="914400">
                <a:defRPr/>
              </a:pPr>
              <a:t>2024/2/26</a:t>
            </a:fld>
            <a:endParaRPr lang="zh-CN" altLang="en-US"/>
          </a:p>
        </p:txBody>
      </p:sp>
      <p:sp>
        <p:nvSpPr>
          <p:cNvPr id="3" name="页脚占位符 4"/>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5"/>
          <p:cNvSpPr>
            <a:spLocks noGrp="1"/>
          </p:cNvSpPr>
          <p:nvPr>
            <p:ph type="sldNum" sz="quarter" idx="12"/>
          </p:nvPr>
        </p:nvSpPr>
        <p:spPr>
          <a:xfrm>
            <a:off x="531813" y="787400"/>
            <a:ext cx="779462" cy="365125"/>
          </a:xfrm>
          <a:prstGeom prst="rect">
            <a:avLst/>
          </a:prstGeom>
        </p:spPr>
        <p:txBody>
          <a:bodyPr/>
          <a:lstStyle>
            <a:lvl1pPr>
              <a:defRPr>
                <a:solidFill>
                  <a:srgbClr val="5FCBEF"/>
                </a:solidFill>
              </a:defRPr>
            </a:lvl1pPr>
          </a:lstStyle>
          <a:p>
            <a:pPr defTabSz="914400">
              <a:defRPr/>
            </a:pPr>
            <a:fld id="{8CFEF501-16EE-4871-A301-9904672EADFD}" type="slidenum">
              <a:rPr lang="zh-CN" altLang="en-US"/>
              <a:pPr defTabSz="914400">
                <a:defRPr/>
              </a:pPr>
              <a:t>‹#›</a:t>
            </a:fld>
            <a:endParaRPr lang="zh-CN" altLang="en-US"/>
          </a:p>
        </p:txBody>
      </p:sp>
    </p:spTree>
    <p:extLst>
      <p:ext uri="{BB962C8B-B14F-4D97-AF65-F5344CB8AC3E}">
        <p14:creationId xmlns:p14="http://schemas.microsoft.com/office/powerpoint/2010/main" val="2344592361"/>
      </p:ext>
    </p:extLst>
  </p:cSld>
  <p:clrMapOvr>
    <a:masterClrMapping/>
  </p:clrMapOvr>
  <p:transition spd="slow" advTm="3000">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4290F15-967D-4EED-AF26-1512C2BF3FD9}" type="datetimeFigureOut">
              <a:rPr lang="en-US" smtClean="0"/>
              <a:t>26/02/2024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42551429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225061214"/>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809962"/>
      </p:ext>
    </p:extLst>
  </p:cSld>
  <p:clrMapOvr>
    <a:masterClrMapping/>
  </p:clrMapOvr>
  <p:transition>
    <p:randomBar dir="vert"/>
  </p:transition>
</p:sldLayout>
</file>

<file path=ppt/slideLayouts/slideLayout601.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81795684"/>
      </p:ext>
    </p:extLst>
  </p:cSld>
  <p:clrMapOvr>
    <a:masterClrMapping/>
  </p:clrMapOvr>
  <p:transition>
    <p:randomBar dir="vert"/>
  </p:transition>
</p:sldLayout>
</file>

<file path=ppt/slideLayouts/slideLayout602.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4578198"/>
      </p:ext>
    </p:extLst>
  </p:cSld>
  <p:clrMapOvr>
    <a:masterClrMapping/>
  </p:clrMapOvr>
  <p:transition>
    <p:randomBar dir="vert"/>
  </p:transition>
</p:sldLayout>
</file>

<file path=ppt/slideLayouts/slideLayout603.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461230"/>
      </p:ext>
    </p:extLst>
  </p:cSld>
  <p:clrMapOvr>
    <a:masterClrMapping/>
  </p:clrMapOvr>
  <p:transition>
    <p:randomBar dir="vert"/>
  </p:transition>
</p:sldLayout>
</file>

<file path=ppt/slideLayouts/slideLayout604.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1788086"/>
      </p:ext>
    </p:extLst>
  </p:cSld>
  <p:clrMapOvr>
    <a:masterClrMapping/>
  </p:clrMapOvr>
  <p:transition>
    <p:randomBar dir="vert"/>
  </p:transition>
</p:sldLayout>
</file>

<file path=ppt/slideLayouts/slideLayout605.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661196"/>
      </p:ext>
    </p:extLst>
  </p:cSld>
  <p:clrMapOvr>
    <a:masterClrMapping/>
  </p:clrMapOvr>
  <p:transition>
    <p:randomBar dir="vert"/>
  </p:transition>
</p:sldLayout>
</file>

<file path=ppt/slideLayouts/slideLayout606.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5003839"/>
      </p:ext>
    </p:extLst>
  </p:cSld>
  <p:clrMapOvr>
    <a:masterClrMapping/>
  </p:clrMapOvr>
  <p:transition>
    <p:randomBar dir="vert"/>
  </p:transition>
</p:sldLayout>
</file>

<file path=ppt/slideLayouts/slideLayout607.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661518"/>
      </p:ext>
    </p:extLst>
  </p:cSld>
  <p:clrMapOvr>
    <a:masterClrMapping/>
  </p:clrMapOvr>
  <p:transition>
    <p:randomBar dir="vert"/>
  </p:transition>
</p:sldLayout>
</file>

<file path=ppt/slideLayouts/slideLayout608.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defTabSz="914400">
              <a:defRPr/>
            </a:pPr>
            <a:fld id="{3324BB3B-6859-43AA-B08E-A63FA89D3510}"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defTabSz="914400">
              <a:defRPr/>
            </a:pPr>
            <a:fld id="{06C9C6BF-AE5F-48AC-9B04-58943A873D4E}" type="slidenum">
              <a:rPr lang="zh-CN" altLang="en-US"/>
              <a:pPr defTabSz="914400">
                <a:defRPr/>
              </a:pPr>
              <a:t>‹#›</a:t>
            </a:fld>
            <a:endParaRPr lang="zh-CN" altLang="en-US"/>
          </a:p>
        </p:txBody>
      </p:sp>
    </p:spTree>
    <p:extLst>
      <p:ext uri="{BB962C8B-B14F-4D97-AF65-F5344CB8AC3E}">
        <p14:creationId xmlns:p14="http://schemas.microsoft.com/office/powerpoint/2010/main" val="458368787"/>
      </p:ext>
    </p:extLst>
  </p:cSld>
  <p:clrMapOvr>
    <a:masterClrMapping/>
  </p:clrMapOvr>
  <p:transition>
    <p:randomBar dir="vert"/>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14C4357-4527-4A6F-8FC0-A5E3D696D97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97569089"/>
      </p:ext>
    </p:extLst>
  </p:cSld>
  <p:clrMapOvr>
    <a:masterClrMapping/>
  </p:clrMapOvr>
  <p:transition>
    <p:randomBar dir="vert"/>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FE2CF07-AA09-4F84-AF7C-19256C76E82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68495653"/>
      </p:ext>
    </p:extLst>
  </p:cSld>
  <p:clrMapOvr>
    <a:masterClrMapping/>
  </p:clrMapOvr>
  <p:transition>
    <p:randomBar dir="vert"/>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396516AC-313E-4608-9742-C335A814F6E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1214768"/>
      </p:ext>
    </p:extLst>
  </p:cSld>
  <p:clrMapOvr>
    <a:masterClrMapping/>
  </p:clrMapOvr>
  <p:transition>
    <p:randomBar dir="vert"/>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DF0C99E-C4F9-4DAB-AB94-365632577A0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2462150"/>
      </p:ext>
    </p:extLst>
  </p:cSld>
  <p:clrMapOvr>
    <a:masterClrMapping/>
  </p:clrMapOvr>
  <p:transition>
    <p:randomBar dir="vert"/>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5DDDF32A-0D3B-4C75-8DD7-AA48D6922FA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7691879"/>
      </p:ext>
    </p:extLst>
  </p:cSld>
  <p:clrMapOvr>
    <a:masterClrMapping/>
  </p:clrMapOvr>
  <p:transition>
    <p:randomBar dir="vert"/>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1043E404-FC01-4AA8-BA2C-0B43F9F4654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71330820"/>
      </p:ext>
    </p:extLst>
  </p:cSld>
  <p:clrMapOvr>
    <a:masterClrMapping/>
  </p:clrMapOvr>
  <p:transition>
    <p:randomBar dir="vert"/>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4C82B273-D1F6-4A9F-B39B-4CB0975525D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11070501"/>
      </p:ext>
    </p:extLst>
  </p:cSld>
  <p:clrMapOvr>
    <a:masterClrMapping/>
  </p:clrMapOvr>
  <p:transition>
    <p:randomBar dir="vert"/>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D172FB2E-4EC8-4834-B1D2-76071FCAAD5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15341716"/>
      </p:ext>
    </p:extLst>
  </p:cSld>
  <p:clrMapOvr>
    <a:masterClrMapping/>
  </p:clrMapOvr>
  <p:transition>
    <p:randomBar dir="vert"/>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1ADDCB5-33A6-452D-A1F1-9622C8FF3C4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9154040"/>
      </p:ext>
    </p:extLst>
  </p:cSld>
  <p:clrMapOvr>
    <a:masterClrMapping/>
  </p:clrMapOvr>
  <p:transition>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290F15-967D-4EED-AF26-1512C2BF3FD9}" type="datetimeFigureOut">
              <a:rPr lang="en-US" smtClean="0"/>
              <a:t>26/02/2024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43628074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F6D1EBA-6041-4BF5-8ECE-C912A55FA93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98330268"/>
      </p:ext>
    </p:extLst>
  </p:cSld>
  <p:clrMapOvr>
    <a:masterClrMapping/>
  </p:clrMapOvr>
  <p:transition>
    <p:randomBar dir="vert"/>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735837B-5167-4CAC-B53D-C2801750461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76452750"/>
      </p:ext>
    </p:extLst>
  </p:cSld>
  <p:clrMapOvr>
    <a:masterClrMapping/>
  </p:clrMapOvr>
  <p:transition>
    <p:randomBar dir="vert"/>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C187384-1631-427A-8C6B-43ABBF2F17C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33539279"/>
      </p:ext>
    </p:extLst>
  </p:cSld>
  <p:clrMapOvr>
    <a:masterClrMapping/>
  </p:clrMapOvr>
  <p:transition>
    <p:randomBar dir="vert"/>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87735780"/>
      </p:ext>
    </p:extLst>
  </p:cSld>
  <p:clrMapOvr>
    <a:masterClrMapping/>
  </p:clrMapOvr>
  <p:transition>
    <p:randomBar dir="vert"/>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444082"/>
      </p:ext>
    </p:extLst>
  </p:cSld>
  <p:clrMapOvr>
    <a:masterClrMapping/>
  </p:clrMapOvr>
  <p:transition>
    <p:randomBar dir="vert"/>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5960988"/>
      </p:ext>
    </p:extLst>
  </p:cSld>
  <p:clrMapOvr>
    <a:masterClrMapping/>
  </p:clrMapOvr>
  <p:transition>
    <p:randomBar dir="vert"/>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76931"/>
      </p:ext>
    </p:extLst>
  </p:cSld>
  <p:clrMapOvr>
    <a:masterClrMapping/>
  </p:clrMapOvr>
  <p:transition>
    <p:randomBar dir="vert"/>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1633024"/>
      </p:ext>
    </p:extLst>
  </p:cSld>
  <p:clrMapOvr>
    <a:masterClrMapping/>
  </p:clrMapOvr>
  <p:transition>
    <p:randomBar dir="vert"/>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662358"/>
      </p:ext>
    </p:extLst>
  </p:cSld>
  <p:clrMapOvr>
    <a:masterClrMapping/>
  </p:clrMapOvr>
  <p:transition>
    <p:randomBar dir="vert"/>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87008627"/>
      </p:ext>
    </p:extLst>
  </p:cSld>
  <p:clrMapOvr>
    <a:masterClrMapping/>
  </p:clrMapOvr>
  <p:transition>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290F15-967D-4EED-AF26-1512C2BF3FD9}"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10122987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7841752"/>
      </p:ext>
    </p:extLst>
  </p:cSld>
  <p:clrMapOvr>
    <a:masterClrMapping/>
  </p:clrMapOvr>
  <p:transition>
    <p:randomBar dir="vert"/>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874492005"/>
      </p:ext>
    </p:extLst>
  </p:cSld>
  <p:clrMapOvr>
    <a:masterClrMapping/>
  </p:clrMapOvr>
  <p:transition>
    <p:randomBar dir="vert"/>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5122385"/>
      </p:ext>
    </p:extLst>
  </p:cSld>
  <p:clrMapOvr>
    <a:masterClrMapping/>
  </p:clrMapOvr>
  <p:transition>
    <p:randomBar dir="vert"/>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2950350"/>
      </p:ext>
    </p:extLst>
  </p:cSld>
  <p:clrMapOvr>
    <a:masterClrMapping/>
  </p:clrMapOvr>
  <p:transition>
    <p:randomBar dir="vert"/>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2489411"/>
      </p:ext>
    </p:extLst>
  </p:cSld>
  <p:clrMapOvr>
    <a:masterClrMapping/>
  </p:clrMapOvr>
  <p:transition>
    <p:randomBar dir="vert"/>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9131881"/>
      </p:ext>
    </p:extLst>
  </p:cSld>
  <p:clrMapOvr>
    <a:masterClrMapping/>
  </p:clrMapOvr>
  <p:transition>
    <p:randomBar dir="vert"/>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2528378"/>
      </p:ext>
    </p:extLst>
  </p:cSld>
  <p:clrMapOvr>
    <a:masterClrMapping/>
  </p:clrMapOvr>
  <p:transition>
    <p:randomBar dir="vert"/>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3556070"/>
      </p:ext>
    </p:extLst>
  </p:cSld>
  <p:clrMapOvr>
    <a:masterClrMapping/>
  </p:clrMapOvr>
  <p:transition>
    <p:randomBar dir="vert"/>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9783544"/>
      </p:ext>
    </p:extLst>
  </p:cSld>
  <p:clrMapOvr>
    <a:masterClrMapping/>
  </p:clrMapOvr>
  <p:transition>
    <p:randomBar dir="vert"/>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8613669"/>
      </p:ext>
    </p:extLst>
  </p:cSld>
  <p:clrMapOvr>
    <a:masterClrMapping/>
  </p:clrMapOvr>
  <p:transition>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290F15-967D-4EED-AF26-1512C2BF3FD9}"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68567537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8726161"/>
      </p:ext>
    </p:extLst>
  </p:cSld>
  <p:clrMapOvr>
    <a:masterClrMapping/>
  </p:clrMapOvr>
  <p:transition>
    <p:randomBar dir="vert"/>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4743757"/>
      </p:ext>
    </p:extLst>
  </p:cSld>
  <p:clrMapOvr>
    <a:masterClrMapping/>
  </p:clrMapOvr>
  <p:transition>
    <p:randomBar dir="vert"/>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606265"/>
      </p:ext>
    </p:extLst>
  </p:cSld>
  <p:clrMapOvr>
    <a:masterClrMapping/>
  </p:clrMapOvr>
  <p:transition>
    <p:randomBar dir="vert"/>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3711332"/>
      </p:ext>
    </p:extLst>
  </p:cSld>
  <p:clrMapOvr>
    <a:masterClrMapping/>
  </p:clrMapOvr>
  <p:transition>
    <p:randomBar dir="vert"/>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29510181"/>
      </p:ext>
    </p:extLst>
  </p:cSld>
  <p:clrMapOvr>
    <a:masterClrMapping/>
  </p:clrMapOvr>
  <p:transition>
    <p:randomBar dir="vert"/>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55409020"/>
      </p:ext>
    </p:extLst>
  </p:cSld>
  <p:clrMapOvr>
    <a:masterClrMapping/>
  </p:clrMapOvr>
  <p:transition>
    <p:randomBar dir="vert"/>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06135490"/>
      </p:ext>
    </p:extLst>
  </p:cSld>
  <p:clrMapOvr>
    <a:masterClrMapping/>
  </p:clrMapOvr>
  <p:transition>
    <p:randomBar dir="vert"/>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10575687"/>
      </p:ext>
    </p:extLst>
  </p:cSld>
  <p:clrMapOvr>
    <a:masterClrMapping/>
  </p:clrMapOvr>
  <p:transition>
    <p:randomBar dir="vert"/>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52205274"/>
      </p:ext>
    </p:extLst>
  </p:cSld>
  <p:clrMapOvr>
    <a:masterClrMapping/>
  </p:clrMapOvr>
  <p:transition>
    <p:randomBar dir="vert"/>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138666102"/>
      </p:ext>
    </p:extLst>
  </p:cSld>
  <p:clrMapOvr>
    <a:masterClrMapping/>
  </p:clrMapOvr>
  <p:transition>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1.jp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117" Type="http://schemas.openxmlformats.org/officeDocument/2006/relationships/slideLayout" Target="../slideLayouts/slideLayout177.xml"/><Relationship Id="rId21" Type="http://schemas.openxmlformats.org/officeDocument/2006/relationships/slideLayout" Target="../slideLayouts/slideLayout81.xml"/><Relationship Id="rId324" Type="http://schemas.openxmlformats.org/officeDocument/2006/relationships/slideLayout" Target="../slideLayouts/slideLayout384.xml"/><Relationship Id="rId531" Type="http://schemas.openxmlformats.org/officeDocument/2006/relationships/slideLayout" Target="../slideLayouts/slideLayout591.xml"/><Relationship Id="rId170" Type="http://schemas.openxmlformats.org/officeDocument/2006/relationships/slideLayout" Target="../slideLayouts/slideLayout230.xml"/><Relationship Id="rId268" Type="http://schemas.openxmlformats.org/officeDocument/2006/relationships/slideLayout" Target="../slideLayouts/slideLayout328.xml"/><Relationship Id="rId475" Type="http://schemas.openxmlformats.org/officeDocument/2006/relationships/slideLayout" Target="../slideLayouts/slideLayout535.xml"/><Relationship Id="rId32" Type="http://schemas.openxmlformats.org/officeDocument/2006/relationships/slideLayout" Target="../slideLayouts/slideLayout92.xml"/><Relationship Id="rId128" Type="http://schemas.openxmlformats.org/officeDocument/2006/relationships/slideLayout" Target="../slideLayouts/slideLayout188.xml"/><Relationship Id="rId335" Type="http://schemas.openxmlformats.org/officeDocument/2006/relationships/slideLayout" Target="../slideLayouts/slideLayout395.xml"/><Relationship Id="rId542" Type="http://schemas.openxmlformats.org/officeDocument/2006/relationships/slideLayout" Target="../slideLayouts/slideLayout602.xml"/><Relationship Id="rId181" Type="http://schemas.openxmlformats.org/officeDocument/2006/relationships/slideLayout" Target="../slideLayouts/slideLayout241.xml"/><Relationship Id="rId402" Type="http://schemas.openxmlformats.org/officeDocument/2006/relationships/slideLayout" Target="../slideLayouts/slideLayout462.xml"/><Relationship Id="rId279" Type="http://schemas.openxmlformats.org/officeDocument/2006/relationships/slideLayout" Target="../slideLayouts/slideLayout339.xml"/><Relationship Id="rId486" Type="http://schemas.openxmlformats.org/officeDocument/2006/relationships/slideLayout" Target="../slideLayouts/slideLayout546.xml"/><Relationship Id="rId43" Type="http://schemas.openxmlformats.org/officeDocument/2006/relationships/slideLayout" Target="../slideLayouts/slideLayout103.xml"/><Relationship Id="rId139" Type="http://schemas.openxmlformats.org/officeDocument/2006/relationships/slideLayout" Target="../slideLayouts/slideLayout199.xml"/><Relationship Id="rId346" Type="http://schemas.openxmlformats.org/officeDocument/2006/relationships/slideLayout" Target="../slideLayouts/slideLayout406.xml"/><Relationship Id="rId192" Type="http://schemas.openxmlformats.org/officeDocument/2006/relationships/slideLayout" Target="../slideLayouts/slideLayout252.xml"/><Relationship Id="rId206" Type="http://schemas.openxmlformats.org/officeDocument/2006/relationships/slideLayout" Target="../slideLayouts/slideLayout266.xml"/><Relationship Id="rId413" Type="http://schemas.openxmlformats.org/officeDocument/2006/relationships/slideLayout" Target="../slideLayouts/slideLayout473.xml"/><Relationship Id="rId497" Type="http://schemas.openxmlformats.org/officeDocument/2006/relationships/slideLayout" Target="../slideLayouts/slideLayout557.xml"/><Relationship Id="rId12" Type="http://schemas.openxmlformats.org/officeDocument/2006/relationships/slideLayout" Target="../slideLayouts/slideLayout72.xml"/><Relationship Id="rId108" Type="http://schemas.openxmlformats.org/officeDocument/2006/relationships/slideLayout" Target="../slideLayouts/slideLayout168.xml"/><Relationship Id="rId315" Type="http://schemas.openxmlformats.org/officeDocument/2006/relationships/slideLayout" Target="../slideLayouts/slideLayout375.xml"/><Relationship Id="rId357" Type="http://schemas.openxmlformats.org/officeDocument/2006/relationships/slideLayout" Target="../slideLayouts/slideLayout417.xml"/><Relationship Id="rId522" Type="http://schemas.openxmlformats.org/officeDocument/2006/relationships/slideLayout" Target="../slideLayouts/slideLayout582.xml"/><Relationship Id="rId54" Type="http://schemas.openxmlformats.org/officeDocument/2006/relationships/slideLayout" Target="../slideLayouts/slideLayout114.xml"/><Relationship Id="rId96" Type="http://schemas.openxmlformats.org/officeDocument/2006/relationships/slideLayout" Target="../slideLayouts/slideLayout156.xml"/><Relationship Id="rId161" Type="http://schemas.openxmlformats.org/officeDocument/2006/relationships/slideLayout" Target="../slideLayouts/slideLayout221.xml"/><Relationship Id="rId217" Type="http://schemas.openxmlformats.org/officeDocument/2006/relationships/slideLayout" Target="../slideLayouts/slideLayout277.xml"/><Relationship Id="rId399" Type="http://schemas.openxmlformats.org/officeDocument/2006/relationships/slideLayout" Target="../slideLayouts/slideLayout459.xml"/><Relationship Id="rId259" Type="http://schemas.openxmlformats.org/officeDocument/2006/relationships/slideLayout" Target="../slideLayouts/slideLayout319.xml"/><Relationship Id="rId424" Type="http://schemas.openxmlformats.org/officeDocument/2006/relationships/slideLayout" Target="../slideLayouts/slideLayout484.xml"/><Relationship Id="rId466" Type="http://schemas.openxmlformats.org/officeDocument/2006/relationships/slideLayout" Target="../slideLayouts/slideLayout526.xml"/><Relationship Id="rId23" Type="http://schemas.openxmlformats.org/officeDocument/2006/relationships/slideLayout" Target="../slideLayouts/slideLayout83.xml"/><Relationship Id="rId119" Type="http://schemas.openxmlformats.org/officeDocument/2006/relationships/slideLayout" Target="../slideLayouts/slideLayout179.xml"/><Relationship Id="rId270" Type="http://schemas.openxmlformats.org/officeDocument/2006/relationships/slideLayout" Target="../slideLayouts/slideLayout330.xml"/><Relationship Id="rId326" Type="http://schemas.openxmlformats.org/officeDocument/2006/relationships/slideLayout" Target="../slideLayouts/slideLayout386.xml"/><Relationship Id="rId533" Type="http://schemas.openxmlformats.org/officeDocument/2006/relationships/slideLayout" Target="../slideLayouts/slideLayout593.xml"/><Relationship Id="rId65" Type="http://schemas.openxmlformats.org/officeDocument/2006/relationships/slideLayout" Target="../slideLayouts/slideLayout125.xml"/><Relationship Id="rId130" Type="http://schemas.openxmlformats.org/officeDocument/2006/relationships/slideLayout" Target="../slideLayouts/slideLayout190.xml"/><Relationship Id="rId368" Type="http://schemas.openxmlformats.org/officeDocument/2006/relationships/slideLayout" Target="../slideLayouts/slideLayout428.xml"/><Relationship Id="rId172" Type="http://schemas.openxmlformats.org/officeDocument/2006/relationships/slideLayout" Target="../slideLayouts/slideLayout232.xml"/><Relationship Id="rId228" Type="http://schemas.openxmlformats.org/officeDocument/2006/relationships/slideLayout" Target="../slideLayouts/slideLayout288.xml"/><Relationship Id="rId435" Type="http://schemas.openxmlformats.org/officeDocument/2006/relationships/slideLayout" Target="../slideLayouts/slideLayout495.xml"/><Relationship Id="rId477" Type="http://schemas.openxmlformats.org/officeDocument/2006/relationships/slideLayout" Target="../slideLayouts/slideLayout537.xml"/><Relationship Id="rId281" Type="http://schemas.openxmlformats.org/officeDocument/2006/relationships/slideLayout" Target="../slideLayouts/slideLayout341.xml"/><Relationship Id="rId337" Type="http://schemas.openxmlformats.org/officeDocument/2006/relationships/slideLayout" Target="../slideLayouts/slideLayout397.xml"/><Relationship Id="rId502" Type="http://schemas.openxmlformats.org/officeDocument/2006/relationships/slideLayout" Target="../slideLayouts/slideLayout562.xml"/><Relationship Id="rId34" Type="http://schemas.openxmlformats.org/officeDocument/2006/relationships/slideLayout" Target="../slideLayouts/slideLayout94.xml"/><Relationship Id="rId76" Type="http://schemas.openxmlformats.org/officeDocument/2006/relationships/slideLayout" Target="../slideLayouts/slideLayout136.xml"/><Relationship Id="rId141" Type="http://schemas.openxmlformats.org/officeDocument/2006/relationships/slideLayout" Target="../slideLayouts/slideLayout201.xml"/><Relationship Id="rId379" Type="http://schemas.openxmlformats.org/officeDocument/2006/relationships/slideLayout" Target="../slideLayouts/slideLayout439.xml"/><Relationship Id="rId544" Type="http://schemas.openxmlformats.org/officeDocument/2006/relationships/slideLayout" Target="../slideLayouts/slideLayout604.xml"/><Relationship Id="rId7" Type="http://schemas.openxmlformats.org/officeDocument/2006/relationships/slideLayout" Target="../slideLayouts/slideLayout67.xml"/><Relationship Id="rId183" Type="http://schemas.openxmlformats.org/officeDocument/2006/relationships/slideLayout" Target="../slideLayouts/slideLayout243.xml"/><Relationship Id="rId239" Type="http://schemas.openxmlformats.org/officeDocument/2006/relationships/slideLayout" Target="../slideLayouts/slideLayout299.xml"/><Relationship Id="rId390" Type="http://schemas.openxmlformats.org/officeDocument/2006/relationships/slideLayout" Target="../slideLayouts/slideLayout450.xml"/><Relationship Id="rId404" Type="http://schemas.openxmlformats.org/officeDocument/2006/relationships/slideLayout" Target="../slideLayouts/slideLayout464.xml"/><Relationship Id="rId446" Type="http://schemas.openxmlformats.org/officeDocument/2006/relationships/slideLayout" Target="../slideLayouts/slideLayout506.xml"/><Relationship Id="rId250" Type="http://schemas.openxmlformats.org/officeDocument/2006/relationships/slideLayout" Target="../slideLayouts/slideLayout310.xml"/><Relationship Id="rId292" Type="http://schemas.openxmlformats.org/officeDocument/2006/relationships/slideLayout" Target="../slideLayouts/slideLayout352.xml"/><Relationship Id="rId306" Type="http://schemas.openxmlformats.org/officeDocument/2006/relationships/slideLayout" Target="../slideLayouts/slideLayout366.xml"/><Relationship Id="rId488" Type="http://schemas.openxmlformats.org/officeDocument/2006/relationships/slideLayout" Target="../slideLayouts/slideLayout548.xml"/><Relationship Id="rId45" Type="http://schemas.openxmlformats.org/officeDocument/2006/relationships/slideLayout" Target="../slideLayouts/slideLayout105.xml"/><Relationship Id="rId87" Type="http://schemas.openxmlformats.org/officeDocument/2006/relationships/slideLayout" Target="../slideLayouts/slideLayout147.xml"/><Relationship Id="rId110" Type="http://schemas.openxmlformats.org/officeDocument/2006/relationships/slideLayout" Target="../slideLayouts/slideLayout170.xml"/><Relationship Id="rId348" Type="http://schemas.openxmlformats.org/officeDocument/2006/relationships/slideLayout" Target="../slideLayouts/slideLayout408.xml"/><Relationship Id="rId513" Type="http://schemas.openxmlformats.org/officeDocument/2006/relationships/slideLayout" Target="../slideLayouts/slideLayout573.xml"/><Relationship Id="rId152" Type="http://schemas.openxmlformats.org/officeDocument/2006/relationships/slideLayout" Target="../slideLayouts/slideLayout212.xml"/><Relationship Id="rId194" Type="http://schemas.openxmlformats.org/officeDocument/2006/relationships/slideLayout" Target="../slideLayouts/slideLayout254.xml"/><Relationship Id="rId208" Type="http://schemas.openxmlformats.org/officeDocument/2006/relationships/slideLayout" Target="../slideLayouts/slideLayout268.xml"/><Relationship Id="rId415" Type="http://schemas.openxmlformats.org/officeDocument/2006/relationships/slideLayout" Target="../slideLayouts/slideLayout475.xml"/><Relationship Id="rId457" Type="http://schemas.openxmlformats.org/officeDocument/2006/relationships/slideLayout" Target="../slideLayouts/slideLayout517.xml"/><Relationship Id="rId261" Type="http://schemas.openxmlformats.org/officeDocument/2006/relationships/slideLayout" Target="../slideLayouts/slideLayout321.xml"/><Relationship Id="rId499" Type="http://schemas.openxmlformats.org/officeDocument/2006/relationships/slideLayout" Target="../slideLayouts/slideLayout559.xml"/><Relationship Id="rId14" Type="http://schemas.openxmlformats.org/officeDocument/2006/relationships/slideLayout" Target="../slideLayouts/slideLayout74.xml"/><Relationship Id="rId56" Type="http://schemas.openxmlformats.org/officeDocument/2006/relationships/slideLayout" Target="../slideLayouts/slideLayout116.xml"/><Relationship Id="rId317" Type="http://schemas.openxmlformats.org/officeDocument/2006/relationships/slideLayout" Target="../slideLayouts/slideLayout377.xml"/><Relationship Id="rId359" Type="http://schemas.openxmlformats.org/officeDocument/2006/relationships/slideLayout" Target="../slideLayouts/slideLayout419.xml"/><Relationship Id="rId524" Type="http://schemas.openxmlformats.org/officeDocument/2006/relationships/slideLayout" Target="../slideLayouts/slideLayout584.xml"/><Relationship Id="rId98" Type="http://schemas.openxmlformats.org/officeDocument/2006/relationships/slideLayout" Target="../slideLayouts/slideLayout158.xml"/><Relationship Id="rId121" Type="http://schemas.openxmlformats.org/officeDocument/2006/relationships/slideLayout" Target="../slideLayouts/slideLayout181.xml"/><Relationship Id="rId163" Type="http://schemas.openxmlformats.org/officeDocument/2006/relationships/slideLayout" Target="../slideLayouts/slideLayout223.xml"/><Relationship Id="rId219" Type="http://schemas.openxmlformats.org/officeDocument/2006/relationships/slideLayout" Target="../slideLayouts/slideLayout279.xml"/><Relationship Id="rId370" Type="http://schemas.openxmlformats.org/officeDocument/2006/relationships/slideLayout" Target="../slideLayouts/slideLayout430.xml"/><Relationship Id="rId426" Type="http://schemas.openxmlformats.org/officeDocument/2006/relationships/slideLayout" Target="../slideLayouts/slideLayout486.xml"/><Relationship Id="rId230" Type="http://schemas.openxmlformats.org/officeDocument/2006/relationships/slideLayout" Target="../slideLayouts/slideLayout290.xml"/><Relationship Id="rId468" Type="http://schemas.openxmlformats.org/officeDocument/2006/relationships/slideLayout" Target="../slideLayouts/slideLayout528.xml"/><Relationship Id="rId25" Type="http://schemas.openxmlformats.org/officeDocument/2006/relationships/slideLayout" Target="../slideLayouts/slideLayout85.xml"/><Relationship Id="rId67" Type="http://schemas.openxmlformats.org/officeDocument/2006/relationships/slideLayout" Target="../slideLayouts/slideLayout127.xml"/><Relationship Id="rId272" Type="http://schemas.openxmlformats.org/officeDocument/2006/relationships/slideLayout" Target="../slideLayouts/slideLayout332.xml"/><Relationship Id="rId328" Type="http://schemas.openxmlformats.org/officeDocument/2006/relationships/slideLayout" Target="../slideLayouts/slideLayout388.xml"/><Relationship Id="rId535" Type="http://schemas.openxmlformats.org/officeDocument/2006/relationships/slideLayout" Target="../slideLayouts/slideLayout595.xml"/><Relationship Id="rId132" Type="http://schemas.openxmlformats.org/officeDocument/2006/relationships/slideLayout" Target="../slideLayouts/slideLayout192.xml"/><Relationship Id="rId174" Type="http://schemas.openxmlformats.org/officeDocument/2006/relationships/slideLayout" Target="../slideLayouts/slideLayout234.xml"/><Relationship Id="rId381" Type="http://schemas.openxmlformats.org/officeDocument/2006/relationships/slideLayout" Target="../slideLayouts/slideLayout441.xml"/><Relationship Id="rId241" Type="http://schemas.openxmlformats.org/officeDocument/2006/relationships/slideLayout" Target="../slideLayouts/slideLayout301.xml"/><Relationship Id="rId437" Type="http://schemas.openxmlformats.org/officeDocument/2006/relationships/slideLayout" Target="../slideLayouts/slideLayout497.xml"/><Relationship Id="rId479" Type="http://schemas.openxmlformats.org/officeDocument/2006/relationships/slideLayout" Target="../slideLayouts/slideLayout539.xml"/><Relationship Id="rId36" Type="http://schemas.openxmlformats.org/officeDocument/2006/relationships/slideLayout" Target="../slideLayouts/slideLayout96.xml"/><Relationship Id="rId283" Type="http://schemas.openxmlformats.org/officeDocument/2006/relationships/slideLayout" Target="../slideLayouts/slideLayout343.xml"/><Relationship Id="rId339" Type="http://schemas.openxmlformats.org/officeDocument/2006/relationships/slideLayout" Target="../slideLayouts/slideLayout399.xml"/><Relationship Id="rId490" Type="http://schemas.openxmlformats.org/officeDocument/2006/relationships/slideLayout" Target="../slideLayouts/slideLayout550.xml"/><Relationship Id="rId504" Type="http://schemas.openxmlformats.org/officeDocument/2006/relationships/slideLayout" Target="../slideLayouts/slideLayout564.xml"/><Relationship Id="rId546" Type="http://schemas.openxmlformats.org/officeDocument/2006/relationships/slideLayout" Target="../slideLayouts/slideLayout606.xml"/><Relationship Id="rId78" Type="http://schemas.openxmlformats.org/officeDocument/2006/relationships/slideLayout" Target="../slideLayouts/slideLayout138.xml"/><Relationship Id="rId101" Type="http://schemas.openxmlformats.org/officeDocument/2006/relationships/slideLayout" Target="../slideLayouts/slideLayout161.xml"/><Relationship Id="rId143" Type="http://schemas.openxmlformats.org/officeDocument/2006/relationships/slideLayout" Target="../slideLayouts/slideLayout203.xml"/><Relationship Id="rId185" Type="http://schemas.openxmlformats.org/officeDocument/2006/relationships/slideLayout" Target="../slideLayouts/slideLayout245.xml"/><Relationship Id="rId350" Type="http://schemas.openxmlformats.org/officeDocument/2006/relationships/slideLayout" Target="../slideLayouts/slideLayout410.xml"/><Relationship Id="rId406" Type="http://schemas.openxmlformats.org/officeDocument/2006/relationships/slideLayout" Target="../slideLayouts/slideLayout466.xml"/><Relationship Id="rId9" Type="http://schemas.openxmlformats.org/officeDocument/2006/relationships/slideLayout" Target="../slideLayouts/slideLayout69.xml"/><Relationship Id="rId210" Type="http://schemas.openxmlformats.org/officeDocument/2006/relationships/slideLayout" Target="../slideLayouts/slideLayout270.xml"/><Relationship Id="rId392" Type="http://schemas.openxmlformats.org/officeDocument/2006/relationships/slideLayout" Target="../slideLayouts/slideLayout452.xml"/><Relationship Id="rId448" Type="http://schemas.openxmlformats.org/officeDocument/2006/relationships/slideLayout" Target="../slideLayouts/slideLayout508.xml"/><Relationship Id="rId252" Type="http://schemas.openxmlformats.org/officeDocument/2006/relationships/slideLayout" Target="../slideLayouts/slideLayout312.xml"/><Relationship Id="rId294" Type="http://schemas.openxmlformats.org/officeDocument/2006/relationships/slideLayout" Target="../slideLayouts/slideLayout354.xml"/><Relationship Id="rId308" Type="http://schemas.openxmlformats.org/officeDocument/2006/relationships/slideLayout" Target="../slideLayouts/slideLayout368.xml"/><Relationship Id="rId515" Type="http://schemas.openxmlformats.org/officeDocument/2006/relationships/slideLayout" Target="../slideLayouts/slideLayout575.xml"/><Relationship Id="rId47" Type="http://schemas.openxmlformats.org/officeDocument/2006/relationships/slideLayout" Target="../slideLayouts/slideLayout107.xml"/><Relationship Id="rId89" Type="http://schemas.openxmlformats.org/officeDocument/2006/relationships/slideLayout" Target="../slideLayouts/slideLayout149.xml"/><Relationship Id="rId112" Type="http://schemas.openxmlformats.org/officeDocument/2006/relationships/slideLayout" Target="../slideLayouts/slideLayout172.xml"/><Relationship Id="rId154" Type="http://schemas.openxmlformats.org/officeDocument/2006/relationships/slideLayout" Target="../slideLayouts/slideLayout214.xml"/><Relationship Id="rId361" Type="http://schemas.openxmlformats.org/officeDocument/2006/relationships/slideLayout" Target="../slideLayouts/slideLayout421.xml"/><Relationship Id="rId196" Type="http://schemas.openxmlformats.org/officeDocument/2006/relationships/slideLayout" Target="../slideLayouts/slideLayout256.xml"/><Relationship Id="rId417" Type="http://schemas.openxmlformats.org/officeDocument/2006/relationships/slideLayout" Target="../slideLayouts/slideLayout477.xml"/><Relationship Id="rId459" Type="http://schemas.openxmlformats.org/officeDocument/2006/relationships/slideLayout" Target="../slideLayouts/slideLayout519.xml"/><Relationship Id="rId16" Type="http://schemas.openxmlformats.org/officeDocument/2006/relationships/slideLayout" Target="../slideLayouts/slideLayout76.xml"/><Relationship Id="rId221" Type="http://schemas.openxmlformats.org/officeDocument/2006/relationships/slideLayout" Target="../slideLayouts/slideLayout281.xml"/><Relationship Id="rId263" Type="http://schemas.openxmlformats.org/officeDocument/2006/relationships/slideLayout" Target="../slideLayouts/slideLayout323.xml"/><Relationship Id="rId319" Type="http://schemas.openxmlformats.org/officeDocument/2006/relationships/slideLayout" Target="../slideLayouts/slideLayout379.xml"/><Relationship Id="rId470" Type="http://schemas.openxmlformats.org/officeDocument/2006/relationships/slideLayout" Target="../slideLayouts/slideLayout530.xml"/><Relationship Id="rId526" Type="http://schemas.openxmlformats.org/officeDocument/2006/relationships/slideLayout" Target="../slideLayouts/slideLayout586.xml"/><Relationship Id="rId58" Type="http://schemas.openxmlformats.org/officeDocument/2006/relationships/slideLayout" Target="../slideLayouts/slideLayout118.xml"/><Relationship Id="rId123" Type="http://schemas.openxmlformats.org/officeDocument/2006/relationships/slideLayout" Target="../slideLayouts/slideLayout183.xml"/><Relationship Id="rId330" Type="http://schemas.openxmlformats.org/officeDocument/2006/relationships/slideLayout" Target="../slideLayouts/slideLayout390.xml"/><Relationship Id="rId165" Type="http://schemas.openxmlformats.org/officeDocument/2006/relationships/slideLayout" Target="../slideLayouts/slideLayout225.xml"/><Relationship Id="rId372" Type="http://schemas.openxmlformats.org/officeDocument/2006/relationships/slideLayout" Target="../slideLayouts/slideLayout432.xml"/><Relationship Id="rId428" Type="http://schemas.openxmlformats.org/officeDocument/2006/relationships/slideLayout" Target="../slideLayouts/slideLayout488.xml"/><Relationship Id="rId232" Type="http://schemas.openxmlformats.org/officeDocument/2006/relationships/slideLayout" Target="../slideLayouts/slideLayout292.xml"/><Relationship Id="rId274" Type="http://schemas.openxmlformats.org/officeDocument/2006/relationships/slideLayout" Target="../slideLayouts/slideLayout334.xml"/><Relationship Id="rId481" Type="http://schemas.openxmlformats.org/officeDocument/2006/relationships/slideLayout" Target="../slideLayouts/slideLayout541.xml"/><Relationship Id="rId27" Type="http://schemas.openxmlformats.org/officeDocument/2006/relationships/slideLayout" Target="../slideLayouts/slideLayout87.xml"/><Relationship Id="rId69" Type="http://schemas.openxmlformats.org/officeDocument/2006/relationships/slideLayout" Target="../slideLayouts/slideLayout129.xml"/><Relationship Id="rId134" Type="http://schemas.openxmlformats.org/officeDocument/2006/relationships/slideLayout" Target="../slideLayouts/slideLayout194.xml"/><Relationship Id="rId537" Type="http://schemas.openxmlformats.org/officeDocument/2006/relationships/slideLayout" Target="../slideLayouts/slideLayout597.xml"/><Relationship Id="rId80" Type="http://schemas.openxmlformats.org/officeDocument/2006/relationships/slideLayout" Target="../slideLayouts/slideLayout140.xml"/><Relationship Id="rId176" Type="http://schemas.openxmlformats.org/officeDocument/2006/relationships/slideLayout" Target="../slideLayouts/slideLayout236.xml"/><Relationship Id="rId341" Type="http://schemas.openxmlformats.org/officeDocument/2006/relationships/slideLayout" Target="../slideLayouts/slideLayout401.xml"/><Relationship Id="rId383" Type="http://schemas.openxmlformats.org/officeDocument/2006/relationships/slideLayout" Target="../slideLayouts/slideLayout443.xml"/><Relationship Id="rId439" Type="http://schemas.openxmlformats.org/officeDocument/2006/relationships/slideLayout" Target="../slideLayouts/slideLayout499.xml"/><Relationship Id="rId201" Type="http://schemas.openxmlformats.org/officeDocument/2006/relationships/slideLayout" Target="../slideLayouts/slideLayout261.xml"/><Relationship Id="rId243" Type="http://schemas.openxmlformats.org/officeDocument/2006/relationships/slideLayout" Target="../slideLayouts/slideLayout303.xml"/><Relationship Id="rId285" Type="http://schemas.openxmlformats.org/officeDocument/2006/relationships/slideLayout" Target="../slideLayouts/slideLayout345.xml"/><Relationship Id="rId450" Type="http://schemas.openxmlformats.org/officeDocument/2006/relationships/slideLayout" Target="../slideLayouts/slideLayout510.xml"/><Relationship Id="rId506" Type="http://schemas.openxmlformats.org/officeDocument/2006/relationships/slideLayout" Target="../slideLayouts/slideLayout566.xml"/><Relationship Id="rId38" Type="http://schemas.openxmlformats.org/officeDocument/2006/relationships/slideLayout" Target="../slideLayouts/slideLayout98.xml"/><Relationship Id="rId103" Type="http://schemas.openxmlformats.org/officeDocument/2006/relationships/slideLayout" Target="../slideLayouts/slideLayout163.xml"/><Relationship Id="rId310" Type="http://schemas.openxmlformats.org/officeDocument/2006/relationships/slideLayout" Target="../slideLayouts/slideLayout370.xml"/><Relationship Id="rId492" Type="http://schemas.openxmlformats.org/officeDocument/2006/relationships/slideLayout" Target="../slideLayouts/slideLayout552.xml"/><Relationship Id="rId548" Type="http://schemas.openxmlformats.org/officeDocument/2006/relationships/slideLayout" Target="../slideLayouts/slideLayout608.xml"/><Relationship Id="rId91" Type="http://schemas.openxmlformats.org/officeDocument/2006/relationships/slideLayout" Target="../slideLayouts/slideLayout151.xml"/><Relationship Id="rId145" Type="http://schemas.openxmlformats.org/officeDocument/2006/relationships/slideLayout" Target="../slideLayouts/slideLayout205.xml"/><Relationship Id="rId187" Type="http://schemas.openxmlformats.org/officeDocument/2006/relationships/slideLayout" Target="../slideLayouts/slideLayout247.xml"/><Relationship Id="rId352" Type="http://schemas.openxmlformats.org/officeDocument/2006/relationships/slideLayout" Target="../slideLayouts/slideLayout412.xml"/><Relationship Id="rId394" Type="http://schemas.openxmlformats.org/officeDocument/2006/relationships/slideLayout" Target="../slideLayouts/slideLayout454.xml"/><Relationship Id="rId408" Type="http://schemas.openxmlformats.org/officeDocument/2006/relationships/slideLayout" Target="../slideLayouts/slideLayout468.xml"/><Relationship Id="rId212" Type="http://schemas.openxmlformats.org/officeDocument/2006/relationships/slideLayout" Target="../slideLayouts/slideLayout272.xml"/><Relationship Id="rId254" Type="http://schemas.openxmlformats.org/officeDocument/2006/relationships/slideLayout" Target="../slideLayouts/slideLayout314.xml"/><Relationship Id="rId49" Type="http://schemas.openxmlformats.org/officeDocument/2006/relationships/slideLayout" Target="../slideLayouts/slideLayout109.xml"/><Relationship Id="rId114" Type="http://schemas.openxmlformats.org/officeDocument/2006/relationships/slideLayout" Target="../slideLayouts/slideLayout174.xml"/><Relationship Id="rId296" Type="http://schemas.openxmlformats.org/officeDocument/2006/relationships/slideLayout" Target="../slideLayouts/slideLayout356.xml"/><Relationship Id="rId461" Type="http://schemas.openxmlformats.org/officeDocument/2006/relationships/slideLayout" Target="../slideLayouts/slideLayout521.xml"/><Relationship Id="rId517" Type="http://schemas.openxmlformats.org/officeDocument/2006/relationships/slideLayout" Target="../slideLayouts/slideLayout577.xml"/><Relationship Id="rId60" Type="http://schemas.openxmlformats.org/officeDocument/2006/relationships/slideLayout" Target="../slideLayouts/slideLayout120.xml"/><Relationship Id="rId156" Type="http://schemas.openxmlformats.org/officeDocument/2006/relationships/slideLayout" Target="../slideLayouts/slideLayout216.xml"/><Relationship Id="rId198" Type="http://schemas.openxmlformats.org/officeDocument/2006/relationships/slideLayout" Target="../slideLayouts/slideLayout258.xml"/><Relationship Id="rId321" Type="http://schemas.openxmlformats.org/officeDocument/2006/relationships/slideLayout" Target="../slideLayouts/slideLayout381.xml"/><Relationship Id="rId363" Type="http://schemas.openxmlformats.org/officeDocument/2006/relationships/slideLayout" Target="../slideLayouts/slideLayout423.xml"/><Relationship Id="rId419" Type="http://schemas.openxmlformats.org/officeDocument/2006/relationships/slideLayout" Target="../slideLayouts/slideLayout479.xml"/><Relationship Id="rId223" Type="http://schemas.openxmlformats.org/officeDocument/2006/relationships/slideLayout" Target="../slideLayouts/slideLayout283.xml"/><Relationship Id="rId430" Type="http://schemas.openxmlformats.org/officeDocument/2006/relationships/slideLayout" Target="../slideLayouts/slideLayout490.xml"/><Relationship Id="rId18" Type="http://schemas.openxmlformats.org/officeDocument/2006/relationships/slideLayout" Target="../slideLayouts/slideLayout78.xml"/><Relationship Id="rId265" Type="http://schemas.openxmlformats.org/officeDocument/2006/relationships/slideLayout" Target="../slideLayouts/slideLayout325.xml"/><Relationship Id="rId472" Type="http://schemas.openxmlformats.org/officeDocument/2006/relationships/slideLayout" Target="../slideLayouts/slideLayout532.xml"/><Relationship Id="rId528" Type="http://schemas.openxmlformats.org/officeDocument/2006/relationships/slideLayout" Target="../slideLayouts/slideLayout588.xml"/><Relationship Id="rId125" Type="http://schemas.openxmlformats.org/officeDocument/2006/relationships/slideLayout" Target="../slideLayouts/slideLayout185.xml"/><Relationship Id="rId167" Type="http://schemas.openxmlformats.org/officeDocument/2006/relationships/slideLayout" Target="../slideLayouts/slideLayout227.xml"/><Relationship Id="rId332" Type="http://schemas.openxmlformats.org/officeDocument/2006/relationships/slideLayout" Target="../slideLayouts/slideLayout392.xml"/><Relationship Id="rId374" Type="http://schemas.openxmlformats.org/officeDocument/2006/relationships/slideLayout" Target="../slideLayouts/slideLayout434.xml"/><Relationship Id="rId71" Type="http://schemas.openxmlformats.org/officeDocument/2006/relationships/slideLayout" Target="../slideLayouts/slideLayout131.xml"/><Relationship Id="rId234" Type="http://schemas.openxmlformats.org/officeDocument/2006/relationships/slideLayout" Target="../slideLayouts/slideLayout294.xml"/><Relationship Id="rId2" Type="http://schemas.openxmlformats.org/officeDocument/2006/relationships/slideLayout" Target="../slideLayouts/slideLayout62.xml"/><Relationship Id="rId29" Type="http://schemas.openxmlformats.org/officeDocument/2006/relationships/slideLayout" Target="../slideLayouts/slideLayout89.xml"/><Relationship Id="rId276" Type="http://schemas.openxmlformats.org/officeDocument/2006/relationships/slideLayout" Target="../slideLayouts/slideLayout336.xml"/><Relationship Id="rId441" Type="http://schemas.openxmlformats.org/officeDocument/2006/relationships/slideLayout" Target="../slideLayouts/slideLayout501.xml"/><Relationship Id="rId483" Type="http://schemas.openxmlformats.org/officeDocument/2006/relationships/slideLayout" Target="../slideLayouts/slideLayout543.xml"/><Relationship Id="rId539" Type="http://schemas.openxmlformats.org/officeDocument/2006/relationships/slideLayout" Target="../slideLayouts/slideLayout599.xml"/><Relationship Id="rId40" Type="http://schemas.openxmlformats.org/officeDocument/2006/relationships/slideLayout" Target="../slideLayouts/slideLayout100.xml"/><Relationship Id="rId136" Type="http://schemas.openxmlformats.org/officeDocument/2006/relationships/slideLayout" Target="../slideLayouts/slideLayout196.xml"/><Relationship Id="rId178" Type="http://schemas.openxmlformats.org/officeDocument/2006/relationships/slideLayout" Target="../slideLayouts/slideLayout238.xml"/><Relationship Id="rId301" Type="http://schemas.openxmlformats.org/officeDocument/2006/relationships/slideLayout" Target="../slideLayouts/slideLayout361.xml"/><Relationship Id="rId343" Type="http://schemas.openxmlformats.org/officeDocument/2006/relationships/slideLayout" Target="../slideLayouts/slideLayout403.xml"/><Relationship Id="rId82" Type="http://schemas.openxmlformats.org/officeDocument/2006/relationships/slideLayout" Target="../slideLayouts/slideLayout142.xml"/><Relationship Id="rId203" Type="http://schemas.openxmlformats.org/officeDocument/2006/relationships/slideLayout" Target="../slideLayouts/slideLayout263.xml"/><Relationship Id="rId385" Type="http://schemas.openxmlformats.org/officeDocument/2006/relationships/slideLayout" Target="../slideLayouts/slideLayout445.xml"/><Relationship Id="rId245" Type="http://schemas.openxmlformats.org/officeDocument/2006/relationships/slideLayout" Target="../slideLayouts/slideLayout305.xml"/><Relationship Id="rId287" Type="http://schemas.openxmlformats.org/officeDocument/2006/relationships/slideLayout" Target="../slideLayouts/slideLayout347.xml"/><Relationship Id="rId410" Type="http://schemas.openxmlformats.org/officeDocument/2006/relationships/slideLayout" Target="../slideLayouts/slideLayout470.xml"/><Relationship Id="rId452" Type="http://schemas.openxmlformats.org/officeDocument/2006/relationships/slideLayout" Target="../slideLayouts/slideLayout512.xml"/><Relationship Id="rId494" Type="http://schemas.openxmlformats.org/officeDocument/2006/relationships/slideLayout" Target="../slideLayouts/slideLayout554.xml"/><Relationship Id="rId508" Type="http://schemas.openxmlformats.org/officeDocument/2006/relationships/slideLayout" Target="../slideLayouts/slideLayout568.xml"/><Relationship Id="rId105" Type="http://schemas.openxmlformats.org/officeDocument/2006/relationships/slideLayout" Target="../slideLayouts/slideLayout165.xml"/><Relationship Id="rId147" Type="http://schemas.openxmlformats.org/officeDocument/2006/relationships/slideLayout" Target="../slideLayouts/slideLayout207.xml"/><Relationship Id="rId312" Type="http://schemas.openxmlformats.org/officeDocument/2006/relationships/slideLayout" Target="../slideLayouts/slideLayout372.xml"/><Relationship Id="rId354" Type="http://schemas.openxmlformats.org/officeDocument/2006/relationships/slideLayout" Target="../slideLayouts/slideLayout414.xml"/><Relationship Id="rId51" Type="http://schemas.openxmlformats.org/officeDocument/2006/relationships/slideLayout" Target="../slideLayouts/slideLayout111.xml"/><Relationship Id="rId93" Type="http://schemas.openxmlformats.org/officeDocument/2006/relationships/slideLayout" Target="../slideLayouts/slideLayout153.xml"/><Relationship Id="rId189" Type="http://schemas.openxmlformats.org/officeDocument/2006/relationships/slideLayout" Target="../slideLayouts/slideLayout249.xml"/><Relationship Id="rId396" Type="http://schemas.openxmlformats.org/officeDocument/2006/relationships/slideLayout" Target="../slideLayouts/slideLayout456.xml"/><Relationship Id="rId214" Type="http://schemas.openxmlformats.org/officeDocument/2006/relationships/slideLayout" Target="../slideLayouts/slideLayout274.xml"/><Relationship Id="rId256" Type="http://schemas.openxmlformats.org/officeDocument/2006/relationships/slideLayout" Target="../slideLayouts/slideLayout316.xml"/><Relationship Id="rId298" Type="http://schemas.openxmlformats.org/officeDocument/2006/relationships/slideLayout" Target="../slideLayouts/slideLayout358.xml"/><Relationship Id="rId421" Type="http://schemas.openxmlformats.org/officeDocument/2006/relationships/slideLayout" Target="../slideLayouts/slideLayout481.xml"/><Relationship Id="rId463" Type="http://schemas.openxmlformats.org/officeDocument/2006/relationships/slideLayout" Target="../slideLayouts/slideLayout523.xml"/><Relationship Id="rId519" Type="http://schemas.openxmlformats.org/officeDocument/2006/relationships/slideLayout" Target="../slideLayouts/slideLayout579.xml"/><Relationship Id="rId116" Type="http://schemas.openxmlformats.org/officeDocument/2006/relationships/slideLayout" Target="../slideLayouts/slideLayout176.xml"/><Relationship Id="rId158" Type="http://schemas.openxmlformats.org/officeDocument/2006/relationships/slideLayout" Target="../slideLayouts/slideLayout218.xml"/><Relationship Id="rId323" Type="http://schemas.openxmlformats.org/officeDocument/2006/relationships/slideLayout" Target="../slideLayouts/slideLayout383.xml"/><Relationship Id="rId530" Type="http://schemas.openxmlformats.org/officeDocument/2006/relationships/slideLayout" Target="../slideLayouts/slideLayout590.xml"/><Relationship Id="rId20" Type="http://schemas.openxmlformats.org/officeDocument/2006/relationships/slideLayout" Target="../slideLayouts/slideLayout80.xml"/><Relationship Id="rId62" Type="http://schemas.openxmlformats.org/officeDocument/2006/relationships/slideLayout" Target="../slideLayouts/slideLayout122.xml"/><Relationship Id="rId365" Type="http://schemas.openxmlformats.org/officeDocument/2006/relationships/slideLayout" Target="../slideLayouts/slideLayout425.xml"/><Relationship Id="rId225" Type="http://schemas.openxmlformats.org/officeDocument/2006/relationships/slideLayout" Target="../slideLayouts/slideLayout285.xml"/><Relationship Id="rId267" Type="http://schemas.openxmlformats.org/officeDocument/2006/relationships/slideLayout" Target="../slideLayouts/slideLayout327.xml"/><Relationship Id="rId432" Type="http://schemas.openxmlformats.org/officeDocument/2006/relationships/slideLayout" Target="../slideLayouts/slideLayout492.xml"/><Relationship Id="rId474" Type="http://schemas.openxmlformats.org/officeDocument/2006/relationships/slideLayout" Target="../slideLayouts/slideLayout534.xml"/><Relationship Id="rId127" Type="http://schemas.openxmlformats.org/officeDocument/2006/relationships/slideLayout" Target="../slideLayouts/slideLayout187.xml"/><Relationship Id="rId31" Type="http://schemas.openxmlformats.org/officeDocument/2006/relationships/slideLayout" Target="../slideLayouts/slideLayout91.xml"/><Relationship Id="rId73" Type="http://schemas.openxmlformats.org/officeDocument/2006/relationships/slideLayout" Target="../slideLayouts/slideLayout133.xml"/><Relationship Id="rId169" Type="http://schemas.openxmlformats.org/officeDocument/2006/relationships/slideLayout" Target="../slideLayouts/slideLayout229.xml"/><Relationship Id="rId334" Type="http://schemas.openxmlformats.org/officeDocument/2006/relationships/slideLayout" Target="../slideLayouts/slideLayout394.xml"/><Relationship Id="rId376" Type="http://schemas.openxmlformats.org/officeDocument/2006/relationships/slideLayout" Target="../slideLayouts/slideLayout436.xml"/><Relationship Id="rId541" Type="http://schemas.openxmlformats.org/officeDocument/2006/relationships/slideLayout" Target="../slideLayouts/slideLayout601.xml"/><Relationship Id="rId4" Type="http://schemas.openxmlformats.org/officeDocument/2006/relationships/slideLayout" Target="../slideLayouts/slideLayout64.xml"/><Relationship Id="rId180" Type="http://schemas.openxmlformats.org/officeDocument/2006/relationships/slideLayout" Target="../slideLayouts/slideLayout240.xml"/><Relationship Id="rId236" Type="http://schemas.openxmlformats.org/officeDocument/2006/relationships/slideLayout" Target="../slideLayouts/slideLayout296.xml"/><Relationship Id="rId278" Type="http://schemas.openxmlformats.org/officeDocument/2006/relationships/slideLayout" Target="../slideLayouts/slideLayout338.xml"/><Relationship Id="rId401" Type="http://schemas.openxmlformats.org/officeDocument/2006/relationships/slideLayout" Target="../slideLayouts/slideLayout461.xml"/><Relationship Id="rId443" Type="http://schemas.openxmlformats.org/officeDocument/2006/relationships/slideLayout" Target="../slideLayouts/slideLayout503.xml"/><Relationship Id="rId303" Type="http://schemas.openxmlformats.org/officeDocument/2006/relationships/slideLayout" Target="../slideLayouts/slideLayout363.xml"/><Relationship Id="rId485" Type="http://schemas.openxmlformats.org/officeDocument/2006/relationships/slideLayout" Target="../slideLayouts/slideLayout545.xml"/><Relationship Id="rId42" Type="http://schemas.openxmlformats.org/officeDocument/2006/relationships/slideLayout" Target="../slideLayouts/slideLayout102.xml"/><Relationship Id="rId84" Type="http://schemas.openxmlformats.org/officeDocument/2006/relationships/slideLayout" Target="../slideLayouts/slideLayout144.xml"/><Relationship Id="rId138" Type="http://schemas.openxmlformats.org/officeDocument/2006/relationships/slideLayout" Target="../slideLayouts/slideLayout198.xml"/><Relationship Id="rId345" Type="http://schemas.openxmlformats.org/officeDocument/2006/relationships/slideLayout" Target="../slideLayouts/slideLayout405.xml"/><Relationship Id="rId387" Type="http://schemas.openxmlformats.org/officeDocument/2006/relationships/slideLayout" Target="../slideLayouts/slideLayout447.xml"/><Relationship Id="rId510" Type="http://schemas.openxmlformats.org/officeDocument/2006/relationships/slideLayout" Target="../slideLayouts/slideLayout570.xml"/><Relationship Id="rId191" Type="http://schemas.openxmlformats.org/officeDocument/2006/relationships/slideLayout" Target="../slideLayouts/slideLayout251.xml"/><Relationship Id="rId205" Type="http://schemas.openxmlformats.org/officeDocument/2006/relationships/slideLayout" Target="../slideLayouts/slideLayout265.xml"/><Relationship Id="rId247" Type="http://schemas.openxmlformats.org/officeDocument/2006/relationships/slideLayout" Target="../slideLayouts/slideLayout307.xml"/><Relationship Id="rId412" Type="http://schemas.openxmlformats.org/officeDocument/2006/relationships/slideLayout" Target="../slideLayouts/slideLayout472.xml"/><Relationship Id="rId107" Type="http://schemas.openxmlformats.org/officeDocument/2006/relationships/slideLayout" Target="../slideLayouts/slideLayout167.xml"/><Relationship Id="rId289" Type="http://schemas.openxmlformats.org/officeDocument/2006/relationships/slideLayout" Target="../slideLayouts/slideLayout349.xml"/><Relationship Id="rId454" Type="http://schemas.openxmlformats.org/officeDocument/2006/relationships/slideLayout" Target="../slideLayouts/slideLayout514.xml"/><Relationship Id="rId496" Type="http://schemas.openxmlformats.org/officeDocument/2006/relationships/slideLayout" Target="../slideLayouts/slideLayout556.xml"/><Relationship Id="rId11" Type="http://schemas.openxmlformats.org/officeDocument/2006/relationships/slideLayout" Target="../slideLayouts/slideLayout71.xml"/><Relationship Id="rId53" Type="http://schemas.openxmlformats.org/officeDocument/2006/relationships/slideLayout" Target="../slideLayouts/slideLayout113.xml"/><Relationship Id="rId149" Type="http://schemas.openxmlformats.org/officeDocument/2006/relationships/slideLayout" Target="../slideLayouts/slideLayout209.xml"/><Relationship Id="rId314" Type="http://schemas.openxmlformats.org/officeDocument/2006/relationships/slideLayout" Target="../slideLayouts/slideLayout374.xml"/><Relationship Id="rId356" Type="http://schemas.openxmlformats.org/officeDocument/2006/relationships/slideLayout" Target="../slideLayouts/slideLayout416.xml"/><Relationship Id="rId398" Type="http://schemas.openxmlformats.org/officeDocument/2006/relationships/slideLayout" Target="../slideLayouts/slideLayout458.xml"/><Relationship Id="rId521" Type="http://schemas.openxmlformats.org/officeDocument/2006/relationships/slideLayout" Target="../slideLayouts/slideLayout581.xml"/><Relationship Id="rId95" Type="http://schemas.openxmlformats.org/officeDocument/2006/relationships/slideLayout" Target="../slideLayouts/slideLayout155.xml"/><Relationship Id="rId160" Type="http://schemas.openxmlformats.org/officeDocument/2006/relationships/slideLayout" Target="../slideLayouts/slideLayout220.xml"/><Relationship Id="rId216" Type="http://schemas.openxmlformats.org/officeDocument/2006/relationships/slideLayout" Target="../slideLayouts/slideLayout276.xml"/><Relationship Id="rId423" Type="http://schemas.openxmlformats.org/officeDocument/2006/relationships/slideLayout" Target="../slideLayouts/slideLayout483.xml"/><Relationship Id="rId258" Type="http://schemas.openxmlformats.org/officeDocument/2006/relationships/slideLayout" Target="../slideLayouts/slideLayout318.xml"/><Relationship Id="rId465" Type="http://schemas.openxmlformats.org/officeDocument/2006/relationships/slideLayout" Target="../slideLayouts/slideLayout525.xml"/><Relationship Id="rId22" Type="http://schemas.openxmlformats.org/officeDocument/2006/relationships/slideLayout" Target="../slideLayouts/slideLayout82.xml"/><Relationship Id="rId64" Type="http://schemas.openxmlformats.org/officeDocument/2006/relationships/slideLayout" Target="../slideLayouts/slideLayout124.xml"/><Relationship Id="rId118" Type="http://schemas.openxmlformats.org/officeDocument/2006/relationships/slideLayout" Target="../slideLayouts/slideLayout178.xml"/><Relationship Id="rId325" Type="http://schemas.openxmlformats.org/officeDocument/2006/relationships/slideLayout" Target="../slideLayouts/slideLayout385.xml"/><Relationship Id="rId367" Type="http://schemas.openxmlformats.org/officeDocument/2006/relationships/slideLayout" Target="../slideLayouts/slideLayout427.xml"/><Relationship Id="rId532" Type="http://schemas.openxmlformats.org/officeDocument/2006/relationships/slideLayout" Target="../slideLayouts/slideLayout592.xml"/><Relationship Id="rId171" Type="http://schemas.openxmlformats.org/officeDocument/2006/relationships/slideLayout" Target="../slideLayouts/slideLayout231.xml"/><Relationship Id="rId227" Type="http://schemas.openxmlformats.org/officeDocument/2006/relationships/slideLayout" Target="../slideLayouts/slideLayout287.xml"/><Relationship Id="rId269" Type="http://schemas.openxmlformats.org/officeDocument/2006/relationships/slideLayout" Target="../slideLayouts/slideLayout329.xml"/><Relationship Id="rId434" Type="http://schemas.openxmlformats.org/officeDocument/2006/relationships/slideLayout" Target="../slideLayouts/slideLayout494.xml"/><Relationship Id="rId476" Type="http://schemas.openxmlformats.org/officeDocument/2006/relationships/slideLayout" Target="../slideLayouts/slideLayout536.xml"/><Relationship Id="rId33" Type="http://schemas.openxmlformats.org/officeDocument/2006/relationships/slideLayout" Target="../slideLayouts/slideLayout93.xml"/><Relationship Id="rId129" Type="http://schemas.openxmlformats.org/officeDocument/2006/relationships/slideLayout" Target="../slideLayouts/slideLayout189.xml"/><Relationship Id="rId280" Type="http://schemas.openxmlformats.org/officeDocument/2006/relationships/slideLayout" Target="../slideLayouts/slideLayout340.xml"/><Relationship Id="rId336" Type="http://schemas.openxmlformats.org/officeDocument/2006/relationships/slideLayout" Target="../slideLayouts/slideLayout396.xml"/><Relationship Id="rId501" Type="http://schemas.openxmlformats.org/officeDocument/2006/relationships/slideLayout" Target="../slideLayouts/slideLayout561.xml"/><Relationship Id="rId543" Type="http://schemas.openxmlformats.org/officeDocument/2006/relationships/slideLayout" Target="../slideLayouts/slideLayout603.xml"/><Relationship Id="rId75" Type="http://schemas.openxmlformats.org/officeDocument/2006/relationships/slideLayout" Target="../slideLayouts/slideLayout135.xml"/><Relationship Id="rId140" Type="http://schemas.openxmlformats.org/officeDocument/2006/relationships/slideLayout" Target="../slideLayouts/slideLayout200.xml"/><Relationship Id="rId182" Type="http://schemas.openxmlformats.org/officeDocument/2006/relationships/slideLayout" Target="../slideLayouts/slideLayout242.xml"/><Relationship Id="rId378" Type="http://schemas.openxmlformats.org/officeDocument/2006/relationships/slideLayout" Target="../slideLayouts/slideLayout438.xml"/><Relationship Id="rId403" Type="http://schemas.openxmlformats.org/officeDocument/2006/relationships/slideLayout" Target="../slideLayouts/slideLayout463.xml"/><Relationship Id="rId6" Type="http://schemas.openxmlformats.org/officeDocument/2006/relationships/slideLayout" Target="../slideLayouts/slideLayout66.xml"/><Relationship Id="rId238" Type="http://schemas.openxmlformats.org/officeDocument/2006/relationships/slideLayout" Target="../slideLayouts/slideLayout298.xml"/><Relationship Id="rId445" Type="http://schemas.openxmlformats.org/officeDocument/2006/relationships/slideLayout" Target="../slideLayouts/slideLayout505.xml"/><Relationship Id="rId487" Type="http://schemas.openxmlformats.org/officeDocument/2006/relationships/slideLayout" Target="../slideLayouts/slideLayout547.xml"/><Relationship Id="rId291" Type="http://schemas.openxmlformats.org/officeDocument/2006/relationships/slideLayout" Target="../slideLayouts/slideLayout351.xml"/><Relationship Id="rId305" Type="http://schemas.openxmlformats.org/officeDocument/2006/relationships/slideLayout" Target="../slideLayouts/slideLayout365.xml"/><Relationship Id="rId347" Type="http://schemas.openxmlformats.org/officeDocument/2006/relationships/slideLayout" Target="../slideLayouts/slideLayout407.xml"/><Relationship Id="rId512" Type="http://schemas.openxmlformats.org/officeDocument/2006/relationships/slideLayout" Target="../slideLayouts/slideLayout572.xml"/><Relationship Id="rId44" Type="http://schemas.openxmlformats.org/officeDocument/2006/relationships/slideLayout" Target="../slideLayouts/slideLayout104.xml"/><Relationship Id="rId86" Type="http://schemas.openxmlformats.org/officeDocument/2006/relationships/slideLayout" Target="../slideLayouts/slideLayout146.xml"/><Relationship Id="rId151" Type="http://schemas.openxmlformats.org/officeDocument/2006/relationships/slideLayout" Target="../slideLayouts/slideLayout211.xml"/><Relationship Id="rId389" Type="http://schemas.openxmlformats.org/officeDocument/2006/relationships/slideLayout" Target="../slideLayouts/slideLayout449.xml"/><Relationship Id="rId193" Type="http://schemas.openxmlformats.org/officeDocument/2006/relationships/slideLayout" Target="../slideLayouts/slideLayout253.xml"/><Relationship Id="rId207" Type="http://schemas.openxmlformats.org/officeDocument/2006/relationships/slideLayout" Target="../slideLayouts/slideLayout267.xml"/><Relationship Id="rId249" Type="http://schemas.openxmlformats.org/officeDocument/2006/relationships/slideLayout" Target="../slideLayouts/slideLayout309.xml"/><Relationship Id="rId414" Type="http://schemas.openxmlformats.org/officeDocument/2006/relationships/slideLayout" Target="../slideLayouts/slideLayout474.xml"/><Relationship Id="rId456" Type="http://schemas.openxmlformats.org/officeDocument/2006/relationships/slideLayout" Target="../slideLayouts/slideLayout516.xml"/><Relationship Id="rId498" Type="http://schemas.openxmlformats.org/officeDocument/2006/relationships/slideLayout" Target="../slideLayouts/slideLayout558.xml"/><Relationship Id="rId13" Type="http://schemas.openxmlformats.org/officeDocument/2006/relationships/slideLayout" Target="../slideLayouts/slideLayout73.xml"/><Relationship Id="rId109" Type="http://schemas.openxmlformats.org/officeDocument/2006/relationships/slideLayout" Target="../slideLayouts/slideLayout169.xml"/><Relationship Id="rId260" Type="http://schemas.openxmlformats.org/officeDocument/2006/relationships/slideLayout" Target="../slideLayouts/slideLayout320.xml"/><Relationship Id="rId316" Type="http://schemas.openxmlformats.org/officeDocument/2006/relationships/slideLayout" Target="../slideLayouts/slideLayout376.xml"/><Relationship Id="rId523" Type="http://schemas.openxmlformats.org/officeDocument/2006/relationships/slideLayout" Target="../slideLayouts/slideLayout583.xml"/><Relationship Id="rId55" Type="http://schemas.openxmlformats.org/officeDocument/2006/relationships/slideLayout" Target="../slideLayouts/slideLayout115.xml"/><Relationship Id="rId97" Type="http://schemas.openxmlformats.org/officeDocument/2006/relationships/slideLayout" Target="../slideLayouts/slideLayout157.xml"/><Relationship Id="rId120" Type="http://schemas.openxmlformats.org/officeDocument/2006/relationships/slideLayout" Target="../slideLayouts/slideLayout180.xml"/><Relationship Id="rId358" Type="http://schemas.openxmlformats.org/officeDocument/2006/relationships/slideLayout" Target="../slideLayouts/slideLayout418.xml"/><Relationship Id="rId162" Type="http://schemas.openxmlformats.org/officeDocument/2006/relationships/slideLayout" Target="../slideLayouts/slideLayout222.xml"/><Relationship Id="rId218" Type="http://schemas.openxmlformats.org/officeDocument/2006/relationships/slideLayout" Target="../slideLayouts/slideLayout278.xml"/><Relationship Id="rId425" Type="http://schemas.openxmlformats.org/officeDocument/2006/relationships/slideLayout" Target="../slideLayouts/slideLayout485.xml"/><Relationship Id="rId467" Type="http://schemas.openxmlformats.org/officeDocument/2006/relationships/slideLayout" Target="../slideLayouts/slideLayout527.xml"/><Relationship Id="rId271" Type="http://schemas.openxmlformats.org/officeDocument/2006/relationships/slideLayout" Target="../slideLayouts/slideLayout331.xml"/><Relationship Id="rId24" Type="http://schemas.openxmlformats.org/officeDocument/2006/relationships/slideLayout" Target="../slideLayouts/slideLayout84.xml"/><Relationship Id="rId66" Type="http://schemas.openxmlformats.org/officeDocument/2006/relationships/slideLayout" Target="../slideLayouts/slideLayout126.xml"/><Relationship Id="rId131" Type="http://schemas.openxmlformats.org/officeDocument/2006/relationships/slideLayout" Target="../slideLayouts/slideLayout191.xml"/><Relationship Id="rId327" Type="http://schemas.openxmlformats.org/officeDocument/2006/relationships/slideLayout" Target="../slideLayouts/slideLayout387.xml"/><Relationship Id="rId369" Type="http://schemas.openxmlformats.org/officeDocument/2006/relationships/slideLayout" Target="../slideLayouts/slideLayout429.xml"/><Relationship Id="rId534" Type="http://schemas.openxmlformats.org/officeDocument/2006/relationships/slideLayout" Target="../slideLayouts/slideLayout594.xml"/><Relationship Id="rId173" Type="http://schemas.openxmlformats.org/officeDocument/2006/relationships/slideLayout" Target="../slideLayouts/slideLayout233.xml"/><Relationship Id="rId229" Type="http://schemas.openxmlformats.org/officeDocument/2006/relationships/slideLayout" Target="../slideLayouts/slideLayout289.xml"/><Relationship Id="rId380" Type="http://schemas.openxmlformats.org/officeDocument/2006/relationships/slideLayout" Target="../slideLayouts/slideLayout440.xml"/><Relationship Id="rId436" Type="http://schemas.openxmlformats.org/officeDocument/2006/relationships/slideLayout" Target="../slideLayouts/slideLayout496.xml"/><Relationship Id="rId240" Type="http://schemas.openxmlformats.org/officeDocument/2006/relationships/slideLayout" Target="../slideLayouts/slideLayout300.xml"/><Relationship Id="rId478" Type="http://schemas.openxmlformats.org/officeDocument/2006/relationships/slideLayout" Target="../slideLayouts/slideLayout538.xml"/><Relationship Id="rId35" Type="http://schemas.openxmlformats.org/officeDocument/2006/relationships/slideLayout" Target="../slideLayouts/slideLayout95.xml"/><Relationship Id="rId77" Type="http://schemas.openxmlformats.org/officeDocument/2006/relationships/slideLayout" Target="../slideLayouts/slideLayout137.xml"/><Relationship Id="rId100" Type="http://schemas.openxmlformats.org/officeDocument/2006/relationships/slideLayout" Target="../slideLayouts/slideLayout160.xml"/><Relationship Id="rId282" Type="http://schemas.openxmlformats.org/officeDocument/2006/relationships/slideLayout" Target="../slideLayouts/slideLayout342.xml"/><Relationship Id="rId338" Type="http://schemas.openxmlformats.org/officeDocument/2006/relationships/slideLayout" Target="../slideLayouts/slideLayout398.xml"/><Relationship Id="rId503" Type="http://schemas.openxmlformats.org/officeDocument/2006/relationships/slideLayout" Target="../slideLayouts/slideLayout563.xml"/><Relationship Id="rId545" Type="http://schemas.openxmlformats.org/officeDocument/2006/relationships/slideLayout" Target="../slideLayouts/slideLayout605.xml"/><Relationship Id="rId8" Type="http://schemas.openxmlformats.org/officeDocument/2006/relationships/slideLayout" Target="../slideLayouts/slideLayout68.xml"/><Relationship Id="rId142" Type="http://schemas.openxmlformats.org/officeDocument/2006/relationships/slideLayout" Target="../slideLayouts/slideLayout202.xml"/><Relationship Id="rId184" Type="http://schemas.openxmlformats.org/officeDocument/2006/relationships/slideLayout" Target="../slideLayouts/slideLayout244.xml"/><Relationship Id="rId391" Type="http://schemas.openxmlformats.org/officeDocument/2006/relationships/slideLayout" Target="../slideLayouts/slideLayout451.xml"/><Relationship Id="rId405" Type="http://schemas.openxmlformats.org/officeDocument/2006/relationships/slideLayout" Target="../slideLayouts/slideLayout465.xml"/><Relationship Id="rId447" Type="http://schemas.openxmlformats.org/officeDocument/2006/relationships/slideLayout" Target="../slideLayouts/slideLayout507.xml"/><Relationship Id="rId251" Type="http://schemas.openxmlformats.org/officeDocument/2006/relationships/slideLayout" Target="../slideLayouts/slideLayout311.xml"/><Relationship Id="rId489" Type="http://schemas.openxmlformats.org/officeDocument/2006/relationships/slideLayout" Target="../slideLayouts/slideLayout549.xml"/><Relationship Id="rId46" Type="http://schemas.openxmlformats.org/officeDocument/2006/relationships/slideLayout" Target="../slideLayouts/slideLayout106.xml"/><Relationship Id="rId293" Type="http://schemas.openxmlformats.org/officeDocument/2006/relationships/slideLayout" Target="../slideLayouts/slideLayout353.xml"/><Relationship Id="rId307" Type="http://schemas.openxmlformats.org/officeDocument/2006/relationships/slideLayout" Target="../slideLayouts/slideLayout367.xml"/><Relationship Id="rId349" Type="http://schemas.openxmlformats.org/officeDocument/2006/relationships/slideLayout" Target="../slideLayouts/slideLayout409.xml"/><Relationship Id="rId514" Type="http://schemas.openxmlformats.org/officeDocument/2006/relationships/slideLayout" Target="../slideLayouts/slideLayout574.xml"/><Relationship Id="rId88" Type="http://schemas.openxmlformats.org/officeDocument/2006/relationships/slideLayout" Target="../slideLayouts/slideLayout148.xml"/><Relationship Id="rId111" Type="http://schemas.openxmlformats.org/officeDocument/2006/relationships/slideLayout" Target="../slideLayouts/slideLayout171.xml"/><Relationship Id="rId153" Type="http://schemas.openxmlformats.org/officeDocument/2006/relationships/slideLayout" Target="../slideLayouts/slideLayout213.xml"/><Relationship Id="rId195" Type="http://schemas.openxmlformats.org/officeDocument/2006/relationships/slideLayout" Target="../slideLayouts/slideLayout255.xml"/><Relationship Id="rId209" Type="http://schemas.openxmlformats.org/officeDocument/2006/relationships/slideLayout" Target="../slideLayouts/slideLayout269.xml"/><Relationship Id="rId360" Type="http://schemas.openxmlformats.org/officeDocument/2006/relationships/slideLayout" Target="../slideLayouts/slideLayout420.xml"/><Relationship Id="rId416" Type="http://schemas.openxmlformats.org/officeDocument/2006/relationships/slideLayout" Target="../slideLayouts/slideLayout476.xml"/><Relationship Id="rId220" Type="http://schemas.openxmlformats.org/officeDocument/2006/relationships/slideLayout" Target="../slideLayouts/slideLayout280.xml"/><Relationship Id="rId458" Type="http://schemas.openxmlformats.org/officeDocument/2006/relationships/slideLayout" Target="../slideLayouts/slideLayout518.xml"/><Relationship Id="rId15" Type="http://schemas.openxmlformats.org/officeDocument/2006/relationships/slideLayout" Target="../slideLayouts/slideLayout75.xml"/><Relationship Id="rId57" Type="http://schemas.openxmlformats.org/officeDocument/2006/relationships/slideLayout" Target="../slideLayouts/slideLayout117.xml"/><Relationship Id="rId262" Type="http://schemas.openxmlformats.org/officeDocument/2006/relationships/slideLayout" Target="../slideLayouts/slideLayout322.xml"/><Relationship Id="rId318" Type="http://schemas.openxmlformats.org/officeDocument/2006/relationships/slideLayout" Target="../slideLayouts/slideLayout378.xml"/><Relationship Id="rId525" Type="http://schemas.openxmlformats.org/officeDocument/2006/relationships/slideLayout" Target="../slideLayouts/slideLayout585.xml"/><Relationship Id="rId99" Type="http://schemas.openxmlformats.org/officeDocument/2006/relationships/slideLayout" Target="../slideLayouts/slideLayout159.xml"/><Relationship Id="rId122" Type="http://schemas.openxmlformats.org/officeDocument/2006/relationships/slideLayout" Target="../slideLayouts/slideLayout182.xml"/><Relationship Id="rId164" Type="http://schemas.openxmlformats.org/officeDocument/2006/relationships/slideLayout" Target="../slideLayouts/slideLayout224.xml"/><Relationship Id="rId371" Type="http://schemas.openxmlformats.org/officeDocument/2006/relationships/slideLayout" Target="../slideLayouts/slideLayout431.xml"/><Relationship Id="rId427" Type="http://schemas.openxmlformats.org/officeDocument/2006/relationships/slideLayout" Target="../slideLayouts/slideLayout487.xml"/><Relationship Id="rId469" Type="http://schemas.openxmlformats.org/officeDocument/2006/relationships/slideLayout" Target="../slideLayouts/slideLayout529.xml"/><Relationship Id="rId26" Type="http://schemas.openxmlformats.org/officeDocument/2006/relationships/slideLayout" Target="../slideLayouts/slideLayout86.xml"/><Relationship Id="rId231" Type="http://schemas.openxmlformats.org/officeDocument/2006/relationships/slideLayout" Target="../slideLayouts/slideLayout291.xml"/><Relationship Id="rId273" Type="http://schemas.openxmlformats.org/officeDocument/2006/relationships/slideLayout" Target="../slideLayouts/slideLayout333.xml"/><Relationship Id="rId329" Type="http://schemas.openxmlformats.org/officeDocument/2006/relationships/slideLayout" Target="../slideLayouts/slideLayout389.xml"/><Relationship Id="rId480" Type="http://schemas.openxmlformats.org/officeDocument/2006/relationships/slideLayout" Target="../slideLayouts/slideLayout540.xml"/><Relationship Id="rId536" Type="http://schemas.openxmlformats.org/officeDocument/2006/relationships/slideLayout" Target="../slideLayouts/slideLayout596.xml"/><Relationship Id="rId68" Type="http://schemas.openxmlformats.org/officeDocument/2006/relationships/slideLayout" Target="../slideLayouts/slideLayout128.xml"/><Relationship Id="rId133" Type="http://schemas.openxmlformats.org/officeDocument/2006/relationships/slideLayout" Target="../slideLayouts/slideLayout193.xml"/><Relationship Id="rId175" Type="http://schemas.openxmlformats.org/officeDocument/2006/relationships/slideLayout" Target="../slideLayouts/slideLayout235.xml"/><Relationship Id="rId340" Type="http://schemas.openxmlformats.org/officeDocument/2006/relationships/slideLayout" Target="../slideLayouts/slideLayout400.xml"/><Relationship Id="rId200" Type="http://schemas.openxmlformats.org/officeDocument/2006/relationships/slideLayout" Target="../slideLayouts/slideLayout260.xml"/><Relationship Id="rId382" Type="http://schemas.openxmlformats.org/officeDocument/2006/relationships/slideLayout" Target="../slideLayouts/slideLayout442.xml"/><Relationship Id="rId438" Type="http://schemas.openxmlformats.org/officeDocument/2006/relationships/slideLayout" Target="../slideLayouts/slideLayout498.xml"/><Relationship Id="rId242" Type="http://schemas.openxmlformats.org/officeDocument/2006/relationships/slideLayout" Target="../slideLayouts/slideLayout302.xml"/><Relationship Id="rId284" Type="http://schemas.openxmlformats.org/officeDocument/2006/relationships/slideLayout" Target="../slideLayouts/slideLayout344.xml"/><Relationship Id="rId491" Type="http://schemas.openxmlformats.org/officeDocument/2006/relationships/slideLayout" Target="../slideLayouts/slideLayout551.xml"/><Relationship Id="rId505" Type="http://schemas.openxmlformats.org/officeDocument/2006/relationships/slideLayout" Target="../slideLayouts/slideLayout565.xml"/><Relationship Id="rId37" Type="http://schemas.openxmlformats.org/officeDocument/2006/relationships/slideLayout" Target="../slideLayouts/slideLayout97.xml"/><Relationship Id="rId79" Type="http://schemas.openxmlformats.org/officeDocument/2006/relationships/slideLayout" Target="../slideLayouts/slideLayout139.xml"/><Relationship Id="rId102" Type="http://schemas.openxmlformats.org/officeDocument/2006/relationships/slideLayout" Target="../slideLayouts/slideLayout162.xml"/><Relationship Id="rId144" Type="http://schemas.openxmlformats.org/officeDocument/2006/relationships/slideLayout" Target="../slideLayouts/slideLayout204.xml"/><Relationship Id="rId547" Type="http://schemas.openxmlformats.org/officeDocument/2006/relationships/slideLayout" Target="../slideLayouts/slideLayout607.xml"/><Relationship Id="rId90" Type="http://schemas.openxmlformats.org/officeDocument/2006/relationships/slideLayout" Target="../slideLayouts/slideLayout150.xml"/><Relationship Id="rId186" Type="http://schemas.openxmlformats.org/officeDocument/2006/relationships/slideLayout" Target="../slideLayouts/slideLayout246.xml"/><Relationship Id="rId351" Type="http://schemas.openxmlformats.org/officeDocument/2006/relationships/slideLayout" Target="../slideLayouts/slideLayout411.xml"/><Relationship Id="rId393" Type="http://schemas.openxmlformats.org/officeDocument/2006/relationships/slideLayout" Target="../slideLayouts/slideLayout453.xml"/><Relationship Id="rId407" Type="http://schemas.openxmlformats.org/officeDocument/2006/relationships/slideLayout" Target="../slideLayouts/slideLayout467.xml"/><Relationship Id="rId449" Type="http://schemas.openxmlformats.org/officeDocument/2006/relationships/slideLayout" Target="../slideLayouts/slideLayout509.xml"/><Relationship Id="rId211" Type="http://schemas.openxmlformats.org/officeDocument/2006/relationships/slideLayout" Target="../slideLayouts/slideLayout271.xml"/><Relationship Id="rId253" Type="http://schemas.openxmlformats.org/officeDocument/2006/relationships/slideLayout" Target="../slideLayouts/slideLayout313.xml"/><Relationship Id="rId295" Type="http://schemas.openxmlformats.org/officeDocument/2006/relationships/slideLayout" Target="../slideLayouts/slideLayout355.xml"/><Relationship Id="rId309" Type="http://schemas.openxmlformats.org/officeDocument/2006/relationships/slideLayout" Target="../slideLayouts/slideLayout369.xml"/><Relationship Id="rId460" Type="http://schemas.openxmlformats.org/officeDocument/2006/relationships/slideLayout" Target="../slideLayouts/slideLayout520.xml"/><Relationship Id="rId516" Type="http://schemas.openxmlformats.org/officeDocument/2006/relationships/slideLayout" Target="../slideLayouts/slideLayout576.xml"/><Relationship Id="rId48" Type="http://schemas.openxmlformats.org/officeDocument/2006/relationships/slideLayout" Target="../slideLayouts/slideLayout108.xml"/><Relationship Id="rId113" Type="http://schemas.openxmlformats.org/officeDocument/2006/relationships/slideLayout" Target="../slideLayouts/slideLayout173.xml"/><Relationship Id="rId320" Type="http://schemas.openxmlformats.org/officeDocument/2006/relationships/slideLayout" Target="../slideLayouts/slideLayout380.xml"/><Relationship Id="rId155" Type="http://schemas.openxmlformats.org/officeDocument/2006/relationships/slideLayout" Target="../slideLayouts/slideLayout215.xml"/><Relationship Id="rId197" Type="http://schemas.openxmlformats.org/officeDocument/2006/relationships/slideLayout" Target="../slideLayouts/slideLayout257.xml"/><Relationship Id="rId362" Type="http://schemas.openxmlformats.org/officeDocument/2006/relationships/slideLayout" Target="../slideLayouts/slideLayout422.xml"/><Relationship Id="rId418" Type="http://schemas.openxmlformats.org/officeDocument/2006/relationships/slideLayout" Target="../slideLayouts/slideLayout478.xml"/><Relationship Id="rId222" Type="http://schemas.openxmlformats.org/officeDocument/2006/relationships/slideLayout" Target="../slideLayouts/slideLayout282.xml"/><Relationship Id="rId264" Type="http://schemas.openxmlformats.org/officeDocument/2006/relationships/slideLayout" Target="../slideLayouts/slideLayout324.xml"/><Relationship Id="rId471" Type="http://schemas.openxmlformats.org/officeDocument/2006/relationships/slideLayout" Target="../slideLayouts/slideLayout531.xml"/><Relationship Id="rId17" Type="http://schemas.openxmlformats.org/officeDocument/2006/relationships/slideLayout" Target="../slideLayouts/slideLayout77.xml"/><Relationship Id="rId59" Type="http://schemas.openxmlformats.org/officeDocument/2006/relationships/slideLayout" Target="../slideLayouts/slideLayout119.xml"/><Relationship Id="rId124" Type="http://schemas.openxmlformats.org/officeDocument/2006/relationships/slideLayout" Target="../slideLayouts/slideLayout184.xml"/><Relationship Id="rId527" Type="http://schemas.openxmlformats.org/officeDocument/2006/relationships/slideLayout" Target="../slideLayouts/slideLayout587.xml"/><Relationship Id="rId70" Type="http://schemas.openxmlformats.org/officeDocument/2006/relationships/slideLayout" Target="../slideLayouts/slideLayout130.xml"/><Relationship Id="rId166" Type="http://schemas.openxmlformats.org/officeDocument/2006/relationships/slideLayout" Target="../slideLayouts/slideLayout226.xml"/><Relationship Id="rId331" Type="http://schemas.openxmlformats.org/officeDocument/2006/relationships/slideLayout" Target="../slideLayouts/slideLayout391.xml"/><Relationship Id="rId373" Type="http://schemas.openxmlformats.org/officeDocument/2006/relationships/slideLayout" Target="../slideLayouts/slideLayout433.xml"/><Relationship Id="rId429" Type="http://schemas.openxmlformats.org/officeDocument/2006/relationships/slideLayout" Target="../slideLayouts/slideLayout489.xml"/><Relationship Id="rId1" Type="http://schemas.openxmlformats.org/officeDocument/2006/relationships/slideLayout" Target="../slideLayouts/slideLayout61.xml"/><Relationship Id="rId233" Type="http://schemas.openxmlformats.org/officeDocument/2006/relationships/slideLayout" Target="../slideLayouts/slideLayout293.xml"/><Relationship Id="rId440" Type="http://schemas.openxmlformats.org/officeDocument/2006/relationships/slideLayout" Target="../slideLayouts/slideLayout500.xml"/><Relationship Id="rId28" Type="http://schemas.openxmlformats.org/officeDocument/2006/relationships/slideLayout" Target="../slideLayouts/slideLayout88.xml"/><Relationship Id="rId275" Type="http://schemas.openxmlformats.org/officeDocument/2006/relationships/slideLayout" Target="../slideLayouts/slideLayout335.xml"/><Relationship Id="rId300" Type="http://schemas.openxmlformats.org/officeDocument/2006/relationships/slideLayout" Target="../slideLayouts/slideLayout360.xml"/><Relationship Id="rId482" Type="http://schemas.openxmlformats.org/officeDocument/2006/relationships/slideLayout" Target="../slideLayouts/slideLayout542.xml"/><Relationship Id="rId538" Type="http://schemas.openxmlformats.org/officeDocument/2006/relationships/slideLayout" Target="../slideLayouts/slideLayout598.xml"/><Relationship Id="rId81" Type="http://schemas.openxmlformats.org/officeDocument/2006/relationships/slideLayout" Target="../slideLayouts/slideLayout141.xml"/><Relationship Id="rId135" Type="http://schemas.openxmlformats.org/officeDocument/2006/relationships/slideLayout" Target="../slideLayouts/slideLayout195.xml"/><Relationship Id="rId177" Type="http://schemas.openxmlformats.org/officeDocument/2006/relationships/slideLayout" Target="../slideLayouts/slideLayout237.xml"/><Relationship Id="rId342" Type="http://schemas.openxmlformats.org/officeDocument/2006/relationships/slideLayout" Target="../slideLayouts/slideLayout402.xml"/><Relationship Id="rId384" Type="http://schemas.openxmlformats.org/officeDocument/2006/relationships/slideLayout" Target="../slideLayouts/slideLayout444.xml"/><Relationship Id="rId202" Type="http://schemas.openxmlformats.org/officeDocument/2006/relationships/slideLayout" Target="../slideLayouts/slideLayout262.xml"/><Relationship Id="rId244" Type="http://schemas.openxmlformats.org/officeDocument/2006/relationships/slideLayout" Target="../slideLayouts/slideLayout304.xml"/><Relationship Id="rId39" Type="http://schemas.openxmlformats.org/officeDocument/2006/relationships/slideLayout" Target="../slideLayouts/slideLayout99.xml"/><Relationship Id="rId286" Type="http://schemas.openxmlformats.org/officeDocument/2006/relationships/slideLayout" Target="../slideLayouts/slideLayout346.xml"/><Relationship Id="rId451" Type="http://schemas.openxmlformats.org/officeDocument/2006/relationships/slideLayout" Target="../slideLayouts/slideLayout511.xml"/><Relationship Id="rId493" Type="http://schemas.openxmlformats.org/officeDocument/2006/relationships/slideLayout" Target="../slideLayouts/slideLayout553.xml"/><Relationship Id="rId507" Type="http://schemas.openxmlformats.org/officeDocument/2006/relationships/slideLayout" Target="../slideLayouts/slideLayout567.xml"/><Relationship Id="rId549" Type="http://schemas.openxmlformats.org/officeDocument/2006/relationships/theme" Target="../theme/theme6.xml"/><Relationship Id="rId50" Type="http://schemas.openxmlformats.org/officeDocument/2006/relationships/slideLayout" Target="../slideLayouts/slideLayout110.xml"/><Relationship Id="rId104" Type="http://schemas.openxmlformats.org/officeDocument/2006/relationships/slideLayout" Target="../slideLayouts/slideLayout164.xml"/><Relationship Id="rId146" Type="http://schemas.openxmlformats.org/officeDocument/2006/relationships/slideLayout" Target="../slideLayouts/slideLayout206.xml"/><Relationship Id="rId188" Type="http://schemas.openxmlformats.org/officeDocument/2006/relationships/slideLayout" Target="../slideLayouts/slideLayout248.xml"/><Relationship Id="rId311" Type="http://schemas.openxmlformats.org/officeDocument/2006/relationships/slideLayout" Target="../slideLayouts/slideLayout371.xml"/><Relationship Id="rId353" Type="http://schemas.openxmlformats.org/officeDocument/2006/relationships/slideLayout" Target="../slideLayouts/slideLayout413.xml"/><Relationship Id="rId395" Type="http://schemas.openxmlformats.org/officeDocument/2006/relationships/slideLayout" Target="../slideLayouts/slideLayout455.xml"/><Relationship Id="rId409" Type="http://schemas.openxmlformats.org/officeDocument/2006/relationships/slideLayout" Target="../slideLayouts/slideLayout469.xml"/><Relationship Id="rId92" Type="http://schemas.openxmlformats.org/officeDocument/2006/relationships/slideLayout" Target="../slideLayouts/slideLayout152.xml"/><Relationship Id="rId213" Type="http://schemas.openxmlformats.org/officeDocument/2006/relationships/slideLayout" Target="../slideLayouts/slideLayout273.xml"/><Relationship Id="rId420" Type="http://schemas.openxmlformats.org/officeDocument/2006/relationships/slideLayout" Target="../slideLayouts/slideLayout480.xml"/><Relationship Id="rId255" Type="http://schemas.openxmlformats.org/officeDocument/2006/relationships/slideLayout" Target="../slideLayouts/slideLayout315.xml"/><Relationship Id="rId297" Type="http://schemas.openxmlformats.org/officeDocument/2006/relationships/slideLayout" Target="../slideLayouts/slideLayout357.xml"/><Relationship Id="rId462" Type="http://schemas.openxmlformats.org/officeDocument/2006/relationships/slideLayout" Target="../slideLayouts/slideLayout522.xml"/><Relationship Id="rId518" Type="http://schemas.openxmlformats.org/officeDocument/2006/relationships/slideLayout" Target="../slideLayouts/slideLayout578.xml"/><Relationship Id="rId115" Type="http://schemas.openxmlformats.org/officeDocument/2006/relationships/slideLayout" Target="../slideLayouts/slideLayout175.xml"/><Relationship Id="rId157" Type="http://schemas.openxmlformats.org/officeDocument/2006/relationships/slideLayout" Target="../slideLayouts/slideLayout217.xml"/><Relationship Id="rId322" Type="http://schemas.openxmlformats.org/officeDocument/2006/relationships/slideLayout" Target="../slideLayouts/slideLayout382.xml"/><Relationship Id="rId364" Type="http://schemas.openxmlformats.org/officeDocument/2006/relationships/slideLayout" Target="../slideLayouts/slideLayout424.xml"/><Relationship Id="rId61" Type="http://schemas.openxmlformats.org/officeDocument/2006/relationships/slideLayout" Target="../slideLayouts/slideLayout121.xml"/><Relationship Id="rId199" Type="http://schemas.openxmlformats.org/officeDocument/2006/relationships/slideLayout" Target="../slideLayouts/slideLayout259.xml"/><Relationship Id="rId19" Type="http://schemas.openxmlformats.org/officeDocument/2006/relationships/slideLayout" Target="../slideLayouts/slideLayout79.xml"/><Relationship Id="rId224" Type="http://schemas.openxmlformats.org/officeDocument/2006/relationships/slideLayout" Target="../slideLayouts/slideLayout284.xml"/><Relationship Id="rId266" Type="http://schemas.openxmlformats.org/officeDocument/2006/relationships/slideLayout" Target="../slideLayouts/slideLayout326.xml"/><Relationship Id="rId431" Type="http://schemas.openxmlformats.org/officeDocument/2006/relationships/slideLayout" Target="../slideLayouts/slideLayout491.xml"/><Relationship Id="rId473" Type="http://schemas.openxmlformats.org/officeDocument/2006/relationships/slideLayout" Target="../slideLayouts/slideLayout533.xml"/><Relationship Id="rId529" Type="http://schemas.openxmlformats.org/officeDocument/2006/relationships/slideLayout" Target="../slideLayouts/slideLayout589.xml"/><Relationship Id="rId30" Type="http://schemas.openxmlformats.org/officeDocument/2006/relationships/slideLayout" Target="../slideLayouts/slideLayout90.xml"/><Relationship Id="rId126" Type="http://schemas.openxmlformats.org/officeDocument/2006/relationships/slideLayout" Target="../slideLayouts/slideLayout186.xml"/><Relationship Id="rId168" Type="http://schemas.openxmlformats.org/officeDocument/2006/relationships/slideLayout" Target="../slideLayouts/slideLayout228.xml"/><Relationship Id="rId333" Type="http://schemas.openxmlformats.org/officeDocument/2006/relationships/slideLayout" Target="../slideLayouts/slideLayout393.xml"/><Relationship Id="rId540" Type="http://schemas.openxmlformats.org/officeDocument/2006/relationships/slideLayout" Target="../slideLayouts/slideLayout600.xml"/><Relationship Id="rId72" Type="http://schemas.openxmlformats.org/officeDocument/2006/relationships/slideLayout" Target="../slideLayouts/slideLayout132.xml"/><Relationship Id="rId375" Type="http://schemas.openxmlformats.org/officeDocument/2006/relationships/slideLayout" Target="../slideLayouts/slideLayout435.xml"/><Relationship Id="rId3" Type="http://schemas.openxmlformats.org/officeDocument/2006/relationships/slideLayout" Target="../slideLayouts/slideLayout63.xml"/><Relationship Id="rId235" Type="http://schemas.openxmlformats.org/officeDocument/2006/relationships/slideLayout" Target="../slideLayouts/slideLayout295.xml"/><Relationship Id="rId277" Type="http://schemas.openxmlformats.org/officeDocument/2006/relationships/slideLayout" Target="../slideLayouts/slideLayout337.xml"/><Relationship Id="rId400" Type="http://schemas.openxmlformats.org/officeDocument/2006/relationships/slideLayout" Target="../slideLayouts/slideLayout460.xml"/><Relationship Id="rId442" Type="http://schemas.openxmlformats.org/officeDocument/2006/relationships/slideLayout" Target="../slideLayouts/slideLayout502.xml"/><Relationship Id="rId484" Type="http://schemas.openxmlformats.org/officeDocument/2006/relationships/slideLayout" Target="../slideLayouts/slideLayout544.xml"/><Relationship Id="rId137" Type="http://schemas.openxmlformats.org/officeDocument/2006/relationships/slideLayout" Target="../slideLayouts/slideLayout197.xml"/><Relationship Id="rId302" Type="http://schemas.openxmlformats.org/officeDocument/2006/relationships/slideLayout" Target="../slideLayouts/slideLayout362.xml"/><Relationship Id="rId344" Type="http://schemas.openxmlformats.org/officeDocument/2006/relationships/slideLayout" Target="../slideLayouts/slideLayout404.xml"/><Relationship Id="rId41" Type="http://schemas.openxmlformats.org/officeDocument/2006/relationships/slideLayout" Target="../slideLayouts/slideLayout101.xml"/><Relationship Id="rId83" Type="http://schemas.openxmlformats.org/officeDocument/2006/relationships/slideLayout" Target="../slideLayouts/slideLayout143.xml"/><Relationship Id="rId179" Type="http://schemas.openxmlformats.org/officeDocument/2006/relationships/slideLayout" Target="../slideLayouts/slideLayout239.xml"/><Relationship Id="rId386" Type="http://schemas.openxmlformats.org/officeDocument/2006/relationships/slideLayout" Target="../slideLayouts/slideLayout446.xml"/><Relationship Id="rId190" Type="http://schemas.openxmlformats.org/officeDocument/2006/relationships/slideLayout" Target="../slideLayouts/slideLayout250.xml"/><Relationship Id="rId204" Type="http://schemas.openxmlformats.org/officeDocument/2006/relationships/slideLayout" Target="../slideLayouts/slideLayout264.xml"/><Relationship Id="rId246" Type="http://schemas.openxmlformats.org/officeDocument/2006/relationships/slideLayout" Target="../slideLayouts/slideLayout306.xml"/><Relationship Id="rId288" Type="http://schemas.openxmlformats.org/officeDocument/2006/relationships/slideLayout" Target="../slideLayouts/slideLayout348.xml"/><Relationship Id="rId411" Type="http://schemas.openxmlformats.org/officeDocument/2006/relationships/slideLayout" Target="../slideLayouts/slideLayout471.xml"/><Relationship Id="rId453" Type="http://schemas.openxmlformats.org/officeDocument/2006/relationships/slideLayout" Target="../slideLayouts/slideLayout513.xml"/><Relationship Id="rId509" Type="http://schemas.openxmlformats.org/officeDocument/2006/relationships/slideLayout" Target="../slideLayouts/slideLayout569.xml"/><Relationship Id="rId106" Type="http://schemas.openxmlformats.org/officeDocument/2006/relationships/slideLayout" Target="../slideLayouts/slideLayout166.xml"/><Relationship Id="rId313" Type="http://schemas.openxmlformats.org/officeDocument/2006/relationships/slideLayout" Target="../slideLayouts/slideLayout373.xml"/><Relationship Id="rId495" Type="http://schemas.openxmlformats.org/officeDocument/2006/relationships/slideLayout" Target="../slideLayouts/slideLayout555.xml"/><Relationship Id="rId10" Type="http://schemas.openxmlformats.org/officeDocument/2006/relationships/slideLayout" Target="../slideLayouts/slideLayout70.xml"/><Relationship Id="rId52" Type="http://schemas.openxmlformats.org/officeDocument/2006/relationships/slideLayout" Target="../slideLayouts/slideLayout112.xml"/><Relationship Id="rId94" Type="http://schemas.openxmlformats.org/officeDocument/2006/relationships/slideLayout" Target="../slideLayouts/slideLayout154.xml"/><Relationship Id="rId148" Type="http://schemas.openxmlformats.org/officeDocument/2006/relationships/slideLayout" Target="../slideLayouts/slideLayout208.xml"/><Relationship Id="rId355" Type="http://schemas.openxmlformats.org/officeDocument/2006/relationships/slideLayout" Target="../slideLayouts/slideLayout415.xml"/><Relationship Id="rId397" Type="http://schemas.openxmlformats.org/officeDocument/2006/relationships/slideLayout" Target="../slideLayouts/slideLayout457.xml"/><Relationship Id="rId520" Type="http://schemas.openxmlformats.org/officeDocument/2006/relationships/slideLayout" Target="../slideLayouts/slideLayout580.xml"/><Relationship Id="rId215" Type="http://schemas.openxmlformats.org/officeDocument/2006/relationships/slideLayout" Target="../slideLayouts/slideLayout275.xml"/><Relationship Id="rId257" Type="http://schemas.openxmlformats.org/officeDocument/2006/relationships/slideLayout" Target="../slideLayouts/slideLayout317.xml"/><Relationship Id="rId422" Type="http://schemas.openxmlformats.org/officeDocument/2006/relationships/slideLayout" Target="../slideLayouts/slideLayout482.xml"/><Relationship Id="rId464" Type="http://schemas.openxmlformats.org/officeDocument/2006/relationships/slideLayout" Target="../slideLayouts/slideLayout524.xml"/><Relationship Id="rId299" Type="http://schemas.openxmlformats.org/officeDocument/2006/relationships/slideLayout" Target="../slideLayouts/slideLayout359.xml"/><Relationship Id="rId63" Type="http://schemas.openxmlformats.org/officeDocument/2006/relationships/slideLayout" Target="../slideLayouts/slideLayout123.xml"/><Relationship Id="rId159" Type="http://schemas.openxmlformats.org/officeDocument/2006/relationships/slideLayout" Target="../slideLayouts/slideLayout219.xml"/><Relationship Id="rId366" Type="http://schemas.openxmlformats.org/officeDocument/2006/relationships/slideLayout" Target="../slideLayouts/slideLayout426.xml"/><Relationship Id="rId226" Type="http://schemas.openxmlformats.org/officeDocument/2006/relationships/slideLayout" Target="../slideLayouts/slideLayout286.xml"/><Relationship Id="rId433" Type="http://schemas.openxmlformats.org/officeDocument/2006/relationships/slideLayout" Target="../slideLayouts/slideLayout493.xml"/><Relationship Id="rId74" Type="http://schemas.openxmlformats.org/officeDocument/2006/relationships/slideLayout" Target="../slideLayouts/slideLayout134.xml"/><Relationship Id="rId377" Type="http://schemas.openxmlformats.org/officeDocument/2006/relationships/slideLayout" Target="../slideLayouts/slideLayout437.xml"/><Relationship Id="rId500" Type="http://schemas.openxmlformats.org/officeDocument/2006/relationships/slideLayout" Target="../slideLayouts/slideLayout560.xml"/><Relationship Id="rId5" Type="http://schemas.openxmlformats.org/officeDocument/2006/relationships/slideLayout" Target="../slideLayouts/slideLayout65.xml"/><Relationship Id="rId237" Type="http://schemas.openxmlformats.org/officeDocument/2006/relationships/slideLayout" Target="../slideLayouts/slideLayout297.xml"/><Relationship Id="rId444" Type="http://schemas.openxmlformats.org/officeDocument/2006/relationships/slideLayout" Target="../slideLayouts/slideLayout504.xml"/><Relationship Id="rId290" Type="http://schemas.openxmlformats.org/officeDocument/2006/relationships/slideLayout" Target="../slideLayouts/slideLayout350.xml"/><Relationship Id="rId304" Type="http://schemas.openxmlformats.org/officeDocument/2006/relationships/slideLayout" Target="../slideLayouts/slideLayout364.xml"/><Relationship Id="rId388" Type="http://schemas.openxmlformats.org/officeDocument/2006/relationships/slideLayout" Target="../slideLayouts/slideLayout448.xml"/><Relationship Id="rId511" Type="http://schemas.openxmlformats.org/officeDocument/2006/relationships/slideLayout" Target="../slideLayouts/slideLayout571.xml"/><Relationship Id="rId85" Type="http://schemas.openxmlformats.org/officeDocument/2006/relationships/slideLayout" Target="../slideLayouts/slideLayout145.xml"/><Relationship Id="rId150" Type="http://schemas.openxmlformats.org/officeDocument/2006/relationships/slideLayout" Target="../slideLayouts/slideLayout210.xml"/><Relationship Id="rId248" Type="http://schemas.openxmlformats.org/officeDocument/2006/relationships/slideLayout" Target="../slideLayouts/slideLayout308.xml"/><Relationship Id="rId455" Type="http://schemas.openxmlformats.org/officeDocument/2006/relationships/slideLayout" Target="../slideLayouts/slideLayout5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290F15-967D-4EED-AF26-1512C2BF3FD9}" type="datetimeFigureOut">
              <a:rPr lang="en-US" smtClean="0"/>
              <a:t>26/02/2024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DDCC1F-733C-4156-ABF5-71B829042773}" type="slidenum">
              <a:rPr lang="en-US" smtClean="0"/>
              <a:t>‹#›</a:t>
            </a:fld>
            <a:endParaRPr lang="en-US"/>
          </a:p>
        </p:txBody>
      </p:sp>
    </p:spTree>
    <p:extLst>
      <p:ext uri="{BB962C8B-B14F-4D97-AF65-F5344CB8AC3E}">
        <p14:creationId xmlns:p14="http://schemas.microsoft.com/office/powerpoint/2010/main" val="297478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1628208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5060"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061"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latin typeface="Arial"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062"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1FB1BA9-448A-466D-888E-000648E11133}"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4990628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p:randomBar dir="ver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9147565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393321406"/>
      </p:ext>
    </p:extLst>
  </p:cSld>
  <p:clrMap bg1="lt1" tx1="dk1" bg2="dk2"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5060"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latin typeface="Arial" charset="0"/>
              </a:defRPr>
            </a:lvl1pPr>
          </a:lstStyle>
          <a:p>
            <a:pPr defTabSz="914400" fontAlgn="base">
              <a:spcAft>
                <a:spcPct val="0"/>
              </a:spcAft>
              <a:defRPr/>
            </a:pPr>
            <a:endParaRPr lang="en-US">
              <a:solidFill>
                <a:srgbClr val="000000"/>
              </a:solidFill>
            </a:endParaRPr>
          </a:p>
        </p:txBody>
      </p:sp>
      <p:sp>
        <p:nvSpPr>
          <p:cNvPr id="45061"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latin typeface="Arial" charset="0"/>
              </a:defRPr>
            </a:lvl1pPr>
          </a:lstStyle>
          <a:p>
            <a:pPr defTabSz="914400" fontAlgn="base">
              <a:spcAft>
                <a:spcPct val="0"/>
              </a:spcAft>
              <a:defRPr/>
            </a:pPr>
            <a:endParaRPr lang="en-US">
              <a:solidFill>
                <a:srgbClr val="000000"/>
              </a:solidFill>
            </a:endParaRPr>
          </a:p>
        </p:txBody>
      </p:sp>
      <p:sp>
        <p:nvSpPr>
          <p:cNvPr id="45062"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lvl1pPr>
          </a:lstStyle>
          <a:p>
            <a:pPr defTabSz="914400" fontAlgn="base">
              <a:spcAft>
                <a:spcPct val="0"/>
              </a:spcAft>
            </a:pPr>
            <a:fld id="{C1FB1BA9-448A-466D-888E-000648E11133}" type="slidenum">
              <a:rPr lang="en-US" altLang="en-US" smtClean="0">
                <a:solidFill>
                  <a:srgbClr val="000000"/>
                </a:solidFill>
              </a:rPr>
              <a:pPr defTabSz="914400" fontAlgn="base">
                <a:spcAft>
                  <a:spcPct val="0"/>
                </a:spcAft>
              </a:pPr>
              <a:t>‹#›</a:t>
            </a:fld>
            <a:endParaRPr lang="en-US" altLang="en-US">
              <a:solidFill>
                <a:srgbClr val="000000"/>
              </a:solidFill>
            </a:endParaRPr>
          </a:p>
        </p:txBody>
      </p:sp>
    </p:spTree>
    <p:extLst>
      <p:ext uri="{BB962C8B-B14F-4D97-AF65-F5344CB8AC3E}">
        <p14:creationId xmlns:p14="http://schemas.microsoft.com/office/powerpoint/2010/main" val="3899190064"/>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 id="2147483791" r:id="rId26"/>
    <p:sldLayoutId id="2147483792" r:id="rId27"/>
    <p:sldLayoutId id="2147483793" r:id="rId28"/>
    <p:sldLayoutId id="2147483794" r:id="rId29"/>
    <p:sldLayoutId id="2147483795" r:id="rId30"/>
    <p:sldLayoutId id="2147483796" r:id="rId31"/>
    <p:sldLayoutId id="2147483797" r:id="rId32"/>
    <p:sldLayoutId id="2147483798" r:id="rId33"/>
    <p:sldLayoutId id="2147483799" r:id="rId34"/>
    <p:sldLayoutId id="2147483800" r:id="rId35"/>
    <p:sldLayoutId id="2147483801" r:id="rId36"/>
    <p:sldLayoutId id="2147483802" r:id="rId37"/>
    <p:sldLayoutId id="2147483803" r:id="rId38"/>
    <p:sldLayoutId id="2147483804" r:id="rId39"/>
    <p:sldLayoutId id="2147483805" r:id="rId40"/>
    <p:sldLayoutId id="2147483806" r:id="rId41"/>
    <p:sldLayoutId id="2147483807" r:id="rId42"/>
    <p:sldLayoutId id="2147483808" r:id="rId43"/>
    <p:sldLayoutId id="2147483809" r:id="rId44"/>
    <p:sldLayoutId id="2147483810" r:id="rId45"/>
    <p:sldLayoutId id="2147483811" r:id="rId46"/>
    <p:sldLayoutId id="2147483812" r:id="rId47"/>
    <p:sldLayoutId id="2147483813" r:id="rId48"/>
    <p:sldLayoutId id="2147483814" r:id="rId49"/>
    <p:sldLayoutId id="2147483815" r:id="rId50"/>
    <p:sldLayoutId id="2147483816" r:id="rId51"/>
    <p:sldLayoutId id="2147483817" r:id="rId52"/>
    <p:sldLayoutId id="2147483818" r:id="rId53"/>
    <p:sldLayoutId id="2147483819" r:id="rId54"/>
    <p:sldLayoutId id="2147483820" r:id="rId55"/>
    <p:sldLayoutId id="2147483821" r:id="rId56"/>
    <p:sldLayoutId id="2147483822" r:id="rId57"/>
    <p:sldLayoutId id="2147483823" r:id="rId58"/>
    <p:sldLayoutId id="2147483824" r:id="rId59"/>
    <p:sldLayoutId id="2147483825" r:id="rId60"/>
    <p:sldLayoutId id="2147483826" r:id="rId61"/>
    <p:sldLayoutId id="2147483827" r:id="rId62"/>
    <p:sldLayoutId id="2147483828" r:id="rId63"/>
    <p:sldLayoutId id="2147483829" r:id="rId64"/>
    <p:sldLayoutId id="2147483830" r:id="rId65"/>
    <p:sldLayoutId id="2147483831" r:id="rId66"/>
    <p:sldLayoutId id="2147483832" r:id="rId67"/>
    <p:sldLayoutId id="2147483833" r:id="rId68"/>
    <p:sldLayoutId id="2147483834" r:id="rId69"/>
    <p:sldLayoutId id="2147483835" r:id="rId70"/>
    <p:sldLayoutId id="2147483836" r:id="rId71"/>
    <p:sldLayoutId id="2147483837" r:id="rId72"/>
    <p:sldLayoutId id="2147483838" r:id="rId73"/>
    <p:sldLayoutId id="2147483839" r:id="rId74"/>
    <p:sldLayoutId id="2147483840" r:id="rId75"/>
    <p:sldLayoutId id="2147483841" r:id="rId76"/>
    <p:sldLayoutId id="2147483842" r:id="rId77"/>
    <p:sldLayoutId id="2147483843" r:id="rId78"/>
    <p:sldLayoutId id="2147483844" r:id="rId79"/>
    <p:sldLayoutId id="2147483845" r:id="rId80"/>
    <p:sldLayoutId id="2147483846" r:id="rId81"/>
    <p:sldLayoutId id="2147483847" r:id="rId82"/>
    <p:sldLayoutId id="2147483848" r:id="rId83"/>
    <p:sldLayoutId id="2147483849" r:id="rId84"/>
    <p:sldLayoutId id="2147483850" r:id="rId85"/>
    <p:sldLayoutId id="2147483851" r:id="rId86"/>
    <p:sldLayoutId id="2147483852" r:id="rId87"/>
    <p:sldLayoutId id="2147483853" r:id="rId88"/>
    <p:sldLayoutId id="2147483854" r:id="rId89"/>
    <p:sldLayoutId id="2147483855" r:id="rId90"/>
    <p:sldLayoutId id="2147483856" r:id="rId91"/>
    <p:sldLayoutId id="2147483857" r:id="rId92"/>
    <p:sldLayoutId id="2147483858" r:id="rId93"/>
    <p:sldLayoutId id="2147483859" r:id="rId94"/>
    <p:sldLayoutId id="2147483860" r:id="rId95"/>
    <p:sldLayoutId id="2147483861" r:id="rId96"/>
    <p:sldLayoutId id="2147483862" r:id="rId97"/>
    <p:sldLayoutId id="2147483863" r:id="rId98"/>
    <p:sldLayoutId id="2147483864" r:id="rId99"/>
    <p:sldLayoutId id="2147483865" r:id="rId100"/>
    <p:sldLayoutId id="2147483866" r:id="rId101"/>
    <p:sldLayoutId id="2147483867" r:id="rId102"/>
    <p:sldLayoutId id="2147483868" r:id="rId103"/>
    <p:sldLayoutId id="2147483869" r:id="rId104"/>
    <p:sldLayoutId id="2147483870" r:id="rId105"/>
    <p:sldLayoutId id="2147483871" r:id="rId106"/>
    <p:sldLayoutId id="2147483872" r:id="rId107"/>
    <p:sldLayoutId id="2147483873" r:id="rId108"/>
    <p:sldLayoutId id="2147483874" r:id="rId109"/>
    <p:sldLayoutId id="2147483875" r:id="rId110"/>
    <p:sldLayoutId id="2147483876" r:id="rId111"/>
    <p:sldLayoutId id="2147483877" r:id="rId112"/>
    <p:sldLayoutId id="2147483878" r:id="rId113"/>
    <p:sldLayoutId id="2147483879" r:id="rId114"/>
    <p:sldLayoutId id="2147483880" r:id="rId115"/>
    <p:sldLayoutId id="2147483881" r:id="rId116"/>
    <p:sldLayoutId id="2147483882" r:id="rId117"/>
    <p:sldLayoutId id="2147483883" r:id="rId118"/>
    <p:sldLayoutId id="2147483884" r:id="rId119"/>
    <p:sldLayoutId id="2147483885" r:id="rId120"/>
    <p:sldLayoutId id="2147483886" r:id="rId121"/>
    <p:sldLayoutId id="2147483887" r:id="rId122"/>
    <p:sldLayoutId id="2147483888" r:id="rId123"/>
    <p:sldLayoutId id="2147483889" r:id="rId124"/>
    <p:sldLayoutId id="2147483890" r:id="rId125"/>
    <p:sldLayoutId id="2147483891" r:id="rId126"/>
    <p:sldLayoutId id="2147483892" r:id="rId127"/>
    <p:sldLayoutId id="2147483893" r:id="rId128"/>
    <p:sldLayoutId id="2147483894" r:id="rId129"/>
    <p:sldLayoutId id="2147483895" r:id="rId130"/>
    <p:sldLayoutId id="2147483896" r:id="rId131"/>
    <p:sldLayoutId id="2147483897" r:id="rId132"/>
    <p:sldLayoutId id="2147483898" r:id="rId133"/>
    <p:sldLayoutId id="2147483899" r:id="rId134"/>
    <p:sldLayoutId id="2147483900" r:id="rId135"/>
    <p:sldLayoutId id="2147483901" r:id="rId136"/>
    <p:sldLayoutId id="2147483902" r:id="rId137"/>
    <p:sldLayoutId id="2147483903" r:id="rId138"/>
    <p:sldLayoutId id="2147483904" r:id="rId139"/>
    <p:sldLayoutId id="2147483905" r:id="rId140"/>
    <p:sldLayoutId id="2147483906" r:id="rId141"/>
    <p:sldLayoutId id="2147483907" r:id="rId142"/>
    <p:sldLayoutId id="2147483908" r:id="rId143"/>
    <p:sldLayoutId id="2147483909" r:id="rId144"/>
    <p:sldLayoutId id="2147483910" r:id="rId145"/>
    <p:sldLayoutId id="2147483911" r:id="rId146"/>
    <p:sldLayoutId id="2147483912" r:id="rId147"/>
    <p:sldLayoutId id="2147483913" r:id="rId148"/>
    <p:sldLayoutId id="2147483914" r:id="rId149"/>
    <p:sldLayoutId id="2147483915" r:id="rId150"/>
    <p:sldLayoutId id="2147483916" r:id="rId151"/>
    <p:sldLayoutId id="2147483917" r:id="rId152"/>
    <p:sldLayoutId id="2147483918" r:id="rId153"/>
    <p:sldLayoutId id="2147483919" r:id="rId154"/>
    <p:sldLayoutId id="2147483920" r:id="rId155"/>
    <p:sldLayoutId id="2147483921" r:id="rId156"/>
    <p:sldLayoutId id="2147483922" r:id="rId157"/>
    <p:sldLayoutId id="2147483923" r:id="rId158"/>
    <p:sldLayoutId id="2147483924" r:id="rId159"/>
    <p:sldLayoutId id="2147483925" r:id="rId160"/>
    <p:sldLayoutId id="2147483926" r:id="rId161"/>
    <p:sldLayoutId id="2147483927" r:id="rId162"/>
    <p:sldLayoutId id="2147483928" r:id="rId163"/>
    <p:sldLayoutId id="2147483929" r:id="rId164"/>
    <p:sldLayoutId id="2147483930" r:id="rId165"/>
    <p:sldLayoutId id="2147483931" r:id="rId166"/>
    <p:sldLayoutId id="2147483932" r:id="rId167"/>
    <p:sldLayoutId id="2147483933" r:id="rId168"/>
    <p:sldLayoutId id="2147483934" r:id="rId169"/>
    <p:sldLayoutId id="2147483935" r:id="rId170"/>
    <p:sldLayoutId id="2147483936" r:id="rId171"/>
    <p:sldLayoutId id="2147483937" r:id="rId172"/>
    <p:sldLayoutId id="2147483938" r:id="rId173"/>
    <p:sldLayoutId id="2147483939" r:id="rId174"/>
    <p:sldLayoutId id="2147483940" r:id="rId175"/>
    <p:sldLayoutId id="2147483941" r:id="rId176"/>
    <p:sldLayoutId id="2147483942" r:id="rId177"/>
    <p:sldLayoutId id="2147483943" r:id="rId178"/>
    <p:sldLayoutId id="2147483944" r:id="rId179"/>
    <p:sldLayoutId id="2147483945" r:id="rId180"/>
    <p:sldLayoutId id="2147483946" r:id="rId181"/>
    <p:sldLayoutId id="2147483947" r:id="rId182"/>
    <p:sldLayoutId id="2147483948" r:id="rId183"/>
    <p:sldLayoutId id="2147483949" r:id="rId184"/>
    <p:sldLayoutId id="2147483950" r:id="rId185"/>
    <p:sldLayoutId id="2147483951" r:id="rId186"/>
    <p:sldLayoutId id="2147483952" r:id="rId187"/>
    <p:sldLayoutId id="2147483953" r:id="rId188"/>
    <p:sldLayoutId id="2147483954" r:id="rId189"/>
    <p:sldLayoutId id="2147483955" r:id="rId190"/>
    <p:sldLayoutId id="2147483956" r:id="rId191"/>
    <p:sldLayoutId id="2147483957" r:id="rId192"/>
    <p:sldLayoutId id="2147483958" r:id="rId193"/>
    <p:sldLayoutId id="2147483959" r:id="rId194"/>
    <p:sldLayoutId id="2147483960" r:id="rId195"/>
    <p:sldLayoutId id="2147483961" r:id="rId196"/>
    <p:sldLayoutId id="2147483962" r:id="rId197"/>
    <p:sldLayoutId id="2147483963" r:id="rId198"/>
    <p:sldLayoutId id="2147483964" r:id="rId199"/>
    <p:sldLayoutId id="2147483965" r:id="rId200"/>
    <p:sldLayoutId id="2147483966" r:id="rId201"/>
    <p:sldLayoutId id="2147483967" r:id="rId202"/>
    <p:sldLayoutId id="2147483968" r:id="rId203"/>
    <p:sldLayoutId id="2147483969" r:id="rId204"/>
    <p:sldLayoutId id="2147483970" r:id="rId205"/>
    <p:sldLayoutId id="2147483971" r:id="rId206"/>
    <p:sldLayoutId id="2147483972" r:id="rId207"/>
    <p:sldLayoutId id="2147483973" r:id="rId208"/>
    <p:sldLayoutId id="2147483974" r:id="rId209"/>
    <p:sldLayoutId id="2147483975" r:id="rId210"/>
    <p:sldLayoutId id="2147483976" r:id="rId211"/>
    <p:sldLayoutId id="2147483977" r:id="rId212"/>
    <p:sldLayoutId id="2147483978" r:id="rId213"/>
    <p:sldLayoutId id="2147483979" r:id="rId214"/>
    <p:sldLayoutId id="2147483980" r:id="rId215"/>
    <p:sldLayoutId id="2147483981" r:id="rId216"/>
    <p:sldLayoutId id="2147483982" r:id="rId217"/>
    <p:sldLayoutId id="2147483983" r:id="rId218"/>
    <p:sldLayoutId id="2147483984" r:id="rId219"/>
    <p:sldLayoutId id="2147483985" r:id="rId220"/>
    <p:sldLayoutId id="2147483986" r:id="rId221"/>
    <p:sldLayoutId id="2147483987" r:id="rId222"/>
    <p:sldLayoutId id="2147483988" r:id="rId223"/>
    <p:sldLayoutId id="2147483989" r:id="rId224"/>
    <p:sldLayoutId id="2147483990" r:id="rId225"/>
    <p:sldLayoutId id="2147483991" r:id="rId226"/>
    <p:sldLayoutId id="2147483992" r:id="rId227"/>
    <p:sldLayoutId id="2147483993" r:id="rId228"/>
    <p:sldLayoutId id="2147483994" r:id="rId229"/>
    <p:sldLayoutId id="2147483995" r:id="rId230"/>
    <p:sldLayoutId id="2147483996" r:id="rId231"/>
    <p:sldLayoutId id="2147483997" r:id="rId232"/>
    <p:sldLayoutId id="2147483998" r:id="rId233"/>
    <p:sldLayoutId id="2147483999" r:id="rId234"/>
    <p:sldLayoutId id="2147484000" r:id="rId235"/>
    <p:sldLayoutId id="2147484001" r:id="rId236"/>
    <p:sldLayoutId id="2147484002" r:id="rId237"/>
    <p:sldLayoutId id="2147484003" r:id="rId238"/>
    <p:sldLayoutId id="2147484004" r:id="rId239"/>
    <p:sldLayoutId id="2147484005" r:id="rId240"/>
    <p:sldLayoutId id="2147484006" r:id="rId241"/>
    <p:sldLayoutId id="2147484007" r:id="rId242"/>
    <p:sldLayoutId id="2147484008" r:id="rId243"/>
    <p:sldLayoutId id="2147484009" r:id="rId244"/>
    <p:sldLayoutId id="2147484010" r:id="rId245"/>
    <p:sldLayoutId id="2147484011" r:id="rId246"/>
    <p:sldLayoutId id="2147484012" r:id="rId247"/>
    <p:sldLayoutId id="2147484013" r:id="rId248"/>
    <p:sldLayoutId id="2147484014" r:id="rId249"/>
    <p:sldLayoutId id="2147484015" r:id="rId250"/>
    <p:sldLayoutId id="2147484016" r:id="rId251"/>
    <p:sldLayoutId id="2147484017" r:id="rId252"/>
    <p:sldLayoutId id="2147484018" r:id="rId253"/>
    <p:sldLayoutId id="2147484019" r:id="rId254"/>
    <p:sldLayoutId id="2147484020" r:id="rId255"/>
    <p:sldLayoutId id="2147484021" r:id="rId256"/>
    <p:sldLayoutId id="2147484022" r:id="rId257"/>
    <p:sldLayoutId id="2147484023" r:id="rId258"/>
    <p:sldLayoutId id="2147484024" r:id="rId259"/>
    <p:sldLayoutId id="2147484025" r:id="rId260"/>
    <p:sldLayoutId id="2147484026" r:id="rId261"/>
    <p:sldLayoutId id="2147484027" r:id="rId262"/>
    <p:sldLayoutId id="2147484028" r:id="rId263"/>
    <p:sldLayoutId id="2147484029" r:id="rId264"/>
    <p:sldLayoutId id="2147484030" r:id="rId265"/>
    <p:sldLayoutId id="2147484031" r:id="rId266"/>
    <p:sldLayoutId id="2147484032" r:id="rId267"/>
    <p:sldLayoutId id="2147484033" r:id="rId268"/>
    <p:sldLayoutId id="2147484034" r:id="rId269"/>
    <p:sldLayoutId id="2147484035" r:id="rId270"/>
    <p:sldLayoutId id="2147484036" r:id="rId271"/>
    <p:sldLayoutId id="2147484037" r:id="rId272"/>
    <p:sldLayoutId id="2147484038" r:id="rId273"/>
    <p:sldLayoutId id="2147484039" r:id="rId274"/>
    <p:sldLayoutId id="2147484040" r:id="rId275"/>
    <p:sldLayoutId id="2147484041" r:id="rId276"/>
    <p:sldLayoutId id="2147484042" r:id="rId277"/>
    <p:sldLayoutId id="2147484043" r:id="rId278"/>
    <p:sldLayoutId id="2147484044" r:id="rId279"/>
    <p:sldLayoutId id="2147484045" r:id="rId280"/>
    <p:sldLayoutId id="2147484046" r:id="rId281"/>
    <p:sldLayoutId id="2147484047" r:id="rId282"/>
    <p:sldLayoutId id="2147484048" r:id="rId283"/>
    <p:sldLayoutId id="2147484049" r:id="rId284"/>
    <p:sldLayoutId id="2147484050" r:id="rId285"/>
    <p:sldLayoutId id="2147484051" r:id="rId286"/>
    <p:sldLayoutId id="2147484052" r:id="rId287"/>
    <p:sldLayoutId id="2147484053" r:id="rId288"/>
    <p:sldLayoutId id="2147484054" r:id="rId289"/>
    <p:sldLayoutId id="2147484055" r:id="rId290"/>
    <p:sldLayoutId id="2147484056" r:id="rId291"/>
    <p:sldLayoutId id="2147484057" r:id="rId292"/>
    <p:sldLayoutId id="2147484058" r:id="rId293"/>
    <p:sldLayoutId id="2147484059" r:id="rId294"/>
    <p:sldLayoutId id="2147484060" r:id="rId295"/>
    <p:sldLayoutId id="2147484061" r:id="rId296"/>
    <p:sldLayoutId id="2147484062" r:id="rId297"/>
    <p:sldLayoutId id="2147484063" r:id="rId298"/>
    <p:sldLayoutId id="2147484064" r:id="rId299"/>
    <p:sldLayoutId id="2147484065" r:id="rId300"/>
    <p:sldLayoutId id="2147484066" r:id="rId301"/>
    <p:sldLayoutId id="2147484067" r:id="rId302"/>
    <p:sldLayoutId id="2147484068" r:id="rId303"/>
    <p:sldLayoutId id="2147484069" r:id="rId304"/>
    <p:sldLayoutId id="2147484070" r:id="rId305"/>
    <p:sldLayoutId id="2147484071" r:id="rId306"/>
    <p:sldLayoutId id="2147484072" r:id="rId307"/>
    <p:sldLayoutId id="2147484073" r:id="rId308"/>
    <p:sldLayoutId id="2147484074" r:id="rId309"/>
    <p:sldLayoutId id="2147484075" r:id="rId310"/>
    <p:sldLayoutId id="2147484076" r:id="rId311"/>
    <p:sldLayoutId id="2147484077" r:id="rId312"/>
    <p:sldLayoutId id="2147484078" r:id="rId313"/>
    <p:sldLayoutId id="2147484079" r:id="rId314"/>
    <p:sldLayoutId id="2147484080" r:id="rId315"/>
    <p:sldLayoutId id="2147484081" r:id="rId316"/>
    <p:sldLayoutId id="2147484082" r:id="rId317"/>
    <p:sldLayoutId id="2147484083" r:id="rId318"/>
    <p:sldLayoutId id="2147484084" r:id="rId319"/>
    <p:sldLayoutId id="2147484085" r:id="rId320"/>
    <p:sldLayoutId id="2147484086" r:id="rId321"/>
    <p:sldLayoutId id="2147484087" r:id="rId322"/>
    <p:sldLayoutId id="2147484088" r:id="rId323"/>
    <p:sldLayoutId id="2147484089" r:id="rId324"/>
    <p:sldLayoutId id="2147484090" r:id="rId325"/>
    <p:sldLayoutId id="2147484091" r:id="rId326"/>
    <p:sldLayoutId id="2147484092" r:id="rId327"/>
    <p:sldLayoutId id="2147484093" r:id="rId328"/>
    <p:sldLayoutId id="2147484094" r:id="rId329"/>
    <p:sldLayoutId id="2147484095" r:id="rId330"/>
    <p:sldLayoutId id="2147484096" r:id="rId331"/>
    <p:sldLayoutId id="2147484097" r:id="rId332"/>
    <p:sldLayoutId id="2147484098" r:id="rId333"/>
    <p:sldLayoutId id="2147484099" r:id="rId334"/>
    <p:sldLayoutId id="2147484100" r:id="rId335"/>
    <p:sldLayoutId id="2147484101" r:id="rId336"/>
    <p:sldLayoutId id="2147484102" r:id="rId337"/>
    <p:sldLayoutId id="2147484103" r:id="rId338"/>
    <p:sldLayoutId id="2147484104" r:id="rId339"/>
    <p:sldLayoutId id="2147484105" r:id="rId340"/>
    <p:sldLayoutId id="2147484106" r:id="rId341"/>
    <p:sldLayoutId id="2147484107" r:id="rId342"/>
    <p:sldLayoutId id="2147484108" r:id="rId343"/>
    <p:sldLayoutId id="2147484109" r:id="rId344"/>
    <p:sldLayoutId id="2147484110" r:id="rId345"/>
    <p:sldLayoutId id="2147484111" r:id="rId346"/>
    <p:sldLayoutId id="2147484112" r:id="rId347"/>
    <p:sldLayoutId id="2147484113" r:id="rId348"/>
    <p:sldLayoutId id="2147484114" r:id="rId349"/>
    <p:sldLayoutId id="2147484115" r:id="rId350"/>
    <p:sldLayoutId id="2147484116" r:id="rId351"/>
    <p:sldLayoutId id="2147484117" r:id="rId352"/>
    <p:sldLayoutId id="2147484118" r:id="rId353"/>
    <p:sldLayoutId id="2147484119" r:id="rId354"/>
    <p:sldLayoutId id="2147484120" r:id="rId355"/>
    <p:sldLayoutId id="2147484121" r:id="rId356"/>
    <p:sldLayoutId id="2147484122" r:id="rId357"/>
    <p:sldLayoutId id="2147484123" r:id="rId358"/>
    <p:sldLayoutId id="2147484124" r:id="rId359"/>
    <p:sldLayoutId id="2147484125" r:id="rId360"/>
    <p:sldLayoutId id="2147484126" r:id="rId361"/>
    <p:sldLayoutId id="2147484127" r:id="rId362"/>
    <p:sldLayoutId id="2147484128" r:id="rId363"/>
    <p:sldLayoutId id="2147484129" r:id="rId364"/>
    <p:sldLayoutId id="2147484130" r:id="rId365"/>
    <p:sldLayoutId id="2147484131" r:id="rId366"/>
    <p:sldLayoutId id="2147484132" r:id="rId367"/>
    <p:sldLayoutId id="2147484133" r:id="rId368"/>
    <p:sldLayoutId id="2147484134" r:id="rId369"/>
    <p:sldLayoutId id="2147484135" r:id="rId370"/>
    <p:sldLayoutId id="2147484136" r:id="rId371"/>
    <p:sldLayoutId id="2147484137" r:id="rId372"/>
    <p:sldLayoutId id="2147484138" r:id="rId373"/>
    <p:sldLayoutId id="2147484139" r:id="rId374"/>
    <p:sldLayoutId id="2147484140" r:id="rId375"/>
    <p:sldLayoutId id="2147484141" r:id="rId376"/>
    <p:sldLayoutId id="2147484142" r:id="rId377"/>
    <p:sldLayoutId id="2147484143" r:id="rId378"/>
    <p:sldLayoutId id="2147484144" r:id="rId379"/>
    <p:sldLayoutId id="2147484145" r:id="rId380"/>
    <p:sldLayoutId id="2147484146" r:id="rId381"/>
    <p:sldLayoutId id="2147484147" r:id="rId382"/>
    <p:sldLayoutId id="2147484148" r:id="rId383"/>
    <p:sldLayoutId id="2147484149" r:id="rId384"/>
    <p:sldLayoutId id="2147484150" r:id="rId385"/>
    <p:sldLayoutId id="2147484151" r:id="rId386"/>
    <p:sldLayoutId id="2147484152" r:id="rId387"/>
    <p:sldLayoutId id="2147484153" r:id="rId388"/>
    <p:sldLayoutId id="2147484154" r:id="rId389"/>
    <p:sldLayoutId id="2147484155" r:id="rId390"/>
    <p:sldLayoutId id="2147484156" r:id="rId391"/>
    <p:sldLayoutId id="2147484157" r:id="rId392"/>
    <p:sldLayoutId id="2147484158" r:id="rId393"/>
    <p:sldLayoutId id="2147484159" r:id="rId394"/>
    <p:sldLayoutId id="2147484160" r:id="rId395"/>
    <p:sldLayoutId id="2147484161" r:id="rId396"/>
    <p:sldLayoutId id="2147484162" r:id="rId397"/>
    <p:sldLayoutId id="2147484163" r:id="rId398"/>
    <p:sldLayoutId id="2147484164" r:id="rId399"/>
    <p:sldLayoutId id="2147484165" r:id="rId400"/>
    <p:sldLayoutId id="2147484166" r:id="rId401"/>
    <p:sldLayoutId id="2147484167" r:id="rId402"/>
    <p:sldLayoutId id="2147484168" r:id="rId403"/>
    <p:sldLayoutId id="2147484169" r:id="rId404"/>
    <p:sldLayoutId id="2147484170" r:id="rId405"/>
    <p:sldLayoutId id="2147484171" r:id="rId406"/>
    <p:sldLayoutId id="2147484172" r:id="rId407"/>
    <p:sldLayoutId id="2147484173" r:id="rId408"/>
    <p:sldLayoutId id="2147484174" r:id="rId409"/>
    <p:sldLayoutId id="2147484175" r:id="rId410"/>
    <p:sldLayoutId id="2147484176" r:id="rId411"/>
    <p:sldLayoutId id="2147484177" r:id="rId412"/>
    <p:sldLayoutId id="2147484178" r:id="rId413"/>
    <p:sldLayoutId id="2147484179" r:id="rId414"/>
    <p:sldLayoutId id="2147484180" r:id="rId415"/>
    <p:sldLayoutId id="2147484181" r:id="rId416"/>
    <p:sldLayoutId id="2147484182" r:id="rId417"/>
    <p:sldLayoutId id="2147484183" r:id="rId418"/>
    <p:sldLayoutId id="2147484184" r:id="rId419"/>
    <p:sldLayoutId id="2147484185" r:id="rId420"/>
    <p:sldLayoutId id="2147484186" r:id="rId421"/>
    <p:sldLayoutId id="2147484187" r:id="rId422"/>
    <p:sldLayoutId id="2147484188" r:id="rId423"/>
    <p:sldLayoutId id="2147484189" r:id="rId424"/>
    <p:sldLayoutId id="2147484190" r:id="rId425"/>
    <p:sldLayoutId id="2147484191" r:id="rId426"/>
    <p:sldLayoutId id="2147484192" r:id="rId427"/>
    <p:sldLayoutId id="2147484193" r:id="rId428"/>
    <p:sldLayoutId id="2147484194" r:id="rId429"/>
    <p:sldLayoutId id="2147484195" r:id="rId430"/>
    <p:sldLayoutId id="2147484196" r:id="rId431"/>
    <p:sldLayoutId id="2147484197" r:id="rId432"/>
    <p:sldLayoutId id="2147484198" r:id="rId433"/>
    <p:sldLayoutId id="2147484199" r:id="rId434"/>
    <p:sldLayoutId id="2147484200" r:id="rId435"/>
    <p:sldLayoutId id="2147484201" r:id="rId436"/>
    <p:sldLayoutId id="2147484202" r:id="rId437"/>
    <p:sldLayoutId id="2147484203" r:id="rId438"/>
    <p:sldLayoutId id="2147484204" r:id="rId439"/>
    <p:sldLayoutId id="2147484205" r:id="rId440"/>
    <p:sldLayoutId id="2147484206" r:id="rId441"/>
    <p:sldLayoutId id="2147484207" r:id="rId442"/>
    <p:sldLayoutId id="2147484208" r:id="rId443"/>
    <p:sldLayoutId id="2147484209" r:id="rId444"/>
    <p:sldLayoutId id="2147484210" r:id="rId445"/>
    <p:sldLayoutId id="2147484211" r:id="rId446"/>
    <p:sldLayoutId id="2147484212" r:id="rId447"/>
    <p:sldLayoutId id="2147484213" r:id="rId448"/>
    <p:sldLayoutId id="2147484214" r:id="rId449"/>
    <p:sldLayoutId id="2147484215" r:id="rId450"/>
    <p:sldLayoutId id="2147484216" r:id="rId451"/>
    <p:sldLayoutId id="2147484217" r:id="rId452"/>
    <p:sldLayoutId id="2147484218" r:id="rId453"/>
    <p:sldLayoutId id="2147484219" r:id="rId454"/>
    <p:sldLayoutId id="2147484220" r:id="rId455"/>
    <p:sldLayoutId id="2147484221" r:id="rId456"/>
    <p:sldLayoutId id="2147484222" r:id="rId457"/>
    <p:sldLayoutId id="2147484223" r:id="rId458"/>
    <p:sldLayoutId id="2147484224" r:id="rId459"/>
    <p:sldLayoutId id="2147484225" r:id="rId460"/>
    <p:sldLayoutId id="2147484226" r:id="rId461"/>
    <p:sldLayoutId id="2147484227" r:id="rId462"/>
    <p:sldLayoutId id="2147484228" r:id="rId463"/>
    <p:sldLayoutId id="2147484229" r:id="rId464"/>
    <p:sldLayoutId id="2147484230" r:id="rId465"/>
    <p:sldLayoutId id="2147484231" r:id="rId466"/>
    <p:sldLayoutId id="2147484232" r:id="rId467"/>
    <p:sldLayoutId id="2147484233" r:id="rId468"/>
    <p:sldLayoutId id="2147484234" r:id="rId469"/>
    <p:sldLayoutId id="2147484235" r:id="rId470"/>
    <p:sldLayoutId id="2147484236" r:id="rId471"/>
    <p:sldLayoutId id="2147484237" r:id="rId472"/>
    <p:sldLayoutId id="2147484238" r:id="rId473"/>
    <p:sldLayoutId id="2147484239" r:id="rId474"/>
    <p:sldLayoutId id="2147484240" r:id="rId475"/>
    <p:sldLayoutId id="2147484241" r:id="rId476"/>
    <p:sldLayoutId id="2147484242" r:id="rId477"/>
    <p:sldLayoutId id="2147484243" r:id="rId478"/>
    <p:sldLayoutId id="2147484244" r:id="rId479"/>
    <p:sldLayoutId id="2147484245" r:id="rId480"/>
    <p:sldLayoutId id="2147484246" r:id="rId481"/>
    <p:sldLayoutId id="2147484247" r:id="rId482"/>
    <p:sldLayoutId id="2147484248" r:id="rId483"/>
    <p:sldLayoutId id="2147484249" r:id="rId484"/>
    <p:sldLayoutId id="2147484250" r:id="rId485"/>
    <p:sldLayoutId id="2147484251" r:id="rId486"/>
    <p:sldLayoutId id="2147484252" r:id="rId487"/>
    <p:sldLayoutId id="2147484253" r:id="rId488"/>
    <p:sldLayoutId id="2147484254" r:id="rId489"/>
    <p:sldLayoutId id="2147484255" r:id="rId490"/>
    <p:sldLayoutId id="2147484256" r:id="rId491"/>
    <p:sldLayoutId id="2147484257" r:id="rId492"/>
    <p:sldLayoutId id="2147484258" r:id="rId493"/>
    <p:sldLayoutId id="2147484259" r:id="rId494"/>
    <p:sldLayoutId id="2147484260" r:id="rId495"/>
    <p:sldLayoutId id="2147484261" r:id="rId496"/>
    <p:sldLayoutId id="2147484262" r:id="rId497"/>
    <p:sldLayoutId id="2147484263" r:id="rId498"/>
    <p:sldLayoutId id="2147484264" r:id="rId499"/>
    <p:sldLayoutId id="2147484265" r:id="rId500"/>
    <p:sldLayoutId id="2147484266" r:id="rId501"/>
    <p:sldLayoutId id="2147484267" r:id="rId502"/>
    <p:sldLayoutId id="2147484268" r:id="rId503"/>
    <p:sldLayoutId id="2147484269" r:id="rId504"/>
    <p:sldLayoutId id="2147484270" r:id="rId505"/>
    <p:sldLayoutId id="2147484271" r:id="rId506"/>
    <p:sldLayoutId id="2147484272" r:id="rId507"/>
    <p:sldLayoutId id="2147484273" r:id="rId508"/>
    <p:sldLayoutId id="2147484274" r:id="rId509"/>
    <p:sldLayoutId id="2147484275" r:id="rId510"/>
    <p:sldLayoutId id="2147484276" r:id="rId511"/>
    <p:sldLayoutId id="2147484277" r:id="rId512"/>
    <p:sldLayoutId id="2147484278" r:id="rId513"/>
    <p:sldLayoutId id="2147484279" r:id="rId514"/>
    <p:sldLayoutId id="2147484280" r:id="rId515"/>
    <p:sldLayoutId id="2147484281" r:id="rId516"/>
    <p:sldLayoutId id="2147484282" r:id="rId517"/>
    <p:sldLayoutId id="2147484283" r:id="rId518"/>
    <p:sldLayoutId id="2147484284" r:id="rId519"/>
    <p:sldLayoutId id="2147484285" r:id="rId520"/>
    <p:sldLayoutId id="2147484286" r:id="rId521"/>
    <p:sldLayoutId id="2147484287" r:id="rId522"/>
    <p:sldLayoutId id="2147484288" r:id="rId523"/>
    <p:sldLayoutId id="2147484289" r:id="rId524"/>
    <p:sldLayoutId id="2147484290" r:id="rId525"/>
    <p:sldLayoutId id="2147484291" r:id="rId526"/>
    <p:sldLayoutId id="2147484292" r:id="rId527"/>
    <p:sldLayoutId id="2147484293" r:id="rId528"/>
    <p:sldLayoutId id="2147484294" r:id="rId529"/>
    <p:sldLayoutId id="2147484295" r:id="rId530"/>
    <p:sldLayoutId id="2147484296" r:id="rId531"/>
    <p:sldLayoutId id="2147484297" r:id="rId532"/>
    <p:sldLayoutId id="2147484298" r:id="rId533"/>
    <p:sldLayoutId id="2147484299" r:id="rId534"/>
    <p:sldLayoutId id="2147484300" r:id="rId535"/>
    <p:sldLayoutId id="2147484301" r:id="rId536"/>
    <p:sldLayoutId id="2147484302" r:id="rId537"/>
    <p:sldLayoutId id="2147484303" r:id="rId538"/>
    <p:sldLayoutId id="2147484304" r:id="rId539"/>
    <p:sldLayoutId id="2147484305" r:id="rId540"/>
    <p:sldLayoutId id="2147484306" r:id="rId541"/>
    <p:sldLayoutId id="2147484307" r:id="rId542"/>
    <p:sldLayoutId id="2147484308" r:id="rId543"/>
    <p:sldLayoutId id="2147484309" r:id="rId544"/>
    <p:sldLayoutId id="2147484310" r:id="rId545"/>
    <p:sldLayoutId id="2147484311" r:id="rId546"/>
    <p:sldLayoutId id="2147484312" r:id="rId547"/>
    <p:sldLayoutId id="2147484313" r:id="rId548"/>
  </p:sldLayoutIdLst>
  <p:transition>
    <p:randomBar dir="ver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3.xml"/><Relationship Id="rId1" Type="http://schemas.openxmlformats.org/officeDocument/2006/relationships/tags" Target="../tags/tag1.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50.xml"/><Relationship Id="rId6" Type="http://schemas.openxmlformats.org/officeDocument/2006/relationships/image" Target="../media/image19.gif"/><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3.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43.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3.xml"/><Relationship Id="rId5" Type="http://schemas.openxmlformats.org/officeDocument/2006/relationships/image" Target="../media/image29.jpe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43.xml"/><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5B97239-2685-48C8-8104-1D4E4E383D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Title 1">
            <a:extLst>
              <a:ext uri="{FF2B5EF4-FFF2-40B4-BE49-F238E27FC236}">
                <a16:creationId xmlns:a16="http://schemas.microsoft.com/office/drawing/2014/main" id="{11F6B31D-A414-8927-D2D8-9110E5F7C448}"/>
              </a:ext>
            </a:extLst>
          </p:cNvPr>
          <p:cNvSpPr txBox="1">
            <a:spLocks/>
          </p:cNvSpPr>
          <p:nvPr>
            <p:custDataLst>
              <p:tags r:id="rId1"/>
            </p:custDataLst>
          </p:nvPr>
        </p:nvSpPr>
        <p:spPr>
          <a:xfrm>
            <a:off x="0" y="0"/>
            <a:ext cx="5021943" cy="914399"/>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fontScale="77500" lnSpcReduction="20000"/>
          </a:bodyPr>
          <a:lstStyle/>
          <a:p>
            <a:pPr algn="ctr">
              <a:spcBef>
                <a:spcPct val="0"/>
              </a:spcBef>
              <a:defRPr/>
            </a:pPr>
            <a:r>
              <a:rPr lang="en-US" altLang="en-US" sz="4000" b="1" dirty="0">
                <a:solidFill>
                  <a:srgbClr val="FFFFFF"/>
                </a:solidFill>
                <a:latin typeface="SVN-Vanilla Daisy Pro" panose="00000500000000000000" pitchFamily="2" charset="0"/>
              </a:rPr>
              <a:t>TRÒ CHƠI</a:t>
            </a:r>
            <a:r>
              <a:rPr lang="en-US" altLang="en-US" sz="4000" b="1">
                <a:solidFill>
                  <a:srgbClr val="FFFFFF"/>
                </a:solidFill>
                <a:latin typeface="SVN-Vanilla Daisy Pro" panose="00000500000000000000" pitchFamily="2" charset="0"/>
              </a:rPr>
              <a:t>: </a:t>
            </a:r>
            <a:r>
              <a:rPr lang="en-US" altLang="en-US" sz="4000" b="1" smtClean="0">
                <a:solidFill>
                  <a:srgbClr val="FFFFFF"/>
                </a:solidFill>
                <a:latin typeface="SVN-Vanilla Daisy Pro" panose="00000500000000000000" pitchFamily="2" charset="0"/>
              </a:rPr>
              <a:t>THỬ TÀI  </a:t>
            </a:r>
            <a:r>
              <a:rPr lang="en-US" altLang="en-US" sz="4000" b="1" dirty="0">
                <a:solidFill>
                  <a:srgbClr val="FFFFFF"/>
                </a:solidFill>
                <a:latin typeface="SVN-Vanilla Daisy Pro" panose="00000500000000000000" pitchFamily="2" charset="0"/>
              </a:rPr>
              <a:t>HIỂU BIẾT</a:t>
            </a:r>
            <a:endParaRPr lang="en-US" sz="4000" b="1" kern="0" dirty="0">
              <a:solidFill>
                <a:srgbClr val="FFFFFF"/>
              </a:solidFill>
              <a:latin typeface="SVN-Vanilla Daisy Pro" panose="00000500000000000000" pitchFamily="2" charset="0"/>
            </a:endParaRPr>
          </a:p>
        </p:txBody>
      </p:sp>
      <p:sp>
        <p:nvSpPr>
          <p:cNvPr id="10" name="Rectangle 9">
            <a:extLst>
              <a:ext uri="{FF2B5EF4-FFF2-40B4-BE49-F238E27FC236}">
                <a16:creationId xmlns:a16="http://schemas.microsoft.com/office/drawing/2014/main" id="{99EF85CA-2875-121C-B87E-5383C3E91DE9}"/>
              </a:ext>
            </a:extLst>
          </p:cNvPr>
          <p:cNvSpPr/>
          <p:nvPr/>
        </p:nvSpPr>
        <p:spPr>
          <a:xfrm>
            <a:off x="352695" y="973589"/>
            <a:ext cx="11469408" cy="2123658"/>
          </a:xfrm>
          <a:prstGeom prst="rect">
            <a:avLst/>
          </a:prstGeom>
        </p:spPr>
        <p:txBody>
          <a:bodyPr wrap="square">
            <a:spAutoFit/>
          </a:bodyPr>
          <a:lstStyle/>
          <a:p>
            <a:pPr lvl="0" indent="279400" algn="just">
              <a:defRPr/>
            </a:pPr>
            <a:r>
              <a:rPr lang="en-US" sz="4400"/>
              <a:t>K</a:t>
            </a:r>
            <a:r>
              <a:rPr lang="en-US" sz="4400" smtClean="0"/>
              <a:t>ể </a:t>
            </a:r>
            <a:r>
              <a:rPr lang="en-US" sz="4400"/>
              <a:t>về một vụ tai nạn vũ khí, cháy, nổ và các chất độc hại mà em biết và nêu những việc nên làm để phòng, tránh tai nạn đó.</a:t>
            </a:r>
            <a:endParaRPr kumimoji="0" lang="en-US" sz="4400" b="0" i="0" u="none" strike="noStrike" kern="1200" cap="none" spc="0" normalizeH="0" baseline="0" noProof="0" dirty="0">
              <a:ln>
                <a:noFill/>
              </a:ln>
              <a:solidFill>
                <a:srgbClr val="353635"/>
              </a:solidFill>
              <a:effectLst/>
              <a:uLnTx/>
              <a:uFillTx/>
              <a:latin typeface="#9Slide05 Israquella" pitchFamily="2" charset="0"/>
              <a:ea typeface="Times New Roman" panose="02020603050405020304" pitchFamily="18" charset="0"/>
              <a:cs typeface="+mn-cs"/>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089" y="3190330"/>
            <a:ext cx="4186067" cy="3119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5537" y="3330620"/>
            <a:ext cx="6048791" cy="2861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78775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8546" y="1645285"/>
            <a:ext cx="3996147" cy="823595"/>
          </a:xfrm>
        </p:spPr>
        <p:txBody>
          <a:bodyPr>
            <a:noAutofit/>
          </a:bodyPr>
          <a:lstStyle/>
          <a:p>
            <a:pPr algn="ctr"/>
            <a:r>
              <a:rPr lang="en-US" sz="3200" i="1"/>
              <a:t>Vụ cháy khu nhà </a:t>
            </a:r>
            <a:r>
              <a:rPr lang="en-US" sz="3200" i="1" smtClean="0"/>
              <a:t>kho hóa </a:t>
            </a:r>
            <a:r>
              <a:rPr lang="en-US" sz="3200" i="1"/>
              <a:t>chất ở</a:t>
            </a:r>
            <a:r>
              <a:rPr lang="en-US" sz="3200"/>
              <a:t/>
            </a:r>
            <a:br>
              <a:rPr lang="en-US" sz="3200"/>
            </a:br>
            <a:r>
              <a:rPr lang="en-US" sz="3200" i="1"/>
              <a:t> thành phố Thiên Tân (Trung Quốc)</a:t>
            </a:r>
            <a:r>
              <a:rPr lang="en-US" sz="3200"/>
              <a:t/>
            </a:r>
            <a:br>
              <a:rPr lang="en-US" sz="3200"/>
            </a:br>
            <a:endParaRPr lang="en-US" sz="3200"/>
          </a:p>
        </p:txBody>
      </p:sp>
      <p:sp>
        <p:nvSpPr>
          <p:cNvPr id="3" name="Content Placeholder 2"/>
          <p:cNvSpPr>
            <a:spLocks noGrp="1"/>
          </p:cNvSpPr>
          <p:nvPr>
            <p:ph idx="1"/>
          </p:nvPr>
        </p:nvSpPr>
        <p:spPr>
          <a:xfrm>
            <a:off x="838200" y="4467497"/>
            <a:ext cx="5013960" cy="1709466"/>
          </a:xfrm>
        </p:spPr>
        <p:txBody>
          <a:bodyPr>
            <a:normAutofit/>
          </a:bodyPr>
          <a:lstStyle/>
          <a:p>
            <a:pPr marL="0" indent="0" algn="ctr">
              <a:buNone/>
            </a:pPr>
            <a:r>
              <a:rPr lang="en-US" sz="3200" i="1"/>
              <a:t>Cháy kho than củi 200 tấn </a:t>
            </a:r>
            <a:r>
              <a:rPr lang="en-US" sz="3200"/>
              <a:t> </a:t>
            </a:r>
            <a:r>
              <a:rPr lang="en-US" sz="3200" i="1" smtClean="0"/>
              <a:t>tại </a:t>
            </a:r>
            <a:r>
              <a:rPr lang="en-US" sz="3200" i="1"/>
              <a:t>Quảng Ngãi (Việt </a:t>
            </a:r>
            <a:r>
              <a:rPr lang="en-US" sz="3200" i="1" smtClean="0"/>
              <a:t>Nam</a:t>
            </a:r>
            <a:r>
              <a:rPr lang="en-US" sz="3200" i="1"/>
              <a:t>)</a:t>
            </a:r>
            <a:endParaRPr lang="en-US" sz="3200"/>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pic>
        <p:nvPicPr>
          <p:cNvPr id="5" name="Picture 4"/>
          <p:cNvPicPr/>
          <p:nvPr/>
        </p:nvPicPr>
        <p:blipFill>
          <a:blip r:embed="rId2"/>
          <a:stretch>
            <a:fillRect/>
          </a:stretch>
        </p:blipFill>
        <p:spPr>
          <a:xfrm>
            <a:off x="-1" y="0"/>
            <a:ext cx="6283235" cy="3958046"/>
          </a:xfrm>
          <a:prstGeom prst="rect">
            <a:avLst/>
          </a:prstGeom>
        </p:spPr>
      </p:pic>
      <p:pic>
        <p:nvPicPr>
          <p:cNvPr id="6" name="Picture 5"/>
          <p:cNvPicPr/>
          <p:nvPr/>
        </p:nvPicPr>
        <p:blipFill>
          <a:blip r:embed="rId3"/>
          <a:stretch>
            <a:fillRect/>
          </a:stretch>
        </p:blipFill>
        <p:spPr>
          <a:xfrm>
            <a:off x="6283234" y="2934517"/>
            <a:ext cx="5908766" cy="3936546"/>
          </a:xfrm>
          <a:prstGeom prst="rect">
            <a:avLst/>
          </a:prstGeom>
        </p:spPr>
      </p:pic>
    </p:spTree>
    <p:extLst>
      <p:ext uri="{BB962C8B-B14F-4D97-AF65-F5344CB8AC3E}">
        <p14:creationId xmlns:p14="http://schemas.microsoft.com/office/powerpoint/2010/main" val="72977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par>
                          <p:cTn id="15" fill="hold">
                            <p:stCondLst>
                              <p:cond delay="500"/>
                            </p:stCondLst>
                            <p:childTnLst>
                              <p:par>
                                <p:cTn id="16" presetID="16" presetClass="entr" presetSubtype="21"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Hình ảnh 4">
            <a:extLst>
              <a:ext uri="{FF2B5EF4-FFF2-40B4-BE49-F238E27FC236}">
                <a16:creationId xmlns:a16="http://schemas.microsoft.com/office/drawing/2014/main" id="{6BB1020D-DD39-47FE-B1F9-DA3D6E7EF1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782" y="4224689"/>
            <a:ext cx="3336971" cy="1551894"/>
          </a:xfrm>
          <a:prstGeom prst="rect">
            <a:avLst/>
          </a:prstGeom>
        </p:spPr>
      </p:pic>
      <p:sp>
        <p:nvSpPr>
          <p:cNvPr id="4" name="Oval 2"/>
          <p:cNvSpPr>
            <a:spLocks noChangeArrowheads="1"/>
          </p:cNvSpPr>
          <p:nvPr/>
        </p:nvSpPr>
        <p:spPr bwMode="auto">
          <a:xfrm>
            <a:off x="4923324" y="3308324"/>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5" name="Oval 3"/>
          <p:cNvSpPr>
            <a:spLocks noChangeArrowheads="1"/>
          </p:cNvSpPr>
          <p:nvPr/>
        </p:nvSpPr>
        <p:spPr bwMode="auto">
          <a:xfrm>
            <a:off x="4047024" y="3326170"/>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6" name="Oval 4"/>
          <p:cNvSpPr>
            <a:spLocks noChangeArrowheads="1"/>
          </p:cNvSpPr>
          <p:nvPr/>
        </p:nvSpPr>
        <p:spPr bwMode="auto">
          <a:xfrm>
            <a:off x="5799624" y="3340888"/>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7" name="Oval 5"/>
          <p:cNvSpPr>
            <a:spLocks noChangeArrowheads="1"/>
          </p:cNvSpPr>
          <p:nvPr/>
        </p:nvSpPr>
        <p:spPr bwMode="auto">
          <a:xfrm>
            <a:off x="9775266" y="3286955"/>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8" name="Oval 6"/>
          <p:cNvSpPr>
            <a:spLocks noChangeArrowheads="1"/>
          </p:cNvSpPr>
          <p:nvPr/>
        </p:nvSpPr>
        <p:spPr bwMode="auto">
          <a:xfrm>
            <a:off x="11504841" y="3306225"/>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9" name="Oval 7"/>
          <p:cNvSpPr>
            <a:spLocks noChangeArrowheads="1"/>
          </p:cNvSpPr>
          <p:nvPr/>
        </p:nvSpPr>
        <p:spPr bwMode="auto">
          <a:xfrm>
            <a:off x="10659338" y="3306225"/>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10" name="Oval 8"/>
          <p:cNvSpPr>
            <a:spLocks noChangeArrowheads="1"/>
          </p:cNvSpPr>
          <p:nvPr/>
        </p:nvSpPr>
        <p:spPr bwMode="auto">
          <a:xfrm>
            <a:off x="8792438" y="3392482"/>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1" name="Oval 9"/>
          <p:cNvSpPr>
            <a:spLocks noChangeArrowheads="1"/>
          </p:cNvSpPr>
          <p:nvPr/>
        </p:nvSpPr>
        <p:spPr bwMode="auto">
          <a:xfrm>
            <a:off x="7061052" y="334088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2" name="Oval 10"/>
          <p:cNvSpPr>
            <a:spLocks noChangeArrowheads="1"/>
          </p:cNvSpPr>
          <p:nvPr/>
        </p:nvSpPr>
        <p:spPr bwMode="auto">
          <a:xfrm>
            <a:off x="7928753" y="330278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3" name="Oval 11"/>
          <p:cNvSpPr>
            <a:spLocks noChangeArrowheads="1"/>
          </p:cNvSpPr>
          <p:nvPr/>
        </p:nvSpPr>
        <p:spPr bwMode="auto">
          <a:xfrm>
            <a:off x="10006075" y="4864738"/>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14" name="Oval 12"/>
          <p:cNvSpPr>
            <a:spLocks noChangeArrowheads="1"/>
          </p:cNvSpPr>
          <p:nvPr/>
        </p:nvSpPr>
        <p:spPr bwMode="auto">
          <a:xfrm>
            <a:off x="7262875" y="4940938"/>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15" name="Oval 13"/>
          <p:cNvSpPr>
            <a:spLocks noChangeArrowheads="1"/>
          </p:cNvSpPr>
          <p:nvPr/>
        </p:nvSpPr>
        <p:spPr bwMode="auto">
          <a:xfrm>
            <a:off x="4201575" y="4903415"/>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16" name="Oval 14"/>
          <p:cNvSpPr>
            <a:spLocks noChangeArrowheads="1"/>
          </p:cNvSpPr>
          <p:nvPr/>
        </p:nvSpPr>
        <p:spPr bwMode="auto">
          <a:xfrm>
            <a:off x="10768075" y="486473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7" name="Oval 15"/>
          <p:cNvSpPr>
            <a:spLocks noChangeArrowheads="1"/>
          </p:cNvSpPr>
          <p:nvPr/>
        </p:nvSpPr>
        <p:spPr bwMode="auto">
          <a:xfrm>
            <a:off x="8024875" y="494093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8" name="Oval 16"/>
          <p:cNvSpPr>
            <a:spLocks noChangeArrowheads="1"/>
          </p:cNvSpPr>
          <p:nvPr/>
        </p:nvSpPr>
        <p:spPr bwMode="auto">
          <a:xfrm>
            <a:off x="5116466" y="494093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9" name="Oval 17"/>
          <p:cNvSpPr>
            <a:spLocks noChangeArrowheads="1"/>
          </p:cNvSpPr>
          <p:nvPr/>
        </p:nvSpPr>
        <p:spPr bwMode="auto">
          <a:xfrm>
            <a:off x="11481002" y="4765882"/>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20" name="Oval 18"/>
          <p:cNvSpPr>
            <a:spLocks noChangeArrowheads="1"/>
          </p:cNvSpPr>
          <p:nvPr/>
        </p:nvSpPr>
        <p:spPr bwMode="auto">
          <a:xfrm>
            <a:off x="8786875" y="4940938"/>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21" name="Oval 19"/>
          <p:cNvSpPr>
            <a:spLocks noChangeArrowheads="1"/>
          </p:cNvSpPr>
          <p:nvPr/>
        </p:nvSpPr>
        <p:spPr bwMode="auto">
          <a:xfrm>
            <a:off x="5878466" y="4940938"/>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22" name="Line 20"/>
          <p:cNvSpPr>
            <a:spLocks noChangeShapeType="1"/>
          </p:cNvSpPr>
          <p:nvPr/>
        </p:nvSpPr>
        <p:spPr bwMode="auto">
          <a:xfrm flipH="1">
            <a:off x="4633255" y="4131500"/>
            <a:ext cx="18977" cy="90397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3" name="Line 21"/>
          <p:cNvSpPr>
            <a:spLocks noChangeShapeType="1"/>
          </p:cNvSpPr>
          <p:nvPr/>
        </p:nvSpPr>
        <p:spPr bwMode="auto">
          <a:xfrm>
            <a:off x="5251237" y="4046133"/>
            <a:ext cx="2154944" cy="1020045"/>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4" name="Line 22"/>
          <p:cNvSpPr>
            <a:spLocks noChangeShapeType="1"/>
          </p:cNvSpPr>
          <p:nvPr/>
        </p:nvSpPr>
        <p:spPr bwMode="auto">
          <a:xfrm flipH="1">
            <a:off x="6574698" y="4009486"/>
            <a:ext cx="3350531" cy="1230547"/>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5" name="Line 23"/>
          <p:cNvSpPr>
            <a:spLocks noChangeShapeType="1"/>
          </p:cNvSpPr>
          <p:nvPr/>
        </p:nvSpPr>
        <p:spPr bwMode="auto">
          <a:xfrm flipH="1">
            <a:off x="5436881" y="3975652"/>
            <a:ext cx="1644093" cy="1059818"/>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6" name="Line 24"/>
          <p:cNvSpPr>
            <a:spLocks noChangeShapeType="1"/>
          </p:cNvSpPr>
          <p:nvPr/>
        </p:nvSpPr>
        <p:spPr bwMode="auto">
          <a:xfrm>
            <a:off x="9321961" y="4077186"/>
            <a:ext cx="1680277" cy="872263"/>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7" name="Line 25"/>
          <p:cNvSpPr>
            <a:spLocks noChangeShapeType="1"/>
          </p:cNvSpPr>
          <p:nvPr/>
        </p:nvSpPr>
        <p:spPr bwMode="auto">
          <a:xfrm>
            <a:off x="6230793" y="4090678"/>
            <a:ext cx="3860127" cy="994545"/>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8" name="Line 26"/>
          <p:cNvSpPr>
            <a:spLocks noChangeShapeType="1"/>
          </p:cNvSpPr>
          <p:nvPr/>
        </p:nvSpPr>
        <p:spPr bwMode="auto">
          <a:xfrm flipH="1">
            <a:off x="8260893" y="4088169"/>
            <a:ext cx="53798" cy="912467"/>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9" name="Line 28"/>
          <p:cNvSpPr>
            <a:spLocks noChangeShapeType="1"/>
          </p:cNvSpPr>
          <p:nvPr/>
        </p:nvSpPr>
        <p:spPr bwMode="auto">
          <a:xfrm>
            <a:off x="11811345" y="4102889"/>
            <a:ext cx="59951" cy="83805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30" name="Rectangle 29"/>
          <p:cNvSpPr>
            <a:spLocks noChangeArrowheads="1"/>
          </p:cNvSpPr>
          <p:nvPr/>
        </p:nvSpPr>
        <p:spPr bwMode="auto">
          <a:xfrm>
            <a:off x="8810" y="-27418"/>
            <a:ext cx="5046223" cy="683418"/>
          </a:xfrm>
          <a:prstGeom prst="rect">
            <a:avLst/>
          </a:prstGeom>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800" b="0"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Kĩ</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thuật</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Các</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mảnh</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ghép</a:t>
            </a:r>
            <a:r>
              <a:rPr kumimoji="0" lang="en-US" altLang="en-US" sz="3600" b="0"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a:t>
            </a:r>
          </a:p>
        </p:txBody>
      </p:sp>
      <p:sp>
        <p:nvSpPr>
          <p:cNvPr id="32" name="Oval 31"/>
          <p:cNvSpPr/>
          <p:nvPr/>
        </p:nvSpPr>
        <p:spPr bwMode="auto">
          <a:xfrm>
            <a:off x="83367" y="889263"/>
            <a:ext cx="2017713" cy="649287"/>
          </a:xfrm>
          <a:prstGeom prst="ellipse">
            <a:avLst/>
          </a:prstGeom>
          <a:solidFill>
            <a:srgbClr val="ADB8CA">
              <a:lumMod val="20000"/>
              <a:lumOff val="80000"/>
            </a:srgbClr>
          </a:solidFill>
          <a:ln w="12700" cap="sq" cmpd="sng" algn="ctr">
            <a:solidFill>
              <a:srgbClr val="DDDDDD"/>
            </a:solidFill>
            <a:prstDash val="solid"/>
            <a:round/>
            <a:headEnd type="none" w="sm" len="sm"/>
            <a:tailEnd type="none" w="sm" len="sm"/>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Giai</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a:t>
            </a: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đoạn</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1</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Nhóm</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chuyên</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sâu</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endParaRPr kumimoji="1" lang="vi-VN"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endParaRPr>
          </a:p>
        </p:txBody>
      </p:sp>
      <p:sp>
        <p:nvSpPr>
          <p:cNvPr id="34" name="Rectangle 33"/>
          <p:cNvSpPr/>
          <p:nvPr/>
        </p:nvSpPr>
        <p:spPr>
          <a:xfrm>
            <a:off x="2260783" y="693475"/>
            <a:ext cx="3881741" cy="2123658"/>
          </a:xfrm>
          <a:prstGeom prst="rect">
            <a:avLst/>
          </a:prstGeom>
          <a:ln w="57150">
            <a:solidFill>
              <a:schemeClr val="tx1"/>
            </a:solidFill>
          </a:ln>
        </p:spPr>
        <p:txBody>
          <a:bodyPr wrap="square">
            <a:spAutoFit/>
          </a:bodyPr>
          <a:lstStyle/>
          <a:p>
            <a:pPr lvl="0" defTabSz="457200">
              <a:defRPr/>
            </a:pPr>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I </a:t>
            </a:r>
            <a:r>
              <a:rPr kumimoji="0" lang="vi-VN" sz="32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 </a:t>
            </a:r>
            <a:r>
              <a:rPr lang="en-US" sz="4400" noProof="0" smtClean="0">
                <a:solidFill>
                  <a:prstClr val="black"/>
                </a:solidFill>
                <a:latin typeface="#9Slide05 Atlantika" pitchFamily="2" charset="0"/>
                <a:cs typeface="Times New Roman" panose="02020603050405020304" pitchFamily="18" charset="0"/>
              </a:rPr>
              <a:t>Câu a</a:t>
            </a:r>
          </a:p>
          <a:p>
            <a:pPr lvl="0" defTabSz="457200">
              <a:defRPr/>
            </a:pPr>
            <a:r>
              <a:rPr kumimoji="0" lang="vi-VN"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2 </a:t>
            </a:r>
            <a:r>
              <a:rPr kumimoji="0" lang="vi-VN"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a:t>
            </a:r>
            <a:r>
              <a:rPr kumimoji="0" lang="en-US"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 </a:t>
            </a:r>
            <a:r>
              <a:rPr lang="en-US" sz="4400">
                <a:solidFill>
                  <a:prstClr val="black"/>
                </a:solidFill>
                <a:latin typeface="#9Slide05 Atlantika" pitchFamily="2" charset="0"/>
                <a:cs typeface="Times New Roman" panose="02020603050405020304" pitchFamily="18" charset="0"/>
              </a:rPr>
              <a:t>Câu </a:t>
            </a:r>
            <a:r>
              <a:rPr lang="en-US" sz="4400" smtClean="0">
                <a:solidFill>
                  <a:prstClr val="black"/>
                </a:solidFill>
                <a:latin typeface="#9Slide05 Atlantika" pitchFamily="2" charset="0"/>
                <a:cs typeface="Times New Roman" panose="02020603050405020304" pitchFamily="18" charset="0"/>
              </a:rPr>
              <a:t>b</a:t>
            </a:r>
            <a:endParaRPr lang="en-US" sz="4400" dirty="0">
              <a:solidFill>
                <a:prstClr val="black"/>
              </a:solidFill>
              <a:latin typeface="#9Slide05 Atlantika" pitchFamily="2" charset="0"/>
              <a:cs typeface="Times New Roman" panose="02020603050405020304" pitchFamily="18" charset="0"/>
            </a:endParaRPr>
          </a:p>
          <a:p>
            <a:pPr lvl="0" defTabSz="457200">
              <a:defRPr/>
            </a:pPr>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3 </a:t>
            </a:r>
            <a:r>
              <a:rPr kumimoji="0" lang="vi-VN"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a:t>
            </a:r>
            <a:r>
              <a:rPr lang="en-US" sz="3200">
                <a:solidFill>
                  <a:prstClr val="black"/>
                </a:solidFill>
                <a:latin typeface="#9Slide05 Atlantika" pitchFamily="2" charset="0"/>
                <a:cs typeface="Times New Roman" panose="02020603050405020304" pitchFamily="18" charset="0"/>
              </a:rPr>
              <a:t> </a:t>
            </a:r>
            <a:r>
              <a:rPr lang="en-US" sz="4400">
                <a:solidFill>
                  <a:prstClr val="black"/>
                </a:solidFill>
                <a:latin typeface="#9Slide05 Atlantika" pitchFamily="2" charset="0"/>
                <a:cs typeface="Times New Roman" panose="02020603050405020304" pitchFamily="18" charset="0"/>
              </a:rPr>
              <a:t>Câu </a:t>
            </a:r>
            <a:r>
              <a:rPr lang="en-US" sz="4400" smtClean="0">
                <a:solidFill>
                  <a:prstClr val="black"/>
                </a:solidFill>
                <a:latin typeface="#9Slide05 Atlantika" pitchFamily="2" charset="0"/>
                <a:cs typeface="Times New Roman" panose="02020603050405020304" pitchFamily="18" charset="0"/>
              </a:rPr>
              <a:t>c</a:t>
            </a:r>
            <a:endParaRPr kumimoji="0" lang="en-US" sz="3200" b="0" i="0" u="none" strike="noStrike" kern="1200" cap="none" spc="0" normalizeH="0" baseline="0" noProof="0" dirty="0">
              <a:ln>
                <a:noFill/>
              </a:ln>
              <a:solidFill>
                <a:srgbClr val="000000"/>
              </a:solidFill>
              <a:effectLst/>
              <a:uLnTx/>
              <a:uFillTx/>
              <a:latin typeface="Arial"/>
              <a:cs typeface="Arial" panose="020B0604020202020204" pitchFamily="34" charset="0"/>
            </a:endParaRPr>
          </a:p>
        </p:txBody>
      </p:sp>
      <p:sp>
        <p:nvSpPr>
          <p:cNvPr id="35" name="Line 22"/>
          <p:cNvSpPr>
            <a:spLocks noChangeShapeType="1"/>
          </p:cNvSpPr>
          <p:nvPr/>
        </p:nvSpPr>
        <p:spPr bwMode="auto">
          <a:xfrm flipH="1">
            <a:off x="9103664" y="4074844"/>
            <a:ext cx="1698102" cy="868023"/>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grpSp>
        <p:nvGrpSpPr>
          <p:cNvPr id="38" name="Group 37"/>
          <p:cNvGrpSpPr/>
          <p:nvPr/>
        </p:nvGrpSpPr>
        <p:grpSpPr>
          <a:xfrm>
            <a:off x="140958" y="3448580"/>
            <a:ext cx="2326454" cy="858362"/>
            <a:chOff x="134490" y="3315695"/>
            <a:chExt cx="2326454" cy="1020282"/>
          </a:xfrm>
        </p:grpSpPr>
        <p:sp>
          <p:nvSpPr>
            <p:cNvPr id="37" name="Oval 36"/>
            <p:cNvSpPr/>
            <p:nvPr/>
          </p:nvSpPr>
          <p:spPr>
            <a:xfrm>
              <a:off x="134490" y="3315695"/>
              <a:ext cx="2326454" cy="102028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6" name="Rectangle 35"/>
            <p:cNvSpPr/>
            <p:nvPr/>
          </p:nvSpPr>
          <p:spPr>
            <a:xfrm>
              <a:off x="343246" y="3500686"/>
              <a:ext cx="1978612"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Giai</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a:t>
              </a: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đoạn</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2</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Nhóm</a:t>
              </a:r>
              <a:r>
                <a:rPr kumimoji="1" lang="en-US"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mảnh</a:t>
              </a:r>
              <a:r>
                <a:rPr kumimoji="1" lang="en-US"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ghép</a:t>
              </a:r>
              <a:endParaRPr kumimoji="1" lang="vi-VN"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endParaRPr>
            </a:p>
          </p:txBody>
        </p:sp>
      </p:grpSp>
      <p:sp>
        <p:nvSpPr>
          <p:cNvPr id="40" name="Rectangle 39"/>
          <p:cNvSpPr/>
          <p:nvPr/>
        </p:nvSpPr>
        <p:spPr>
          <a:xfrm>
            <a:off x="151782" y="5553557"/>
            <a:ext cx="11827744" cy="1366528"/>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1D02DA"/>
              </a:buClr>
              <a:buSzPts val="1000"/>
              <a:buFontTx/>
              <a:buNone/>
              <a:tabLst>
                <a:tab pos="227965" algn="l"/>
              </a:tabLst>
              <a:defRPr/>
            </a:pP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1. Chia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sẻ</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kiến</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thức</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vòng</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chuyên</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sâu</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a:t>
            </a:r>
          </a:p>
          <a:p>
            <a:pPr lvl="0" algn="just">
              <a:lnSpc>
                <a:spcPct val="115000"/>
              </a:lnSpc>
              <a:buClr>
                <a:srgbClr val="1D02DA"/>
              </a:buClr>
              <a:buSzPts val="1000"/>
              <a:tabLst>
                <a:tab pos="227965" algn="l"/>
              </a:tabLst>
              <a:defRPr/>
            </a:pP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2.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Từ</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trao</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đổi</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trên</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em</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hãy</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cho</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biết</a:t>
            </a:r>
            <a:r>
              <a:rPr kumimoji="0" lang="en-US" sz="2400" b="0" i="0" u="none" strike="noStrike" kern="1200" cap="none" spc="0" normalizeH="0" noProof="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lang="en-US" sz="2400" i="1"/>
              <a:t>Các nguy cơ dẫn đến tai nạn vũ khí, cháy, nổ và các chất độc </a:t>
            </a:r>
            <a:r>
              <a:rPr lang="en-US" sz="2400" i="1" smtClean="0"/>
              <a:t>hại.</a:t>
            </a:r>
            <a:endPar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endParaRPr>
          </a:p>
        </p:txBody>
      </p:sp>
      <p:pic>
        <p:nvPicPr>
          <p:cNvPr id="42"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26307" y="2648040"/>
            <a:ext cx="728607" cy="797460"/>
          </a:xfrm>
          <a:prstGeom prst="rect">
            <a:avLst/>
          </a:prstGeom>
        </p:spPr>
      </p:pic>
      <p:pic>
        <p:nvPicPr>
          <p:cNvPr id="4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4486" y="2688265"/>
            <a:ext cx="897692" cy="797460"/>
          </a:xfrm>
          <a:prstGeom prst="rect">
            <a:avLst/>
          </a:prstGeom>
        </p:spPr>
      </p:pic>
      <p:pic>
        <p:nvPicPr>
          <p:cNvPr id="44"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0112" y="4131500"/>
            <a:ext cx="1036645" cy="956389"/>
          </a:xfrm>
          <a:prstGeom prst="rect">
            <a:avLst/>
          </a:prstGeom>
        </p:spPr>
      </p:pic>
      <p:sp>
        <p:nvSpPr>
          <p:cNvPr id="47" name="Oval 3"/>
          <p:cNvSpPr>
            <a:spLocks noChangeArrowheads="1"/>
          </p:cNvSpPr>
          <p:nvPr/>
        </p:nvSpPr>
        <p:spPr bwMode="auto">
          <a:xfrm>
            <a:off x="5203413" y="575358"/>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48" name="Oval 9"/>
          <p:cNvSpPr>
            <a:spLocks noChangeArrowheads="1"/>
          </p:cNvSpPr>
          <p:nvPr/>
        </p:nvSpPr>
        <p:spPr bwMode="auto">
          <a:xfrm>
            <a:off x="5203413" y="1399870"/>
            <a:ext cx="685800" cy="713244"/>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49" name="Oval 5"/>
          <p:cNvSpPr>
            <a:spLocks noChangeArrowheads="1"/>
          </p:cNvSpPr>
          <p:nvPr/>
        </p:nvSpPr>
        <p:spPr bwMode="auto">
          <a:xfrm>
            <a:off x="5200909" y="2191066"/>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pic>
        <p:nvPicPr>
          <p:cNvPr id="45" name="Chỗ dành sẵn cho Nội dung 4" descr="Ảnh có chứa trong nhà&#10;&#10;Mô tả được tạo tự động">
            <a:extLst>
              <a:ext uri="{FF2B5EF4-FFF2-40B4-BE49-F238E27FC236}">
                <a16:creationId xmlns:a16="http://schemas.microsoft.com/office/drawing/2014/main" id="{5C765E9B-D54F-4F2F-A2FC-1DE3E27B88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629" y="1569674"/>
            <a:ext cx="2050683" cy="1501517"/>
          </a:xfrm>
          <a:prstGeom prst="rect">
            <a:avLst/>
          </a:prstGeom>
        </p:spPr>
      </p:pic>
    </p:spTree>
    <p:extLst>
      <p:ext uri="{BB962C8B-B14F-4D97-AF65-F5344CB8AC3E}">
        <p14:creationId xmlns:p14="http://schemas.microsoft.com/office/powerpoint/2010/main" val="3508144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barn(inVertical)">
                                      <p:cBhvr>
                                        <p:cTn id="12" dur="500"/>
                                        <p:tgtEl>
                                          <p:spTgt spid="45"/>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1000"/>
                                        <p:tgtEl>
                                          <p:spTgt spid="34"/>
                                        </p:tgtEl>
                                      </p:cBhvr>
                                    </p:animEffect>
                                    <p:anim calcmode="lin" valueType="num">
                                      <p:cBhvr>
                                        <p:cTn id="16" dur="1000" fill="hold"/>
                                        <p:tgtEl>
                                          <p:spTgt spid="34"/>
                                        </p:tgtEl>
                                        <p:attrNameLst>
                                          <p:attrName>ppt_x</p:attrName>
                                        </p:attrNameLst>
                                      </p:cBhvr>
                                      <p:tavLst>
                                        <p:tav tm="0">
                                          <p:val>
                                            <p:strVal val="#ppt_x"/>
                                          </p:val>
                                        </p:tav>
                                        <p:tav tm="100000">
                                          <p:val>
                                            <p:strVal val="#ppt_x"/>
                                          </p:val>
                                        </p:tav>
                                      </p:tavLst>
                                    </p:anim>
                                    <p:anim calcmode="lin" valueType="num">
                                      <p:cBhvr>
                                        <p:cTn id="17" dur="1000" fill="hold"/>
                                        <p:tgtEl>
                                          <p:spTgt spid="3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fade">
                                      <p:cBhvr>
                                        <p:cTn id="20" dur="1000"/>
                                        <p:tgtEl>
                                          <p:spTgt spid="47"/>
                                        </p:tgtEl>
                                      </p:cBhvr>
                                    </p:animEffect>
                                    <p:anim calcmode="lin" valueType="num">
                                      <p:cBhvr>
                                        <p:cTn id="21" dur="1000" fill="hold"/>
                                        <p:tgtEl>
                                          <p:spTgt spid="47"/>
                                        </p:tgtEl>
                                        <p:attrNameLst>
                                          <p:attrName>ppt_x</p:attrName>
                                        </p:attrNameLst>
                                      </p:cBhvr>
                                      <p:tavLst>
                                        <p:tav tm="0">
                                          <p:val>
                                            <p:strVal val="#ppt_x"/>
                                          </p:val>
                                        </p:tav>
                                        <p:tav tm="100000">
                                          <p:val>
                                            <p:strVal val="#ppt_x"/>
                                          </p:val>
                                        </p:tav>
                                      </p:tavLst>
                                    </p:anim>
                                    <p:anim calcmode="lin" valueType="num">
                                      <p:cBhvr>
                                        <p:cTn id="22" dur="1000" fill="hold"/>
                                        <p:tgtEl>
                                          <p:spTgt spid="47"/>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1000"/>
                                        <p:tgtEl>
                                          <p:spTgt spid="48"/>
                                        </p:tgtEl>
                                      </p:cBhvr>
                                    </p:animEffect>
                                    <p:anim calcmode="lin" valueType="num">
                                      <p:cBhvr>
                                        <p:cTn id="26" dur="1000" fill="hold"/>
                                        <p:tgtEl>
                                          <p:spTgt spid="48"/>
                                        </p:tgtEl>
                                        <p:attrNameLst>
                                          <p:attrName>ppt_x</p:attrName>
                                        </p:attrNameLst>
                                      </p:cBhvr>
                                      <p:tavLst>
                                        <p:tav tm="0">
                                          <p:val>
                                            <p:strVal val="#ppt_x"/>
                                          </p:val>
                                        </p:tav>
                                        <p:tav tm="100000">
                                          <p:val>
                                            <p:strVal val="#ppt_x"/>
                                          </p:val>
                                        </p:tav>
                                      </p:tavLst>
                                    </p:anim>
                                    <p:anim calcmode="lin" valueType="num">
                                      <p:cBhvr>
                                        <p:cTn id="27" dur="1000" fill="hold"/>
                                        <p:tgtEl>
                                          <p:spTgt spid="48"/>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49"/>
                                        </p:tgtEl>
                                        <p:attrNameLst>
                                          <p:attrName>style.visibility</p:attrName>
                                        </p:attrNameLst>
                                      </p:cBhvr>
                                      <p:to>
                                        <p:strVal val="visible"/>
                                      </p:to>
                                    </p:set>
                                    <p:animEffect transition="in" filter="fade">
                                      <p:cBhvr>
                                        <p:cTn id="30" dur="1000"/>
                                        <p:tgtEl>
                                          <p:spTgt spid="49"/>
                                        </p:tgtEl>
                                      </p:cBhvr>
                                    </p:animEffect>
                                    <p:anim calcmode="lin" valueType="num">
                                      <p:cBhvr>
                                        <p:cTn id="31" dur="1000" fill="hold"/>
                                        <p:tgtEl>
                                          <p:spTgt spid="49"/>
                                        </p:tgtEl>
                                        <p:attrNameLst>
                                          <p:attrName>ppt_x</p:attrName>
                                        </p:attrNameLst>
                                      </p:cBhvr>
                                      <p:tavLst>
                                        <p:tav tm="0">
                                          <p:val>
                                            <p:strVal val="#ppt_x"/>
                                          </p:val>
                                        </p:tav>
                                        <p:tav tm="100000">
                                          <p:val>
                                            <p:strVal val="#ppt_x"/>
                                          </p:val>
                                        </p:tav>
                                      </p:tavLst>
                                    </p:anim>
                                    <p:anim calcmode="lin" valueType="num">
                                      <p:cBhvr>
                                        <p:cTn id="32"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circle(in)">
                                      <p:cBhvr>
                                        <p:cTn id="37" dur="2000"/>
                                        <p:tgtEl>
                                          <p:spTgt spid="38"/>
                                        </p:tgtEl>
                                      </p:cBhvr>
                                    </p:animEffect>
                                  </p:childTnLst>
                                </p:cTn>
                              </p:par>
                              <p:par>
                                <p:cTn id="38" presetID="16" presetClass="entr" presetSubtype="21" fill="hold" nodeType="with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barn(inVertical)">
                                      <p:cBhvr>
                                        <p:cTn id="40" dur="500"/>
                                        <p:tgtEl>
                                          <p:spTgt spid="50"/>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circle(in)">
                                      <p:cBhvr>
                                        <p:cTn id="43" dur="2000"/>
                                        <p:tgtEl>
                                          <p:spTgt spid="5"/>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circle(in)">
                                      <p:cBhvr>
                                        <p:cTn id="46" dur="2000"/>
                                        <p:tgtEl>
                                          <p:spTgt spid="4"/>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circle(in)">
                                      <p:cBhvr>
                                        <p:cTn id="49" dur="2000"/>
                                        <p:tgtEl>
                                          <p:spTgt spid="6"/>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circle(in)">
                                      <p:cBhvr>
                                        <p:cTn id="52" dur="2000"/>
                                        <p:tgtEl>
                                          <p:spTgt spid="11"/>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circle(in)">
                                      <p:cBhvr>
                                        <p:cTn id="55" dur="2000"/>
                                        <p:tgtEl>
                                          <p:spTgt spid="12"/>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circle(in)">
                                      <p:cBhvr>
                                        <p:cTn id="58" dur="2000"/>
                                        <p:tgtEl>
                                          <p:spTgt spid="10"/>
                                        </p:tgtEl>
                                      </p:cBhvr>
                                    </p:animEffect>
                                  </p:childTnLst>
                                </p:cTn>
                              </p:par>
                              <p:par>
                                <p:cTn id="59" presetID="6" presetClass="entr" presetSubtype="16" fill="hold" grpId="0" nodeType="with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circle(in)">
                                      <p:cBhvr>
                                        <p:cTn id="61" dur="2000"/>
                                        <p:tgtEl>
                                          <p:spTgt spid="7"/>
                                        </p:tgtEl>
                                      </p:cBhvr>
                                    </p:animEffect>
                                  </p:childTnLst>
                                </p:cTn>
                              </p:par>
                              <p:par>
                                <p:cTn id="62" presetID="6" presetClass="entr" presetSubtype="16" fill="hold" grpId="0" nodeType="with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circle(in)">
                                      <p:cBhvr>
                                        <p:cTn id="64" dur="2000"/>
                                        <p:tgtEl>
                                          <p:spTgt spid="9"/>
                                        </p:tgtEl>
                                      </p:cBhvr>
                                    </p:animEffect>
                                  </p:childTnLst>
                                </p:cTn>
                              </p:par>
                              <p:par>
                                <p:cTn id="65" presetID="6" presetClass="entr" presetSubtype="16" fill="hold" grpId="0" nodeType="with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circle(in)">
                                      <p:cBhvr>
                                        <p:cTn id="67" dur="2000"/>
                                        <p:tgtEl>
                                          <p:spTgt spid="8"/>
                                        </p:tgtEl>
                                      </p:cBhvr>
                                    </p:animEffect>
                                  </p:childTnLst>
                                </p:cTn>
                              </p:par>
                              <p:par>
                                <p:cTn id="68" presetID="6" presetClass="entr" presetSubtype="16" fill="hold" grpId="0" nodeType="with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circle(in)">
                                      <p:cBhvr>
                                        <p:cTn id="70" dur="2000"/>
                                        <p:tgtEl>
                                          <p:spTgt spid="22"/>
                                        </p:tgtEl>
                                      </p:cBhvr>
                                    </p:animEffect>
                                  </p:childTnLst>
                                </p:cTn>
                              </p:par>
                              <p:par>
                                <p:cTn id="71" presetID="6" presetClass="entr" presetSubtype="16" fill="hold" grpId="0" nodeType="with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circle(in)">
                                      <p:cBhvr>
                                        <p:cTn id="73" dur="2000"/>
                                        <p:tgtEl>
                                          <p:spTgt spid="23"/>
                                        </p:tgtEl>
                                      </p:cBhvr>
                                    </p:animEffect>
                                  </p:childTnLst>
                                </p:cTn>
                              </p:par>
                              <p:par>
                                <p:cTn id="74" presetID="6" presetClass="entr" presetSubtype="16" fill="hold" grpId="0" nodeType="with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circle(in)">
                                      <p:cBhvr>
                                        <p:cTn id="76" dur="2000"/>
                                        <p:tgtEl>
                                          <p:spTgt spid="27"/>
                                        </p:tgtEl>
                                      </p:cBhvr>
                                    </p:animEffect>
                                  </p:childTnLst>
                                </p:cTn>
                              </p:par>
                              <p:par>
                                <p:cTn id="77" presetID="6" presetClass="entr" presetSubtype="16"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circle(in)">
                                      <p:cBhvr>
                                        <p:cTn id="79" dur="2000"/>
                                        <p:tgtEl>
                                          <p:spTgt spid="28"/>
                                        </p:tgtEl>
                                      </p:cBhvr>
                                    </p:animEffect>
                                  </p:childTnLst>
                                </p:cTn>
                              </p:par>
                              <p:par>
                                <p:cTn id="80" presetID="6" presetClass="entr" presetSubtype="16" fill="hold" grpId="0" nodeType="with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circle(in)">
                                      <p:cBhvr>
                                        <p:cTn id="82" dur="2000"/>
                                        <p:tgtEl>
                                          <p:spTgt spid="24"/>
                                        </p:tgtEl>
                                      </p:cBhvr>
                                    </p:animEffect>
                                  </p:childTnLst>
                                </p:cTn>
                              </p:par>
                              <p:par>
                                <p:cTn id="83" presetID="6" presetClass="entr" presetSubtype="16" fill="hold" grpId="0" nodeType="with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circle(in)">
                                      <p:cBhvr>
                                        <p:cTn id="85" dur="2000"/>
                                        <p:tgtEl>
                                          <p:spTgt spid="25"/>
                                        </p:tgtEl>
                                      </p:cBhvr>
                                    </p:animEffect>
                                  </p:childTnLst>
                                </p:cTn>
                              </p:par>
                              <p:par>
                                <p:cTn id="86" presetID="6" presetClass="entr" presetSubtype="16" fill="hold" grpId="0" nodeType="with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circle(in)">
                                      <p:cBhvr>
                                        <p:cTn id="88" dur="2000"/>
                                        <p:tgtEl>
                                          <p:spTgt spid="35"/>
                                        </p:tgtEl>
                                      </p:cBhvr>
                                    </p:animEffect>
                                  </p:childTnLst>
                                </p:cTn>
                              </p:par>
                              <p:par>
                                <p:cTn id="89" presetID="6" presetClass="entr" presetSubtype="16" fill="hold" grpId="0" nodeType="withEffect">
                                  <p:stCondLst>
                                    <p:cond delay="0"/>
                                  </p:stCondLst>
                                  <p:childTnLst>
                                    <p:set>
                                      <p:cBhvr>
                                        <p:cTn id="90" dur="1" fill="hold">
                                          <p:stCondLst>
                                            <p:cond delay="0"/>
                                          </p:stCondLst>
                                        </p:cTn>
                                        <p:tgtEl>
                                          <p:spTgt spid="26"/>
                                        </p:tgtEl>
                                        <p:attrNameLst>
                                          <p:attrName>style.visibility</p:attrName>
                                        </p:attrNameLst>
                                      </p:cBhvr>
                                      <p:to>
                                        <p:strVal val="visible"/>
                                      </p:to>
                                    </p:set>
                                    <p:animEffect transition="in" filter="circle(in)">
                                      <p:cBhvr>
                                        <p:cTn id="91" dur="2000"/>
                                        <p:tgtEl>
                                          <p:spTgt spid="26"/>
                                        </p:tgtEl>
                                      </p:cBhvr>
                                    </p:animEffect>
                                  </p:childTnLst>
                                </p:cTn>
                              </p:par>
                              <p:par>
                                <p:cTn id="92" presetID="6" presetClass="entr" presetSubtype="16" fill="hold" grpId="0" nodeType="withEffect">
                                  <p:stCondLst>
                                    <p:cond delay="0"/>
                                  </p:stCondLst>
                                  <p:childTnLst>
                                    <p:set>
                                      <p:cBhvr>
                                        <p:cTn id="93" dur="1" fill="hold">
                                          <p:stCondLst>
                                            <p:cond delay="0"/>
                                          </p:stCondLst>
                                        </p:cTn>
                                        <p:tgtEl>
                                          <p:spTgt spid="29"/>
                                        </p:tgtEl>
                                        <p:attrNameLst>
                                          <p:attrName>style.visibility</p:attrName>
                                        </p:attrNameLst>
                                      </p:cBhvr>
                                      <p:to>
                                        <p:strVal val="visible"/>
                                      </p:to>
                                    </p:set>
                                    <p:animEffect transition="in" filter="circle(in)">
                                      <p:cBhvr>
                                        <p:cTn id="94" dur="2000"/>
                                        <p:tgtEl>
                                          <p:spTgt spid="29"/>
                                        </p:tgtEl>
                                      </p:cBhvr>
                                    </p:animEffect>
                                  </p:childTnLst>
                                </p:cTn>
                              </p:par>
                              <p:par>
                                <p:cTn id="95" presetID="6" presetClass="entr" presetSubtype="16" fill="hold" grpId="0" nodeType="withEffect">
                                  <p:stCondLst>
                                    <p:cond delay="0"/>
                                  </p:stCondLst>
                                  <p:childTnLst>
                                    <p:set>
                                      <p:cBhvr>
                                        <p:cTn id="96" dur="1" fill="hold">
                                          <p:stCondLst>
                                            <p:cond delay="0"/>
                                          </p:stCondLst>
                                        </p:cTn>
                                        <p:tgtEl>
                                          <p:spTgt spid="15"/>
                                        </p:tgtEl>
                                        <p:attrNameLst>
                                          <p:attrName>style.visibility</p:attrName>
                                        </p:attrNameLst>
                                      </p:cBhvr>
                                      <p:to>
                                        <p:strVal val="visible"/>
                                      </p:to>
                                    </p:set>
                                    <p:animEffect transition="in" filter="circle(in)">
                                      <p:cBhvr>
                                        <p:cTn id="97" dur="2000"/>
                                        <p:tgtEl>
                                          <p:spTgt spid="15"/>
                                        </p:tgtEl>
                                      </p:cBhvr>
                                    </p:animEffect>
                                  </p:childTnLst>
                                </p:cTn>
                              </p:par>
                              <p:par>
                                <p:cTn id="98" presetID="6" presetClass="entr" presetSubtype="16" fill="hold" grpId="0" nodeType="withEffect">
                                  <p:stCondLst>
                                    <p:cond delay="0"/>
                                  </p:stCondLst>
                                  <p:childTnLst>
                                    <p:set>
                                      <p:cBhvr>
                                        <p:cTn id="99" dur="1" fill="hold">
                                          <p:stCondLst>
                                            <p:cond delay="0"/>
                                          </p:stCondLst>
                                        </p:cTn>
                                        <p:tgtEl>
                                          <p:spTgt spid="18"/>
                                        </p:tgtEl>
                                        <p:attrNameLst>
                                          <p:attrName>style.visibility</p:attrName>
                                        </p:attrNameLst>
                                      </p:cBhvr>
                                      <p:to>
                                        <p:strVal val="visible"/>
                                      </p:to>
                                    </p:set>
                                    <p:animEffect transition="in" filter="circle(in)">
                                      <p:cBhvr>
                                        <p:cTn id="100" dur="2000"/>
                                        <p:tgtEl>
                                          <p:spTgt spid="18"/>
                                        </p:tgtEl>
                                      </p:cBhvr>
                                    </p:animEffect>
                                  </p:childTnLst>
                                </p:cTn>
                              </p:par>
                              <p:par>
                                <p:cTn id="101" presetID="6" presetClass="entr" presetSubtype="16" fill="hold" grpId="0" nodeType="withEffect">
                                  <p:stCondLst>
                                    <p:cond delay="0"/>
                                  </p:stCondLst>
                                  <p:childTnLst>
                                    <p:set>
                                      <p:cBhvr>
                                        <p:cTn id="102" dur="1" fill="hold">
                                          <p:stCondLst>
                                            <p:cond delay="0"/>
                                          </p:stCondLst>
                                        </p:cTn>
                                        <p:tgtEl>
                                          <p:spTgt spid="21"/>
                                        </p:tgtEl>
                                        <p:attrNameLst>
                                          <p:attrName>style.visibility</p:attrName>
                                        </p:attrNameLst>
                                      </p:cBhvr>
                                      <p:to>
                                        <p:strVal val="visible"/>
                                      </p:to>
                                    </p:set>
                                    <p:animEffect transition="in" filter="circle(in)">
                                      <p:cBhvr>
                                        <p:cTn id="103" dur="2000"/>
                                        <p:tgtEl>
                                          <p:spTgt spid="21"/>
                                        </p:tgtEl>
                                      </p:cBhvr>
                                    </p:animEffect>
                                  </p:childTnLst>
                                </p:cTn>
                              </p:par>
                              <p:par>
                                <p:cTn id="104" presetID="6" presetClass="entr" presetSubtype="16" fill="hold" grpId="0" nodeType="with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circle(in)">
                                      <p:cBhvr>
                                        <p:cTn id="106" dur="2000"/>
                                        <p:tgtEl>
                                          <p:spTgt spid="14"/>
                                        </p:tgtEl>
                                      </p:cBhvr>
                                    </p:animEffect>
                                  </p:childTnLst>
                                </p:cTn>
                              </p:par>
                              <p:par>
                                <p:cTn id="107" presetID="6" presetClass="entr" presetSubtype="16" fill="hold" grpId="0" nodeType="withEffect">
                                  <p:stCondLst>
                                    <p:cond delay="0"/>
                                  </p:stCondLst>
                                  <p:childTnLst>
                                    <p:set>
                                      <p:cBhvr>
                                        <p:cTn id="108" dur="1" fill="hold">
                                          <p:stCondLst>
                                            <p:cond delay="0"/>
                                          </p:stCondLst>
                                        </p:cTn>
                                        <p:tgtEl>
                                          <p:spTgt spid="17"/>
                                        </p:tgtEl>
                                        <p:attrNameLst>
                                          <p:attrName>style.visibility</p:attrName>
                                        </p:attrNameLst>
                                      </p:cBhvr>
                                      <p:to>
                                        <p:strVal val="visible"/>
                                      </p:to>
                                    </p:set>
                                    <p:animEffect transition="in" filter="circle(in)">
                                      <p:cBhvr>
                                        <p:cTn id="109" dur="2000"/>
                                        <p:tgtEl>
                                          <p:spTgt spid="17"/>
                                        </p:tgtEl>
                                      </p:cBhvr>
                                    </p:animEffect>
                                  </p:childTnLst>
                                </p:cTn>
                              </p:par>
                              <p:par>
                                <p:cTn id="110" presetID="6" presetClass="entr" presetSubtype="16" fill="hold" grpId="0" nodeType="withEffect">
                                  <p:stCondLst>
                                    <p:cond delay="0"/>
                                  </p:stCondLst>
                                  <p:childTnLst>
                                    <p:set>
                                      <p:cBhvr>
                                        <p:cTn id="111" dur="1" fill="hold">
                                          <p:stCondLst>
                                            <p:cond delay="0"/>
                                          </p:stCondLst>
                                        </p:cTn>
                                        <p:tgtEl>
                                          <p:spTgt spid="20"/>
                                        </p:tgtEl>
                                        <p:attrNameLst>
                                          <p:attrName>style.visibility</p:attrName>
                                        </p:attrNameLst>
                                      </p:cBhvr>
                                      <p:to>
                                        <p:strVal val="visible"/>
                                      </p:to>
                                    </p:set>
                                    <p:animEffect transition="in" filter="circle(in)">
                                      <p:cBhvr>
                                        <p:cTn id="112" dur="2000"/>
                                        <p:tgtEl>
                                          <p:spTgt spid="20"/>
                                        </p:tgtEl>
                                      </p:cBhvr>
                                    </p:animEffect>
                                  </p:childTnLst>
                                </p:cTn>
                              </p:par>
                              <p:par>
                                <p:cTn id="113" presetID="6" presetClass="entr" presetSubtype="16" fill="hold" grpId="0" nodeType="withEffect">
                                  <p:stCondLst>
                                    <p:cond delay="0"/>
                                  </p:stCondLst>
                                  <p:childTnLst>
                                    <p:set>
                                      <p:cBhvr>
                                        <p:cTn id="114" dur="1" fill="hold">
                                          <p:stCondLst>
                                            <p:cond delay="0"/>
                                          </p:stCondLst>
                                        </p:cTn>
                                        <p:tgtEl>
                                          <p:spTgt spid="13"/>
                                        </p:tgtEl>
                                        <p:attrNameLst>
                                          <p:attrName>style.visibility</p:attrName>
                                        </p:attrNameLst>
                                      </p:cBhvr>
                                      <p:to>
                                        <p:strVal val="visible"/>
                                      </p:to>
                                    </p:set>
                                    <p:animEffect transition="in" filter="circle(in)">
                                      <p:cBhvr>
                                        <p:cTn id="115" dur="2000"/>
                                        <p:tgtEl>
                                          <p:spTgt spid="13"/>
                                        </p:tgtEl>
                                      </p:cBhvr>
                                    </p:animEffect>
                                  </p:childTnLst>
                                </p:cTn>
                              </p:par>
                              <p:par>
                                <p:cTn id="116" presetID="6" presetClass="entr" presetSubtype="16" fill="hold" grpId="0" nodeType="withEffect">
                                  <p:stCondLst>
                                    <p:cond delay="0"/>
                                  </p:stCondLst>
                                  <p:childTnLst>
                                    <p:set>
                                      <p:cBhvr>
                                        <p:cTn id="117" dur="1" fill="hold">
                                          <p:stCondLst>
                                            <p:cond delay="0"/>
                                          </p:stCondLst>
                                        </p:cTn>
                                        <p:tgtEl>
                                          <p:spTgt spid="16"/>
                                        </p:tgtEl>
                                        <p:attrNameLst>
                                          <p:attrName>style.visibility</p:attrName>
                                        </p:attrNameLst>
                                      </p:cBhvr>
                                      <p:to>
                                        <p:strVal val="visible"/>
                                      </p:to>
                                    </p:set>
                                    <p:animEffect transition="in" filter="circle(in)">
                                      <p:cBhvr>
                                        <p:cTn id="118" dur="2000"/>
                                        <p:tgtEl>
                                          <p:spTgt spid="16"/>
                                        </p:tgtEl>
                                      </p:cBhvr>
                                    </p:animEffect>
                                  </p:childTnLst>
                                </p:cTn>
                              </p:par>
                              <p:par>
                                <p:cTn id="119" presetID="6" presetClass="entr" presetSubtype="16" fill="hold" grpId="0" nodeType="withEffect">
                                  <p:stCondLst>
                                    <p:cond delay="0"/>
                                  </p:stCondLst>
                                  <p:childTnLst>
                                    <p:set>
                                      <p:cBhvr>
                                        <p:cTn id="120" dur="1" fill="hold">
                                          <p:stCondLst>
                                            <p:cond delay="0"/>
                                          </p:stCondLst>
                                        </p:cTn>
                                        <p:tgtEl>
                                          <p:spTgt spid="19"/>
                                        </p:tgtEl>
                                        <p:attrNameLst>
                                          <p:attrName>style.visibility</p:attrName>
                                        </p:attrNameLst>
                                      </p:cBhvr>
                                      <p:to>
                                        <p:strVal val="visible"/>
                                      </p:to>
                                    </p:set>
                                    <p:animEffect transition="in" filter="circle(in)">
                                      <p:cBhvr>
                                        <p:cTn id="121" dur="2000"/>
                                        <p:tgtEl>
                                          <p:spTgt spid="19"/>
                                        </p:tgtEl>
                                      </p:cBhvr>
                                    </p:animEffect>
                                  </p:childTnLst>
                                </p:cTn>
                              </p:par>
                              <p:par>
                                <p:cTn id="122" presetID="6" presetClass="entr" presetSubtype="16" fill="hold" nodeType="withEffect">
                                  <p:stCondLst>
                                    <p:cond delay="0"/>
                                  </p:stCondLst>
                                  <p:childTnLst>
                                    <p:set>
                                      <p:cBhvr>
                                        <p:cTn id="123" dur="1" fill="hold">
                                          <p:stCondLst>
                                            <p:cond delay="0"/>
                                          </p:stCondLst>
                                        </p:cTn>
                                        <p:tgtEl>
                                          <p:spTgt spid="42"/>
                                        </p:tgtEl>
                                        <p:attrNameLst>
                                          <p:attrName>style.visibility</p:attrName>
                                        </p:attrNameLst>
                                      </p:cBhvr>
                                      <p:to>
                                        <p:strVal val="visible"/>
                                      </p:to>
                                    </p:set>
                                    <p:animEffect transition="in" filter="circle(in)">
                                      <p:cBhvr>
                                        <p:cTn id="124" dur="2000"/>
                                        <p:tgtEl>
                                          <p:spTgt spid="42"/>
                                        </p:tgtEl>
                                      </p:cBhvr>
                                    </p:animEffect>
                                  </p:childTnLst>
                                </p:cTn>
                              </p:par>
                              <p:par>
                                <p:cTn id="125" presetID="6" presetClass="entr" presetSubtype="16" fill="hold" nodeType="withEffect">
                                  <p:stCondLst>
                                    <p:cond delay="0"/>
                                  </p:stCondLst>
                                  <p:childTnLst>
                                    <p:set>
                                      <p:cBhvr>
                                        <p:cTn id="126" dur="1" fill="hold">
                                          <p:stCondLst>
                                            <p:cond delay="0"/>
                                          </p:stCondLst>
                                        </p:cTn>
                                        <p:tgtEl>
                                          <p:spTgt spid="44"/>
                                        </p:tgtEl>
                                        <p:attrNameLst>
                                          <p:attrName>style.visibility</p:attrName>
                                        </p:attrNameLst>
                                      </p:cBhvr>
                                      <p:to>
                                        <p:strVal val="visible"/>
                                      </p:to>
                                    </p:set>
                                    <p:animEffect transition="in" filter="circle(in)">
                                      <p:cBhvr>
                                        <p:cTn id="127" dur="2000"/>
                                        <p:tgtEl>
                                          <p:spTgt spid="44"/>
                                        </p:tgtEl>
                                      </p:cBhvr>
                                    </p:animEffect>
                                  </p:childTnLst>
                                </p:cTn>
                              </p:par>
                              <p:par>
                                <p:cTn id="128" presetID="6" presetClass="entr" presetSubtype="16" fill="hold" nodeType="withEffect">
                                  <p:stCondLst>
                                    <p:cond delay="0"/>
                                  </p:stCondLst>
                                  <p:childTnLst>
                                    <p:set>
                                      <p:cBhvr>
                                        <p:cTn id="129" dur="1" fill="hold">
                                          <p:stCondLst>
                                            <p:cond delay="0"/>
                                          </p:stCondLst>
                                        </p:cTn>
                                        <p:tgtEl>
                                          <p:spTgt spid="43"/>
                                        </p:tgtEl>
                                        <p:attrNameLst>
                                          <p:attrName>style.visibility</p:attrName>
                                        </p:attrNameLst>
                                      </p:cBhvr>
                                      <p:to>
                                        <p:strVal val="visible"/>
                                      </p:to>
                                    </p:set>
                                    <p:animEffect transition="in" filter="circle(in)">
                                      <p:cBhvr>
                                        <p:cTn id="130" dur="2000"/>
                                        <p:tgtEl>
                                          <p:spTgt spid="43"/>
                                        </p:tgtEl>
                                      </p:cBhvr>
                                    </p:animEffect>
                                  </p:childTnLst>
                                </p:cTn>
                              </p:par>
                              <p:par>
                                <p:cTn id="131" presetID="6" presetClass="entr" presetSubtype="16" fill="hold" grpId="0" nodeType="withEffect">
                                  <p:stCondLst>
                                    <p:cond delay="0"/>
                                  </p:stCondLst>
                                  <p:childTnLst>
                                    <p:set>
                                      <p:cBhvr>
                                        <p:cTn id="132" dur="1" fill="hold">
                                          <p:stCondLst>
                                            <p:cond delay="0"/>
                                          </p:stCondLst>
                                        </p:cTn>
                                        <p:tgtEl>
                                          <p:spTgt spid="40"/>
                                        </p:tgtEl>
                                        <p:attrNameLst>
                                          <p:attrName>style.visibility</p:attrName>
                                        </p:attrNameLst>
                                      </p:cBhvr>
                                      <p:to>
                                        <p:strVal val="visible"/>
                                      </p:to>
                                    </p:set>
                                    <p:animEffect transition="in" filter="circle(in)">
                                      <p:cBhvr>
                                        <p:cTn id="133"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2" grpId="0" animBg="1"/>
      <p:bldP spid="34" grpId="0" animBg="1"/>
      <p:bldP spid="35" grpId="0" animBg="1"/>
      <p:bldP spid="40" grpId="0"/>
      <p:bldP spid="47" grpId="0" animBg="1"/>
      <p:bldP spid="48" grpId="0" animBg="1"/>
      <p:bldP spid="4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57D296E-DF6B-028A-743E-E7DE8359E2C6}"/>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Rounded Rectangle 18">
            <a:extLst>
              <a:ext uri="{FF2B5EF4-FFF2-40B4-BE49-F238E27FC236}">
                <a16:creationId xmlns:a16="http://schemas.microsoft.com/office/drawing/2014/main" id="{07F9D38B-9BB7-8236-ABCD-BD7FAC6A0036}"/>
              </a:ext>
            </a:extLst>
          </p:cNvPr>
          <p:cNvSpPr/>
          <p:nvPr/>
        </p:nvSpPr>
        <p:spPr>
          <a:xfrm>
            <a:off x="6477699" y="1649169"/>
            <a:ext cx="5540130" cy="4854123"/>
          </a:xfrm>
          <a:prstGeom prst="roundRect">
            <a:avLst/>
          </a:prstGeom>
          <a:ln/>
        </p:spPr>
        <p:style>
          <a:lnRef idx="3">
            <a:schemeClr val="lt1"/>
          </a:lnRef>
          <a:fillRef idx="1">
            <a:schemeClr val="accent5"/>
          </a:fillRef>
          <a:effectRef idx="1">
            <a:schemeClr val="accent5"/>
          </a:effectRef>
          <a:fontRef idx="minor">
            <a:schemeClr val="lt1"/>
          </a:fontRef>
        </p:style>
        <p:txBody>
          <a:bodyPr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400" i="1">
                <a:solidFill>
                  <a:schemeClr val="bg1"/>
                </a:solidFill>
              </a:rPr>
              <a:t>+ </a:t>
            </a:r>
            <a:r>
              <a:rPr lang="en-US" sz="2400" b="1" i="1">
                <a:solidFill>
                  <a:schemeClr val="bg1"/>
                </a:solidFill>
              </a:rPr>
              <a:t>Nhóm 1, 2</a:t>
            </a:r>
            <a:r>
              <a:rPr lang="en-US" sz="2400" i="1">
                <a:solidFill>
                  <a:schemeClr val="bg1"/>
                </a:solidFill>
              </a:rPr>
              <a:t>: </a:t>
            </a:r>
            <a:r>
              <a:rPr lang="en-US" sz="2400" i="1" smtClean="0">
                <a:solidFill>
                  <a:schemeClr val="bg1"/>
                </a:solidFill>
              </a:rPr>
              <a:t>Em </a:t>
            </a:r>
            <a:r>
              <a:rPr lang="en-US" sz="2400" i="1">
                <a:solidFill>
                  <a:schemeClr val="bg1"/>
                </a:solidFill>
              </a:rPr>
              <a:t>hãy cho biết những nhân vật trong bức tranh đã làm gì để phòng ngừa tai nạn vũ khí, cháy, nổ và các chất độc hại.</a:t>
            </a:r>
            <a:endParaRPr lang="en-US" sz="2400">
              <a:solidFill>
                <a:schemeClr val="bg1"/>
              </a:solidFill>
            </a:endParaRPr>
          </a:p>
          <a:p>
            <a:pPr algn="just"/>
            <a:r>
              <a:rPr lang="en-US" sz="2400" i="1">
                <a:solidFill>
                  <a:schemeClr val="bg1"/>
                </a:solidFill>
              </a:rPr>
              <a:t>+ </a:t>
            </a:r>
            <a:r>
              <a:rPr lang="en-US" sz="2400" b="1" i="1">
                <a:solidFill>
                  <a:schemeClr val="bg1"/>
                </a:solidFill>
              </a:rPr>
              <a:t>Nhóm 3, 4</a:t>
            </a:r>
            <a:r>
              <a:rPr lang="en-US" sz="2400" i="1">
                <a:solidFill>
                  <a:schemeClr val="bg1"/>
                </a:solidFill>
              </a:rPr>
              <a:t>: </a:t>
            </a:r>
            <a:r>
              <a:rPr lang="en-US" sz="2400" i="1" smtClean="0">
                <a:solidFill>
                  <a:schemeClr val="bg1"/>
                </a:solidFill>
              </a:rPr>
              <a:t>Em </a:t>
            </a:r>
            <a:r>
              <a:rPr lang="en-US" sz="2400" i="1">
                <a:solidFill>
                  <a:schemeClr val="bg1"/>
                </a:solidFill>
              </a:rPr>
              <a:t>hãy chỉ ra trách nhiệm của công dân trong việc phòng ngừa tai nạn vũ khí, cháy, nổ và các chất độc hại.</a:t>
            </a:r>
            <a:endParaRPr lang="en-US" sz="2400">
              <a:solidFill>
                <a:schemeClr val="bg1"/>
              </a:solidFill>
            </a:endParaRPr>
          </a:p>
          <a:p>
            <a:pPr algn="just"/>
            <a:r>
              <a:rPr lang="en-US" sz="2400" i="1">
                <a:solidFill>
                  <a:schemeClr val="bg1"/>
                </a:solidFill>
              </a:rPr>
              <a:t>+ </a:t>
            </a:r>
            <a:r>
              <a:rPr lang="en-US" sz="2400" b="1" i="1">
                <a:solidFill>
                  <a:schemeClr val="bg1"/>
                </a:solidFill>
              </a:rPr>
              <a:t>Nhóm 5, 6</a:t>
            </a:r>
            <a:r>
              <a:rPr lang="en-US" sz="2400" i="1">
                <a:solidFill>
                  <a:schemeClr val="bg1"/>
                </a:solidFill>
              </a:rPr>
              <a:t>: </a:t>
            </a:r>
            <a:r>
              <a:rPr lang="en-US" sz="2400" i="1" smtClean="0">
                <a:solidFill>
                  <a:schemeClr val="bg1"/>
                </a:solidFill>
              </a:rPr>
              <a:t>Nêu </a:t>
            </a:r>
            <a:r>
              <a:rPr lang="en-US" sz="2400" i="1">
                <a:solidFill>
                  <a:schemeClr val="bg1"/>
                </a:solidFill>
              </a:rPr>
              <a:t>những việc em cần làm để phòng ngừa tai nạn vũ khí, cháy, nổ và các chất độc hại?</a:t>
            </a:r>
            <a:endParaRPr lang="en-US" sz="2400">
              <a:solidFill>
                <a:schemeClr val="bg1"/>
              </a:solidFill>
            </a:endParaRPr>
          </a:p>
        </p:txBody>
      </p:sp>
      <p:sp>
        <p:nvSpPr>
          <p:cNvPr id="10" name="TextBox 15">
            <a:extLst>
              <a:ext uri="{FF2B5EF4-FFF2-40B4-BE49-F238E27FC236}">
                <a16:creationId xmlns:a16="http://schemas.microsoft.com/office/drawing/2014/main" id="{5F590500-AF57-D2EA-65E7-FFDD1DB2A46D}"/>
              </a:ext>
            </a:extLst>
          </p:cNvPr>
          <p:cNvSpPr txBox="1">
            <a:spLocks noChangeArrowheads="1"/>
          </p:cNvSpPr>
          <p:nvPr/>
        </p:nvSpPr>
        <p:spPr bwMode="auto">
          <a:xfrm>
            <a:off x="4257015" y="203346"/>
            <a:ext cx="417578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HOẠT </a:t>
            </a:r>
            <a:r>
              <a:rPr kumimoji="0" lang="vi-VN" altLang="en-US" sz="32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ĐỘNG </a:t>
            </a:r>
            <a:r>
              <a:rPr kumimoji="0" lang="vi-VN" altLang="en-US" sz="32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NHÓM</a:t>
            </a:r>
            <a:endParaRPr kumimoji="0" lang="en-US" alt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4" name="TextBox 13">
            <a:extLst>
              <a:ext uri="{FF2B5EF4-FFF2-40B4-BE49-F238E27FC236}">
                <a16:creationId xmlns:a16="http://schemas.microsoft.com/office/drawing/2014/main" id="{206EFBAE-358A-140F-D4B6-72BF613E2463}"/>
              </a:ext>
            </a:extLst>
          </p:cNvPr>
          <p:cNvSpPr txBox="1">
            <a:spLocks noChangeArrowheads="1"/>
          </p:cNvSpPr>
          <p:nvPr/>
        </p:nvSpPr>
        <p:spPr bwMode="auto">
          <a:xfrm>
            <a:off x="236556" y="985209"/>
            <a:ext cx="6241143" cy="400050"/>
          </a:xfrm>
          <a:prstGeom prst="rect">
            <a:avLst/>
          </a:prstGeom>
          <a:solidFill>
            <a:schemeClr val="accent5">
              <a:lumMod val="20000"/>
              <a:lumOff val="80000"/>
            </a:schemeClr>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QUAN SÁT </a:t>
            </a:r>
            <a:r>
              <a:rPr kumimoji="0" lang="vi-VN" alt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TRANH </a:t>
            </a:r>
            <a:r>
              <a:rPr kumimoji="0" lang="en-US" alt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VÀ TRẢ LỜI CÂU HỎI</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56" y="1649169"/>
            <a:ext cx="5757844" cy="518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8409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Picture 104">
            <a:extLst>
              <a:ext uri="{FF2B5EF4-FFF2-40B4-BE49-F238E27FC236}">
                <a16:creationId xmlns:a16="http://schemas.microsoft.com/office/drawing/2014/main" id="{40B24A12-4D58-4BDE-B624-843B9BDA08F3}"/>
              </a:ext>
            </a:extLst>
          </p:cNvPr>
          <p:cNvPicPr>
            <a:picLocks noChangeAspect="1"/>
          </p:cNvPicPr>
          <p:nvPr/>
        </p:nvPicPr>
        <p:blipFill rotWithShape="1">
          <a:blip r:embed="rId2"/>
          <a:srcRect l="871" r="1" b="1"/>
          <a:stretch/>
        </p:blipFill>
        <p:spPr>
          <a:xfrm>
            <a:off x="20" y="1282"/>
            <a:ext cx="12191980" cy="6856718"/>
          </a:xfrm>
          <a:prstGeom prst="rect">
            <a:avLst/>
          </a:prstGeom>
        </p:spPr>
      </p:pic>
      <p:sp>
        <p:nvSpPr>
          <p:cNvPr id="7" name="Text Box 11">
            <a:extLst>
              <a:ext uri="{FF2B5EF4-FFF2-40B4-BE49-F238E27FC236}">
                <a16:creationId xmlns:a16="http://schemas.microsoft.com/office/drawing/2014/main" id="{A8569C82-E069-48BA-BA18-8C8223936CC0}"/>
              </a:ext>
            </a:extLst>
          </p:cNvPr>
          <p:cNvSpPr txBox="1">
            <a:spLocks noChangeArrowheads="1"/>
          </p:cNvSpPr>
          <p:nvPr/>
        </p:nvSpPr>
        <p:spPr bwMode="auto">
          <a:xfrm>
            <a:off x="2665001" y="120039"/>
            <a:ext cx="92828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marL="342900" marR="0" lvl="0" indent="-342900" algn="l" defTabSz="457200" rtl="0" eaLnBrk="0" fontAlgn="auto" latinLnBrk="0" hangingPunct="0">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00FF"/>
                </a:solidFill>
                <a:effectLst/>
                <a:uLnTx/>
                <a:uFillTx/>
                <a:latin typeface="#9Slide05 Brannboll Ny" panose="02000000000000000000" pitchFamily="2" charset="0"/>
                <a:ea typeface="+mn-ea"/>
                <a:cs typeface="Times New Roman" panose="02020603050405020304" pitchFamily="18" charset="0"/>
              </a:rPr>
              <a:t>TRÒ CHƠI: AI NHANH, AI GIỎI</a:t>
            </a:r>
            <a:endParaRPr kumimoji="0" lang="ru-RU" sz="4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descr="22858PICdbgea5Gz679dY_PIC2018.png">
            <a:extLst>
              <a:ext uri="{FF2B5EF4-FFF2-40B4-BE49-F238E27FC236}">
                <a16:creationId xmlns:a16="http://schemas.microsoft.com/office/drawing/2014/main" id="{711C018D-157D-4FBA-AD5A-BAEF1790529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61597" y="3065952"/>
            <a:ext cx="2303391" cy="3759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8" descr="6fc417983c9675ce1b60e983870aeb8a">
            <a:extLst>
              <a:ext uri="{FF2B5EF4-FFF2-40B4-BE49-F238E27FC236}">
                <a16:creationId xmlns:a16="http://schemas.microsoft.com/office/drawing/2014/main" id="{AC112249-1651-4AFF-A7AF-44D11541B4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24580" y="5600861"/>
            <a:ext cx="1686836" cy="117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 name="TextBox 106">
            <a:extLst>
              <a:ext uri="{FF2B5EF4-FFF2-40B4-BE49-F238E27FC236}">
                <a16:creationId xmlns:a16="http://schemas.microsoft.com/office/drawing/2014/main" id="{9918EA0E-7D0A-A509-3529-4CBCA11AB0E1}"/>
              </a:ext>
            </a:extLst>
          </p:cNvPr>
          <p:cNvSpPr txBox="1"/>
          <p:nvPr/>
        </p:nvSpPr>
        <p:spPr>
          <a:xfrm>
            <a:off x="3652064" y="1473587"/>
            <a:ext cx="7308747" cy="4524315"/>
          </a:xfrm>
          <a:prstGeom prst="rect">
            <a:avLst/>
          </a:prstGeom>
          <a:noFill/>
        </p:spPr>
        <p:txBody>
          <a:bodyPr wrap="square">
            <a:spAutoFit/>
          </a:bodyPr>
          <a:lstStyle/>
          <a:p>
            <a:pPr algn="just"/>
            <a:r>
              <a:rPr lang="en-US" sz="3200" b="1" smtClean="0"/>
              <a:t>  </a:t>
            </a:r>
            <a:r>
              <a:rPr lang="en-US" sz="3200" b="1" u="sng" smtClean="0"/>
              <a:t>Bài tập 3</a:t>
            </a:r>
            <a:r>
              <a:rPr lang="en-US" sz="3200" b="1" smtClean="0"/>
              <a:t>: </a:t>
            </a:r>
            <a:r>
              <a:rPr lang="en-US" sz="3200" smtClean="0"/>
              <a:t>Theo </a:t>
            </a:r>
            <a:r>
              <a:rPr lang="en-US" sz="3200"/>
              <a:t>em, những hành vi dưới đây có thể dẫn đến hậu quả gì?</a:t>
            </a:r>
          </a:p>
          <a:p>
            <a:pPr algn="just"/>
            <a:r>
              <a:rPr lang="en-US" sz="3200"/>
              <a:t>a) Chị C gọi vào số điện thoại cứu hỏa để trêu đùa.</a:t>
            </a:r>
          </a:p>
          <a:p>
            <a:pPr algn="just"/>
            <a:r>
              <a:rPr lang="en-US" sz="3200"/>
              <a:t>b) Bà Q hái nấm lạ trong rừng về nấu ăn.</a:t>
            </a:r>
          </a:p>
          <a:p>
            <a:pPr algn="just"/>
            <a:r>
              <a:rPr lang="en-US" sz="3200"/>
              <a:t>c) Nhặt được vật thể lạ giống quả lựu đạn, anh D mang đi bán đồng nát.</a:t>
            </a:r>
          </a:p>
          <a:p>
            <a:pPr algn="just"/>
            <a:r>
              <a:rPr lang="en-US" sz="3200"/>
              <a:t>d) Anh K mở bật lửa kiểm tra bình xăng xe máy.</a:t>
            </a:r>
          </a:p>
        </p:txBody>
      </p:sp>
    </p:spTree>
    <p:extLst>
      <p:ext uri="{BB962C8B-B14F-4D97-AF65-F5344CB8AC3E}">
        <p14:creationId xmlns:p14="http://schemas.microsoft.com/office/powerpoint/2010/main" val="934969816"/>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948" y="1813935"/>
            <a:ext cx="968738" cy="1232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11">
            <a:extLst>
              <a:ext uri="{FF2B5EF4-FFF2-40B4-BE49-F238E27FC236}">
                <a16:creationId xmlns:a16="http://schemas.microsoft.com/office/drawing/2014/main" id="{A8569C82-E069-48BA-BA18-8C8223936CC0}"/>
              </a:ext>
            </a:extLst>
          </p:cNvPr>
          <p:cNvSpPr txBox="1">
            <a:spLocks noChangeArrowheads="1"/>
          </p:cNvSpPr>
          <p:nvPr/>
        </p:nvSpPr>
        <p:spPr bwMode="auto">
          <a:xfrm>
            <a:off x="3066284" y="1686458"/>
            <a:ext cx="6778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marL="742950" marR="0" lvl="1" indent="-285750" algn="l" defTabSz="914400" rtl="0" eaLnBrk="0" fontAlgn="auto" latinLnBrk="0" hangingPunct="0">
              <a:lnSpc>
                <a:spcPct val="100000"/>
              </a:lnSpc>
              <a:spcBef>
                <a:spcPts val="0"/>
              </a:spcBef>
              <a:spcAft>
                <a:spcPts val="0"/>
              </a:spcAft>
              <a:buClrTx/>
              <a:buSzTx/>
              <a:buFontTx/>
              <a:buNone/>
              <a:tabLst/>
              <a:defRPr/>
            </a:pPr>
            <a:r>
              <a:rPr kumimoji="0" lang="en-US" sz="3200" i="0" u="sng" strike="noStrike" kern="1200" cap="none" spc="0" normalizeH="0" baseline="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Bài</a:t>
            </a:r>
            <a:r>
              <a:rPr kumimoji="0" lang="en-US" sz="3200" i="0" u="sng" strike="noStrike" kern="1200" cap="none" spc="0" normalizeH="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 tập 4:</a:t>
            </a:r>
          </a:p>
          <a:p>
            <a:pPr marL="742950" marR="0" lvl="1" indent="-285750" algn="l" defTabSz="914400" rtl="0" eaLnBrk="0" fontAlgn="auto" latinLnBrk="0" hangingPunct="0">
              <a:lnSpc>
                <a:spcPct val="100000"/>
              </a:lnSpc>
              <a:spcBef>
                <a:spcPts val="0"/>
              </a:spcBef>
              <a:spcAft>
                <a:spcPts val="0"/>
              </a:spcAft>
              <a:buClrTx/>
              <a:buSzTx/>
              <a:buFontTx/>
              <a:buNone/>
              <a:tabLst/>
              <a:defRPr/>
            </a:pPr>
            <a:r>
              <a:rPr kumimoji="0" lang="vi-VN" sz="3200" b="0" i="0" u="none" strike="noStrike" kern="1200" cap="none" spc="0" normalizeH="0" baseline="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Nhóm </a:t>
            </a:r>
            <a:r>
              <a:rPr kumimoji="0" lang="vi-VN" sz="3200" b="0"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1</a:t>
            </a:r>
            <a:r>
              <a:rPr kumimoji="0" lang="vi-VN" sz="3200" b="0" i="0" u="none" strike="noStrike" kern="1200" cap="none" spc="0" normalizeH="0" baseline="0" noProof="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0" i="0" u="none" strike="noStrike" kern="1200" cap="none" spc="0" normalizeH="0" baseline="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vi-VN" sz="3200" b="0" i="0" u="none" strike="noStrike" kern="1200" cap="none" spc="0" normalizeH="0" baseline="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Tình </a:t>
            </a:r>
            <a:r>
              <a:rPr kumimoji="0" lang="vi-VN" sz="3200" b="0"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huống a</a:t>
            </a:r>
          </a:p>
          <a:p>
            <a:pPr marL="742950" marR="0" lvl="1" indent="-285750" algn="l" defTabSz="914400" rtl="0" eaLnBrk="0" fontAlgn="auto" latinLnBrk="0" hangingPunct="0">
              <a:lnSpc>
                <a:spcPct val="100000"/>
              </a:lnSpc>
              <a:spcBef>
                <a:spcPts val="0"/>
              </a:spcBef>
              <a:spcAft>
                <a:spcPts val="0"/>
              </a:spcAft>
              <a:buClrTx/>
              <a:buSzTx/>
              <a:buFontTx/>
              <a:buNone/>
              <a:tabLst/>
              <a:defRPr/>
            </a:pPr>
            <a:r>
              <a:rPr lang="vi-VN" sz="3200" b="0" dirty="0">
                <a:solidFill>
                  <a:srgbClr val="FF0000"/>
                </a:solidFill>
                <a:latin typeface="#9Slide05 Brannboll Ny" panose="02000000000000000000" pitchFamily="2" charset="0"/>
                <a:cs typeface="Times New Roman" panose="02020603050405020304" pitchFamily="18" charset="0"/>
              </a:rPr>
              <a:t>Nhóm 2: Tình huống b</a:t>
            </a:r>
          </a:p>
          <a:p>
            <a:pPr marL="742950" marR="0" lvl="1" indent="-285750" algn="l" defTabSz="914400" rtl="0" eaLnBrk="0" fontAlgn="auto" latinLnBrk="0" hangingPunct="0">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Nhóm 3: Tình huống c</a:t>
            </a:r>
          </a:p>
          <a:p>
            <a:pPr marL="742950" marR="0" lvl="1" indent="-285750" algn="l" defTabSz="914400" rtl="0" eaLnBrk="0" fontAlgn="auto" latinLnBrk="0" hangingPunct="0">
              <a:lnSpc>
                <a:spcPct val="100000"/>
              </a:lnSpc>
              <a:spcBef>
                <a:spcPts val="0"/>
              </a:spcBef>
              <a:spcAft>
                <a:spcPts val="0"/>
              </a:spcAft>
              <a:buClrTx/>
              <a:buSzTx/>
              <a:buFontTx/>
              <a:buNone/>
              <a:tabLst/>
              <a:defRPr/>
            </a:pPr>
            <a:r>
              <a:rPr lang="vi-VN" sz="3200" b="0" dirty="0">
                <a:solidFill>
                  <a:srgbClr val="FF0000"/>
                </a:solidFill>
                <a:latin typeface="#9Slide05 Brannboll Ny" panose="02000000000000000000" pitchFamily="2" charset="0"/>
                <a:cs typeface="Times New Roman" panose="02020603050405020304" pitchFamily="18" charset="0"/>
              </a:rPr>
              <a:t>=&gt;</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Từ</a:t>
            </a:r>
            <a:r>
              <a:rPr kumimoji="0" lang="vi-VN"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các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tình</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huống</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trên</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em</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rút</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ra</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bài</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học</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gì</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cho</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bản</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thân</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a:t>
            </a:r>
          </a:p>
          <a:p>
            <a:pPr marL="342900" marR="0" lvl="0" indent="-342900" algn="just" defTabSz="9144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endParaRPr>
          </a:p>
        </p:txBody>
      </p:sp>
      <p:pic>
        <p:nvPicPr>
          <p:cNvPr id="10" name="Picture 9" descr="22858PICdbgea5Gz679dY_PIC2018.png">
            <a:extLst>
              <a:ext uri="{FF2B5EF4-FFF2-40B4-BE49-F238E27FC236}">
                <a16:creationId xmlns:a16="http://schemas.microsoft.com/office/drawing/2014/main" id="{711C018D-157D-4FBA-AD5A-BAEF1790529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48146" y="3111552"/>
            <a:ext cx="2242254" cy="374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
            <a:extLst>
              <a:ext uri="{FF2B5EF4-FFF2-40B4-BE49-F238E27FC236}">
                <a16:creationId xmlns:a16="http://schemas.microsoft.com/office/drawing/2014/main" id="{2176EC08-F0EF-41C2-9A1D-B35CE7A7DE3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760" r="8347"/>
          <a:stretch>
            <a:fillRect/>
          </a:stretch>
        </p:blipFill>
        <p:spPr>
          <a:xfrm flipH="1">
            <a:off x="-176025" y="4672969"/>
            <a:ext cx="2113618" cy="2272116"/>
          </a:xfrm>
          <a:prstGeom prst="rect">
            <a:avLst/>
          </a:prstGeom>
        </p:spPr>
      </p:pic>
      <p:grpSp>
        <p:nvGrpSpPr>
          <p:cNvPr id="14" name="组合 135">
            <a:extLst>
              <a:ext uri="{FF2B5EF4-FFF2-40B4-BE49-F238E27FC236}">
                <a16:creationId xmlns:a16="http://schemas.microsoft.com/office/drawing/2014/main" id="{82BB745A-ECC9-43EF-846A-F4E291A48393}"/>
              </a:ext>
            </a:extLst>
          </p:cNvPr>
          <p:cNvGrpSpPr/>
          <p:nvPr/>
        </p:nvGrpSpPr>
        <p:grpSpPr>
          <a:xfrm>
            <a:off x="2269961" y="925962"/>
            <a:ext cx="8699312" cy="4930555"/>
            <a:chOff x="3246438" y="1047943"/>
            <a:chExt cx="5711825" cy="4698808"/>
          </a:xfrm>
          <a:solidFill>
            <a:schemeClr val="tx1"/>
          </a:solidFill>
        </p:grpSpPr>
        <p:sp>
          <p:nvSpPr>
            <p:cNvPr id="16" name="Freeform 5">
              <a:extLst>
                <a:ext uri="{FF2B5EF4-FFF2-40B4-BE49-F238E27FC236}">
                  <a16:creationId xmlns:a16="http://schemas.microsoft.com/office/drawing/2014/main" id="{80B6CDA6-C6DD-40ED-949C-D4BEBA0DEEEE}"/>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 name="Freeform 6">
              <a:extLst>
                <a:ext uri="{FF2B5EF4-FFF2-40B4-BE49-F238E27FC236}">
                  <a16:creationId xmlns:a16="http://schemas.microsoft.com/office/drawing/2014/main" id="{7B1F8391-3DEC-4017-A2F1-7F6D482254DD}"/>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7">
              <a:extLst>
                <a:ext uri="{FF2B5EF4-FFF2-40B4-BE49-F238E27FC236}">
                  <a16:creationId xmlns:a16="http://schemas.microsoft.com/office/drawing/2014/main" id="{4998E217-E070-42CE-9127-C9DB2F6D5417}"/>
                </a:ext>
              </a:extLst>
            </p:cNvPr>
            <p:cNvSpPr/>
            <p:nvPr/>
          </p:nvSpPr>
          <p:spPr bwMode="auto">
            <a:xfrm>
              <a:off x="5124265" y="1047943"/>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8">
              <a:extLst>
                <a:ext uri="{FF2B5EF4-FFF2-40B4-BE49-F238E27FC236}">
                  <a16:creationId xmlns:a16="http://schemas.microsoft.com/office/drawing/2014/main" id="{945F6A03-672D-43A2-A619-81FA07E3A614}"/>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9">
              <a:extLst>
                <a:ext uri="{FF2B5EF4-FFF2-40B4-BE49-F238E27FC236}">
                  <a16:creationId xmlns:a16="http://schemas.microsoft.com/office/drawing/2014/main" id="{ED1EFA8A-E55D-4C79-AFC1-EFBDB4BC2DA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0">
              <a:extLst>
                <a:ext uri="{FF2B5EF4-FFF2-40B4-BE49-F238E27FC236}">
                  <a16:creationId xmlns:a16="http://schemas.microsoft.com/office/drawing/2014/main" id="{7DE8DF48-4413-46E3-A285-84EDF14E5F8E}"/>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1">
              <a:extLst>
                <a:ext uri="{FF2B5EF4-FFF2-40B4-BE49-F238E27FC236}">
                  <a16:creationId xmlns:a16="http://schemas.microsoft.com/office/drawing/2014/main" id="{866C9446-BF40-4596-8B4A-DEC15D12D71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23" name="组合 143">
              <a:extLst>
                <a:ext uri="{FF2B5EF4-FFF2-40B4-BE49-F238E27FC236}">
                  <a16:creationId xmlns:a16="http://schemas.microsoft.com/office/drawing/2014/main" id="{3F3896C8-BFC2-4805-8C3A-DE12FC0A6014}"/>
                </a:ext>
              </a:extLst>
            </p:cNvPr>
            <p:cNvGrpSpPr/>
            <p:nvPr/>
          </p:nvGrpSpPr>
          <p:grpSpPr>
            <a:xfrm>
              <a:off x="3517901" y="1225551"/>
              <a:ext cx="5260975" cy="4090987"/>
              <a:chOff x="3517901" y="1225551"/>
              <a:chExt cx="5260975" cy="4090987"/>
            </a:xfrm>
            <a:grpFill/>
          </p:grpSpPr>
          <p:sp>
            <p:nvSpPr>
              <p:cNvPr id="24" name="Freeform 12">
                <a:extLst>
                  <a:ext uri="{FF2B5EF4-FFF2-40B4-BE49-F238E27FC236}">
                    <a16:creationId xmlns:a16="http://schemas.microsoft.com/office/drawing/2014/main" id="{8DE3AFCB-E9EA-4940-8BC8-5E9F5B1DED6A}"/>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13">
                <a:extLst>
                  <a:ext uri="{FF2B5EF4-FFF2-40B4-BE49-F238E27FC236}">
                    <a16:creationId xmlns:a16="http://schemas.microsoft.com/office/drawing/2014/main" id="{37B0873E-8E74-4372-810E-C4A941105CBD}"/>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14">
                <a:extLst>
                  <a:ext uri="{FF2B5EF4-FFF2-40B4-BE49-F238E27FC236}">
                    <a16:creationId xmlns:a16="http://schemas.microsoft.com/office/drawing/2014/main" id="{B587A5D3-357A-4A50-B2CE-02E8AEC5BA34}"/>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15">
                <a:extLst>
                  <a:ext uri="{FF2B5EF4-FFF2-40B4-BE49-F238E27FC236}">
                    <a16:creationId xmlns:a16="http://schemas.microsoft.com/office/drawing/2014/main" id="{28A9E012-E8B2-47FD-B68E-1F07892EFBD6}"/>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16">
                <a:extLst>
                  <a:ext uri="{FF2B5EF4-FFF2-40B4-BE49-F238E27FC236}">
                    <a16:creationId xmlns:a16="http://schemas.microsoft.com/office/drawing/2014/main" id="{8B9E3E01-D630-4D8D-89E2-881EE1C6775E}"/>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17">
                <a:extLst>
                  <a:ext uri="{FF2B5EF4-FFF2-40B4-BE49-F238E27FC236}">
                    <a16:creationId xmlns:a16="http://schemas.microsoft.com/office/drawing/2014/main" id="{E2AF9949-2C87-44D7-883E-7479E135DFF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18">
                <a:extLst>
                  <a:ext uri="{FF2B5EF4-FFF2-40B4-BE49-F238E27FC236}">
                    <a16:creationId xmlns:a16="http://schemas.microsoft.com/office/drawing/2014/main" id="{2D2EC26F-1997-40C7-82A1-61A7CCC966C5}"/>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19">
                <a:extLst>
                  <a:ext uri="{FF2B5EF4-FFF2-40B4-BE49-F238E27FC236}">
                    <a16:creationId xmlns:a16="http://schemas.microsoft.com/office/drawing/2014/main" id="{A13D16B6-952C-45C1-AC55-2DB6C8C91CAA}"/>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0">
                <a:extLst>
                  <a:ext uri="{FF2B5EF4-FFF2-40B4-BE49-F238E27FC236}">
                    <a16:creationId xmlns:a16="http://schemas.microsoft.com/office/drawing/2014/main" id="{F06965AA-4620-483A-9400-2ED904574F99}"/>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1">
                <a:extLst>
                  <a:ext uri="{FF2B5EF4-FFF2-40B4-BE49-F238E27FC236}">
                    <a16:creationId xmlns:a16="http://schemas.microsoft.com/office/drawing/2014/main" id="{F24483B1-A3D6-410A-9D55-A3EA4AFB910A}"/>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2">
                <a:extLst>
                  <a:ext uri="{FF2B5EF4-FFF2-40B4-BE49-F238E27FC236}">
                    <a16:creationId xmlns:a16="http://schemas.microsoft.com/office/drawing/2014/main" id="{81640741-A68E-4F2A-831E-3B3BBF183AB5}"/>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23">
                <a:extLst>
                  <a:ext uri="{FF2B5EF4-FFF2-40B4-BE49-F238E27FC236}">
                    <a16:creationId xmlns:a16="http://schemas.microsoft.com/office/drawing/2014/main" id="{1D1C32CC-78EB-4327-A0B9-8F770BF9CA54}"/>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24">
                <a:extLst>
                  <a:ext uri="{FF2B5EF4-FFF2-40B4-BE49-F238E27FC236}">
                    <a16:creationId xmlns:a16="http://schemas.microsoft.com/office/drawing/2014/main" id="{E80D35CE-8223-4973-987D-D2A6F3E1250C}"/>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25">
                <a:extLst>
                  <a:ext uri="{FF2B5EF4-FFF2-40B4-BE49-F238E27FC236}">
                    <a16:creationId xmlns:a16="http://schemas.microsoft.com/office/drawing/2014/main" id="{A8721213-A1C3-4AC5-B6FD-55B3D3DD2A57}"/>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26">
                <a:extLst>
                  <a:ext uri="{FF2B5EF4-FFF2-40B4-BE49-F238E27FC236}">
                    <a16:creationId xmlns:a16="http://schemas.microsoft.com/office/drawing/2014/main" id="{196BA70D-587E-4651-846A-66890AE6168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27">
                <a:extLst>
                  <a:ext uri="{FF2B5EF4-FFF2-40B4-BE49-F238E27FC236}">
                    <a16:creationId xmlns:a16="http://schemas.microsoft.com/office/drawing/2014/main" id="{31D330D3-78EC-4288-B7E5-433089A4D8C2}"/>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28">
                <a:extLst>
                  <a:ext uri="{FF2B5EF4-FFF2-40B4-BE49-F238E27FC236}">
                    <a16:creationId xmlns:a16="http://schemas.microsoft.com/office/drawing/2014/main" id="{90300FEF-37C0-426F-8266-72D66D6C5DE9}"/>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29">
                <a:extLst>
                  <a:ext uri="{FF2B5EF4-FFF2-40B4-BE49-F238E27FC236}">
                    <a16:creationId xmlns:a16="http://schemas.microsoft.com/office/drawing/2014/main" id="{70B0614C-3D85-4C24-8918-088B58A17DD7}"/>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0">
                <a:extLst>
                  <a:ext uri="{FF2B5EF4-FFF2-40B4-BE49-F238E27FC236}">
                    <a16:creationId xmlns:a16="http://schemas.microsoft.com/office/drawing/2014/main" id="{E4076D13-4BB0-4048-BE4D-A66004F8E0CD}"/>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1">
                <a:extLst>
                  <a:ext uri="{FF2B5EF4-FFF2-40B4-BE49-F238E27FC236}">
                    <a16:creationId xmlns:a16="http://schemas.microsoft.com/office/drawing/2014/main" id="{AF37FA04-E5AC-4DE6-AF99-672E8082EEA1}"/>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2">
                <a:extLst>
                  <a:ext uri="{FF2B5EF4-FFF2-40B4-BE49-F238E27FC236}">
                    <a16:creationId xmlns:a16="http://schemas.microsoft.com/office/drawing/2014/main" id="{8EC074BC-94DD-47E3-9F3A-0DDAF35589C1}"/>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33">
                <a:extLst>
                  <a:ext uri="{FF2B5EF4-FFF2-40B4-BE49-F238E27FC236}">
                    <a16:creationId xmlns:a16="http://schemas.microsoft.com/office/drawing/2014/main" id="{1D36E8CF-A427-4770-8AF1-60826ABE50C2}"/>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34">
                <a:extLst>
                  <a:ext uri="{FF2B5EF4-FFF2-40B4-BE49-F238E27FC236}">
                    <a16:creationId xmlns:a16="http://schemas.microsoft.com/office/drawing/2014/main" id="{115D45BA-3EFD-48C0-B244-EA786179FFD0}"/>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35">
                <a:extLst>
                  <a:ext uri="{FF2B5EF4-FFF2-40B4-BE49-F238E27FC236}">
                    <a16:creationId xmlns:a16="http://schemas.microsoft.com/office/drawing/2014/main" id="{C49831DE-E8CF-45DD-9C1D-039A10335B65}"/>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36">
                <a:extLst>
                  <a:ext uri="{FF2B5EF4-FFF2-40B4-BE49-F238E27FC236}">
                    <a16:creationId xmlns:a16="http://schemas.microsoft.com/office/drawing/2014/main" id="{970A8388-9C7F-452E-9C46-6446A61B31AF}"/>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37">
                <a:extLst>
                  <a:ext uri="{FF2B5EF4-FFF2-40B4-BE49-F238E27FC236}">
                    <a16:creationId xmlns:a16="http://schemas.microsoft.com/office/drawing/2014/main" id="{960D613A-09EE-4D54-844C-D0C140647C98}"/>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38">
                <a:extLst>
                  <a:ext uri="{FF2B5EF4-FFF2-40B4-BE49-F238E27FC236}">
                    <a16:creationId xmlns:a16="http://schemas.microsoft.com/office/drawing/2014/main" id="{7382F0DB-8678-4F32-9191-3CC1E5EFEB29}"/>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39">
                <a:extLst>
                  <a:ext uri="{FF2B5EF4-FFF2-40B4-BE49-F238E27FC236}">
                    <a16:creationId xmlns:a16="http://schemas.microsoft.com/office/drawing/2014/main" id="{62ECFFF0-F9F2-43EC-8DBF-F860EA513935}"/>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0">
                <a:extLst>
                  <a:ext uri="{FF2B5EF4-FFF2-40B4-BE49-F238E27FC236}">
                    <a16:creationId xmlns:a16="http://schemas.microsoft.com/office/drawing/2014/main" id="{AF0A5322-543C-47FC-91E8-40255E2C1F26}"/>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1">
                <a:extLst>
                  <a:ext uri="{FF2B5EF4-FFF2-40B4-BE49-F238E27FC236}">
                    <a16:creationId xmlns:a16="http://schemas.microsoft.com/office/drawing/2014/main" id="{9385A3B2-1E35-4423-98DB-651A7A7DE6FC}"/>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2">
                <a:extLst>
                  <a:ext uri="{FF2B5EF4-FFF2-40B4-BE49-F238E27FC236}">
                    <a16:creationId xmlns:a16="http://schemas.microsoft.com/office/drawing/2014/main" id="{2AEF9CFD-B661-46A4-A15B-07F03963C59A}"/>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43">
                <a:extLst>
                  <a:ext uri="{FF2B5EF4-FFF2-40B4-BE49-F238E27FC236}">
                    <a16:creationId xmlns:a16="http://schemas.microsoft.com/office/drawing/2014/main" id="{86C85FF0-7173-4CBE-88E7-41A6ADF92CC2}"/>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44">
                <a:extLst>
                  <a:ext uri="{FF2B5EF4-FFF2-40B4-BE49-F238E27FC236}">
                    <a16:creationId xmlns:a16="http://schemas.microsoft.com/office/drawing/2014/main" id="{FA45B30B-C4A8-4316-90BF-7AD107E1889F}"/>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45">
                <a:extLst>
                  <a:ext uri="{FF2B5EF4-FFF2-40B4-BE49-F238E27FC236}">
                    <a16:creationId xmlns:a16="http://schemas.microsoft.com/office/drawing/2014/main" id="{B8DC8B4D-4367-4F76-AEFD-64AF3B898ED0}"/>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46">
                <a:extLst>
                  <a:ext uri="{FF2B5EF4-FFF2-40B4-BE49-F238E27FC236}">
                    <a16:creationId xmlns:a16="http://schemas.microsoft.com/office/drawing/2014/main" id="{7A5A3754-0245-4D85-AB19-3225E18D0C46}"/>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47">
                <a:extLst>
                  <a:ext uri="{FF2B5EF4-FFF2-40B4-BE49-F238E27FC236}">
                    <a16:creationId xmlns:a16="http://schemas.microsoft.com/office/drawing/2014/main" id="{8D09F59A-D93A-4C65-A064-F3E844398328}"/>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48">
                <a:extLst>
                  <a:ext uri="{FF2B5EF4-FFF2-40B4-BE49-F238E27FC236}">
                    <a16:creationId xmlns:a16="http://schemas.microsoft.com/office/drawing/2014/main" id="{4269B545-1A75-4E7E-9A65-9DF1A12F94B8}"/>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49">
                <a:extLst>
                  <a:ext uri="{FF2B5EF4-FFF2-40B4-BE49-F238E27FC236}">
                    <a16:creationId xmlns:a16="http://schemas.microsoft.com/office/drawing/2014/main" id="{D7B5E889-EA92-426C-A2CA-89BFCBC5F9FB}"/>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0">
                <a:extLst>
                  <a:ext uri="{FF2B5EF4-FFF2-40B4-BE49-F238E27FC236}">
                    <a16:creationId xmlns:a16="http://schemas.microsoft.com/office/drawing/2014/main" id="{58733A19-0FA0-4473-B39F-8CF1A8B8E42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1">
                <a:extLst>
                  <a:ext uri="{FF2B5EF4-FFF2-40B4-BE49-F238E27FC236}">
                    <a16:creationId xmlns:a16="http://schemas.microsoft.com/office/drawing/2014/main" id="{2C0824BB-90C2-498F-B559-AE75B1665EC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2">
                <a:extLst>
                  <a:ext uri="{FF2B5EF4-FFF2-40B4-BE49-F238E27FC236}">
                    <a16:creationId xmlns:a16="http://schemas.microsoft.com/office/drawing/2014/main" id="{627D4A9D-35E6-4B69-BE7E-BF1C85386B52}"/>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53">
                <a:extLst>
                  <a:ext uri="{FF2B5EF4-FFF2-40B4-BE49-F238E27FC236}">
                    <a16:creationId xmlns:a16="http://schemas.microsoft.com/office/drawing/2014/main" id="{9DF924BE-103C-495F-899B-937F192B316A}"/>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54">
                <a:extLst>
                  <a:ext uri="{FF2B5EF4-FFF2-40B4-BE49-F238E27FC236}">
                    <a16:creationId xmlns:a16="http://schemas.microsoft.com/office/drawing/2014/main" id="{F6CEB51D-C9FB-4421-BAF4-4F5E1329B58E}"/>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55">
                <a:extLst>
                  <a:ext uri="{FF2B5EF4-FFF2-40B4-BE49-F238E27FC236}">
                    <a16:creationId xmlns:a16="http://schemas.microsoft.com/office/drawing/2014/main" id="{A549066E-D4A1-4536-92D1-8A2665256A6F}"/>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56">
                <a:extLst>
                  <a:ext uri="{FF2B5EF4-FFF2-40B4-BE49-F238E27FC236}">
                    <a16:creationId xmlns:a16="http://schemas.microsoft.com/office/drawing/2014/main" id="{1F75ABAC-6736-4300-830D-9A6492923113}"/>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57">
                <a:extLst>
                  <a:ext uri="{FF2B5EF4-FFF2-40B4-BE49-F238E27FC236}">
                    <a16:creationId xmlns:a16="http://schemas.microsoft.com/office/drawing/2014/main" id="{6605C066-31B0-40B2-AD47-924A36CAD1E7}"/>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58">
                <a:extLst>
                  <a:ext uri="{FF2B5EF4-FFF2-40B4-BE49-F238E27FC236}">
                    <a16:creationId xmlns:a16="http://schemas.microsoft.com/office/drawing/2014/main" id="{6702A30A-4579-48A0-9425-B6FF939AE47D}"/>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59">
                <a:extLst>
                  <a:ext uri="{FF2B5EF4-FFF2-40B4-BE49-F238E27FC236}">
                    <a16:creationId xmlns:a16="http://schemas.microsoft.com/office/drawing/2014/main" id="{0379C1B2-20AB-4860-9D1A-F142C12B8F38}"/>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0">
                <a:extLst>
                  <a:ext uri="{FF2B5EF4-FFF2-40B4-BE49-F238E27FC236}">
                    <a16:creationId xmlns:a16="http://schemas.microsoft.com/office/drawing/2014/main" id="{F75B9D9E-08FB-45C9-A5B1-EAD9873DB81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1">
                <a:extLst>
                  <a:ext uri="{FF2B5EF4-FFF2-40B4-BE49-F238E27FC236}">
                    <a16:creationId xmlns:a16="http://schemas.microsoft.com/office/drawing/2014/main" id="{DC766D6D-7731-4C1F-A04A-266596492E98}"/>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2">
                <a:extLst>
                  <a:ext uri="{FF2B5EF4-FFF2-40B4-BE49-F238E27FC236}">
                    <a16:creationId xmlns:a16="http://schemas.microsoft.com/office/drawing/2014/main" id="{1489C3A4-9C92-43AC-9B5F-F67E2C50A45D}"/>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63">
                <a:extLst>
                  <a:ext uri="{FF2B5EF4-FFF2-40B4-BE49-F238E27FC236}">
                    <a16:creationId xmlns:a16="http://schemas.microsoft.com/office/drawing/2014/main" id="{0E38EDCB-AF28-4AA1-9F5E-A05AC274C3A0}"/>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64">
                <a:extLst>
                  <a:ext uri="{FF2B5EF4-FFF2-40B4-BE49-F238E27FC236}">
                    <a16:creationId xmlns:a16="http://schemas.microsoft.com/office/drawing/2014/main" id="{EAC983FC-EE0F-474C-973A-9A0DBA6AC859}"/>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65">
                <a:extLst>
                  <a:ext uri="{FF2B5EF4-FFF2-40B4-BE49-F238E27FC236}">
                    <a16:creationId xmlns:a16="http://schemas.microsoft.com/office/drawing/2014/main" id="{2AC5DFB9-CBCC-447D-8C95-AB1A7A264EF0}"/>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66">
                <a:extLst>
                  <a:ext uri="{FF2B5EF4-FFF2-40B4-BE49-F238E27FC236}">
                    <a16:creationId xmlns:a16="http://schemas.microsoft.com/office/drawing/2014/main" id="{27E214A9-6946-42E5-8856-CB33BBB87B8F}"/>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67">
                <a:extLst>
                  <a:ext uri="{FF2B5EF4-FFF2-40B4-BE49-F238E27FC236}">
                    <a16:creationId xmlns:a16="http://schemas.microsoft.com/office/drawing/2014/main" id="{5B0DDBA6-5F02-4C16-8F0B-25297EBA5808}"/>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68">
                <a:extLst>
                  <a:ext uri="{FF2B5EF4-FFF2-40B4-BE49-F238E27FC236}">
                    <a16:creationId xmlns:a16="http://schemas.microsoft.com/office/drawing/2014/main" id="{FB61DFE5-E625-45CE-A6AF-1AC492D32DC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69">
                <a:extLst>
                  <a:ext uri="{FF2B5EF4-FFF2-40B4-BE49-F238E27FC236}">
                    <a16:creationId xmlns:a16="http://schemas.microsoft.com/office/drawing/2014/main" id="{52CE5B56-E107-4F34-AF5C-78CB3076093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0">
                <a:extLst>
                  <a:ext uri="{FF2B5EF4-FFF2-40B4-BE49-F238E27FC236}">
                    <a16:creationId xmlns:a16="http://schemas.microsoft.com/office/drawing/2014/main" id="{950C3C2C-AA36-4090-AB6D-F0F6CA06BE96}"/>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1">
                <a:extLst>
                  <a:ext uri="{FF2B5EF4-FFF2-40B4-BE49-F238E27FC236}">
                    <a16:creationId xmlns:a16="http://schemas.microsoft.com/office/drawing/2014/main" id="{740BFDBC-ADE0-4903-984E-DA994B8F8B92}"/>
                  </a:ext>
                </a:extLst>
              </p:cNvPr>
              <p:cNvSpPr/>
              <p:nvPr/>
            </p:nvSpPr>
            <p:spPr bwMode="auto">
              <a:xfrm>
                <a:off x="4145361" y="1703388"/>
                <a:ext cx="109538" cy="19051"/>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2">
                <a:extLst>
                  <a:ext uri="{FF2B5EF4-FFF2-40B4-BE49-F238E27FC236}">
                    <a16:creationId xmlns:a16="http://schemas.microsoft.com/office/drawing/2014/main" id="{38BFCEE0-09C1-48D6-BA65-0CC51429C68C}"/>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73">
                <a:extLst>
                  <a:ext uri="{FF2B5EF4-FFF2-40B4-BE49-F238E27FC236}">
                    <a16:creationId xmlns:a16="http://schemas.microsoft.com/office/drawing/2014/main" id="{1BEFD8FE-2424-48D2-AFE7-CDC3661DF956}"/>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74">
                <a:extLst>
                  <a:ext uri="{FF2B5EF4-FFF2-40B4-BE49-F238E27FC236}">
                    <a16:creationId xmlns:a16="http://schemas.microsoft.com/office/drawing/2014/main" id="{39E11DB6-9C7C-4F45-B41B-4B6CD872A9DE}"/>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75">
                <a:extLst>
                  <a:ext uri="{FF2B5EF4-FFF2-40B4-BE49-F238E27FC236}">
                    <a16:creationId xmlns:a16="http://schemas.microsoft.com/office/drawing/2014/main" id="{885116C3-E1B5-4275-A7E8-0552A3826A6A}"/>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76">
                <a:extLst>
                  <a:ext uri="{FF2B5EF4-FFF2-40B4-BE49-F238E27FC236}">
                    <a16:creationId xmlns:a16="http://schemas.microsoft.com/office/drawing/2014/main" id="{A0509A08-C3F9-44EA-A5CD-23F2B18F1DC2}"/>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77">
                <a:extLst>
                  <a:ext uri="{FF2B5EF4-FFF2-40B4-BE49-F238E27FC236}">
                    <a16:creationId xmlns:a16="http://schemas.microsoft.com/office/drawing/2014/main" id="{A59201E9-B97E-4C45-93E7-14EB41DB7D5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78">
                <a:extLst>
                  <a:ext uri="{FF2B5EF4-FFF2-40B4-BE49-F238E27FC236}">
                    <a16:creationId xmlns:a16="http://schemas.microsoft.com/office/drawing/2014/main" id="{F422E267-39EF-4076-8740-631B55571242}"/>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79">
                <a:extLst>
                  <a:ext uri="{FF2B5EF4-FFF2-40B4-BE49-F238E27FC236}">
                    <a16:creationId xmlns:a16="http://schemas.microsoft.com/office/drawing/2014/main" id="{0C799271-6826-4F2C-A9FB-DD6CC392EDD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0">
                <a:extLst>
                  <a:ext uri="{FF2B5EF4-FFF2-40B4-BE49-F238E27FC236}">
                    <a16:creationId xmlns:a16="http://schemas.microsoft.com/office/drawing/2014/main" id="{F168B025-9279-44B0-B3D4-F0AA140B534A}"/>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1">
                <a:extLst>
                  <a:ext uri="{FF2B5EF4-FFF2-40B4-BE49-F238E27FC236}">
                    <a16:creationId xmlns:a16="http://schemas.microsoft.com/office/drawing/2014/main" id="{4EE751E0-308A-410E-93E3-A878B98A86F1}"/>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2">
                <a:extLst>
                  <a:ext uri="{FF2B5EF4-FFF2-40B4-BE49-F238E27FC236}">
                    <a16:creationId xmlns:a16="http://schemas.microsoft.com/office/drawing/2014/main" id="{858ED0C2-ED86-43FE-99E7-88D705829A7C}"/>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83">
                <a:extLst>
                  <a:ext uri="{FF2B5EF4-FFF2-40B4-BE49-F238E27FC236}">
                    <a16:creationId xmlns:a16="http://schemas.microsoft.com/office/drawing/2014/main" id="{4A159939-A435-4C50-9A31-C25D1F084D93}"/>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84">
                <a:extLst>
                  <a:ext uri="{FF2B5EF4-FFF2-40B4-BE49-F238E27FC236}">
                    <a16:creationId xmlns:a16="http://schemas.microsoft.com/office/drawing/2014/main" id="{2ACD8E5E-E45C-4612-AB7C-FB422AAD4E5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85">
                <a:extLst>
                  <a:ext uri="{FF2B5EF4-FFF2-40B4-BE49-F238E27FC236}">
                    <a16:creationId xmlns:a16="http://schemas.microsoft.com/office/drawing/2014/main" id="{FB2003C4-1627-4D4A-AE32-99FF94D9EB44}"/>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8" name="Freeform 86">
                <a:extLst>
                  <a:ext uri="{FF2B5EF4-FFF2-40B4-BE49-F238E27FC236}">
                    <a16:creationId xmlns:a16="http://schemas.microsoft.com/office/drawing/2014/main" id="{55936854-475E-44F8-89B5-C1679A876D2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9" name="Freeform 87">
                <a:extLst>
                  <a:ext uri="{FF2B5EF4-FFF2-40B4-BE49-F238E27FC236}">
                    <a16:creationId xmlns:a16="http://schemas.microsoft.com/office/drawing/2014/main" id="{10C3A086-4E2E-47F5-90E7-144B1DE56AA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0" name="Freeform 88">
                <a:extLst>
                  <a:ext uri="{FF2B5EF4-FFF2-40B4-BE49-F238E27FC236}">
                    <a16:creationId xmlns:a16="http://schemas.microsoft.com/office/drawing/2014/main" id="{B51076D3-62B1-4B15-8AD2-5929078D11A4}"/>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1" name="Freeform 89">
                <a:extLst>
                  <a:ext uri="{FF2B5EF4-FFF2-40B4-BE49-F238E27FC236}">
                    <a16:creationId xmlns:a16="http://schemas.microsoft.com/office/drawing/2014/main" id="{A3A54C95-E20E-4A0F-A5DD-601E346E56E8}"/>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90">
                <a:extLst>
                  <a:ext uri="{FF2B5EF4-FFF2-40B4-BE49-F238E27FC236}">
                    <a16:creationId xmlns:a16="http://schemas.microsoft.com/office/drawing/2014/main" id="{0838C221-D24D-4F91-883C-BE4518A5551A}"/>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91">
                <a:extLst>
                  <a:ext uri="{FF2B5EF4-FFF2-40B4-BE49-F238E27FC236}">
                    <a16:creationId xmlns:a16="http://schemas.microsoft.com/office/drawing/2014/main" id="{340713F0-C4D0-414E-9DCA-0065B7B1E39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92">
                <a:extLst>
                  <a:ext uri="{FF2B5EF4-FFF2-40B4-BE49-F238E27FC236}">
                    <a16:creationId xmlns:a16="http://schemas.microsoft.com/office/drawing/2014/main" id="{DD17C8D4-5E6F-4B85-805E-1F8A3EDE03C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106" name="Rectangle: Rounded Corners 1">
            <a:extLst>
              <a:ext uri="{FF2B5EF4-FFF2-40B4-BE49-F238E27FC236}">
                <a16:creationId xmlns:a16="http://schemas.microsoft.com/office/drawing/2014/main" id="{B7F8E7F3-718B-4362-BB52-15DFDC3F0352}"/>
              </a:ext>
            </a:extLst>
          </p:cNvPr>
          <p:cNvSpPr/>
          <p:nvPr/>
        </p:nvSpPr>
        <p:spPr>
          <a:xfrm>
            <a:off x="134082" y="145150"/>
            <a:ext cx="6963042" cy="1074604"/>
          </a:xfrm>
          <a:prstGeom prst="roundRect">
            <a:avLst/>
          </a:prstGeom>
          <a:solidFill>
            <a:srgbClr val="ED7D31">
              <a:lumMod val="20000"/>
              <a:lumOff val="80000"/>
            </a:srgbClr>
          </a:solidFill>
          <a:ln w="12700" cap="flat" cmpd="sng" algn="ctr">
            <a:solidFill>
              <a:srgbClr val="4472C4">
                <a:shade val="50000"/>
              </a:srgbClr>
            </a:solidFill>
            <a:prstDash val="solid"/>
            <a:miter lim="800000"/>
          </a:ln>
          <a:effectLst>
            <a:glow rad="139700">
              <a:srgbClr val="ED7D31">
                <a:satMod val="175000"/>
                <a:alpha val="40000"/>
              </a:srgbClr>
            </a:glow>
          </a:effectLst>
        </p:spPr>
        <p:txBody>
          <a:bodyPr rtlCol="0" anchor="ctr"/>
          <a:lstStyle/>
          <a:p>
            <a:pPr marL="0" marR="0" lvl="0" indent="165100" algn="just" defTabSz="914400" rtl="0" eaLnBrk="1" fontAlgn="auto" latinLnBrk="0" hangingPunct="1">
              <a:lnSpc>
                <a:spcPct val="130000"/>
              </a:lnSpc>
              <a:spcBef>
                <a:spcPts val="0"/>
              </a:spcBef>
              <a:spcAft>
                <a:spcPts val="200"/>
              </a:spcAft>
              <a:buClrTx/>
              <a:buSzTx/>
              <a:buFontTx/>
              <a:buNone/>
              <a:tabLst/>
              <a:defRPr/>
            </a:pPr>
            <a:r>
              <a:rPr kumimoji="0" lang="en-US" sz="3200" b="1" i="0" u="none" strike="noStrike" kern="0" cap="none" spc="0" normalizeH="0" baseline="0" noProof="0" smtClean="0">
                <a:ln>
                  <a:noFill/>
                </a:ln>
                <a:solidFill>
                  <a:srgbClr val="0070C0"/>
                </a:solidFill>
                <a:effectLst/>
                <a:uLnTx/>
                <a:uFillTx/>
                <a:latin typeface="#9Slide05 Brannboll Ny" panose="02000000000000000000" pitchFamily="2" charset="0"/>
                <a:ea typeface="Times New Roman" panose="02020603050405020304" pitchFamily="18" charset="0"/>
                <a:cs typeface="Times New Roman" pitchFamily="18" charset="0"/>
              </a:rPr>
              <a:t>TRÒ </a:t>
            </a:r>
            <a:r>
              <a:rPr kumimoji="0" lang="en-US" sz="3200" b="1" i="0" u="none" strike="noStrike" kern="0" cap="none" spc="0" normalizeH="0" baseline="0" noProof="0" dirty="0">
                <a:ln>
                  <a:noFill/>
                </a:ln>
                <a:solidFill>
                  <a:srgbClr val="0070C0"/>
                </a:solidFill>
                <a:effectLst/>
                <a:uLnTx/>
                <a:uFillTx/>
                <a:latin typeface="#9Slide05 Brannboll Ny" panose="02000000000000000000" pitchFamily="2" charset="0"/>
                <a:ea typeface="Times New Roman" panose="02020603050405020304" pitchFamily="18" charset="0"/>
                <a:cs typeface="Times New Roman" pitchFamily="18" charset="0"/>
              </a:rPr>
              <a:t>CHƠI: </a:t>
            </a:r>
            <a:r>
              <a:rPr kumimoji="0" lang="en-US" sz="3200" b="1" i="0" u="none" strike="noStrike" kern="0" cap="none" spc="0" normalizeH="0" baseline="0" noProof="0">
                <a:ln>
                  <a:noFill/>
                </a:ln>
                <a:solidFill>
                  <a:srgbClr val="0070C0"/>
                </a:solidFill>
                <a:effectLst/>
                <a:uLnTx/>
                <a:uFillTx/>
                <a:latin typeface="#9Slide05 Brannboll Ny" panose="02000000000000000000" pitchFamily="2" charset="0"/>
                <a:ea typeface="Times New Roman" panose="02020603050405020304" pitchFamily="18" charset="0"/>
                <a:cs typeface="Times New Roman" pitchFamily="18" charset="0"/>
              </a:rPr>
              <a:t>ĐÓNG </a:t>
            </a:r>
            <a:r>
              <a:rPr kumimoji="0" lang="en-US" sz="3200" b="1" i="0" u="none" strike="noStrike" kern="0" cap="none" spc="0" normalizeH="0" baseline="0" noProof="0" smtClean="0">
                <a:ln>
                  <a:noFill/>
                </a:ln>
                <a:solidFill>
                  <a:srgbClr val="0070C0"/>
                </a:solidFill>
                <a:effectLst/>
                <a:uLnTx/>
                <a:uFillTx/>
                <a:latin typeface="#9Slide05 Brannboll Ny" panose="02000000000000000000" pitchFamily="2" charset="0"/>
                <a:ea typeface="Times New Roman" panose="02020603050405020304" pitchFamily="18" charset="0"/>
                <a:cs typeface="Times New Roman" pitchFamily="18" charset="0"/>
              </a:rPr>
              <a:t>VAI</a:t>
            </a:r>
            <a:r>
              <a:rPr kumimoji="0" lang="en-US" sz="3200" b="1" i="0" u="none" strike="noStrike" kern="0" cap="none" spc="0" normalizeH="0" noProof="0" smtClean="0">
                <a:ln>
                  <a:noFill/>
                </a:ln>
                <a:solidFill>
                  <a:srgbClr val="0070C0"/>
                </a:solidFill>
                <a:effectLst/>
                <a:uLnTx/>
                <a:uFillTx/>
                <a:latin typeface="#9Slide05 Brannboll Ny" panose="02000000000000000000" pitchFamily="2" charset="0"/>
                <a:ea typeface="Times New Roman" panose="02020603050405020304" pitchFamily="18" charset="0"/>
                <a:cs typeface="Times New Roman" pitchFamily="18" charset="0"/>
              </a:rPr>
              <a:t> XỬ LÍ TÌNH HUỐNG</a:t>
            </a:r>
            <a:r>
              <a:rPr kumimoji="0" lang="en-US" sz="1800" b="0" i="0" u="none" strike="noStrike" kern="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mn-cs"/>
              </a:rPr>
              <a:t> </a:t>
            </a:r>
          </a:p>
        </p:txBody>
      </p:sp>
    </p:spTree>
    <p:extLst>
      <p:ext uri="{BB962C8B-B14F-4D97-AF65-F5344CB8AC3E}">
        <p14:creationId xmlns:p14="http://schemas.microsoft.com/office/powerpoint/2010/main" val="13022477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Effect transition="in" filter="fade">
                                      <p:cBhvr>
                                        <p:cTn id="13" dur="1000"/>
                                        <p:tgtEl>
                                          <p:spTgt spid="7">
                                            <p:txEl>
                                              <p:pRg st="1" end="1"/>
                                            </p:txEl>
                                          </p:spTgt>
                                        </p:tgtEl>
                                      </p:cBhvr>
                                    </p:animEffect>
                                    <p:anim calcmode="lin" valueType="num">
                                      <p:cBhvr>
                                        <p:cTn id="14"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1000"/>
                                        <p:tgtEl>
                                          <p:spTgt spid="7">
                                            <p:txEl>
                                              <p:pRg st="2" end="2"/>
                                            </p:txEl>
                                          </p:spTgt>
                                        </p:tgtEl>
                                      </p:cBhvr>
                                    </p:animEffect>
                                    <p:anim calcmode="lin" valueType="num">
                                      <p:cBhvr>
                                        <p:cTn id="20"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Effect transition="in" filter="fade">
                                      <p:cBhvr>
                                        <p:cTn id="25" dur="1000"/>
                                        <p:tgtEl>
                                          <p:spTgt spid="7">
                                            <p:txEl>
                                              <p:pRg st="3" end="3"/>
                                            </p:txEl>
                                          </p:spTgt>
                                        </p:tgtEl>
                                      </p:cBhvr>
                                    </p:animEffect>
                                    <p:anim calcmode="lin" valueType="num">
                                      <p:cBhvr>
                                        <p:cTn id="26"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Effect transition="in" filter="fade">
                                      <p:cBhvr>
                                        <p:cTn id="31" dur="1000"/>
                                        <p:tgtEl>
                                          <p:spTgt spid="7">
                                            <p:txEl>
                                              <p:pRg st="4" end="4"/>
                                            </p:txEl>
                                          </p:spTgt>
                                        </p:tgtEl>
                                      </p:cBhvr>
                                    </p:animEffect>
                                    <p:anim calcmode="lin" valueType="num">
                                      <p:cBhvr>
                                        <p:cTn id="3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8AA5BA-1406-49A7-88B5-A37157C686B5}"/>
              </a:ext>
            </a:extLst>
          </p:cNvPr>
          <p:cNvPicPr>
            <a:picLocks noChangeAspect="1"/>
          </p:cNvPicPr>
          <p:nvPr/>
        </p:nvPicPr>
        <p:blipFill>
          <a:blip r:embed="rId2"/>
          <a:stretch>
            <a:fillRect/>
          </a:stretch>
        </p:blipFill>
        <p:spPr>
          <a:xfrm>
            <a:off x="0" y="1"/>
            <a:ext cx="12192000" cy="6857999"/>
          </a:xfrm>
          <a:prstGeom prst="rect">
            <a:avLst/>
          </a:prstGeom>
        </p:spPr>
      </p:pic>
      <p:grpSp>
        <p:nvGrpSpPr>
          <p:cNvPr id="5" name="Group 4"/>
          <p:cNvGrpSpPr/>
          <p:nvPr/>
        </p:nvGrpSpPr>
        <p:grpSpPr>
          <a:xfrm>
            <a:off x="70694" y="262521"/>
            <a:ext cx="8182303" cy="6922049"/>
            <a:chOff x="101023" y="-521812"/>
            <a:chExt cx="7805125" cy="7602242"/>
          </a:xfrm>
        </p:grpSpPr>
        <p:pic>
          <p:nvPicPr>
            <p:cNvPr id="6" name="Google Shape;154;p8"/>
            <p:cNvPicPr preferRelativeResize="0"/>
            <p:nvPr/>
          </p:nvPicPr>
          <p:blipFill rotWithShape="1">
            <a:blip r:embed="rId3">
              <a:alphaModFix/>
            </a:blip>
            <a:srcRect l="16992" t="-937" r="50159" b="17086"/>
            <a:stretch/>
          </p:blipFill>
          <p:spPr>
            <a:xfrm>
              <a:off x="101023" y="-521812"/>
              <a:ext cx="7805125" cy="6999520"/>
            </a:xfrm>
            <a:prstGeom prst="rect">
              <a:avLst/>
            </a:prstGeom>
            <a:noFill/>
            <a:ln>
              <a:noFill/>
            </a:ln>
          </p:spPr>
        </p:pic>
        <p:pic>
          <p:nvPicPr>
            <p:cNvPr id="7" name="Google Shape;155;p8"/>
            <p:cNvPicPr preferRelativeResize="0"/>
            <p:nvPr/>
          </p:nvPicPr>
          <p:blipFill rotWithShape="1">
            <a:blip r:embed="rId4" cstate="print">
              <a:alphaModFix/>
            </a:blip>
            <a:srcRect/>
            <a:stretch/>
          </p:blipFill>
          <p:spPr>
            <a:xfrm>
              <a:off x="3068240" y="4750073"/>
              <a:ext cx="2072846" cy="2330357"/>
            </a:xfrm>
            <a:prstGeom prst="rect">
              <a:avLst/>
            </a:prstGeom>
            <a:noFill/>
            <a:ln>
              <a:noFill/>
            </a:ln>
          </p:spPr>
        </p:pic>
      </p:grpSp>
      <p:pic>
        <p:nvPicPr>
          <p:cNvPr id="9" name="Shape 95"/>
          <p:cNvPicPr/>
          <p:nvPr/>
        </p:nvPicPr>
        <p:blipFill>
          <a:blip r:embed="rId5"/>
          <a:stretch/>
        </p:blipFill>
        <p:spPr>
          <a:xfrm>
            <a:off x="8011886" y="2046514"/>
            <a:ext cx="4271553" cy="4302238"/>
          </a:xfrm>
          <a:prstGeom prst="rect">
            <a:avLst/>
          </a:prstGeom>
        </p:spPr>
      </p:pic>
      <p:sp>
        <p:nvSpPr>
          <p:cNvPr id="11" name="Rectangle: Rounded Corners 1">
            <a:extLst>
              <a:ext uri="{FF2B5EF4-FFF2-40B4-BE49-F238E27FC236}">
                <a16:creationId xmlns:a16="http://schemas.microsoft.com/office/drawing/2014/main" id="{49368C2B-08BB-4567-BA27-2402FAA3C31F}"/>
              </a:ext>
            </a:extLst>
          </p:cNvPr>
          <p:cNvSpPr/>
          <p:nvPr/>
        </p:nvSpPr>
        <p:spPr>
          <a:xfrm>
            <a:off x="5781213" y="101600"/>
            <a:ext cx="2071015" cy="798288"/>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165100" algn="just" defTabSz="914400" rtl="0" eaLnBrk="1" fontAlgn="auto" latinLnBrk="0" hangingPunct="1">
              <a:lnSpc>
                <a:spcPct val="130000"/>
              </a:lnSpc>
              <a:spcBef>
                <a:spcPts val="0"/>
              </a:spcBef>
              <a:spcAft>
                <a:spcPts val="200"/>
              </a:spcAft>
              <a:buClrTx/>
              <a:buSzTx/>
              <a:buFontTx/>
              <a:buNone/>
              <a:tabLst/>
              <a:defRPr/>
            </a:pPr>
            <a:r>
              <a:rPr kumimoji="0" lang="en-US" sz="3200" b="1" i="0" u="none" strike="noStrike" kern="1200" cap="none" spc="0" normalizeH="0" baseline="0" noProof="0" smtClean="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Bài</a:t>
            </a:r>
            <a:r>
              <a:rPr kumimoji="0" lang="en-US" sz="3200" b="1" i="0" u="none" strike="noStrike" kern="1200" cap="none" spc="0" normalizeH="0" noProof="0" smtClean="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 tập 5:</a:t>
            </a:r>
            <a:endPar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1690101400"/>
              </p:ext>
            </p:extLst>
          </p:nvPr>
        </p:nvGraphicFramePr>
        <p:xfrm>
          <a:off x="636751" y="1840813"/>
          <a:ext cx="6908799" cy="3350542"/>
        </p:xfrm>
        <a:graphic>
          <a:graphicData uri="http://schemas.openxmlformats.org/drawingml/2006/table">
            <a:tbl>
              <a:tblPr firstRow="1" bandRow="1">
                <a:tableStyleId>{21E4AEA4-8DFA-4A89-87EB-49C32662AFE0}</a:tableStyleId>
              </a:tblPr>
              <a:tblGrid>
                <a:gridCol w="2302933">
                  <a:extLst>
                    <a:ext uri="{9D8B030D-6E8A-4147-A177-3AD203B41FA5}">
                      <a16:colId xmlns:a16="http://schemas.microsoft.com/office/drawing/2014/main" val="20000"/>
                    </a:ext>
                  </a:extLst>
                </a:gridCol>
                <a:gridCol w="2302933">
                  <a:extLst>
                    <a:ext uri="{9D8B030D-6E8A-4147-A177-3AD203B41FA5}">
                      <a16:colId xmlns:a16="http://schemas.microsoft.com/office/drawing/2014/main" val="20001"/>
                    </a:ext>
                  </a:extLst>
                </a:gridCol>
                <a:gridCol w="2302933">
                  <a:extLst>
                    <a:ext uri="{9D8B030D-6E8A-4147-A177-3AD203B41FA5}">
                      <a16:colId xmlns:a16="http://schemas.microsoft.com/office/drawing/2014/main" val="20002"/>
                    </a:ext>
                  </a:extLst>
                </a:gridCol>
              </a:tblGrid>
              <a:tr h="776111">
                <a:tc>
                  <a:txBody>
                    <a:bodyPr/>
                    <a:lstStyle/>
                    <a:p>
                      <a:pPr algn="ctr"/>
                      <a:r>
                        <a:rPr lang="en-US" sz="2800" b="1" kern="1200" smtClean="0">
                          <a:solidFill>
                            <a:schemeClr val="lt1"/>
                          </a:solidFill>
                          <a:effectLst/>
                          <a:latin typeface="+mn-lt"/>
                          <a:ea typeface="+mn-ea"/>
                          <a:cs typeface="+mn-cs"/>
                        </a:rPr>
                        <a:t>Việc đã thực hiện tốt</a:t>
                      </a:r>
                      <a:endParaRPr lang="en-US" sz="2800"/>
                    </a:p>
                  </a:txBody>
                  <a:tcPr/>
                </a:tc>
                <a:tc>
                  <a:txBody>
                    <a:bodyPr/>
                    <a:lstStyle/>
                    <a:p>
                      <a:pPr algn="ctr"/>
                      <a:r>
                        <a:rPr lang="en-US" sz="2800" b="1" kern="1200" smtClean="0">
                          <a:solidFill>
                            <a:schemeClr val="lt1"/>
                          </a:solidFill>
                          <a:effectLst/>
                          <a:latin typeface="+mn-lt"/>
                          <a:ea typeface="+mn-ea"/>
                          <a:cs typeface="+mn-cs"/>
                        </a:rPr>
                        <a:t>Việc chưa thực hiện tốt</a:t>
                      </a:r>
                      <a:endParaRPr lang="en-US" sz="2800"/>
                    </a:p>
                  </a:txBody>
                  <a:tcPr/>
                </a:tc>
                <a:tc>
                  <a:txBody>
                    <a:bodyPr/>
                    <a:lstStyle/>
                    <a:p>
                      <a:pPr algn="ctr"/>
                      <a:r>
                        <a:rPr lang="en-US" sz="2800" b="1" kern="1200" smtClean="0">
                          <a:solidFill>
                            <a:schemeClr val="lt1"/>
                          </a:solidFill>
                          <a:effectLst/>
                          <a:latin typeface="+mn-lt"/>
                          <a:ea typeface="+mn-ea"/>
                          <a:cs typeface="+mn-cs"/>
                        </a:rPr>
                        <a:t>Cách khắc phục những việc chưa thực hiện tốt</a:t>
                      </a:r>
                      <a:endParaRPr lang="en-US" sz="2800"/>
                    </a:p>
                  </a:txBody>
                  <a:tcPr/>
                </a:tc>
                <a:extLst>
                  <a:ext uri="{0D108BD9-81ED-4DB2-BD59-A6C34878D82A}">
                    <a16:rowId xmlns:a16="http://schemas.microsoft.com/office/drawing/2014/main" val="10000"/>
                  </a:ext>
                </a:extLst>
              </a:tr>
              <a:tr h="776111">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776111">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2177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 name="Picture 232">
            <a:extLst>
              <a:ext uri="{FF2B5EF4-FFF2-40B4-BE49-F238E27FC236}">
                <a16:creationId xmlns:a16="http://schemas.microsoft.com/office/drawing/2014/main" id="{A3069461-560C-4783-87E4-ABE516ADE0FF}"/>
              </a:ext>
            </a:extLst>
          </p:cNvPr>
          <p:cNvPicPr>
            <a:picLocks noChangeAspect="1"/>
          </p:cNvPicPr>
          <p:nvPr/>
        </p:nvPicPr>
        <p:blipFill>
          <a:blip r:embed="rId2"/>
          <a:stretch>
            <a:fillRect/>
          </a:stretch>
        </p:blipFill>
        <p:spPr>
          <a:xfrm>
            <a:off x="10276" y="14213"/>
            <a:ext cx="12192000" cy="6857999"/>
          </a:xfrm>
          <a:prstGeom prst="rect">
            <a:avLst/>
          </a:prstGeom>
        </p:spPr>
      </p:pic>
      <p:pic>
        <p:nvPicPr>
          <p:cNvPr id="2" name="图片 6">
            <a:extLst>
              <a:ext uri="{FF2B5EF4-FFF2-40B4-BE49-F238E27FC236}">
                <a16:creationId xmlns:a16="http://schemas.microsoft.com/office/drawing/2014/main" id="{FB6E761C-C8D6-4D13-BAE7-1C1FF426A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690" y="3960282"/>
            <a:ext cx="2324754" cy="3124661"/>
          </a:xfrm>
          <a:prstGeom prst="rect">
            <a:avLst/>
          </a:prstGeom>
        </p:spPr>
      </p:pic>
      <p:pic>
        <p:nvPicPr>
          <p:cNvPr id="3" name="图片 11">
            <a:extLst>
              <a:ext uri="{FF2B5EF4-FFF2-40B4-BE49-F238E27FC236}">
                <a16:creationId xmlns:a16="http://schemas.microsoft.com/office/drawing/2014/main" id="{FFE99B26-B51D-4F7B-8B21-28D0AC9C0B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18704" y="5381279"/>
            <a:ext cx="2687307" cy="1603067"/>
          </a:xfrm>
          <a:prstGeom prst="rect">
            <a:avLst/>
          </a:prstGeom>
        </p:spPr>
      </p:pic>
      <p:pic>
        <p:nvPicPr>
          <p:cNvPr id="5" name="图片 2">
            <a:extLst>
              <a:ext uri="{FF2B5EF4-FFF2-40B4-BE49-F238E27FC236}">
                <a16:creationId xmlns:a16="http://schemas.microsoft.com/office/drawing/2014/main" id="{011E1504-3C29-4E22-BF62-C8AC9D8599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61285" y="1520119"/>
            <a:ext cx="979749" cy="1249856"/>
          </a:xfrm>
          <a:prstGeom prst="rect">
            <a:avLst/>
          </a:prstGeom>
        </p:spPr>
      </p:pic>
      <p:grpSp>
        <p:nvGrpSpPr>
          <p:cNvPr id="6" name="组合 2">
            <a:extLst>
              <a:ext uri="{FF2B5EF4-FFF2-40B4-BE49-F238E27FC236}">
                <a16:creationId xmlns:a16="http://schemas.microsoft.com/office/drawing/2014/main" id="{8D054DAA-598A-45C3-8124-9575502FA773}"/>
              </a:ext>
            </a:extLst>
          </p:cNvPr>
          <p:cNvGrpSpPr/>
          <p:nvPr/>
        </p:nvGrpSpPr>
        <p:grpSpPr>
          <a:xfrm>
            <a:off x="-80099" y="507602"/>
            <a:ext cx="6926961" cy="4047990"/>
            <a:chOff x="1949253" y="1627716"/>
            <a:chExt cx="3271491" cy="2309600"/>
          </a:xfrm>
        </p:grpSpPr>
        <p:grpSp>
          <p:nvGrpSpPr>
            <p:cNvPr id="7" name="组合 135">
              <a:extLst>
                <a:ext uri="{FF2B5EF4-FFF2-40B4-BE49-F238E27FC236}">
                  <a16:creationId xmlns:a16="http://schemas.microsoft.com/office/drawing/2014/main" id="{D58AED1F-ABF0-45D8-9A7E-839BE7D8990D}"/>
                </a:ext>
              </a:extLst>
            </p:cNvPr>
            <p:cNvGrpSpPr/>
            <p:nvPr/>
          </p:nvGrpSpPr>
          <p:grpSpPr>
            <a:xfrm>
              <a:off x="1949253" y="1627716"/>
              <a:ext cx="3271491" cy="2309600"/>
              <a:chOff x="3246438" y="1068388"/>
              <a:chExt cx="5711825" cy="4678363"/>
            </a:xfrm>
            <a:solidFill>
              <a:schemeClr val="tx1"/>
            </a:solidFill>
          </p:grpSpPr>
          <p:sp>
            <p:nvSpPr>
              <p:cNvPr id="9" name="Freeform 5">
                <a:extLst>
                  <a:ext uri="{FF2B5EF4-FFF2-40B4-BE49-F238E27FC236}">
                    <a16:creationId xmlns:a16="http://schemas.microsoft.com/office/drawing/2014/main" id="{2FBD4893-B88F-4FBC-BD03-0254E284235F}"/>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 name="Freeform 6">
                <a:extLst>
                  <a:ext uri="{FF2B5EF4-FFF2-40B4-BE49-F238E27FC236}">
                    <a16:creationId xmlns:a16="http://schemas.microsoft.com/office/drawing/2014/main" id="{D4EB34A4-A035-404A-B799-4CCDE9F07F69}"/>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 name="Freeform 7">
                <a:extLst>
                  <a:ext uri="{FF2B5EF4-FFF2-40B4-BE49-F238E27FC236}">
                    <a16:creationId xmlns:a16="http://schemas.microsoft.com/office/drawing/2014/main" id="{72C4CA55-130E-4123-8B78-6588168C47FC}"/>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 name="Freeform 8">
                <a:extLst>
                  <a:ext uri="{FF2B5EF4-FFF2-40B4-BE49-F238E27FC236}">
                    <a16:creationId xmlns:a16="http://schemas.microsoft.com/office/drawing/2014/main" id="{A28C9912-2B57-4F8E-899C-E4FD9C7BD1F5}"/>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 name="Freeform 9">
                <a:extLst>
                  <a:ext uri="{FF2B5EF4-FFF2-40B4-BE49-F238E27FC236}">
                    <a16:creationId xmlns:a16="http://schemas.microsoft.com/office/drawing/2014/main" id="{D1EF031C-073B-4CEF-A06F-2BFE289DC182}"/>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 name="Freeform 10">
                <a:extLst>
                  <a:ext uri="{FF2B5EF4-FFF2-40B4-BE49-F238E27FC236}">
                    <a16:creationId xmlns:a16="http://schemas.microsoft.com/office/drawing/2014/main" id="{EA57F0DF-82AF-42A0-8BF2-38A854DA78BF}"/>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 name="Freeform 11">
                <a:extLst>
                  <a:ext uri="{FF2B5EF4-FFF2-40B4-BE49-F238E27FC236}">
                    <a16:creationId xmlns:a16="http://schemas.microsoft.com/office/drawing/2014/main" id="{85528011-66C8-4818-905B-A5119A0B998B}"/>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16" name="组合 143">
                <a:extLst>
                  <a:ext uri="{FF2B5EF4-FFF2-40B4-BE49-F238E27FC236}">
                    <a16:creationId xmlns:a16="http://schemas.microsoft.com/office/drawing/2014/main" id="{11BF4EF0-1B05-417E-9563-07561244CB09}"/>
                  </a:ext>
                </a:extLst>
              </p:cNvPr>
              <p:cNvGrpSpPr/>
              <p:nvPr/>
            </p:nvGrpSpPr>
            <p:grpSpPr>
              <a:xfrm>
                <a:off x="3517901" y="1225551"/>
                <a:ext cx="5260975" cy="4090987"/>
                <a:chOff x="3517901" y="1225551"/>
                <a:chExt cx="5260975" cy="4090987"/>
              </a:xfrm>
              <a:grpFill/>
            </p:grpSpPr>
            <p:sp>
              <p:nvSpPr>
                <p:cNvPr id="17" name="Freeform 12">
                  <a:extLst>
                    <a:ext uri="{FF2B5EF4-FFF2-40B4-BE49-F238E27FC236}">
                      <a16:creationId xmlns:a16="http://schemas.microsoft.com/office/drawing/2014/main" id="{078A2F5E-DDEF-4ED9-8CEE-E6D8A2EA2912}"/>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13">
                  <a:extLst>
                    <a:ext uri="{FF2B5EF4-FFF2-40B4-BE49-F238E27FC236}">
                      <a16:creationId xmlns:a16="http://schemas.microsoft.com/office/drawing/2014/main" id="{2C153CBA-C459-4691-9A24-566F8B93692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14">
                  <a:extLst>
                    <a:ext uri="{FF2B5EF4-FFF2-40B4-BE49-F238E27FC236}">
                      <a16:creationId xmlns:a16="http://schemas.microsoft.com/office/drawing/2014/main" id="{DF8BD1EE-340A-48FA-8E6F-A96CC67B7DFA}"/>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15">
                  <a:extLst>
                    <a:ext uri="{FF2B5EF4-FFF2-40B4-BE49-F238E27FC236}">
                      <a16:creationId xmlns:a16="http://schemas.microsoft.com/office/drawing/2014/main" id="{8507A91A-E4A8-4490-B57F-FA838B66CE63}"/>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6">
                  <a:extLst>
                    <a:ext uri="{FF2B5EF4-FFF2-40B4-BE49-F238E27FC236}">
                      <a16:creationId xmlns:a16="http://schemas.microsoft.com/office/drawing/2014/main" id="{C70852DC-F006-4DC0-B237-6F210206F90F}"/>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7">
                  <a:extLst>
                    <a:ext uri="{FF2B5EF4-FFF2-40B4-BE49-F238E27FC236}">
                      <a16:creationId xmlns:a16="http://schemas.microsoft.com/office/drawing/2014/main" id="{95FF7DF2-0A5B-49A4-A849-C73B5133BC57}"/>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3" name="Freeform 18">
                  <a:extLst>
                    <a:ext uri="{FF2B5EF4-FFF2-40B4-BE49-F238E27FC236}">
                      <a16:creationId xmlns:a16="http://schemas.microsoft.com/office/drawing/2014/main" id="{9B65670F-5131-4554-904D-000E1C3DDBA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4" name="Freeform 19">
                  <a:extLst>
                    <a:ext uri="{FF2B5EF4-FFF2-40B4-BE49-F238E27FC236}">
                      <a16:creationId xmlns:a16="http://schemas.microsoft.com/office/drawing/2014/main" id="{08D22F81-B21D-4282-A456-82C4DF2A2414}"/>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20">
                  <a:extLst>
                    <a:ext uri="{FF2B5EF4-FFF2-40B4-BE49-F238E27FC236}">
                      <a16:creationId xmlns:a16="http://schemas.microsoft.com/office/drawing/2014/main" id="{ECF0E66D-ACED-47C4-BFDA-CE90499A7C07}"/>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21">
                  <a:extLst>
                    <a:ext uri="{FF2B5EF4-FFF2-40B4-BE49-F238E27FC236}">
                      <a16:creationId xmlns:a16="http://schemas.microsoft.com/office/drawing/2014/main" id="{102F4BF2-A344-400F-985E-84A23364F0BE}"/>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22">
                  <a:extLst>
                    <a:ext uri="{FF2B5EF4-FFF2-40B4-BE49-F238E27FC236}">
                      <a16:creationId xmlns:a16="http://schemas.microsoft.com/office/drawing/2014/main" id="{9D460B84-51DF-4FD8-BB46-A781506F8DDA}"/>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23">
                  <a:extLst>
                    <a:ext uri="{FF2B5EF4-FFF2-40B4-BE49-F238E27FC236}">
                      <a16:creationId xmlns:a16="http://schemas.microsoft.com/office/drawing/2014/main" id="{5C14206F-BDF1-45E4-BD48-FF34C9871B8E}"/>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24">
                  <a:extLst>
                    <a:ext uri="{FF2B5EF4-FFF2-40B4-BE49-F238E27FC236}">
                      <a16:creationId xmlns:a16="http://schemas.microsoft.com/office/drawing/2014/main" id="{507B968D-20D0-4516-89A9-DC4415AE8B3F}"/>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25">
                  <a:extLst>
                    <a:ext uri="{FF2B5EF4-FFF2-40B4-BE49-F238E27FC236}">
                      <a16:creationId xmlns:a16="http://schemas.microsoft.com/office/drawing/2014/main" id="{0D362F8F-453F-4FA2-ABC9-CCB92CFF9645}"/>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26">
                  <a:extLst>
                    <a:ext uri="{FF2B5EF4-FFF2-40B4-BE49-F238E27FC236}">
                      <a16:creationId xmlns:a16="http://schemas.microsoft.com/office/drawing/2014/main" id="{7BF0C9C7-C262-4992-B6D3-9631F608182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7">
                  <a:extLst>
                    <a:ext uri="{FF2B5EF4-FFF2-40B4-BE49-F238E27FC236}">
                      <a16:creationId xmlns:a16="http://schemas.microsoft.com/office/drawing/2014/main" id="{8876E981-D179-44BA-B61D-36004548C27E}"/>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8">
                  <a:extLst>
                    <a:ext uri="{FF2B5EF4-FFF2-40B4-BE49-F238E27FC236}">
                      <a16:creationId xmlns:a16="http://schemas.microsoft.com/office/drawing/2014/main" id="{77C5A5ED-995B-42F6-B616-4B53BCE2D2A2}"/>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9">
                  <a:extLst>
                    <a:ext uri="{FF2B5EF4-FFF2-40B4-BE49-F238E27FC236}">
                      <a16:creationId xmlns:a16="http://schemas.microsoft.com/office/drawing/2014/main" id="{8730ABBD-359A-470F-A3F3-24B73819BA3B}"/>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30">
                  <a:extLst>
                    <a:ext uri="{FF2B5EF4-FFF2-40B4-BE49-F238E27FC236}">
                      <a16:creationId xmlns:a16="http://schemas.microsoft.com/office/drawing/2014/main" id="{7748A976-902F-49DE-9572-926959E28644}"/>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31">
                  <a:extLst>
                    <a:ext uri="{FF2B5EF4-FFF2-40B4-BE49-F238E27FC236}">
                      <a16:creationId xmlns:a16="http://schemas.microsoft.com/office/drawing/2014/main" id="{47827897-CAC0-4E5E-A3D8-2831F1F43CAF}"/>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32">
                  <a:extLst>
                    <a:ext uri="{FF2B5EF4-FFF2-40B4-BE49-F238E27FC236}">
                      <a16:creationId xmlns:a16="http://schemas.microsoft.com/office/drawing/2014/main" id="{E773F939-CB07-4596-9FDD-B9238A8E055C}"/>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33">
                  <a:extLst>
                    <a:ext uri="{FF2B5EF4-FFF2-40B4-BE49-F238E27FC236}">
                      <a16:creationId xmlns:a16="http://schemas.microsoft.com/office/drawing/2014/main" id="{D3FF9045-86AC-42C3-AC0C-808A19F00B9D}"/>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34">
                  <a:extLst>
                    <a:ext uri="{FF2B5EF4-FFF2-40B4-BE49-F238E27FC236}">
                      <a16:creationId xmlns:a16="http://schemas.microsoft.com/office/drawing/2014/main" id="{4810AD40-77E8-4C96-955D-A8AC4897FEF8}"/>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35">
                  <a:extLst>
                    <a:ext uri="{FF2B5EF4-FFF2-40B4-BE49-F238E27FC236}">
                      <a16:creationId xmlns:a16="http://schemas.microsoft.com/office/drawing/2014/main" id="{F62D7822-0794-42AB-BC1B-1B79FAA3D11D}"/>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36">
                  <a:extLst>
                    <a:ext uri="{FF2B5EF4-FFF2-40B4-BE49-F238E27FC236}">
                      <a16:creationId xmlns:a16="http://schemas.microsoft.com/office/drawing/2014/main" id="{74C67D56-3290-4233-B7D4-80AB3549D85D}"/>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7">
                  <a:extLst>
                    <a:ext uri="{FF2B5EF4-FFF2-40B4-BE49-F238E27FC236}">
                      <a16:creationId xmlns:a16="http://schemas.microsoft.com/office/drawing/2014/main" id="{B08A9991-16D5-4310-8175-32877E073FD3}"/>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8">
                  <a:extLst>
                    <a:ext uri="{FF2B5EF4-FFF2-40B4-BE49-F238E27FC236}">
                      <a16:creationId xmlns:a16="http://schemas.microsoft.com/office/drawing/2014/main" id="{4AAA0EEE-06B0-4EAC-A16A-26D01F993B4D}"/>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9">
                  <a:extLst>
                    <a:ext uri="{FF2B5EF4-FFF2-40B4-BE49-F238E27FC236}">
                      <a16:creationId xmlns:a16="http://schemas.microsoft.com/office/drawing/2014/main" id="{0E610C5D-2436-4FA4-B7E9-5374807435B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40">
                  <a:extLst>
                    <a:ext uri="{FF2B5EF4-FFF2-40B4-BE49-F238E27FC236}">
                      <a16:creationId xmlns:a16="http://schemas.microsoft.com/office/drawing/2014/main" id="{23A96C75-3B18-49D5-9ED8-3A423B50DC88}"/>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41">
                  <a:extLst>
                    <a:ext uri="{FF2B5EF4-FFF2-40B4-BE49-F238E27FC236}">
                      <a16:creationId xmlns:a16="http://schemas.microsoft.com/office/drawing/2014/main" id="{740E3DD9-1D2C-45E7-8926-B69EBDD78E9F}"/>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42">
                  <a:extLst>
                    <a:ext uri="{FF2B5EF4-FFF2-40B4-BE49-F238E27FC236}">
                      <a16:creationId xmlns:a16="http://schemas.microsoft.com/office/drawing/2014/main" id="{720AE166-A88B-42C0-B870-AC61CA4C00AE}"/>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43">
                  <a:extLst>
                    <a:ext uri="{FF2B5EF4-FFF2-40B4-BE49-F238E27FC236}">
                      <a16:creationId xmlns:a16="http://schemas.microsoft.com/office/drawing/2014/main" id="{D239EE26-C665-4D57-B02D-D5F2D9A1BB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44">
                  <a:extLst>
                    <a:ext uri="{FF2B5EF4-FFF2-40B4-BE49-F238E27FC236}">
                      <a16:creationId xmlns:a16="http://schemas.microsoft.com/office/drawing/2014/main" id="{5E431BA4-5FA5-42DD-877F-B8D56B2496CC}"/>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45">
                  <a:extLst>
                    <a:ext uri="{FF2B5EF4-FFF2-40B4-BE49-F238E27FC236}">
                      <a16:creationId xmlns:a16="http://schemas.microsoft.com/office/drawing/2014/main" id="{E30B3B95-3C44-42DB-B2C1-7B09F705DBF7}"/>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46">
                  <a:extLst>
                    <a:ext uri="{FF2B5EF4-FFF2-40B4-BE49-F238E27FC236}">
                      <a16:creationId xmlns:a16="http://schemas.microsoft.com/office/drawing/2014/main" id="{D367A7FF-8C78-4355-A197-4117A3B21E74}"/>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7">
                  <a:extLst>
                    <a:ext uri="{FF2B5EF4-FFF2-40B4-BE49-F238E27FC236}">
                      <a16:creationId xmlns:a16="http://schemas.microsoft.com/office/drawing/2014/main" id="{C1BFD2A0-ECA2-4438-9162-3A6E2B9E91D0}"/>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8">
                  <a:extLst>
                    <a:ext uri="{FF2B5EF4-FFF2-40B4-BE49-F238E27FC236}">
                      <a16:creationId xmlns:a16="http://schemas.microsoft.com/office/drawing/2014/main" id="{A613BF4C-321C-45DF-AD04-74ACAF334416}"/>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9">
                  <a:extLst>
                    <a:ext uri="{FF2B5EF4-FFF2-40B4-BE49-F238E27FC236}">
                      <a16:creationId xmlns:a16="http://schemas.microsoft.com/office/drawing/2014/main" id="{371393D0-2847-4F8D-8B0F-A6CAFCD4001D}"/>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50">
                  <a:extLst>
                    <a:ext uri="{FF2B5EF4-FFF2-40B4-BE49-F238E27FC236}">
                      <a16:creationId xmlns:a16="http://schemas.microsoft.com/office/drawing/2014/main" id="{13B9E13F-C245-43E2-BB6B-58D2AA62A314}"/>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51">
                  <a:extLst>
                    <a:ext uri="{FF2B5EF4-FFF2-40B4-BE49-F238E27FC236}">
                      <a16:creationId xmlns:a16="http://schemas.microsoft.com/office/drawing/2014/main" id="{CD2E4A88-2213-4213-B091-0F9023152C4F}"/>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52">
                  <a:extLst>
                    <a:ext uri="{FF2B5EF4-FFF2-40B4-BE49-F238E27FC236}">
                      <a16:creationId xmlns:a16="http://schemas.microsoft.com/office/drawing/2014/main" id="{37D4605B-835C-4A96-AC84-92734A6ACF1D}"/>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53">
                  <a:extLst>
                    <a:ext uri="{FF2B5EF4-FFF2-40B4-BE49-F238E27FC236}">
                      <a16:creationId xmlns:a16="http://schemas.microsoft.com/office/drawing/2014/main" id="{2332D1D1-627B-4ABF-9A4D-D844C0AB1E9D}"/>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54">
                  <a:extLst>
                    <a:ext uri="{FF2B5EF4-FFF2-40B4-BE49-F238E27FC236}">
                      <a16:creationId xmlns:a16="http://schemas.microsoft.com/office/drawing/2014/main" id="{DFC98597-F6F8-413B-873B-0582015BF1E6}"/>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55">
                  <a:extLst>
                    <a:ext uri="{FF2B5EF4-FFF2-40B4-BE49-F238E27FC236}">
                      <a16:creationId xmlns:a16="http://schemas.microsoft.com/office/drawing/2014/main" id="{AEACEEE6-A713-4806-A186-C865F4748B1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56">
                  <a:extLst>
                    <a:ext uri="{FF2B5EF4-FFF2-40B4-BE49-F238E27FC236}">
                      <a16:creationId xmlns:a16="http://schemas.microsoft.com/office/drawing/2014/main" id="{D0BE59FC-6B1D-499D-8CC1-8801320C0E4D}"/>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7">
                  <a:extLst>
                    <a:ext uri="{FF2B5EF4-FFF2-40B4-BE49-F238E27FC236}">
                      <a16:creationId xmlns:a16="http://schemas.microsoft.com/office/drawing/2014/main" id="{3389736A-83C4-41B8-A3E5-8F3B8EC0E882}"/>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8">
                  <a:extLst>
                    <a:ext uri="{FF2B5EF4-FFF2-40B4-BE49-F238E27FC236}">
                      <a16:creationId xmlns:a16="http://schemas.microsoft.com/office/drawing/2014/main" id="{10FFE8F2-0A7D-45BD-B850-EFF5D7314C91}"/>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9">
                  <a:extLst>
                    <a:ext uri="{FF2B5EF4-FFF2-40B4-BE49-F238E27FC236}">
                      <a16:creationId xmlns:a16="http://schemas.microsoft.com/office/drawing/2014/main" id="{76F9DE01-0CB1-4233-ACF8-7C194D3373C5}"/>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60">
                  <a:extLst>
                    <a:ext uri="{FF2B5EF4-FFF2-40B4-BE49-F238E27FC236}">
                      <a16:creationId xmlns:a16="http://schemas.microsoft.com/office/drawing/2014/main" id="{E1ADEA28-A5A3-46E4-B784-470F380C84A8}"/>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61">
                  <a:extLst>
                    <a:ext uri="{FF2B5EF4-FFF2-40B4-BE49-F238E27FC236}">
                      <a16:creationId xmlns:a16="http://schemas.microsoft.com/office/drawing/2014/main" id="{883E643E-FA87-4897-AB60-68E6766E3327}"/>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62">
                  <a:extLst>
                    <a:ext uri="{FF2B5EF4-FFF2-40B4-BE49-F238E27FC236}">
                      <a16:creationId xmlns:a16="http://schemas.microsoft.com/office/drawing/2014/main" id="{AF39DB9A-25BE-4B01-BC5A-978942C02467}"/>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63">
                  <a:extLst>
                    <a:ext uri="{FF2B5EF4-FFF2-40B4-BE49-F238E27FC236}">
                      <a16:creationId xmlns:a16="http://schemas.microsoft.com/office/drawing/2014/main" id="{39975B54-5C53-4FD1-BBE1-2CFD328F20CE}"/>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64">
                  <a:extLst>
                    <a:ext uri="{FF2B5EF4-FFF2-40B4-BE49-F238E27FC236}">
                      <a16:creationId xmlns:a16="http://schemas.microsoft.com/office/drawing/2014/main" id="{33C9685E-20BD-4783-9FAC-AA7483338A02}"/>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65">
                  <a:extLst>
                    <a:ext uri="{FF2B5EF4-FFF2-40B4-BE49-F238E27FC236}">
                      <a16:creationId xmlns:a16="http://schemas.microsoft.com/office/drawing/2014/main" id="{3C5F0C41-B90A-4493-B0EA-D4E5022D4AB4}"/>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66">
                  <a:extLst>
                    <a:ext uri="{FF2B5EF4-FFF2-40B4-BE49-F238E27FC236}">
                      <a16:creationId xmlns:a16="http://schemas.microsoft.com/office/drawing/2014/main" id="{1552B270-1C03-4BEB-B9D5-4A1898C22B42}"/>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7">
                  <a:extLst>
                    <a:ext uri="{FF2B5EF4-FFF2-40B4-BE49-F238E27FC236}">
                      <a16:creationId xmlns:a16="http://schemas.microsoft.com/office/drawing/2014/main" id="{8CA014FC-367A-41CE-99A3-C948AF287337}"/>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8">
                  <a:extLst>
                    <a:ext uri="{FF2B5EF4-FFF2-40B4-BE49-F238E27FC236}">
                      <a16:creationId xmlns:a16="http://schemas.microsoft.com/office/drawing/2014/main" id="{E41AF02E-241D-476E-87A2-574DB8B17A4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9">
                  <a:extLst>
                    <a:ext uri="{FF2B5EF4-FFF2-40B4-BE49-F238E27FC236}">
                      <a16:creationId xmlns:a16="http://schemas.microsoft.com/office/drawing/2014/main" id="{00CFF0C6-B4D8-4D67-A702-2FC093082BBE}"/>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70">
                  <a:extLst>
                    <a:ext uri="{FF2B5EF4-FFF2-40B4-BE49-F238E27FC236}">
                      <a16:creationId xmlns:a16="http://schemas.microsoft.com/office/drawing/2014/main" id="{48DD892B-09D6-4017-8069-CD99A934DFE4}"/>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71">
                  <a:extLst>
                    <a:ext uri="{FF2B5EF4-FFF2-40B4-BE49-F238E27FC236}">
                      <a16:creationId xmlns:a16="http://schemas.microsoft.com/office/drawing/2014/main" id="{16278466-0AC4-417A-A95C-A55D1F24EECA}"/>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72">
                  <a:extLst>
                    <a:ext uri="{FF2B5EF4-FFF2-40B4-BE49-F238E27FC236}">
                      <a16:creationId xmlns:a16="http://schemas.microsoft.com/office/drawing/2014/main" id="{45BCE868-6757-4A1C-B055-14BF7947CFE0}"/>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73">
                  <a:extLst>
                    <a:ext uri="{FF2B5EF4-FFF2-40B4-BE49-F238E27FC236}">
                      <a16:creationId xmlns:a16="http://schemas.microsoft.com/office/drawing/2014/main" id="{4715512D-2B04-4CB6-9564-89504E4B3F6C}"/>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74">
                  <a:extLst>
                    <a:ext uri="{FF2B5EF4-FFF2-40B4-BE49-F238E27FC236}">
                      <a16:creationId xmlns:a16="http://schemas.microsoft.com/office/drawing/2014/main" id="{711A7AB7-A430-4710-8295-B0D932A26A63}"/>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75">
                  <a:extLst>
                    <a:ext uri="{FF2B5EF4-FFF2-40B4-BE49-F238E27FC236}">
                      <a16:creationId xmlns:a16="http://schemas.microsoft.com/office/drawing/2014/main" id="{6255BAE5-6F8E-46D8-BF2E-1C070916AD56}"/>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76">
                  <a:extLst>
                    <a:ext uri="{FF2B5EF4-FFF2-40B4-BE49-F238E27FC236}">
                      <a16:creationId xmlns:a16="http://schemas.microsoft.com/office/drawing/2014/main" id="{A45FEC60-4FF0-46EB-8EAF-37C82117C964}"/>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7">
                  <a:extLst>
                    <a:ext uri="{FF2B5EF4-FFF2-40B4-BE49-F238E27FC236}">
                      <a16:creationId xmlns:a16="http://schemas.microsoft.com/office/drawing/2014/main" id="{EC013A5A-1403-4A69-BCE8-27253D75ADD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8">
                  <a:extLst>
                    <a:ext uri="{FF2B5EF4-FFF2-40B4-BE49-F238E27FC236}">
                      <a16:creationId xmlns:a16="http://schemas.microsoft.com/office/drawing/2014/main" id="{DC5CC0DD-C766-4149-9FED-22A44D357C6D}"/>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9">
                  <a:extLst>
                    <a:ext uri="{FF2B5EF4-FFF2-40B4-BE49-F238E27FC236}">
                      <a16:creationId xmlns:a16="http://schemas.microsoft.com/office/drawing/2014/main" id="{6B173FAD-BF75-4904-8C0E-1E7F2F2481E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80">
                  <a:extLst>
                    <a:ext uri="{FF2B5EF4-FFF2-40B4-BE49-F238E27FC236}">
                      <a16:creationId xmlns:a16="http://schemas.microsoft.com/office/drawing/2014/main" id="{6B395EA2-ACF3-4ACE-8584-07CDF8722EFE}"/>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81">
                  <a:extLst>
                    <a:ext uri="{FF2B5EF4-FFF2-40B4-BE49-F238E27FC236}">
                      <a16:creationId xmlns:a16="http://schemas.microsoft.com/office/drawing/2014/main" id="{5CC9C077-0EA0-4772-923C-F378EB0BFADA}"/>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82">
                  <a:extLst>
                    <a:ext uri="{FF2B5EF4-FFF2-40B4-BE49-F238E27FC236}">
                      <a16:creationId xmlns:a16="http://schemas.microsoft.com/office/drawing/2014/main" id="{9F596560-6226-422E-8C5A-6AF41D67F860}"/>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83">
                  <a:extLst>
                    <a:ext uri="{FF2B5EF4-FFF2-40B4-BE49-F238E27FC236}">
                      <a16:creationId xmlns:a16="http://schemas.microsoft.com/office/drawing/2014/main" id="{F23CCCC9-D0D7-40AD-8900-A0020D00E818}"/>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84">
                  <a:extLst>
                    <a:ext uri="{FF2B5EF4-FFF2-40B4-BE49-F238E27FC236}">
                      <a16:creationId xmlns:a16="http://schemas.microsoft.com/office/drawing/2014/main" id="{EC1840F2-B0DB-47CF-B055-EFF68735067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85">
                  <a:extLst>
                    <a:ext uri="{FF2B5EF4-FFF2-40B4-BE49-F238E27FC236}">
                      <a16:creationId xmlns:a16="http://schemas.microsoft.com/office/drawing/2014/main" id="{7E0F32F5-849E-4778-B286-7341FFE836B1}"/>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86">
                  <a:extLst>
                    <a:ext uri="{FF2B5EF4-FFF2-40B4-BE49-F238E27FC236}">
                      <a16:creationId xmlns:a16="http://schemas.microsoft.com/office/drawing/2014/main" id="{43892C67-FC08-4A95-95AE-F7E280CEBFD9}"/>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7">
                  <a:extLst>
                    <a:ext uri="{FF2B5EF4-FFF2-40B4-BE49-F238E27FC236}">
                      <a16:creationId xmlns:a16="http://schemas.microsoft.com/office/drawing/2014/main" id="{BC773F19-5210-4400-9550-E31E6002F662}"/>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8">
                  <a:extLst>
                    <a:ext uri="{FF2B5EF4-FFF2-40B4-BE49-F238E27FC236}">
                      <a16:creationId xmlns:a16="http://schemas.microsoft.com/office/drawing/2014/main" id="{AD136FB3-362D-4F4D-9E4C-FF9A0793C52E}"/>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9">
                  <a:extLst>
                    <a:ext uri="{FF2B5EF4-FFF2-40B4-BE49-F238E27FC236}">
                      <a16:creationId xmlns:a16="http://schemas.microsoft.com/office/drawing/2014/main" id="{E996F4B1-C266-4C90-B6A3-FCD5B7490943}"/>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90">
                  <a:extLst>
                    <a:ext uri="{FF2B5EF4-FFF2-40B4-BE49-F238E27FC236}">
                      <a16:creationId xmlns:a16="http://schemas.microsoft.com/office/drawing/2014/main" id="{EB8A27F0-3E0F-4690-9326-18E62A067130}"/>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91">
                  <a:extLst>
                    <a:ext uri="{FF2B5EF4-FFF2-40B4-BE49-F238E27FC236}">
                      <a16:creationId xmlns:a16="http://schemas.microsoft.com/office/drawing/2014/main" id="{ACF132F0-BB5B-47D1-BF32-B3053BBB1FD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92">
                  <a:extLst>
                    <a:ext uri="{FF2B5EF4-FFF2-40B4-BE49-F238E27FC236}">
                      <a16:creationId xmlns:a16="http://schemas.microsoft.com/office/drawing/2014/main" id="{F5960859-D2F7-46DD-8A3F-1F0611859686}"/>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8" name="文本框 49">
              <a:extLst>
                <a:ext uri="{FF2B5EF4-FFF2-40B4-BE49-F238E27FC236}">
                  <a16:creationId xmlns:a16="http://schemas.microsoft.com/office/drawing/2014/main" id="{35C8638A-8528-4341-AD1C-62AF34756379}"/>
                </a:ext>
              </a:extLst>
            </p:cNvPr>
            <p:cNvSpPr txBox="1">
              <a:spLocks noChangeArrowheads="1"/>
            </p:cNvSpPr>
            <p:nvPr/>
          </p:nvSpPr>
          <p:spPr bwMode="auto">
            <a:xfrm>
              <a:off x="2088382" y="2140431"/>
              <a:ext cx="2894943" cy="287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R="0" lvl="0" algn="l" defTabSz="914400" rtl="0" eaLnBrk="1" fontAlgn="auto" latinLnBrk="0" hangingPunct="1">
                <a:lnSpc>
                  <a:spcPct val="127000"/>
                </a:lnSpc>
                <a:spcBef>
                  <a:spcPts val="1000"/>
                </a:spcBef>
                <a:spcAft>
                  <a:spcPts val="0"/>
                </a:spcAft>
                <a:buClrTx/>
                <a:buSzTx/>
                <a:buNone/>
                <a:tabLst>
                  <a:tab pos="241300" algn="l"/>
                </a:tabLst>
                <a:defRPr/>
              </a:pPr>
              <a:endParaRPr kumimoji="0" lang="en-US" sz="2000" b="1" i="0" u="none" strike="noStrike" kern="1200" cap="none" spc="0" normalizeH="0" baseline="0" noProof="0" dirty="0">
                <a:ln>
                  <a:noFill/>
                </a:ln>
                <a:solidFill>
                  <a:srgbClr val="000000"/>
                </a:solidFill>
                <a:effectLst/>
                <a:uLnTx/>
                <a:uFillTx/>
                <a:latin typeface="+mj-lt"/>
                <a:ea typeface="SimSun" panose="02010600030101010101" pitchFamily="2" charset="-122"/>
                <a:cs typeface="Times New Roman" panose="02020603050405020304" pitchFamily="18" charset="0"/>
              </a:endParaRPr>
            </a:p>
          </p:txBody>
        </p:sp>
      </p:grpSp>
      <p:grpSp>
        <p:nvGrpSpPr>
          <p:cNvPr id="99" name="组合 225">
            <a:extLst>
              <a:ext uri="{FF2B5EF4-FFF2-40B4-BE49-F238E27FC236}">
                <a16:creationId xmlns:a16="http://schemas.microsoft.com/office/drawing/2014/main" id="{3E1C6EDD-57C8-41B1-91C8-7F0CD50A933A}"/>
              </a:ext>
            </a:extLst>
          </p:cNvPr>
          <p:cNvGrpSpPr/>
          <p:nvPr/>
        </p:nvGrpSpPr>
        <p:grpSpPr>
          <a:xfrm flipH="1">
            <a:off x="5670739" y="2481890"/>
            <a:ext cx="6570616" cy="4223808"/>
            <a:chOff x="3246438" y="1068388"/>
            <a:chExt cx="5711825" cy="4678363"/>
          </a:xfrm>
          <a:solidFill>
            <a:schemeClr val="tx1"/>
          </a:solidFill>
        </p:grpSpPr>
        <p:sp>
          <p:nvSpPr>
            <p:cNvPr id="101" name="Freeform 5">
              <a:extLst>
                <a:ext uri="{FF2B5EF4-FFF2-40B4-BE49-F238E27FC236}">
                  <a16:creationId xmlns:a16="http://schemas.microsoft.com/office/drawing/2014/main" id="{138F6791-500E-4672-9473-80AC1694AB88}"/>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6">
              <a:extLst>
                <a:ext uri="{FF2B5EF4-FFF2-40B4-BE49-F238E27FC236}">
                  <a16:creationId xmlns:a16="http://schemas.microsoft.com/office/drawing/2014/main" id="{C8EE571C-BE94-4368-98EF-27D423DF6DB3}"/>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7">
              <a:extLst>
                <a:ext uri="{FF2B5EF4-FFF2-40B4-BE49-F238E27FC236}">
                  <a16:creationId xmlns:a16="http://schemas.microsoft.com/office/drawing/2014/main" id="{C1AD819C-F0EC-487E-AD04-E2C3F97676B9}"/>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8">
              <a:extLst>
                <a:ext uri="{FF2B5EF4-FFF2-40B4-BE49-F238E27FC236}">
                  <a16:creationId xmlns:a16="http://schemas.microsoft.com/office/drawing/2014/main" id="{FAB47E01-9665-455C-9CA4-FB75E51DE670}"/>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5" name="Freeform 9">
              <a:extLst>
                <a:ext uri="{FF2B5EF4-FFF2-40B4-BE49-F238E27FC236}">
                  <a16:creationId xmlns:a16="http://schemas.microsoft.com/office/drawing/2014/main" id="{732BA37F-0C87-4610-9517-3706A35D938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6" name="Freeform 10">
              <a:extLst>
                <a:ext uri="{FF2B5EF4-FFF2-40B4-BE49-F238E27FC236}">
                  <a16:creationId xmlns:a16="http://schemas.microsoft.com/office/drawing/2014/main" id="{F3C507FD-3D22-46F6-9BB4-A4643AED8E41}"/>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7" name="Freeform 11">
              <a:extLst>
                <a:ext uri="{FF2B5EF4-FFF2-40B4-BE49-F238E27FC236}">
                  <a16:creationId xmlns:a16="http://schemas.microsoft.com/office/drawing/2014/main" id="{E66FE954-408D-4E0D-A552-8AD26413F42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108" name="组合 233">
              <a:extLst>
                <a:ext uri="{FF2B5EF4-FFF2-40B4-BE49-F238E27FC236}">
                  <a16:creationId xmlns:a16="http://schemas.microsoft.com/office/drawing/2014/main" id="{39B4C5E4-DC5F-44F5-B216-6241B87E7B64}"/>
                </a:ext>
              </a:extLst>
            </p:cNvPr>
            <p:cNvGrpSpPr/>
            <p:nvPr/>
          </p:nvGrpSpPr>
          <p:grpSpPr>
            <a:xfrm>
              <a:off x="3517901" y="1225551"/>
              <a:ext cx="5260975" cy="4090987"/>
              <a:chOff x="3517901" y="1225551"/>
              <a:chExt cx="5260975" cy="4090987"/>
            </a:xfrm>
            <a:grpFill/>
          </p:grpSpPr>
          <p:sp>
            <p:nvSpPr>
              <p:cNvPr id="109" name="Freeform 12">
                <a:extLst>
                  <a:ext uri="{FF2B5EF4-FFF2-40B4-BE49-F238E27FC236}">
                    <a16:creationId xmlns:a16="http://schemas.microsoft.com/office/drawing/2014/main" id="{1CC1FB4F-B2CF-47C3-9CCD-80CD8B4CD99B}"/>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0" name="Freeform 13">
                <a:extLst>
                  <a:ext uri="{FF2B5EF4-FFF2-40B4-BE49-F238E27FC236}">
                    <a16:creationId xmlns:a16="http://schemas.microsoft.com/office/drawing/2014/main" id="{7C133459-1916-4948-BB53-75F3ED57D23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1" name="Freeform 14">
                <a:extLst>
                  <a:ext uri="{FF2B5EF4-FFF2-40B4-BE49-F238E27FC236}">
                    <a16:creationId xmlns:a16="http://schemas.microsoft.com/office/drawing/2014/main" id="{3AA93844-824F-45BB-A6B2-9D0AB648370F}"/>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2" name="Freeform 15">
                <a:extLst>
                  <a:ext uri="{FF2B5EF4-FFF2-40B4-BE49-F238E27FC236}">
                    <a16:creationId xmlns:a16="http://schemas.microsoft.com/office/drawing/2014/main" id="{6EAB2814-52AC-40B4-A6B6-8B81CD2EB8CA}"/>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3" name="Freeform 16">
                <a:extLst>
                  <a:ext uri="{FF2B5EF4-FFF2-40B4-BE49-F238E27FC236}">
                    <a16:creationId xmlns:a16="http://schemas.microsoft.com/office/drawing/2014/main" id="{F143E963-4EF0-4CA1-A15E-F39081093ED2}"/>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4" name="Freeform 17">
                <a:extLst>
                  <a:ext uri="{FF2B5EF4-FFF2-40B4-BE49-F238E27FC236}">
                    <a16:creationId xmlns:a16="http://schemas.microsoft.com/office/drawing/2014/main" id="{C9DDCA32-C0E3-4D59-BEB4-40C9C09803B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5" name="Freeform 18">
                <a:extLst>
                  <a:ext uri="{FF2B5EF4-FFF2-40B4-BE49-F238E27FC236}">
                    <a16:creationId xmlns:a16="http://schemas.microsoft.com/office/drawing/2014/main" id="{5C4D6D36-804E-467D-9CD0-84A58C8A687E}"/>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6" name="Freeform 19">
                <a:extLst>
                  <a:ext uri="{FF2B5EF4-FFF2-40B4-BE49-F238E27FC236}">
                    <a16:creationId xmlns:a16="http://schemas.microsoft.com/office/drawing/2014/main" id="{CDBE172D-007E-4CE4-B3B6-18DF211AE603}"/>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7" name="Freeform 20">
                <a:extLst>
                  <a:ext uri="{FF2B5EF4-FFF2-40B4-BE49-F238E27FC236}">
                    <a16:creationId xmlns:a16="http://schemas.microsoft.com/office/drawing/2014/main" id="{65919255-C9E6-4279-BFA2-EACEAD6BB356}"/>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8" name="Freeform 21">
                <a:extLst>
                  <a:ext uri="{FF2B5EF4-FFF2-40B4-BE49-F238E27FC236}">
                    <a16:creationId xmlns:a16="http://schemas.microsoft.com/office/drawing/2014/main" id="{8262A73B-76DF-46F6-A017-2DB28844E466}"/>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9" name="Freeform 22">
                <a:extLst>
                  <a:ext uri="{FF2B5EF4-FFF2-40B4-BE49-F238E27FC236}">
                    <a16:creationId xmlns:a16="http://schemas.microsoft.com/office/drawing/2014/main" id="{2166994C-8017-472E-924E-AC6D0B12B2FB}"/>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0" name="Freeform 23">
                <a:extLst>
                  <a:ext uri="{FF2B5EF4-FFF2-40B4-BE49-F238E27FC236}">
                    <a16:creationId xmlns:a16="http://schemas.microsoft.com/office/drawing/2014/main" id="{F045F14A-16A9-4917-975D-C2DFE2F31B1C}"/>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1" name="Freeform 24">
                <a:extLst>
                  <a:ext uri="{FF2B5EF4-FFF2-40B4-BE49-F238E27FC236}">
                    <a16:creationId xmlns:a16="http://schemas.microsoft.com/office/drawing/2014/main" id="{EE62BF87-937C-49F2-8594-789C0228B247}"/>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2" name="Freeform 25">
                <a:extLst>
                  <a:ext uri="{FF2B5EF4-FFF2-40B4-BE49-F238E27FC236}">
                    <a16:creationId xmlns:a16="http://schemas.microsoft.com/office/drawing/2014/main" id="{35100BBB-E0AC-43DC-9C0C-B49CC2F80E72}"/>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3" name="Freeform 26">
                <a:extLst>
                  <a:ext uri="{FF2B5EF4-FFF2-40B4-BE49-F238E27FC236}">
                    <a16:creationId xmlns:a16="http://schemas.microsoft.com/office/drawing/2014/main" id="{A4250710-0030-41C4-A118-42702E39265E}"/>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4" name="Freeform 27">
                <a:extLst>
                  <a:ext uri="{FF2B5EF4-FFF2-40B4-BE49-F238E27FC236}">
                    <a16:creationId xmlns:a16="http://schemas.microsoft.com/office/drawing/2014/main" id="{01237B13-6F7F-491D-9747-64988C355B2A}"/>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5" name="Freeform 28">
                <a:extLst>
                  <a:ext uri="{FF2B5EF4-FFF2-40B4-BE49-F238E27FC236}">
                    <a16:creationId xmlns:a16="http://schemas.microsoft.com/office/drawing/2014/main" id="{48998569-D0E7-4FE7-AD34-C6804B15784F}"/>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6" name="Freeform 29">
                <a:extLst>
                  <a:ext uri="{FF2B5EF4-FFF2-40B4-BE49-F238E27FC236}">
                    <a16:creationId xmlns:a16="http://schemas.microsoft.com/office/drawing/2014/main" id="{5911464F-C5E6-40F0-87AF-CC6DC3E2DA19}"/>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7" name="Freeform 30">
                <a:extLst>
                  <a:ext uri="{FF2B5EF4-FFF2-40B4-BE49-F238E27FC236}">
                    <a16:creationId xmlns:a16="http://schemas.microsoft.com/office/drawing/2014/main" id="{2A901C36-7899-488A-8774-FC22B73A5E2C}"/>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8" name="Freeform 31">
                <a:extLst>
                  <a:ext uri="{FF2B5EF4-FFF2-40B4-BE49-F238E27FC236}">
                    <a16:creationId xmlns:a16="http://schemas.microsoft.com/office/drawing/2014/main" id="{3BF0A5E6-C302-4853-9DC9-91DDD3D53BB2}"/>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9" name="Freeform 32">
                <a:extLst>
                  <a:ext uri="{FF2B5EF4-FFF2-40B4-BE49-F238E27FC236}">
                    <a16:creationId xmlns:a16="http://schemas.microsoft.com/office/drawing/2014/main" id="{7862D852-3291-40B6-AAEC-8E02BF4424BA}"/>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0" name="Freeform 33">
                <a:extLst>
                  <a:ext uri="{FF2B5EF4-FFF2-40B4-BE49-F238E27FC236}">
                    <a16:creationId xmlns:a16="http://schemas.microsoft.com/office/drawing/2014/main" id="{A9D89ED5-817A-46F9-98EE-2D5196B8E3D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1" name="Freeform 34">
                <a:extLst>
                  <a:ext uri="{FF2B5EF4-FFF2-40B4-BE49-F238E27FC236}">
                    <a16:creationId xmlns:a16="http://schemas.microsoft.com/office/drawing/2014/main" id="{997C34EF-41BB-4774-A449-9B320C7AAF71}"/>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2" name="Freeform 35">
                <a:extLst>
                  <a:ext uri="{FF2B5EF4-FFF2-40B4-BE49-F238E27FC236}">
                    <a16:creationId xmlns:a16="http://schemas.microsoft.com/office/drawing/2014/main" id="{B46FB9B3-3F48-44ED-938B-34042FD21629}"/>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3" name="Freeform 36">
                <a:extLst>
                  <a:ext uri="{FF2B5EF4-FFF2-40B4-BE49-F238E27FC236}">
                    <a16:creationId xmlns:a16="http://schemas.microsoft.com/office/drawing/2014/main" id="{1F008D06-40D3-4FF0-AF4E-760FC38E5297}"/>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4" name="Freeform 37">
                <a:extLst>
                  <a:ext uri="{FF2B5EF4-FFF2-40B4-BE49-F238E27FC236}">
                    <a16:creationId xmlns:a16="http://schemas.microsoft.com/office/drawing/2014/main" id="{E89D109A-09FB-47BF-95C7-DEB7A295F555}"/>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5" name="Freeform 38">
                <a:extLst>
                  <a:ext uri="{FF2B5EF4-FFF2-40B4-BE49-F238E27FC236}">
                    <a16:creationId xmlns:a16="http://schemas.microsoft.com/office/drawing/2014/main" id="{EE77FF00-5C58-44E9-BB0B-45BD2474FDC6}"/>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6" name="Freeform 39">
                <a:extLst>
                  <a:ext uri="{FF2B5EF4-FFF2-40B4-BE49-F238E27FC236}">
                    <a16:creationId xmlns:a16="http://schemas.microsoft.com/office/drawing/2014/main" id="{0A70D915-7975-4B26-8215-ADC77D1C8C1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7" name="Freeform 40">
                <a:extLst>
                  <a:ext uri="{FF2B5EF4-FFF2-40B4-BE49-F238E27FC236}">
                    <a16:creationId xmlns:a16="http://schemas.microsoft.com/office/drawing/2014/main" id="{3A10452F-9644-45D9-92BE-70CC51ABC589}"/>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8" name="Freeform 41">
                <a:extLst>
                  <a:ext uri="{FF2B5EF4-FFF2-40B4-BE49-F238E27FC236}">
                    <a16:creationId xmlns:a16="http://schemas.microsoft.com/office/drawing/2014/main" id="{CE14F9EA-6686-4B47-B127-E1C0C764F9B0}"/>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9" name="Freeform 42">
                <a:extLst>
                  <a:ext uri="{FF2B5EF4-FFF2-40B4-BE49-F238E27FC236}">
                    <a16:creationId xmlns:a16="http://schemas.microsoft.com/office/drawing/2014/main" id="{5BAA95B5-C22D-4B49-9C42-ADF80D3AFBBC}"/>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0" name="Freeform 43">
                <a:extLst>
                  <a:ext uri="{FF2B5EF4-FFF2-40B4-BE49-F238E27FC236}">
                    <a16:creationId xmlns:a16="http://schemas.microsoft.com/office/drawing/2014/main" id="{1140603F-DDF7-4CC2-99B4-88685E6A63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1" name="Freeform 44">
                <a:extLst>
                  <a:ext uri="{FF2B5EF4-FFF2-40B4-BE49-F238E27FC236}">
                    <a16:creationId xmlns:a16="http://schemas.microsoft.com/office/drawing/2014/main" id="{0AC024F1-DC05-49BA-9A81-05953DDF0082}"/>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2" name="Freeform 45">
                <a:extLst>
                  <a:ext uri="{FF2B5EF4-FFF2-40B4-BE49-F238E27FC236}">
                    <a16:creationId xmlns:a16="http://schemas.microsoft.com/office/drawing/2014/main" id="{7B9E12D0-5B37-4E6D-A404-AB9D23C7B605}"/>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3" name="Freeform 46">
                <a:extLst>
                  <a:ext uri="{FF2B5EF4-FFF2-40B4-BE49-F238E27FC236}">
                    <a16:creationId xmlns:a16="http://schemas.microsoft.com/office/drawing/2014/main" id="{07BFA8B6-CB7F-4A04-9867-07A652FE30EB}"/>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4" name="Freeform 47">
                <a:extLst>
                  <a:ext uri="{FF2B5EF4-FFF2-40B4-BE49-F238E27FC236}">
                    <a16:creationId xmlns:a16="http://schemas.microsoft.com/office/drawing/2014/main" id="{C5629273-BD2C-4770-A38F-5B0D2FEA784B}"/>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5" name="Freeform 48">
                <a:extLst>
                  <a:ext uri="{FF2B5EF4-FFF2-40B4-BE49-F238E27FC236}">
                    <a16:creationId xmlns:a16="http://schemas.microsoft.com/office/drawing/2014/main" id="{76586D56-42EF-40DE-940B-1B930962816F}"/>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6" name="Freeform 49">
                <a:extLst>
                  <a:ext uri="{FF2B5EF4-FFF2-40B4-BE49-F238E27FC236}">
                    <a16:creationId xmlns:a16="http://schemas.microsoft.com/office/drawing/2014/main" id="{26B0524B-A76C-4DB4-88C2-16187AF308BF}"/>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7" name="Freeform 50">
                <a:extLst>
                  <a:ext uri="{FF2B5EF4-FFF2-40B4-BE49-F238E27FC236}">
                    <a16:creationId xmlns:a16="http://schemas.microsoft.com/office/drawing/2014/main" id="{21B9EA90-4C1D-4167-9A44-F568EF4DD17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8" name="Freeform 51">
                <a:extLst>
                  <a:ext uri="{FF2B5EF4-FFF2-40B4-BE49-F238E27FC236}">
                    <a16:creationId xmlns:a16="http://schemas.microsoft.com/office/drawing/2014/main" id="{D66D5AB6-570D-4152-A01F-D16F0FC607A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9" name="Freeform 52">
                <a:extLst>
                  <a:ext uri="{FF2B5EF4-FFF2-40B4-BE49-F238E27FC236}">
                    <a16:creationId xmlns:a16="http://schemas.microsoft.com/office/drawing/2014/main" id="{2DAD9EA2-3613-4DDC-AD81-749D1D9BDA38}"/>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0" name="Freeform 53">
                <a:extLst>
                  <a:ext uri="{FF2B5EF4-FFF2-40B4-BE49-F238E27FC236}">
                    <a16:creationId xmlns:a16="http://schemas.microsoft.com/office/drawing/2014/main" id="{43C07C96-020C-46C1-97FB-5B4F05F927F3}"/>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1" name="Freeform 54">
                <a:extLst>
                  <a:ext uri="{FF2B5EF4-FFF2-40B4-BE49-F238E27FC236}">
                    <a16:creationId xmlns:a16="http://schemas.microsoft.com/office/drawing/2014/main" id="{41917549-21FE-4767-8652-C8252389BBF5}"/>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2" name="Freeform 55">
                <a:extLst>
                  <a:ext uri="{FF2B5EF4-FFF2-40B4-BE49-F238E27FC236}">
                    <a16:creationId xmlns:a16="http://schemas.microsoft.com/office/drawing/2014/main" id="{BCB4FF85-8A04-4C3C-9123-8CA7AD2F9112}"/>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3" name="Freeform 56">
                <a:extLst>
                  <a:ext uri="{FF2B5EF4-FFF2-40B4-BE49-F238E27FC236}">
                    <a16:creationId xmlns:a16="http://schemas.microsoft.com/office/drawing/2014/main" id="{792143BC-6F5B-4250-BFF4-C4162C94197E}"/>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4" name="Freeform 57">
                <a:extLst>
                  <a:ext uri="{FF2B5EF4-FFF2-40B4-BE49-F238E27FC236}">
                    <a16:creationId xmlns:a16="http://schemas.microsoft.com/office/drawing/2014/main" id="{34DC1236-58D2-4DDF-8D7F-CAD94CE9488D}"/>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5" name="Freeform 58">
                <a:extLst>
                  <a:ext uri="{FF2B5EF4-FFF2-40B4-BE49-F238E27FC236}">
                    <a16:creationId xmlns:a16="http://schemas.microsoft.com/office/drawing/2014/main" id="{2998E4D6-6BA5-4B9A-9D49-D3E4B78CA340}"/>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6" name="Freeform 59">
                <a:extLst>
                  <a:ext uri="{FF2B5EF4-FFF2-40B4-BE49-F238E27FC236}">
                    <a16:creationId xmlns:a16="http://schemas.microsoft.com/office/drawing/2014/main" id="{6541D4D3-056B-4DFB-8B65-C197D5C456C0}"/>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7" name="Freeform 60">
                <a:extLst>
                  <a:ext uri="{FF2B5EF4-FFF2-40B4-BE49-F238E27FC236}">
                    <a16:creationId xmlns:a16="http://schemas.microsoft.com/office/drawing/2014/main" id="{B7B4A084-78B5-41A0-9590-81AF5189964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8" name="Freeform 61">
                <a:extLst>
                  <a:ext uri="{FF2B5EF4-FFF2-40B4-BE49-F238E27FC236}">
                    <a16:creationId xmlns:a16="http://schemas.microsoft.com/office/drawing/2014/main" id="{75839296-7F04-4D21-9076-5A169350312D}"/>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9" name="Freeform 62">
                <a:extLst>
                  <a:ext uri="{FF2B5EF4-FFF2-40B4-BE49-F238E27FC236}">
                    <a16:creationId xmlns:a16="http://schemas.microsoft.com/office/drawing/2014/main" id="{6DBA870F-E396-4BA5-B855-405F188CAD03}"/>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0" name="Freeform 63">
                <a:extLst>
                  <a:ext uri="{FF2B5EF4-FFF2-40B4-BE49-F238E27FC236}">
                    <a16:creationId xmlns:a16="http://schemas.microsoft.com/office/drawing/2014/main" id="{D0C7CA47-F7D8-4A40-995A-7F4585E95A27}"/>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1" name="Freeform 64">
                <a:extLst>
                  <a:ext uri="{FF2B5EF4-FFF2-40B4-BE49-F238E27FC236}">
                    <a16:creationId xmlns:a16="http://schemas.microsoft.com/office/drawing/2014/main" id="{6D8A8B14-CCA5-4E70-A70F-405229297AC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2" name="Freeform 65">
                <a:extLst>
                  <a:ext uri="{FF2B5EF4-FFF2-40B4-BE49-F238E27FC236}">
                    <a16:creationId xmlns:a16="http://schemas.microsoft.com/office/drawing/2014/main" id="{2C46D352-AFF9-4E41-AD2D-02D8CEC39792}"/>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3" name="Freeform 66">
                <a:extLst>
                  <a:ext uri="{FF2B5EF4-FFF2-40B4-BE49-F238E27FC236}">
                    <a16:creationId xmlns:a16="http://schemas.microsoft.com/office/drawing/2014/main" id="{D9E44860-9C2F-4A6B-AA1F-18EBF15D4AFB}"/>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4" name="Freeform 67">
                <a:extLst>
                  <a:ext uri="{FF2B5EF4-FFF2-40B4-BE49-F238E27FC236}">
                    <a16:creationId xmlns:a16="http://schemas.microsoft.com/office/drawing/2014/main" id="{BA575C10-FB46-4807-88A2-82EC68CE5A3D}"/>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5" name="Freeform 68">
                <a:extLst>
                  <a:ext uri="{FF2B5EF4-FFF2-40B4-BE49-F238E27FC236}">
                    <a16:creationId xmlns:a16="http://schemas.microsoft.com/office/drawing/2014/main" id="{B12F8FB1-ABC3-4B38-B0E7-25D186856CB0}"/>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6" name="Freeform 69">
                <a:extLst>
                  <a:ext uri="{FF2B5EF4-FFF2-40B4-BE49-F238E27FC236}">
                    <a16:creationId xmlns:a16="http://schemas.microsoft.com/office/drawing/2014/main" id="{DA438AF0-6E56-423C-8BCD-DF1F1DB325A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7" name="Freeform 70">
                <a:extLst>
                  <a:ext uri="{FF2B5EF4-FFF2-40B4-BE49-F238E27FC236}">
                    <a16:creationId xmlns:a16="http://schemas.microsoft.com/office/drawing/2014/main" id="{D27E61F2-39A4-4AD1-B705-ED5E45888F91}"/>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8" name="Freeform 71">
                <a:extLst>
                  <a:ext uri="{FF2B5EF4-FFF2-40B4-BE49-F238E27FC236}">
                    <a16:creationId xmlns:a16="http://schemas.microsoft.com/office/drawing/2014/main" id="{56AB6D5D-986C-4DC0-ACD3-4FB129E86281}"/>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9" name="Freeform 72">
                <a:extLst>
                  <a:ext uri="{FF2B5EF4-FFF2-40B4-BE49-F238E27FC236}">
                    <a16:creationId xmlns:a16="http://schemas.microsoft.com/office/drawing/2014/main" id="{516DA4F5-8AAE-4161-8897-E02DE6B12766}"/>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0" name="Freeform 73">
                <a:extLst>
                  <a:ext uri="{FF2B5EF4-FFF2-40B4-BE49-F238E27FC236}">
                    <a16:creationId xmlns:a16="http://schemas.microsoft.com/office/drawing/2014/main" id="{7C2D6C3D-DDC6-48C5-8CE6-800AC2AC74F7}"/>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1" name="Freeform 74">
                <a:extLst>
                  <a:ext uri="{FF2B5EF4-FFF2-40B4-BE49-F238E27FC236}">
                    <a16:creationId xmlns:a16="http://schemas.microsoft.com/office/drawing/2014/main" id="{9BA404AD-1970-4144-82DB-712EE103E16C}"/>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2" name="Freeform 75">
                <a:extLst>
                  <a:ext uri="{FF2B5EF4-FFF2-40B4-BE49-F238E27FC236}">
                    <a16:creationId xmlns:a16="http://schemas.microsoft.com/office/drawing/2014/main" id="{DC9A9698-B5F9-4011-87A6-FBB7FED0B563}"/>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3" name="Freeform 76">
                <a:extLst>
                  <a:ext uri="{FF2B5EF4-FFF2-40B4-BE49-F238E27FC236}">
                    <a16:creationId xmlns:a16="http://schemas.microsoft.com/office/drawing/2014/main" id="{CAB6EEA6-3020-461A-8CEE-B6355A940D79}"/>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4" name="Freeform 77">
                <a:extLst>
                  <a:ext uri="{FF2B5EF4-FFF2-40B4-BE49-F238E27FC236}">
                    <a16:creationId xmlns:a16="http://schemas.microsoft.com/office/drawing/2014/main" id="{4FAD6DFB-BED5-4431-A55F-8F051E1AEABA}"/>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5" name="Freeform 78">
                <a:extLst>
                  <a:ext uri="{FF2B5EF4-FFF2-40B4-BE49-F238E27FC236}">
                    <a16:creationId xmlns:a16="http://schemas.microsoft.com/office/drawing/2014/main" id="{9D035AC7-BCDF-4A3B-BB01-666EF57EB15C}"/>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6" name="Freeform 79">
                <a:extLst>
                  <a:ext uri="{FF2B5EF4-FFF2-40B4-BE49-F238E27FC236}">
                    <a16:creationId xmlns:a16="http://schemas.microsoft.com/office/drawing/2014/main" id="{901DAD0C-E4D9-4E7B-B8F3-8C43AAB535A0}"/>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7" name="Freeform 80">
                <a:extLst>
                  <a:ext uri="{FF2B5EF4-FFF2-40B4-BE49-F238E27FC236}">
                    <a16:creationId xmlns:a16="http://schemas.microsoft.com/office/drawing/2014/main" id="{7030CB47-E5EA-429C-9095-F39D3122ECBF}"/>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8" name="Freeform 81">
                <a:extLst>
                  <a:ext uri="{FF2B5EF4-FFF2-40B4-BE49-F238E27FC236}">
                    <a16:creationId xmlns:a16="http://schemas.microsoft.com/office/drawing/2014/main" id="{028E487A-102D-4D24-B41E-F41475259626}"/>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9" name="Freeform 82">
                <a:extLst>
                  <a:ext uri="{FF2B5EF4-FFF2-40B4-BE49-F238E27FC236}">
                    <a16:creationId xmlns:a16="http://schemas.microsoft.com/office/drawing/2014/main" id="{B49748B3-2631-4DB2-BA2B-40929909C616}"/>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0" name="Freeform 83">
                <a:extLst>
                  <a:ext uri="{FF2B5EF4-FFF2-40B4-BE49-F238E27FC236}">
                    <a16:creationId xmlns:a16="http://schemas.microsoft.com/office/drawing/2014/main" id="{F6C39CC8-9FD5-475B-BA1E-7B0528EFDFB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1" name="Freeform 84">
                <a:extLst>
                  <a:ext uri="{FF2B5EF4-FFF2-40B4-BE49-F238E27FC236}">
                    <a16:creationId xmlns:a16="http://schemas.microsoft.com/office/drawing/2014/main" id="{9DAB5AF1-26C9-4ACF-B89B-9D324A364918}"/>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2" name="Freeform 85">
                <a:extLst>
                  <a:ext uri="{FF2B5EF4-FFF2-40B4-BE49-F238E27FC236}">
                    <a16:creationId xmlns:a16="http://schemas.microsoft.com/office/drawing/2014/main" id="{C85816B1-8B16-4672-8F69-EFB0BA5222F8}"/>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3" name="Freeform 86">
                <a:extLst>
                  <a:ext uri="{FF2B5EF4-FFF2-40B4-BE49-F238E27FC236}">
                    <a16:creationId xmlns:a16="http://schemas.microsoft.com/office/drawing/2014/main" id="{FC25FD9C-AA2D-4033-A268-4EF58D72478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4" name="Freeform 87">
                <a:extLst>
                  <a:ext uri="{FF2B5EF4-FFF2-40B4-BE49-F238E27FC236}">
                    <a16:creationId xmlns:a16="http://schemas.microsoft.com/office/drawing/2014/main" id="{48F21E75-CC89-4294-B9C1-84784387278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5" name="Freeform 88">
                <a:extLst>
                  <a:ext uri="{FF2B5EF4-FFF2-40B4-BE49-F238E27FC236}">
                    <a16:creationId xmlns:a16="http://schemas.microsoft.com/office/drawing/2014/main" id="{DFA1DA33-CFE9-4D8C-B439-EF4D83169FFF}"/>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6" name="Freeform 89">
                <a:extLst>
                  <a:ext uri="{FF2B5EF4-FFF2-40B4-BE49-F238E27FC236}">
                    <a16:creationId xmlns:a16="http://schemas.microsoft.com/office/drawing/2014/main" id="{191681FE-B991-4A6D-8800-1D15F08B5645}"/>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7" name="Freeform 90">
                <a:extLst>
                  <a:ext uri="{FF2B5EF4-FFF2-40B4-BE49-F238E27FC236}">
                    <a16:creationId xmlns:a16="http://schemas.microsoft.com/office/drawing/2014/main" id="{1B26377A-3621-4AD6-B49D-E61F17470EB8}"/>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8" name="Freeform 91">
                <a:extLst>
                  <a:ext uri="{FF2B5EF4-FFF2-40B4-BE49-F238E27FC236}">
                    <a16:creationId xmlns:a16="http://schemas.microsoft.com/office/drawing/2014/main" id="{E73381C5-8925-48C5-AF8B-7EE058B8A337}"/>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9" name="Freeform 92">
                <a:extLst>
                  <a:ext uri="{FF2B5EF4-FFF2-40B4-BE49-F238E27FC236}">
                    <a16:creationId xmlns:a16="http://schemas.microsoft.com/office/drawing/2014/main" id="{8DEE9A68-A3F7-41AA-B7E6-777579998DA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grpSp>
        <p:nvGrpSpPr>
          <p:cNvPr id="190" name="组合 452">
            <a:extLst>
              <a:ext uri="{FF2B5EF4-FFF2-40B4-BE49-F238E27FC236}">
                <a16:creationId xmlns:a16="http://schemas.microsoft.com/office/drawing/2014/main" id="{AD5D3D59-1A45-4C00-8B3D-8EE88C7AE176}"/>
              </a:ext>
            </a:extLst>
          </p:cNvPr>
          <p:cNvGrpSpPr/>
          <p:nvPr/>
        </p:nvGrpSpPr>
        <p:grpSpPr>
          <a:xfrm>
            <a:off x="69495" y="64240"/>
            <a:ext cx="869766" cy="1203995"/>
            <a:chOff x="4427538" y="954088"/>
            <a:chExt cx="3333750" cy="3729038"/>
          </a:xfrm>
        </p:grpSpPr>
        <p:sp>
          <p:nvSpPr>
            <p:cNvPr id="191" name="Freeform 5">
              <a:extLst>
                <a:ext uri="{FF2B5EF4-FFF2-40B4-BE49-F238E27FC236}">
                  <a16:creationId xmlns:a16="http://schemas.microsoft.com/office/drawing/2014/main" id="{9446E680-BC0B-4556-8792-07DC7A454D9F}"/>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
          <p:nvSpPr>
            <p:cNvPr id="192" name="Freeform 6">
              <a:extLst>
                <a:ext uri="{FF2B5EF4-FFF2-40B4-BE49-F238E27FC236}">
                  <a16:creationId xmlns:a16="http://schemas.microsoft.com/office/drawing/2014/main" id="{840FC7BC-10CE-4B94-BA03-A121A134D397}"/>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3" name="Freeform 7">
              <a:extLst>
                <a:ext uri="{FF2B5EF4-FFF2-40B4-BE49-F238E27FC236}">
                  <a16:creationId xmlns:a16="http://schemas.microsoft.com/office/drawing/2014/main" id="{2CC8CC09-4674-4595-88FF-4FB2444422D9}"/>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4" name="Freeform 8">
              <a:extLst>
                <a:ext uri="{FF2B5EF4-FFF2-40B4-BE49-F238E27FC236}">
                  <a16:creationId xmlns:a16="http://schemas.microsoft.com/office/drawing/2014/main" id="{2B67D272-3AE2-4A7A-8C5C-0A8611222ACE}"/>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5" name="Freeform 9">
              <a:extLst>
                <a:ext uri="{FF2B5EF4-FFF2-40B4-BE49-F238E27FC236}">
                  <a16:creationId xmlns:a16="http://schemas.microsoft.com/office/drawing/2014/main" id="{2FA5BB6E-341C-4A9E-B388-F337A1A4D6E3}"/>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6" name="Freeform 10">
              <a:extLst>
                <a:ext uri="{FF2B5EF4-FFF2-40B4-BE49-F238E27FC236}">
                  <a16:creationId xmlns:a16="http://schemas.microsoft.com/office/drawing/2014/main" id="{B7332E7F-5A1D-4F56-9747-48030E95C1F3}"/>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7" name="Freeform 11">
              <a:extLst>
                <a:ext uri="{FF2B5EF4-FFF2-40B4-BE49-F238E27FC236}">
                  <a16:creationId xmlns:a16="http://schemas.microsoft.com/office/drawing/2014/main" id="{2D35E0FB-E792-420E-A7DF-7493EADA6A63}"/>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8" name="Freeform 12">
              <a:extLst>
                <a:ext uri="{FF2B5EF4-FFF2-40B4-BE49-F238E27FC236}">
                  <a16:creationId xmlns:a16="http://schemas.microsoft.com/office/drawing/2014/main" id="{E6693AD3-DA22-4F78-9E49-412F7D06DB9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9" name="Freeform 13">
              <a:extLst>
                <a:ext uri="{FF2B5EF4-FFF2-40B4-BE49-F238E27FC236}">
                  <a16:creationId xmlns:a16="http://schemas.microsoft.com/office/drawing/2014/main" id="{9C1D9A8A-D0F0-4741-B575-827B44D980BD}"/>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0" name="Freeform 14">
              <a:extLst>
                <a:ext uri="{FF2B5EF4-FFF2-40B4-BE49-F238E27FC236}">
                  <a16:creationId xmlns:a16="http://schemas.microsoft.com/office/drawing/2014/main" id="{7D96B65E-34CC-40B9-A20A-62689D3D452D}"/>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1" name="Freeform 15">
              <a:extLst>
                <a:ext uri="{FF2B5EF4-FFF2-40B4-BE49-F238E27FC236}">
                  <a16:creationId xmlns:a16="http://schemas.microsoft.com/office/drawing/2014/main" id="{75405849-506A-4323-9D09-6DAC344E03F3}"/>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2" name="Freeform 16">
              <a:extLst>
                <a:ext uri="{FF2B5EF4-FFF2-40B4-BE49-F238E27FC236}">
                  <a16:creationId xmlns:a16="http://schemas.microsoft.com/office/drawing/2014/main" id="{A88AFB78-5F92-4404-9195-9A4CEA050623}"/>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3" name="Freeform 17">
              <a:extLst>
                <a:ext uri="{FF2B5EF4-FFF2-40B4-BE49-F238E27FC236}">
                  <a16:creationId xmlns:a16="http://schemas.microsoft.com/office/drawing/2014/main" id="{25EFAC86-43FE-4D65-B71E-85F3D108400A}"/>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4" name="Freeform 18">
              <a:extLst>
                <a:ext uri="{FF2B5EF4-FFF2-40B4-BE49-F238E27FC236}">
                  <a16:creationId xmlns:a16="http://schemas.microsoft.com/office/drawing/2014/main" id="{57FFB614-BE49-4E3D-8294-E4D10021FB57}"/>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5" name="Freeform 19">
              <a:extLst>
                <a:ext uri="{FF2B5EF4-FFF2-40B4-BE49-F238E27FC236}">
                  <a16:creationId xmlns:a16="http://schemas.microsoft.com/office/drawing/2014/main" id="{ABF0E5DC-C457-47CC-896A-54A38F9E1AC8}"/>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6" name="Freeform 20">
              <a:extLst>
                <a:ext uri="{FF2B5EF4-FFF2-40B4-BE49-F238E27FC236}">
                  <a16:creationId xmlns:a16="http://schemas.microsoft.com/office/drawing/2014/main" id="{913B9500-1FF6-4E1B-9391-1FABBB14C0F9}"/>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7" name="Freeform 21">
              <a:extLst>
                <a:ext uri="{FF2B5EF4-FFF2-40B4-BE49-F238E27FC236}">
                  <a16:creationId xmlns:a16="http://schemas.microsoft.com/office/drawing/2014/main" id="{DF792151-DC84-4C4D-86C9-01E33CC202E5}"/>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8" name="Freeform 22">
              <a:extLst>
                <a:ext uri="{FF2B5EF4-FFF2-40B4-BE49-F238E27FC236}">
                  <a16:creationId xmlns:a16="http://schemas.microsoft.com/office/drawing/2014/main" id="{FE54D274-3827-4919-B84A-E861F4F6EFC3}"/>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9" name="Freeform 23">
              <a:extLst>
                <a:ext uri="{FF2B5EF4-FFF2-40B4-BE49-F238E27FC236}">
                  <a16:creationId xmlns:a16="http://schemas.microsoft.com/office/drawing/2014/main" id="{3ABBF213-D649-4E74-9D68-475B30E3DC0B}"/>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0" name="Freeform 24">
              <a:extLst>
                <a:ext uri="{FF2B5EF4-FFF2-40B4-BE49-F238E27FC236}">
                  <a16:creationId xmlns:a16="http://schemas.microsoft.com/office/drawing/2014/main" id="{C08041DC-746D-4314-B414-802C04104D82}"/>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1" name="Freeform 25">
              <a:extLst>
                <a:ext uri="{FF2B5EF4-FFF2-40B4-BE49-F238E27FC236}">
                  <a16:creationId xmlns:a16="http://schemas.microsoft.com/office/drawing/2014/main" id="{D03A3930-283D-4288-9BA2-3268CBE0FA8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2" name="Freeform 26">
              <a:extLst>
                <a:ext uri="{FF2B5EF4-FFF2-40B4-BE49-F238E27FC236}">
                  <a16:creationId xmlns:a16="http://schemas.microsoft.com/office/drawing/2014/main" id="{D2D261B2-7007-4E02-947C-1995102C3994}"/>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3" name="Freeform 27">
              <a:extLst>
                <a:ext uri="{FF2B5EF4-FFF2-40B4-BE49-F238E27FC236}">
                  <a16:creationId xmlns:a16="http://schemas.microsoft.com/office/drawing/2014/main" id="{1016EA68-A8B3-4243-85D6-8227A61E4032}"/>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4" name="Freeform 28">
              <a:extLst>
                <a:ext uri="{FF2B5EF4-FFF2-40B4-BE49-F238E27FC236}">
                  <a16:creationId xmlns:a16="http://schemas.microsoft.com/office/drawing/2014/main" id="{D003BC9D-463E-428A-902B-096F019876C3}"/>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5" name="Freeform 29">
              <a:extLst>
                <a:ext uri="{FF2B5EF4-FFF2-40B4-BE49-F238E27FC236}">
                  <a16:creationId xmlns:a16="http://schemas.microsoft.com/office/drawing/2014/main" id="{46F16BCA-C71B-4DF3-9451-439A40D6E169}"/>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6" name="Freeform 30">
              <a:extLst>
                <a:ext uri="{FF2B5EF4-FFF2-40B4-BE49-F238E27FC236}">
                  <a16:creationId xmlns:a16="http://schemas.microsoft.com/office/drawing/2014/main" id="{5E840611-98FC-417B-82BD-C229777A544D}"/>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7" name="Freeform 31">
              <a:extLst>
                <a:ext uri="{FF2B5EF4-FFF2-40B4-BE49-F238E27FC236}">
                  <a16:creationId xmlns:a16="http://schemas.microsoft.com/office/drawing/2014/main" id="{87F33C78-78ED-4C89-B4F7-3AD608746AF3}"/>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8" name="Freeform 32">
              <a:extLst>
                <a:ext uri="{FF2B5EF4-FFF2-40B4-BE49-F238E27FC236}">
                  <a16:creationId xmlns:a16="http://schemas.microsoft.com/office/drawing/2014/main" id="{F041DEEC-E47A-4453-8500-F21F3C7D0890}"/>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9" name="Freeform 33">
              <a:extLst>
                <a:ext uri="{FF2B5EF4-FFF2-40B4-BE49-F238E27FC236}">
                  <a16:creationId xmlns:a16="http://schemas.microsoft.com/office/drawing/2014/main" id="{A6063171-3842-45DD-9BEF-93080BE0A25C}"/>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0" name="Freeform 34">
              <a:extLst>
                <a:ext uri="{FF2B5EF4-FFF2-40B4-BE49-F238E27FC236}">
                  <a16:creationId xmlns:a16="http://schemas.microsoft.com/office/drawing/2014/main" id="{B9F8F5C3-3875-47DB-9B19-FAC3682CF69D}"/>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1" name="Freeform 35">
              <a:extLst>
                <a:ext uri="{FF2B5EF4-FFF2-40B4-BE49-F238E27FC236}">
                  <a16:creationId xmlns:a16="http://schemas.microsoft.com/office/drawing/2014/main" id="{42E8C5C0-DAE5-41AB-9FE6-0E01D2D8C396}"/>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2" name="Freeform 36">
              <a:extLst>
                <a:ext uri="{FF2B5EF4-FFF2-40B4-BE49-F238E27FC236}">
                  <a16:creationId xmlns:a16="http://schemas.microsoft.com/office/drawing/2014/main" id="{F462EB28-1941-4A45-980A-70CB395CA317}"/>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3" name="Freeform 37">
              <a:extLst>
                <a:ext uri="{FF2B5EF4-FFF2-40B4-BE49-F238E27FC236}">
                  <a16:creationId xmlns:a16="http://schemas.microsoft.com/office/drawing/2014/main" id="{99BE89D8-58A3-403C-BD66-060750F1588F}"/>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4" name="Freeform 38">
              <a:extLst>
                <a:ext uri="{FF2B5EF4-FFF2-40B4-BE49-F238E27FC236}">
                  <a16:creationId xmlns:a16="http://schemas.microsoft.com/office/drawing/2014/main" id="{69556B10-AAF0-4CCD-9A64-8E9CFAC11811}"/>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5" name="Freeform 39">
              <a:extLst>
                <a:ext uri="{FF2B5EF4-FFF2-40B4-BE49-F238E27FC236}">
                  <a16:creationId xmlns:a16="http://schemas.microsoft.com/office/drawing/2014/main" id="{FC583D08-FF06-4B43-8284-6A5B261E765B}"/>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6" name="Freeform 40">
              <a:extLst>
                <a:ext uri="{FF2B5EF4-FFF2-40B4-BE49-F238E27FC236}">
                  <a16:creationId xmlns:a16="http://schemas.microsoft.com/office/drawing/2014/main" id="{950B24C1-7025-4F4A-B4C1-D3CD0DB9C521}"/>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7" name="Freeform 41">
              <a:extLst>
                <a:ext uri="{FF2B5EF4-FFF2-40B4-BE49-F238E27FC236}">
                  <a16:creationId xmlns:a16="http://schemas.microsoft.com/office/drawing/2014/main" id="{2E7D527C-ED98-4732-9E36-6ECA5A7F7E50}"/>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8" name="Freeform 42">
              <a:extLst>
                <a:ext uri="{FF2B5EF4-FFF2-40B4-BE49-F238E27FC236}">
                  <a16:creationId xmlns:a16="http://schemas.microsoft.com/office/drawing/2014/main" id="{0C8992DE-D7B3-4043-80C4-89BF4581F6FE}"/>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9" name="Freeform 43">
              <a:extLst>
                <a:ext uri="{FF2B5EF4-FFF2-40B4-BE49-F238E27FC236}">
                  <a16:creationId xmlns:a16="http://schemas.microsoft.com/office/drawing/2014/main" id="{2D3F4158-5A84-4294-87D3-D7577BC1093F}"/>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0" name="Freeform 44">
              <a:extLst>
                <a:ext uri="{FF2B5EF4-FFF2-40B4-BE49-F238E27FC236}">
                  <a16:creationId xmlns:a16="http://schemas.microsoft.com/office/drawing/2014/main" id="{3A4700AA-3F05-437B-A8B8-E69C42B02BAD}"/>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1" name="Freeform 45">
              <a:extLst>
                <a:ext uri="{FF2B5EF4-FFF2-40B4-BE49-F238E27FC236}">
                  <a16:creationId xmlns:a16="http://schemas.microsoft.com/office/drawing/2014/main" id="{36D6A1D1-B432-45C2-8698-6D8C2B59A513}"/>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2" name="Freeform 46">
              <a:extLst>
                <a:ext uri="{FF2B5EF4-FFF2-40B4-BE49-F238E27FC236}">
                  <a16:creationId xmlns:a16="http://schemas.microsoft.com/office/drawing/2014/main" id="{0DAC69F0-C1C2-45C1-BC66-263155CF2B99}"/>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grpSp>
      <p:sp>
        <p:nvSpPr>
          <p:cNvPr id="234" name="TextBox 233">
            <a:extLst>
              <a:ext uri="{FF2B5EF4-FFF2-40B4-BE49-F238E27FC236}">
                <a16:creationId xmlns:a16="http://schemas.microsoft.com/office/drawing/2014/main" id="{BBE72E53-9686-4F93-A5FE-C2ED56B0EFB0}"/>
              </a:ext>
            </a:extLst>
          </p:cNvPr>
          <p:cNvSpPr txBox="1"/>
          <p:nvPr/>
        </p:nvSpPr>
        <p:spPr>
          <a:xfrm>
            <a:off x="4990809" y="203655"/>
            <a:ext cx="456057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dirty="0">
                <a:ln>
                  <a:noFill/>
                </a:ln>
                <a:solidFill>
                  <a:srgbClr val="FF0000"/>
                </a:solidFill>
                <a:effectLst/>
                <a:uLnTx/>
                <a:uFillTx/>
                <a:latin typeface="Times New Roman" pitchFamily="18" charset="0"/>
                <a:ea typeface="【苹果】迟暮朝朝醉晚灯" panose="02000500000000000000"/>
                <a:cs typeface="Times New Roman" pitchFamily="18" charset="0"/>
                <a:sym typeface="+mn-lt"/>
              </a:rPr>
              <a:t>HOẠT ĐỘNG DỰ ÁN</a:t>
            </a:r>
            <a:endParaRPr kumimoji="0" lang="en-US" sz="4000" b="1" i="0" u="none" strike="noStrike" kern="1200" cap="none" spc="0" normalizeH="0" baseline="0" noProof="0" dirty="0">
              <a:ln>
                <a:noFill/>
              </a:ln>
              <a:solidFill>
                <a:srgbClr val="000000"/>
              </a:solidFill>
              <a:effectLst/>
              <a:uLnTx/>
              <a:uFillTx/>
              <a:latin typeface="Calibri"/>
            </a:endParaRPr>
          </a:p>
        </p:txBody>
      </p:sp>
      <p:sp>
        <p:nvSpPr>
          <p:cNvPr id="237" name="Rectangle 236"/>
          <p:cNvSpPr/>
          <p:nvPr/>
        </p:nvSpPr>
        <p:spPr>
          <a:xfrm>
            <a:off x="604129" y="1343162"/>
            <a:ext cx="5080606" cy="2246769"/>
          </a:xfrm>
          <a:prstGeom prst="rect">
            <a:avLst/>
          </a:prstGeom>
        </p:spPr>
        <p:txBody>
          <a:bodyPr wrap="square">
            <a:spAutoFit/>
          </a:bodyPr>
          <a:lstStyle/>
          <a:p>
            <a:pPr algn="just"/>
            <a:r>
              <a:rPr lang="en-US" sz="2800" b="1"/>
              <a:t>Nhóm 1,2: </a:t>
            </a:r>
            <a:r>
              <a:rPr lang="en-US" sz="2800"/>
              <a:t>Em hãy viết một đoạn văn về tầm quan trọng của việc phòng ngừa tai nạn vũ khí, cháy, nổ và các chất độ hại và chia sẻ với các bạn trong lớp.</a:t>
            </a:r>
          </a:p>
        </p:txBody>
      </p:sp>
      <p:sp>
        <p:nvSpPr>
          <p:cNvPr id="238" name="Rectangle 237"/>
          <p:cNvSpPr/>
          <p:nvPr/>
        </p:nvSpPr>
        <p:spPr>
          <a:xfrm>
            <a:off x="6712881" y="3371235"/>
            <a:ext cx="4979554" cy="2246769"/>
          </a:xfrm>
          <a:prstGeom prst="rect">
            <a:avLst/>
          </a:prstGeom>
        </p:spPr>
        <p:txBody>
          <a:bodyPr wrap="square">
            <a:spAutoFit/>
          </a:bodyPr>
          <a:lstStyle/>
          <a:p>
            <a:pPr algn="just"/>
            <a:r>
              <a:rPr lang="en-US" sz="2800" b="1"/>
              <a:t>Nhóm 3,4: </a:t>
            </a:r>
            <a:r>
              <a:rPr lang="en-US" sz="2800"/>
              <a:t>Em hãy cùng các bạn thiết kế một sản phẩm (tiểu phẩm, clip, tranh vẽ…) tuyên truyền về phòng ngừa tai nạn vũ khí/cháy/nổ và các chất độc hại.</a:t>
            </a:r>
          </a:p>
        </p:txBody>
      </p:sp>
    </p:spTree>
    <p:extLst>
      <p:ext uri="{BB962C8B-B14F-4D97-AF65-F5344CB8AC3E}">
        <p14:creationId xmlns:p14="http://schemas.microsoft.com/office/powerpoint/2010/main" val="2767025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250" fill="hold"/>
                                        <p:tgtEl>
                                          <p:spTgt spid="2"/>
                                        </p:tgtEl>
                                        <p:attrNameLst>
                                          <p:attrName>ppt_x</p:attrName>
                                        </p:attrNameLst>
                                      </p:cBhvr>
                                      <p:tavLst>
                                        <p:tav tm="0">
                                          <p:val>
                                            <p:strVal val="1+#ppt_w/2"/>
                                          </p:val>
                                        </p:tav>
                                        <p:tav tm="100000">
                                          <p:val>
                                            <p:strVal val="#ppt_x"/>
                                          </p:val>
                                        </p:tav>
                                      </p:tavLst>
                                    </p:anim>
                                    <p:anim calcmode="lin" valueType="num">
                                      <p:cBhvr additive="base">
                                        <p:cTn id="12" dur="125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500" fill="hold"/>
                                        <p:tgtEl>
                                          <p:spTgt spid="3"/>
                                        </p:tgtEl>
                                        <p:attrNameLst>
                                          <p:attrName>ppt_x</p:attrName>
                                        </p:attrNameLst>
                                      </p:cBhvr>
                                      <p:tavLst>
                                        <p:tav tm="0">
                                          <p:val>
                                            <p:strVal val="1+#ppt_w/2"/>
                                          </p:val>
                                        </p:tav>
                                        <p:tav tm="100000">
                                          <p:val>
                                            <p:strVal val="#ppt_x"/>
                                          </p:val>
                                        </p:tav>
                                      </p:tavLst>
                                    </p:anim>
                                    <p:anim calcmode="lin" valueType="num">
                                      <p:cBhvr additive="base">
                                        <p:cTn id="16" dur="1500" fill="hold"/>
                                        <p:tgtEl>
                                          <p:spTgt spid="3"/>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14" presetClass="entr" presetSubtype="10" fill="hold" nodeType="afterEffect">
                                  <p:stCondLst>
                                    <p:cond delay="0"/>
                                  </p:stCondLst>
                                  <p:childTnLst>
                                    <p:set>
                                      <p:cBhvr>
                                        <p:cTn id="24" dur="1" fill="hold">
                                          <p:stCondLst>
                                            <p:cond delay="0"/>
                                          </p:stCondLst>
                                        </p:cTn>
                                        <p:tgtEl>
                                          <p:spTgt spid="190"/>
                                        </p:tgtEl>
                                        <p:attrNameLst>
                                          <p:attrName>style.visibility</p:attrName>
                                        </p:attrNameLst>
                                      </p:cBhvr>
                                      <p:to>
                                        <p:strVal val="visible"/>
                                      </p:to>
                                    </p:set>
                                    <p:animEffect transition="in" filter="randombar(horizontal)">
                                      <p:cBhvr>
                                        <p:cTn id="25" dur="750"/>
                                        <p:tgtEl>
                                          <p:spTgt spid="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 name="PRESENTER_SHAPEINFO" val="&lt;ThreeDShapeInfo&gt;&lt;uuid val=&quot;{6B905916-EC21-4ACF-BC58-BB8799F19323}&quot;/&gt;&lt;isInvalidForFieldText val=&quot;1&quot;/&gt;&lt;Image&gt;&lt;filename val=&quot;C:\Users\TONGXU~1\AppData\Local\Temp\PR\data\asimages\{6B905916-EC21-4ACF-BC58-BB8799F19323}_2_S.png&quot;/&gt;&lt;left val=&quot;79&quot;/&gt;&lt;top val=&quot;17&quot;/&gt;&lt;width val=&quot;634&quot;/&gt;&lt;height val=&quot;109&quot;/&gt;&lt;hasText val=&quot;0&quot;/&gt;&lt;/Image&gt;&lt;Image&gt;&lt;filename val=&quot;C:\Users\TONGXU~1\AppData\Local\Temp\PR\data\asimages\{6B905916-EC21-4ACF-BC58-BB8799F19323}_2_T.png&quot;/&gt;&lt;left val=&quot;82&quot;/&gt;&lt;top val=&quot;15&quot;/&gt;&lt;width val=&quot;604&quot;/&gt;&lt;height val=&quot;102&quot;/&gt;&lt;hasText val=&quot;1&quot;/&gt;&lt;/Image&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7144</TotalTime>
  <Words>412</Words>
  <Application>Microsoft Office PowerPoint</Application>
  <PresentationFormat>Widescreen</PresentationFormat>
  <Paragraphs>59</Paragraphs>
  <Slides>8</Slides>
  <Notes>0</Notes>
  <HiddenSlides>0</HiddenSlides>
  <MMClips>0</MMClips>
  <ScaleCrop>false</ScaleCrop>
  <HeadingPairs>
    <vt:vector size="6" baseType="variant">
      <vt:variant>
        <vt:lpstr>Fonts Used</vt:lpstr>
      </vt:variant>
      <vt:variant>
        <vt:i4>15</vt:i4>
      </vt:variant>
      <vt:variant>
        <vt:lpstr>Theme</vt:lpstr>
      </vt:variant>
      <vt:variant>
        <vt:i4>6</vt:i4>
      </vt:variant>
      <vt:variant>
        <vt:lpstr>Slide Titles</vt:lpstr>
      </vt:variant>
      <vt:variant>
        <vt:i4>8</vt:i4>
      </vt:variant>
    </vt:vector>
  </HeadingPairs>
  <TitlesOfParts>
    <vt:vector size="29" baseType="lpstr">
      <vt:lpstr>SimSun</vt:lpstr>
      <vt:lpstr>SimSun</vt:lpstr>
      <vt:lpstr>#9Slide05 Atlantika</vt:lpstr>
      <vt:lpstr>#9Slide05 Brannboll Ny</vt:lpstr>
      <vt:lpstr>#9Slide05 Israquella</vt:lpstr>
      <vt:lpstr>#9Slide05 Pattaya</vt:lpstr>
      <vt:lpstr>【苹果】迟暮朝朝醉晚灯</vt:lpstr>
      <vt:lpstr>Arial</vt:lpstr>
      <vt:lpstr>Calibri</vt:lpstr>
      <vt:lpstr>Calibri Light</vt:lpstr>
      <vt:lpstr>ITC Avant Garde Std Bk</vt:lpstr>
      <vt:lpstr>SVN-Vanilla Daisy Pro</vt:lpstr>
      <vt:lpstr>Times</vt:lpstr>
      <vt:lpstr>Times New Roman</vt:lpstr>
      <vt:lpstr>方正静蕾简体</vt:lpstr>
      <vt:lpstr>Office Theme</vt:lpstr>
      <vt:lpstr>1_Office Theme</vt:lpstr>
      <vt:lpstr>1_Thiết kế: Thạch Trương Thảo (0987 039 863)</vt:lpstr>
      <vt:lpstr>2_Office Theme</vt:lpstr>
      <vt:lpstr>3_Office Theme</vt:lpstr>
      <vt:lpstr>3_Thiết kế: Thạch Trương Thảo (0987 039 863)</vt:lpstr>
      <vt:lpstr>PowerPoint Presentation</vt:lpstr>
      <vt:lpstr>Vụ cháy khu nhà kho hóa chất ở  thành phố Thiên Tân (Trung Quốc)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Windows User</cp:lastModifiedBy>
  <cp:revision>196</cp:revision>
  <dcterms:created xsi:type="dcterms:W3CDTF">2021-07-15T15:36:06Z</dcterms:created>
  <dcterms:modified xsi:type="dcterms:W3CDTF">2024-02-26T11:03:50Z</dcterms:modified>
</cp:coreProperties>
</file>