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70" r:id="rId3"/>
    <p:sldId id="267" r:id="rId4"/>
    <p:sldId id="275" r:id="rId5"/>
    <p:sldId id="276" r:id="rId6"/>
    <p:sldId id="266" r:id="rId7"/>
    <p:sldId id="277" r:id="rId8"/>
    <p:sldId id="274" r:id="rId9"/>
    <p:sldId id="278" r:id="rId10"/>
    <p:sldId id="265" r:id="rId11"/>
    <p:sldId id="264" r:id="rId12"/>
    <p:sldId id="263" r:id="rId13"/>
    <p:sldId id="279" r:id="rId14"/>
    <p:sldId id="262" r:id="rId15"/>
    <p:sldId id="280" r:id="rId16"/>
    <p:sldId id="261" r:id="rId17"/>
    <p:sldId id="281" r:id="rId18"/>
    <p:sldId id="282" r:id="rId19"/>
    <p:sldId id="258" r:id="rId20"/>
    <p:sldId id="25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02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B9D04-535A-2355-9C1E-AE0C2853FC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1B2B44-28BC-577F-7170-E8AB880594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16A68-8A44-A65F-70C5-828C803ED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BF69-E773-4DE4-A9DE-73A585BF59BD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9E6D8-B254-0C24-BBB4-74CAC22DF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D555C-F0BA-AE59-B8D8-DF11031CC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E74-464B-4382-8F71-57CA0BD25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830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C01F2-FD29-E733-E406-A2DA88628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C835EF-2CE4-F258-5A0D-27CD4899EE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7F4CFB-6CBD-90A4-CB79-D7E90C67B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BF69-E773-4DE4-A9DE-73A585BF59BD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5C6A2-BB9F-5940-F662-BA1CAFFB8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1B6925-1E57-324C-C11D-8AE1B9581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E74-464B-4382-8F71-57CA0BD25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69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28543D-2FA5-4737-97A4-30FED442E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F87427-90CB-5092-CE0F-29BB64A06F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30835-40F3-85B6-A70C-803CBAC04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BF69-E773-4DE4-A9DE-73A585BF59BD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762A56-FE62-FF02-E243-1B1CCE73D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CDA10-CF7C-605A-67E4-D4F596DFF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E74-464B-4382-8F71-57CA0BD25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864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C718A-5352-1871-B0DE-F2BB95218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16BF1-D00C-1174-9B5B-A04E116E2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EC44AD-2221-2096-CAD4-863D90AA8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BF69-E773-4DE4-A9DE-73A585BF59BD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FBFA61-030E-2CC9-F4E1-7A3183379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70B0D-6B76-454A-5D3E-0044B39CC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E74-464B-4382-8F71-57CA0BD25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144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9B5F7-7CF8-B22E-FF86-F3AAE3901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E663CF-1791-C7CA-1378-12384773F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C89B4-7A6A-6A31-6F7C-5F741E699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BF69-E773-4DE4-A9DE-73A585BF59BD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4FAC1-3B1D-F48D-50C4-28C5AB4F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B9936-7E61-C6EA-1915-B883ED61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E74-464B-4382-8F71-57CA0BD25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767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00025-02C8-B762-8061-3F9C54E37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84A1E-17B8-6691-9034-E3943EE24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2734C8-BBFB-9020-D14D-7596810B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C9075-E58C-D738-C6A5-164C60723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BF69-E773-4DE4-A9DE-73A585BF59BD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BCF3BE-9AD1-F1A4-A335-F9D6482A2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2F7CA2-2D9F-DFB1-2940-30288E2F9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E74-464B-4382-8F71-57CA0BD25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62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24B34-109E-5F77-2940-204C7BEBB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E233C-5A0D-6F60-1035-AD13F6C84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788C3E-5482-3877-B298-230097F90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533708-7DD3-84DA-FFCF-6C28FCB7C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881276-68DE-4D0A-94D3-987FB370B5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70B8B4-43FD-929C-6B36-701B4DFAB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BF69-E773-4DE4-A9DE-73A585BF59BD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C643D2-0419-AF9A-883E-B125EB827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C9EEA9-3CD6-0E25-5C71-75EC7118A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E74-464B-4382-8F71-57CA0BD25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7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9D94-6FAD-4067-66EA-79666F172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2F9A42-E73B-0AF0-21B3-766BD9A4F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BF69-E773-4DE4-A9DE-73A585BF59BD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543CF9-CD62-A365-44A0-5EB2FFD54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B68D1F-A5A0-B32B-6B6E-0ABDE6B32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E74-464B-4382-8F71-57CA0BD25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12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D8082E-30DD-7B81-FBE7-30448FC8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BF69-E773-4DE4-A9DE-73A585BF59BD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05928D-6C7F-DCB9-F5C4-C134C0305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8A9C3B-8995-AFDA-D932-650E724F6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E74-464B-4382-8F71-57CA0BD25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253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3A699-4959-7B58-8F13-9336457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7B37C-3347-39EB-DDDE-6F4E9D462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430FE9-D927-2EAB-9982-8EEF0E70AC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507597-41EB-EC65-3AF6-D0E6A3EA9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BF69-E773-4DE4-A9DE-73A585BF59BD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369BBD-4AD4-B170-21C4-3310A0DC6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BFE0EF-06DE-32A0-6658-260DC55EA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E74-464B-4382-8F71-57CA0BD25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20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41D04-51C2-4C0A-7109-C4E1148C6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2157D8-6074-92CB-09ED-F0BEA27E33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637E3E-AC8A-464C-6DDE-49A7D7B2EF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68A212-0B84-FA7D-C857-B0091051A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4BF69-E773-4DE4-A9DE-73A585BF59BD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E38FFE-53FD-C1AD-1958-62FF6BC1D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1BB01B-3D89-63EC-1E36-B7EC14760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3E74-464B-4382-8F71-57CA0BD25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702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92F21F-7EA7-B03E-CC53-F4F9CD858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1EB5F-A757-4CDE-B264-52302CE70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F347C-3FCD-1DA0-482A-70AA04F693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4BF69-E773-4DE4-A9DE-73A585BF59BD}" type="datetimeFigureOut">
              <a:rPr lang="en-US" smtClean="0"/>
              <a:t>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53C71-9C01-4E40-CBC6-4A01535861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6E693-8D6D-D24E-3E39-3247480716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3E74-464B-4382-8F71-57CA0BD25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165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fif"/><Relationship Id="rId4" Type="http://schemas.openxmlformats.org/officeDocument/2006/relationships/image" Target="../media/image3.jf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91680" y="168558"/>
            <a:ext cx="6104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9. GIỚI THIỆU VỀ CHĂN NUÔI</a:t>
            </a:r>
          </a:p>
        </p:txBody>
      </p:sp>
      <p:sp>
        <p:nvSpPr>
          <p:cNvPr id="6" name="Rectangle 5"/>
          <p:cNvSpPr/>
          <p:nvPr/>
        </p:nvSpPr>
        <p:spPr>
          <a:xfrm>
            <a:off x="251520" y="5445224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1" y="836712"/>
            <a:ext cx="3527585" cy="23101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25" y="3199680"/>
            <a:ext cx="3591723" cy="22723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932" y="3180743"/>
            <a:ext cx="3681516" cy="23101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932" y="852533"/>
            <a:ext cx="3681516" cy="222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8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332656"/>
            <a:ext cx="8784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+mj-lt"/>
              </a:rPr>
              <a:t>III. Một số phương thức chăn nuôi phổ biến ở Việt Nam</a:t>
            </a:r>
          </a:p>
        </p:txBody>
      </p:sp>
      <p:sp>
        <p:nvSpPr>
          <p:cNvPr id="4" name="Rectangle 3"/>
          <p:cNvSpPr/>
          <p:nvPr/>
        </p:nvSpPr>
        <p:spPr>
          <a:xfrm>
            <a:off x="398173" y="1484784"/>
            <a:ext cx="82782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NV 1.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III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9.4,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cùa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398173" y="3573016"/>
            <a:ext cx="834765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NV 2.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Cho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872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F50F09-CE06-651B-65F3-4846417439BA}"/>
              </a:ext>
            </a:extLst>
          </p:cNvPr>
          <p:cNvSpPr/>
          <p:nvPr/>
        </p:nvSpPr>
        <p:spPr>
          <a:xfrm>
            <a:off x="64852" y="110459"/>
            <a:ext cx="8784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+mj-lt"/>
              </a:rPr>
              <a:t>III. Một số phương thức chăn nuôi phổ biến ở Việt Nam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0C76C02-4522-7ADC-9FDD-E40C055D6B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366806"/>
              </p:ext>
            </p:extLst>
          </p:nvPr>
        </p:nvGraphicFramePr>
        <p:xfrm>
          <a:off x="18237" y="747906"/>
          <a:ext cx="9079148" cy="6041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9574">
                  <a:extLst>
                    <a:ext uri="{9D8B030D-6E8A-4147-A177-3AD203B41FA5}">
                      <a16:colId xmlns:a16="http://schemas.microsoft.com/office/drawing/2014/main" val="3371420328"/>
                    </a:ext>
                  </a:extLst>
                </a:gridCol>
                <a:gridCol w="4539574">
                  <a:extLst>
                    <a:ext uri="{9D8B030D-6E8A-4147-A177-3AD203B41FA5}">
                      <a16:colId xmlns:a16="http://schemas.microsoft.com/office/drawing/2014/main" val="3798416876"/>
                    </a:ext>
                  </a:extLst>
                </a:gridCol>
              </a:tblGrid>
              <a:tr h="1036899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Chăn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nông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Chăn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trại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023168"/>
                  </a:ext>
                </a:extLst>
              </a:tr>
              <a:tr h="1195349"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5748795"/>
                  </a:ext>
                </a:extLst>
              </a:tr>
              <a:tr h="1584176"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972160"/>
                  </a:ext>
                </a:extLst>
              </a:tr>
              <a:tr h="1716643"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14861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D72D513-8524-01C7-9AB4-3481392B5CF4}"/>
              </a:ext>
            </a:extLst>
          </p:cNvPr>
          <p:cNvSpPr/>
          <p:nvPr/>
        </p:nvSpPr>
        <p:spPr>
          <a:xfrm>
            <a:off x="4624475" y="4947885"/>
            <a:ext cx="4310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4E837E-608A-71FE-F485-156FC2383AB0}"/>
              </a:ext>
            </a:extLst>
          </p:cNvPr>
          <p:cNvSpPr/>
          <p:nvPr/>
        </p:nvSpPr>
        <p:spPr>
          <a:xfrm>
            <a:off x="134041" y="1919351"/>
            <a:ext cx="4320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B67BAD-1F78-97F9-02B8-3875FA20630A}"/>
              </a:ext>
            </a:extLst>
          </p:cNvPr>
          <p:cNvSpPr/>
          <p:nvPr/>
        </p:nvSpPr>
        <p:spPr>
          <a:xfrm>
            <a:off x="4682585" y="1717966"/>
            <a:ext cx="4310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xa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C876DB-C8C6-C809-741C-ADED633B497A}"/>
              </a:ext>
            </a:extLst>
          </p:cNvPr>
          <p:cNvSpPr txBox="1"/>
          <p:nvPr/>
        </p:nvSpPr>
        <p:spPr>
          <a:xfrm>
            <a:off x="134041" y="3127925"/>
            <a:ext cx="41325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 phi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091D8-BF90-3D0B-EC97-DB377FD5E806}"/>
              </a:ext>
            </a:extLst>
          </p:cNvPr>
          <p:cNvSpPr/>
          <p:nvPr/>
        </p:nvSpPr>
        <p:spPr>
          <a:xfrm>
            <a:off x="4644288" y="2983808"/>
            <a:ext cx="4310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A76AE4C-0E8F-348B-DBA4-DB997CD6BCE6}"/>
              </a:ext>
            </a:extLst>
          </p:cNvPr>
          <p:cNvSpPr/>
          <p:nvPr/>
        </p:nvSpPr>
        <p:spPr>
          <a:xfrm>
            <a:off x="175815" y="4725144"/>
            <a:ext cx="43351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872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8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ất cập gói hỗ trợ các hộ chăn nuôi nông hộ | VTV.VN">
            <a:extLst>
              <a:ext uri="{FF2B5EF4-FFF2-40B4-BE49-F238E27FC236}">
                <a16:creationId xmlns:a16="http://schemas.microsoft.com/office/drawing/2014/main" id="{76C91AC2-7F3F-C6E9-9A31-7C92AE6FF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355976" cy="291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iệc xử lý chất thải trong chăn nuôi nông hộ phải đảm bảo các yêu cầu">
            <a:extLst>
              <a:ext uri="{FF2B5EF4-FFF2-40B4-BE49-F238E27FC236}">
                <a16:creationId xmlns:a16="http://schemas.microsoft.com/office/drawing/2014/main" id="{1BF1271B-04B9-B712-17E8-D0761CBCE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40968"/>
            <a:ext cx="435597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ỗ trợ chăn nuôi nông hộ">
            <a:extLst>
              <a:ext uri="{FF2B5EF4-FFF2-40B4-BE49-F238E27FC236}">
                <a16:creationId xmlns:a16="http://schemas.microsoft.com/office/drawing/2014/main" id="{45205743-E44E-7E89-BBB8-DC8EAC3A7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6632"/>
            <a:ext cx="4464496" cy="291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ịt biển 15 lãi cao - Tạp chí Chăn nuôi Việt Nam">
            <a:extLst>
              <a:ext uri="{FF2B5EF4-FFF2-40B4-BE49-F238E27FC236}">
                <a16:creationId xmlns:a16="http://schemas.microsoft.com/office/drawing/2014/main" id="{DA59FDE6-6BC6-7606-BD86-44F4F2920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40968"/>
            <a:ext cx="4467225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72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rang tin Trung tâm Khuyến nông tỉnh Quảng Ngãi - Trang in">
            <a:extLst>
              <a:ext uri="{FF2B5EF4-FFF2-40B4-BE49-F238E27FC236}">
                <a16:creationId xmlns:a16="http://schemas.microsoft.com/office/drawing/2014/main" id="{4682C177-C7A5-521F-AB35-9AACFB956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25132"/>
            <a:ext cx="4464496" cy="309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rại gà 'nặng mùi” giữa khu dân cư ở Đà Lạt">
            <a:extLst>
              <a:ext uri="{FF2B5EF4-FFF2-40B4-BE49-F238E27FC236}">
                <a16:creationId xmlns:a16="http://schemas.microsoft.com/office/drawing/2014/main" id="{77984094-A173-7428-C042-B11578F94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16" y="3212976"/>
            <a:ext cx="8821568" cy="34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iềm năng chăn nuôi bò thịt">
            <a:extLst>
              <a:ext uri="{FF2B5EF4-FFF2-40B4-BE49-F238E27FC236}">
                <a16:creationId xmlns:a16="http://schemas.microsoft.com/office/drawing/2014/main" id="{422BF1CD-B782-736D-F4A9-4A6A71B11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312"/>
            <a:ext cx="4392488" cy="304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904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528" y="188640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Những lí do nên học ngành Bác sỹ thú y tại trường ĐH Lương Thế Vinh">
            <a:extLst>
              <a:ext uri="{FF2B5EF4-FFF2-40B4-BE49-F238E27FC236}">
                <a16:creationId xmlns:a16="http://schemas.microsoft.com/office/drawing/2014/main" id="{E11F7937-7448-A0AB-709D-61EEB540F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12976"/>
            <a:ext cx="8568952" cy="346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201A2E-CCD3-7B57-C5DE-AEED4C8B2B9B}"/>
              </a:ext>
            </a:extLst>
          </p:cNvPr>
          <p:cNvSpPr txBox="1"/>
          <p:nvPr/>
        </p:nvSpPr>
        <p:spPr>
          <a:xfrm>
            <a:off x="323528" y="671723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05314-FC1F-BEE4-ECA1-E36ADAD76185}"/>
              </a:ext>
            </a:extLst>
          </p:cNvPr>
          <p:cNvSpPr/>
          <p:nvPr/>
        </p:nvSpPr>
        <p:spPr>
          <a:xfrm>
            <a:off x="348750" y="1133388"/>
            <a:ext cx="83997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vaccine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953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BAD6F5-8304-BEFF-F70A-78443F299010}"/>
              </a:ext>
            </a:extLst>
          </p:cNvPr>
          <p:cNvSpPr txBox="1"/>
          <p:nvPr/>
        </p:nvSpPr>
        <p:spPr>
          <a:xfrm>
            <a:off x="395536" y="836712"/>
            <a:ext cx="83529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98" name="Picture 2" descr="Tìm việc làm, tìm việc nhanh, tìm việc làm 24h nhanh hiệu quả - MyWork">
            <a:extLst>
              <a:ext uri="{FF2B5EF4-FFF2-40B4-BE49-F238E27FC236}">
                <a16:creationId xmlns:a16="http://schemas.microsoft.com/office/drawing/2014/main" id="{3A0815B1-AE9E-8895-A618-E6FF9CEB0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31225"/>
            <a:ext cx="8208912" cy="413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CE806A-4C27-53B7-0731-5BE30DE9724A}"/>
              </a:ext>
            </a:extLst>
          </p:cNvPr>
          <p:cNvSpPr txBox="1"/>
          <p:nvPr/>
        </p:nvSpPr>
        <p:spPr>
          <a:xfrm>
            <a:off x="395546" y="188640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77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9795" y="162918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bâo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0627" y="610821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chuồng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trại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122" name="Picture 2" descr="Vệ sinh chuồng trại – nuôi heo hiệu quả">
            <a:extLst>
              <a:ext uri="{FF2B5EF4-FFF2-40B4-BE49-F238E27FC236}">
                <a16:creationId xmlns:a16="http://schemas.microsoft.com/office/drawing/2014/main" id="{701C9042-04DD-6DAA-4E09-46D59ABEB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13" y="2276871"/>
            <a:ext cx="4183615" cy="428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Xã Lê Hồng - Huyện Thanh Miện">
            <a:extLst>
              <a:ext uri="{FF2B5EF4-FFF2-40B4-BE49-F238E27FC236}">
                <a16:creationId xmlns:a16="http://schemas.microsoft.com/office/drawing/2014/main" id="{8FB470D1-7EA4-A837-AD68-891E71376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72297"/>
            <a:ext cx="4139547" cy="428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16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CF5FA3E-C902-7AD8-5D1F-D8DCA23B1A09}"/>
              </a:ext>
            </a:extLst>
          </p:cNvPr>
          <p:cNvSpPr txBox="1"/>
          <p:nvPr/>
        </p:nvSpPr>
        <p:spPr>
          <a:xfrm>
            <a:off x="503548" y="382012"/>
            <a:ext cx="813690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Thu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gom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khoẻ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0145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ô phỏng nguyên lí hoạt động hầm biogas">
            <a:hlinkClick r:id="" action="ppaction://media"/>
            <a:extLst>
              <a:ext uri="{FF2B5EF4-FFF2-40B4-BE49-F238E27FC236}">
                <a16:creationId xmlns:a16="http://schemas.microsoft.com/office/drawing/2014/main" id="{F3B49A5D-0559-B2C4-4663-DFB3D4C841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0"/>
            <a:ext cx="8784976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22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7544" y="332656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3. Ngày nay, người ta cho ràng chất thải chân nuôi là một nguổn tài nguyên rất có giá trị. Em cho biết ý kiên trén đúng hay sai. Tại sao?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5" name="Rectangle 4"/>
          <p:cNvSpPr/>
          <p:nvPr/>
        </p:nvSpPr>
        <p:spPr>
          <a:xfrm>
            <a:off x="467544" y="1921789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Theo em ý kiến trên đúng. Vì chất thải chăn nuôi có thể được tái sử dụng gom lại phục vụ nông nghiệp và nhu cầu của từng địa phương.</a:t>
            </a:r>
          </a:p>
        </p:txBody>
      </p:sp>
    </p:spTree>
    <p:extLst>
      <p:ext uri="{BB962C8B-B14F-4D97-AF65-F5344CB8AC3E}">
        <p14:creationId xmlns:p14="http://schemas.microsoft.com/office/powerpoint/2010/main" val="264216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91680" y="168558"/>
            <a:ext cx="55233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>
                <a:solidFill>
                  <a:srgbClr val="FF0000"/>
                </a:solidFill>
                <a:latin typeface="+mj-lt"/>
              </a:rPr>
              <a:t>I. Vai trò, triển vọng của chăn nuôi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2"/>
            <a:ext cx="8064896" cy="46805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55576" y="5517232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9.1 – 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48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53506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4. Biện pháp não sau đày là nên hoặc không nén làm đẻ bào vê môi trường?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1124744"/>
            <a:ext cx="84249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Các biện pháp nên làm: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 Thường xuyên vệ sinh chuồng nuôi sạch sẽ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 Thu gom chất thải triệt để và sớm nhất có thể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3. Thu phân để ủ làm bón phân hữu cơ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4. Xây hầm biogas để xử lí chất thải cho trại chăn nuôi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- Các biện pháp không nên làm: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 Thả rông vật nuôi, cho vật nuôi đi vệ sinh bừa bãi.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 Nuôi vật nuôi dưới gầm nhà sàn hay quá gần nơi ở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3. Chuồng nuôi cạnh đường giao thông, chợ hay khu công cộng để thuận tiện cho việc vận chuyển.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4. Xả thẳng chất thải chăn nuôi ra ao, hồ, sông , suối..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5. Vứt rác vật nuôi chết xuống ao, hồ, sông, suối,..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6. Cho người lạ, chó, mèo,, tự do ra vào khu chăn nuôi</a:t>
            </a:r>
          </a:p>
        </p:txBody>
      </p:sp>
    </p:spTree>
    <p:extLst>
      <p:ext uri="{BB962C8B-B14F-4D97-AF65-F5344CB8AC3E}">
        <p14:creationId xmlns:p14="http://schemas.microsoft.com/office/powerpoint/2010/main" val="264216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8994" y="241876"/>
            <a:ext cx="741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+mj-lt"/>
              </a:rPr>
              <a:t>II. Vật nuôi</a:t>
            </a:r>
          </a:p>
          <a:p>
            <a:r>
              <a:rPr lang="vi-VN" sz="3200" b="1" dirty="0">
                <a:solidFill>
                  <a:srgbClr val="FF0000"/>
                </a:solidFill>
                <a:latin typeface="+mj-lt"/>
              </a:rPr>
              <a:t>1. Một số vật nuôi phổ biến ở nước ta</a:t>
            </a:r>
          </a:p>
        </p:txBody>
      </p:sp>
      <p:sp>
        <p:nvSpPr>
          <p:cNvPr id="4" name="Rectangle 3"/>
          <p:cNvSpPr/>
          <p:nvPr/>
        </p:nvSpPr>
        <p:spPr>
          <a:xfrm>
            <a:off x="433324" y="3933056"/>
            <a:ext cx="82483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9.2/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Cho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súc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F4D7B8-06C8-752D-CB57-2A99F562D7F3}"/>
              </a:ext>
            </a:extLst>
          </p:cNvPr>
          <p:cNvSpPr/>
          <p:nvPr/>
        </p:nvSpPr>
        <p:spPr>
          <a:xfrm>
            <a:off x="433324" y="1620664"/>
            <a:ext cx="81740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súc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72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ồng hồ đếm ngược 3 phút gây sốc 3 Minutes">
            <a:hlinkClick r:id="" action="ppaction://media"/>
            <a:extLst>
              <a:ext uri="{FF2B5EF4-FFF2-40B4-BE49-F238E27FC236}">
                <a16:creationId xmlns:a16="http://schemas.microsoft.com/office/drawing/2014/main" id="{0A11CC31-4279-B9EC-7C9A-4E4739DD765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332656"/>
            <a:ext cx="8568952" cy="538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0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1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ộc đáo cuộc thi Hoa hậu bò sữa Mộc Châu - VTV24">
            <a:hlinkClick r:id="" action="ppaction://media"/>
            <a:extLst>
              <a:ext uri="{FF2B5EF4-FFF2-40B4-BE49-F238E27FC236}">
                <a16:creationId xmlns:a16="http://schemas.microsoft.com/office/drawing/2014/main" id="{43D2E1D2-FFD0-16A4-086E-B531A8F982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188640"/>
            <a:ext cx="8856984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40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7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5556" y="116632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Vặt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Gà Đông Tảo Bến Tre | Ben Tre">
            <a:extLst>
              <a:ext uri="{FF2B5EF4-FFF2-40B4-BE49-F238E27FC236}">
                <a16:creationId xmlns:a16="http://schemas.microsoft.com/office/drawing/2014/main" id="{39CEC0FB-410A-6DAF-0460-F2BCE2B81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86" y="836712"/>
            <a:ext cx="525658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EFB9E00-52CE-731F-9687-9063C9F1E67E}"/>
              </a:ext>
            </a:extLst>
          </p:cNvPr>
          <p:cNvSpPr/>
          <p:nvPr/>
        </p:nvSpPr>
        <p:spPr>
          <a:xfrm>
            <a:off x="5652120" y="980728"/>
            <a:ext cx="32403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4,5 kg,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kg.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63B04D-2841-336B-2CFF-9FBF06E6FBC4}"/>
              </a:ext>
            </a:extLst>
          </p:cNvPr>
          <p:cNvSpPr/>
          <p:nvPr/>
        </p:nvSpPr>
        <p:spPr>
          <a:xfrm>
            <a:off x="833952" y="5517232"/>
            <a:ext cx="77344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Khoái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Châu,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72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ACAD8A0-7196-46F5-057F-2F09969731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87824" y="4596236"/>
            <a:ext cx="3600400" cy="648072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LỢN CỎ</a:t>
            </a:r>
          </a:p>
        </p:txBody>
      </p:sp>
      <p:pic>
        <p:nvPicPr>
          <p:cNvPr id="2050" name="Picture 2" descr="Tổng hợp 99+ hình về mô hình nuôi lợn mán - NEC">
            <a:extLst>
              <a:ext uri="{FF2B5EF4-FFF2-40B4-BE49-F238E27FC236}">
                <a16:creationId xmlns:a16="http://schemas.microsoft.com/office/drawing/2014/main" id="{1AC9896A-3EED-F8C9-EDF8-5E0B9E09B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5724"/>
            <a:ext cx="8568952" cy="436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8F039DBF-C6F8-D940-69B9-C354C5E62A1E}"/>
              </a:ext>
            </a:extLst>
          </p:cNvPr>
          <p:cNvSpPr txBox="1">
            <a:spLocks/>
          </p:cNvSpPr>
          <p:nvPr/>
        </p:nvSpPr>
        <p:spPr>
          <a:xfrm>
            <a:off x="323528" y="5079396"/>
            <a:ext cx="871296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10- 15kg</a:t>
            </a:r>
          </a:p>
          <a:p>
            <a:pPr algn="l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88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ò vàng Việt Nam – Wikipedia tiếng Việt">
            <a:extLst>
              <a:ext uri="{FF2B5EF4-FFF2-40B4-BE49-F238E27FC236}">
                <a16:creationId xmlns:a16="http://schemas.microsoft.com/office/drawing/2014/main" id="{27AF2EA9-E541-5C65-1423-183542B2A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7FB65C0F-5BCF-BF92-BCAF-E1C6B343B270}"/>
              </a:ext>
            </a:extLst>
          </p:cNvPr>
          <p:cNvSpPr txBox="1">
            <a:spLocks/>
          </p:cNvSpPr>
          <p:nvPr/>
        </p:nvSpPr>
        <p:spPr>
          <a:xfrm>
            <a:off x="323528" y="5661248"/>
            <a:ext cx="871296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ta)</a:t>
            </a:r>
          </a:p>
        </p:txBody>
      </p:sp>
    </p:spTree>
    <p:extLst>
      <p:ext uri="{BB962C8B-B14F-4D97-AF65-F5344CB8AC3E}">
        <p14:creationId xmlns:p14="http://schemas.microsoft.com/office/powerpoint/2010/main" val="260856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ó Phú Quốc - Tìm hiểu về giống chó bản địa của đảo ngọc">
            <a:extLst>
              <a:ext uri="{FF2B5EF4-FFF2-40B4-BE49-F238E27FC236}">
                <a16:creationId xmlns:a16="http://schemas.microsoft.com/office/drawing/2014/main" id="{2AB3ED98-E93C-2523-853F-8DD37F1B0A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0" t="19539" r="16717"/>
          <a:stretch/>
        </p:blipFill>
        <p:spPr bwMode="auto">
          <a:xfrm>
            <a:off x="6316146" y="1851077"/>
            <a:ext cx="2736304" cy="3155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ó Phú Quốc – thần khuyển Việt Nam có gì đặc biệt - ALONGWALKER">
            <a:extLst>
              <a:ext uri="{FF2B5EF4-FFF2-40B4-BE49-F238E27FC236}">
                <a16:creationId xmlns:a16="http://schemas.microsoft.com/office/drawing/2014/main" id="{7C829573-C123-1BB5-9705-EC552F1EE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6167546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93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</TotalTime>
  <Words>1038</Words>
  <Application>Microsoft Office PowerPoint</Application>
  <PresentationFormat>On-screen Show (4:3)</PresentationFormat>
  <Paragraphs>63</Paragraphs>
  <Slides>20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LUA</dc:creator>
  <cp:lastModifiedBy>Administrator</cp:lastModifiedBy>
  <cp:revision>32</cp:revision>
  <dcterms:created xsi:type="dcterms:W3CDTF">2022-07-01T08:39:21Z</dcterms:created>
  <dcterms:modified xsi:type="dcterms:W3CDTF">2024-01-08T15:18:55Z</dcterms:modified>
</cp:coreProperties>
</file>