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1010" r:id="rId2"/>
    <p:sldId id="808" r:id="rId3"/>
    <p:sldId id="809" r:id="rId4"/>
    <p:sldId id="852" r:id="rId5"/>
    <p:sldId id="970" r:id="rId6"/>
    <p:sldId id="969" r:id="rId7"/>
    <p:sldId id="995" r:id="rId8"/>
    <p:sldId id="937" r:id="rId9"/>
    <p:sldId id="996" r:id="rId10"/>
    <p:sldId id="997" r:id="rId11"/>
    <p:sldId id="998" r:id="rId12"/>
    <p:sldId id="951" r:id="rId13"/>
    <p:sldId id="999" r:id="rId14"/>
    <p:sldId id="1000" r:id="rId15"/>
    <p:sldId id="1001" r:id="rId16"/>
    <p:sldId id="1002" r:id="rId17"/>
    <p:sldId id="1003" r:id="rId18"/>
    <p:sldId id="985" r:id="rId19"/>
    <p:sldId id="986" r:id="rId20"/>
    <p:sldId id="1004" r:id="rId21"/>
    <p:sldId id="1005" r:id="rId22"/>
    <p:sldId id="1006" r:id="rId23"/>
    <p:sldId id="1007" r:id="rId24"/>
    <p:sldId id="1008" r:id="rId25"/>
    <p:sldId id="723" r:id="rId26"/>
    <p:sldId id="1009" r:id="rId27"/>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8867AD-EF16-4402-9E9E-3FA5D933B004}">
          <p14:sldIdLst>
            <p14:sldId id="1010"/>
            <p14:sldId id="808"/>
            <p14:sldId id="809"/>
            <p14:sldId id="852"/>
            <p14:sldId id="970"/>
            <p14:sldId id="969"/>
            <p14:sldId id="995"/>
            <p14:sldId id="937"/>
            <p14:sldId id="996"/>
            <p14:sldId id="997"/>
            <p14:sldId id="998"/>
            <p14:sldId id="951"/>
            <p14:sldId id="999"/>
            <p14:sldId id="1000"/>
            <p14:sldId id="1001"/>
            <p14:sldId id="1002"/>
            <p14:sldId id="1003"/>
            <p14:sldId id="985"/>
            <p14:sldId id="986"/>
            <p14:sldId id="1004"/>
            <p14:sldId id="1005"/>
            <p14:sldId id="1006"/>
            <p14:sldId id="1007"/>
            <p14:sldId id="1008"/>
            <p14:sldId id="723"/>
            <p14:sldId id="1009"/>
          </p14:sldIdLst>
        </p14:section>
      </p14:sectionLst>
    </p:ex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ECE2"/>
    <a:srgbClr val="0F3D13"/>
    <a:srgbClr val="F2EFF5"/>
    <a:srgbClr val="DEE7CF"/>
    <a:srgbClr val="DEF4F6"/>
    <a:srgbClr val="FAF0F0"/>
    <a:srgbClr val="F5E4E3"/>
    <a:srgbClr val="1D5E75"/>
    <a:srgbClr val="255997"/>
    <a:srgbClr val="FDED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75" autoAdjust="0"/>
    <p:restoredTop sz="94057" autoAdjust="0"/>
  </p:normalViewPr>
  <p:slideViewPr>
    <p:cSldViewPr>
      <p:cViewPr varScale="1">
        <p:scale>
          <a:sx n="108" d="100"/>
          <a:sy n="108" d="100"/>
        </p:scale>
        <p:origin x="732" y="96"/>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 Id="rId5" Type="http://schemas.openxmlformats.org/officeDocument/2006/relationships/image" Target="../media/image59.wmf"/><Relationship Id="rId4" Type="http://schemas.openxmlformats.org/officeDocument/2006/relationships/image" Target="../media/image5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61.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70.wmf"/><Relationship Id="rId3" Type="http://schemas.openxmlformats.org/officeDocument/2006/relationships/image" Target="../media/image65.wmf"/><Relationship Id="rId7" Type="http://schemas.openxmlformats.org/officeDocument/2006/relationships/image" Target="../media/image69.wmf"/><Relationship Id="rId2" Type="http://schemas.openxmlformats.org/officeDocument/2006/relationships/image" Target="../media/image64.wmf"/><Relationship Id="rId1" Type="http://schemas.openxmlformats.org/officeDocument/2006/relationships/image" Target="../media/image63.wmf"/><Relationship Id="rId6" Type="http://schemas.openxmlformats.org/officeDocument/2006/relationships/image" Target="../media/image68.wmf"/><Relationship Id="rId5" Type="http://schemas.openxmlformats.org/officeDocument/2006/relationships/image" Target="../media/image67.wmf"/><Relationship Id="rId10" Type="http://schemas.openxmlformats.org/officeDocument/2006/relationships/image" Target="../media/image72.wmf"/><Relationship Id="rId4" Type="http://schemas.openxmlformats.org/officeDocument/2006/relationships/image" Target="../media/image66.wmf"/><Relationship Id="rId9" Type="http://schemas.openxmlformats.org/officeDocument/2006/relationships/image" Target="../media/image71.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80.wmf"/><Relationship Id="rId3" Type="http://schemas.openxmlformats.org/officeDocument/2006/relationships/image" Target="../media/image75.wmf"/><Relationship Id="rId7" Type="http://schemas.openxmlformats.org/officeDocument/2006/relationships/image" Target="../media/image79.wmf"/><Relationship Id="rId2" Type="http://schemas.openxmlformats.org/officeDocument/2006/relationships/image" Target="../media/image74.wmf"/><Relationship Id="rId1" Type="http://schemas.openxmlformats.org/officeDocument/2006/relationships/image" Target="../media/image73.wmf"/><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6.wmf"/><Relationship Id="rId9" Type="http://schemas.openxmlformats.org/officeDocument/2006/relationships/image" Target="../media/image81.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92.wmf"/><Relationship Id="rId3" Type="http://schemas.openxmlformats.org/officeDocument/2006/relationships/image" Target="../media/image87.wmf"/><Relationship Id="rId7" Type="http://schemas.openxmlformats.org/officeDocument/2006/relationships/image" Target="../media/image91.wmf"/><Relationship Id="rId2" Type="http://schemas.openxmlformats.org/officeDocument/2006/relationships/image" Target="../media/image86.wmf"/><Relationship Id="rId1" Type="http://schemas.openxmlformats.org/officeDocument/2006/relationships/image" Target="../media/image85.wmf"/><Relationship Id="rId6" Type="http://schemas.openxmlformats.org/officeDocument/2006/relationships/image" Target="../media/image90.wmf"/><Relationship Id="rId5" Type="http://schemas.openxmlformats.org/officeDocument/2006/relationships/image" Target="../media/image89.wmf"/><Relationship Id="rId4" Type="http://schemas.openxmlformats.org/officeDocument/2006/relationships/image" Target="../media/image88.wmf"/><Relationship Id="rId9" Type="http://schemas.openxmlformats.org/officeDocument/2006/relationships/image" Target="../media/image93.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100.wmf"/><Relationship Id="rId5" Type="http://schemas.openxmlformats.org/officeDocument/2006/relationships/image" Target="../media/image99.wmf"/><Relationship Id="rId4" Type="http://schemas.openxmlformats.org/officeDocument/2006/relationships/image" Target="../media/image98.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 Id="rId6" Type="http://schemas.openxmlformats.org/officeDocument/2006/relationships/image" Target="../media/image106.wmf"/><Relationship Id="rId5" Type="http://schemas.openxmlformats.org/officeDocument/2006/relationships/image" Target="../media/image105.wmf"/><Relationship Id="rId4" Type="http://schemas.openxmlformats.org/officeDocument/2006/relationships/image" Target="../media/image104.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114.wmf"/><Relationship Id="rId3" Type="http://schemas.openxmlformats.org/officeDocument/2006/relationships/image" Target="../media/image109.wmf"/><Relationship Id="rId7" Type="http://schemas.openxmlformats.org/officeDocument/2006/relationships/image" Target="../media/image113.wmf"/><Relationship Id="rId2" Type="http://schemas.openxmlformats.org/officeDocument/2006/relationships/image" Target="../media/image108.wmf"/><Relationship Id="rId1" Type="http://schemas.openxmlformats.org/officeDocument/2006/relationships/image" Target="../media/image107.wmf"/><Relationship Id="rId6" Type="http://schemas.openxmlformats.org/officeDocument/2006/relationships/image" Target="../media/image112.wmf"/><Relationship Id="rId5" Type="http://schemas.openxmlformats.org/officeDocument/2006/relationships/image" Target="../media/image111.wmf"/><Relationship Id="rId4" Type="http://schemas.openxmlformats.org/officeDocument/2006/relationships/image" Target="../media/image110.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17.wmf"/><Relationship Id="rId2" Type="http://schemas.openxmlformats.org/officeDocument/2006/relationships/image" Target="../media/image116.wmf"/><Relationship Id="rId1" Type="http://schemas.openxmlformats.org/officeDocument/2006/relationships/image" Target="../media/image115.wmf"/><Relationship Id="rId6" Type="http://schemas.openxmlformats.org/officeDocument/2006/relationships/image" Target="../media/image120.wmf"/><Relationship Id="rId5" Type="http://schemas.openxmlformats.org/officeDocument/2006/relationships/image" Target="../media/image119.wmf"/><Relationship Id="rId4" Type="http://schemas.openxmlformats.org/officeDocument/2006/relationships/image" Target="../media/image118.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28.wmf"/><Relationship Id="rId3" Type="http://schemas.openxmlformats.org/officeDocument/2006/relationships/image" Target="../media/image123.wmf"/><Relationship Id="rId7" Type="http://schemas.openxmlformats.org/officeDocument/2006/relationships/image" Target="../media/image127.wmf"/><Relationship Id="rId2" Type="http://schemas.openxmlformats.org/officeDocument/2006/relationships/image" Target="../media/image122.wmf"/><Relationship Id="rId1" Type="http://schemas.openxmlformats.org/officeDocument/2006/relationships/image" Target="../media/image121.wmf"/><Relationship Id="rId6" Type="http://schemas.openxmlformats.org/officeDocument/2006/relationships/image" Target="../media/image126.wmf"/><Relationship Id="rId5" Type="http://schemas.openxmlformats.org/officeDocument/2006/relationships/image" Target="../media/image125.wmf"/><Relationship Id="rId10" Type="http://schemas.openxmlformats.org/officeDocument/2006/relationships/image" Target="../media/image130.wmf"/><Relationship Id="rId4" Type="http://schemas.openxmlformats.org/officeDocument/2006/relationships/image" Target="../media/image124.wmf"/><Relationship Id="rId9" Type="http://schemas.openxmlformats.org/officeDocument/2006/relationships/image" Target="../media/image12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5" Type="http://schemas.openxmlformats.org/officeDocument/2006/relationships/image" Target="../media/image19.wmf"/><Relationship Id="rId4"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6" Type="http://schemas.openxmlformats.org/officeDocument/2006/relationships/image" Target="../media/image42.wmf"/><Relationship Id="rId5" Type="http://schemas.openxmlformats.org/officeDocument/2006/relationships/image" Target="../media/image41.wmf"/><Relationship Id="rId4" Type="http://schemas.openxmlformats.org/officeDocument/2006/relationships/image" Target="../media/image40.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4" Type="http://schemas.openxmlformats.org/officeDocument/2006/relationships/image" Target="../media/image46.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 Id="rId4" Type="http://schemas.openxmlformats.org/officeDocument/2006/relationships/image" Target="../media/image5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8553F7-B9DF-40E4-9460-D9E3E4AC60BE}" type="datetimeFigureOut">
              <a:rPr lang="en-US" smtClean="0"/>
              <a:t>11/17/2023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6F3B7D-E3BB-4AF2-97E7-41990B22480D}" type="slidenum">
              <a:rPr lang="en-US" smtClean="0"/>
              <a:t>‹#›</a:t>
            </a:fld>
            <a:endParaRPr lang="en-US"/>
          </a:p>
        </p:txBody>
      </p:sp>
    </p:spTree>
    <p:extLst>
      <p:ext uri="{BB962C8B-B14F-4D97-AF65-F5344CB8AC3E}">
        <p14:creationId xmlns:p14="http://schemas.microsoft.com/office/powerpoint/2010/main" val="186657369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11</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12</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13</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14</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15</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16</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17</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18</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19</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20</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3</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21</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22</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23</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24</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25</a:t>
            </a:fld>
            <a:endParaRPr lang="en-US"/>
          </a:p>
        </p:txBody>
      </p:sp>
    </p:spTree>
    <p:extLst>
      <p:ext uri="{BB962C8B-B14F-4D97-AF65-F5344CB8AC3E}">
        <p14:creationId xmlns:p14="http://schemas.microsoft.com/office/powerpoint/2010/main" val="1143432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4</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5</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6</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7</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8</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9</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10</a:t>
            </a:fld>
            <a:endParaRPr lang="en-US"/>
          </a:p>
        </p:txBody>
      </p:sp>
    </p:spTree>
    <p:extLst>
      <p:ext uri="{BB962C8B-B14F-4D97-AF65-F5344CB8AC3E}">
        <p14:creationId xmlns:p14="http://schemas.microsoft.com/office/powerpoint/2010/main" val="81861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F611894-28B8-4005-BA35-73238799DD5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68443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611894-28B8-4005-BA35-73238799DD5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722964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06374"/>
            <a:ext cx="2742486"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06374"/>
            <a:ext cx="802431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611894-28B8-4005-BA35-73238799DD5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37244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611894-28B8-4005-BA35-73238799DD5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81862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611894-28B8-4005-BA35-73238799DD5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19283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200151"/>
            <a:ext cx="5383398"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200151"/>
            <a:ext cx="5383398"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611894-28B8-4005-BA35-73238799DD5F}" type="datetimeFigureOut">
              <a:rPr lang="en-US" smtClean="0"/>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3634785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7"/>
            <a:ext cx="1096994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6" y="1535113"/>
            <a:ext cx="5387630"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611894-28B8-4005-BA35-73238799DD5F}" type="datetimeFigureOut">
              <a:rPr lang="en-US" smtClean="0"/>
              <a:t>11/17/2023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437921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F611894-28B8-4005-BA35-73238799DD5F}" type="datetimeFigureOut">
              <a:rPr lang="en-US" smtClean="0"/>
              <a:t>11/17/2023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728311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611894-28B8-4005-BA35-73238799DD5F}" type="datetimeFigureOut">
              <a:rPr lang="en-US" smtClean="0"/>
              <a:t>11/17/2023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590025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273049"/>
            <a:ext cx="4010039"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5492" y="273052"/>
            <a:ext cx="6813892"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3" y="1435102"/>
            <a:ext cx="4010039" cy="46910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F611894-28B8-4005-BA35-73238799DD5F}" type="datetimeFigureOut">
              <a:rPr lang="en-US" smtClean="0"/>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87491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endParaRPr lang="en-US"/>
          </a:p>
        </p:txBody>
      </p:sp>
      <p:sp>
        <p:nvSpPr>
          <p:cNvPr id="4" name="Text Placeholder 3"/>
          <p:cNvSpPr>
            <a:spLocks noGrp="1"/>
          </p:cNvSpPr>
          <p:nvPr>
            <p:ph type="body" sz="half" idx="2"/>
          </p:nvPr>
        </p:nvSpPr>
        <p:spPr>
          <a:xfrm>
            <a:off x="2389095" y="5367338"/>
            <a:ext cx="7313295"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F611894-28B8-4005-BA35-73238799DD5F}" type="datetimeFigureOut">
              <a:rPr lang="en-US" smtClean="0"/>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32787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7"/>
            <a:ext cx="10969943" cy="1143000"/>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609441" y="1600201"/>
            <a:ext cx="10969943" cy="4525963"/>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121899" tIns="60949" rIns="121899" bIns="60949" rtlCol="0" anchor="ctr"/>
          <a:lstStyle>
            <a:lvl1pPr algn="l">
              <a:defRPr sz="1600">
                <a:solidFill>
                  <a:schemeClr val="tx1">
                    <a:tint val="75000"/>
                  </a:schemeClr>
                </a:solidFill>
              </a:defRPr>
            </a:lvl1pPr>
          </a:lstStyle>
          <a:p>
            <a:fld id="{BF611894-28B8-4005-BA35-73238799DD5F}" type="datetimeFigureOut">
              <a:rPr lang="en-US" smtClean="0"/>
              <a:t>11/17/2023</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121899" tIns="60949" rIns="121899" bIns="60949"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121899" tIns="60949" rIns="121899" bIns="60949" rtlCol="0" anchor="ctr"/>
          <a:lstStyle>
            <a:lvl1pPr algn="r">
              <a:defRPr sz="1600">
                <a:solidFill>
                  <a:schemeClr val="tx1">
                    <a:tint val="75000"/>
                  </a:schemeClr>
                </a:solidFill>
              </a:defRPr>
            </a:lvl1pPr>
          </a:lstStyle>
          <a:p>
            <a:fld id="{D0E06FD8-449D-4F0F-BCDD-5B30A88EA0EC}" type="slidenum">
              <a:rPr lang="en-US" smtClean="0"/>
              <a:t>‹#›</a:t>
            </a:fld>
            <a:endParaRPr lang="en-US"/>
          </a:p>
        </p:txBody>
      </p:sp>
    </p:spTree>
    <p:extLst>
      <p:ext uri="{BB962C8B-B14F-4D97-AF65-F5344CB8AC3E}">
        <p14:creationId xmlns:p14="http://schemas.microsoft.com/office/powerpoint/2010/main" val="815303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18987" rtl="0" eaLnBrk="1" latinLnBrk="0" hangingPunct="1">
        <a:spcBef>
          <a:spcPct val="0"/>
        </a:spcBef>
        <a:buNone/>
        <a:defRPr sz="5900" kern="1200">
          <a:solidFill>
            <a:schemeClr val="tx1"/>
          </a:solidFill>
          <a:latin typeface="+mj-lt"/>
          <a:ea typeface="+mj-ea"/>
          <a:cs typeface="+mj-cs"/>
        </a:defRPr>
      </a:lvl1pPr>
    </p:titleStyle>
    <p:bodyStyle>
      <a:lvl1pPr marL="457120" indent="-457120" algn="l" defTabSz="1218987"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427" indent="-380933" algn="l" defTabSz="1218987"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3733" indent="-304747" algn="l" defTabSz="1218987"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22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272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oleObject" Target="../embeddings/oleObject22.bin"/><Relationship Id="rId18" Type="http://schemas.openxmlformats.org/officeDocument/2006/relationships/image" Target="../media/image42.wmf"/><Relationship Id="rId3" Type="http://schemas.openxmlformats.org/officeDocument/2006/relationships/notesSlide" Target="../notesSlides/notesSlide9.xml"/><Relationship Id="rId7" Type="http://schemas.openxmlformats.org/officeDocument/2006/relationships/image" Target="../media/image20.png"/><Relationship Id="rId12" Type="http://schemas.openxmlformats.org/officeDocument/2006/relationships/image" Target="../media/image39.wmf"/><Relationship Id="rId17" Type="http://schemas.openxmlformats.org/officeDocument/2006/relationships/oleObject" Target="../embeddings/oleObject24.bin"/><Relationship Id="rId2" Type="http://schemas.openxmlformats.org/officeDocument/2006/relationships/slideLayout" Target="../slideLayouts/slideLayout2.xml"/><Relationship Id="rId16" Type="http://schemas.openxmlformats.org/officeDocument/2006/relationships/image" Target="../media/image41.wmf"/><Relationship Id="rId1" Type="http://schemas.openxmlformats.org/officeDocument/2006/relationships/vmlDrawing" Target="../drawings/vmlDrawing7.vml"/><Relationship Id="rId6" Type="http://schemas.openxmlformats.org/officeDocument/2006/relationships/image" Target="../media/image37.wmf"/><Relationship Id="rId11" Type="http://schemas.openxmlformats.org/officeDocument/2006/relationships/oleObject" Target="../embeddings/oleObject21.bin"/><Relationship Id="rId5" Type="http://schemas.openxmlformats.org/officeDocument/2006/relationships/oleObject" Target="../embeddings/oleObject19.bin"/><Relationship Id="rId15" Type="http://schemas.openxmlformats.org/officeDocument/2006/relationships/oleObject" Target="../embeddings/oleObject23.bin"/><Relationship Id="rId10" Type="http://schemas.openxmlformats.org/officeDocument/2006/relationships/image" Target="../media/image38.wmf"/><Relationship Id="rId4" Type="http://schemas.openxmlformats.org/officeDocument/2006/relationships/image" Target="../media/image13.png"/><Relationship Id="rId9" Type="http://schemas.openxmlformats.org/officeDocument/2006/relationships/oleObject" Target="../embeddings/oleObject20.bin"/><Relationship Id="rId14" Type="http://schemas.openxmlformats.org/officeDocument/2006/relationships/image" Target="../media/image40.wmf"/></Relationships>
</file>

<file path=ppt/slides/_rels/slide11.xml.rels><?xml version="1.0" encoding="UTF-8" standalone="yes"?>
<Relationships xmlns="http://schemas.openxmlformats.org/package/2006/relationships"><Relationship Id="rId8" Type="http://schemas.openxmlformats.org/officeDocument/2006/relationships/image" Target="../media/image43.wmf"/><Relationship Id="rId13" Type="http://schemas.openxmlformats.org/officeDocument/2006/relationships/oleObject" Target="../embeddings/oleObject28.bin"/><Relationship Id="rId3" Type="http://schemas.openxmlformats.org/officeDocument/2006/relationships/notesSlide" Target="../notesSlides/notesSlide10.xml"/><Relationship Id="rId7" Type="http://schemas.openxmlformats.org/officeDocument/2006/relationships/oleObject" Target="../embeddings/oleObject25.bin"/><Relationship Id="rId12" Type="http://schemas.openxmlformats.org/officeDocument/2006/relationships/image" Target="../media/image45.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8.png"/><Relationship Id="rId11" Type="http://schemas.openxmlformats.org/officeDocument/2006/relationships/oleObject" Target="../embeddings/oleObject27.bin"/><Relationship Id="rId5" Type="http://schemas.openxmlformats.org/officeDocument/2006/relationships/image" Target="../media/image47.png"/><Relationship Id="rId10" Type="http://schemas.openxmlformats.org/officeDocument/2006/relationships/image" Target="../media/image44.wmf"/><Relationship Id="rId4" Type="http://schemas.openxmlformats.org/officeDocument/2006/relationships/image" Target="../media/image13.png"/><Relationship Id="rId9" Type="http://schemas.openxmlformats.org/officeDocument/2006/relationships/oleObject" Target="../embeddings/oleObject26.bin"/><Relationship Id="rId14" Type="http://schemas.openxmlformats.org/officeDocument/2006/relationships/image" Target="../media/image46.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30.bin"/><Relationship Id="rId13" Type="http://schemas.openxmlformats.org/officeDocument/2006/relationships/image" Target="../media/image52.wmf"/><Relationship Id="rId3" Type="http://schemas.openxmlformats.org/officeDocument/2006/relationships/notesSlide" Target="../notesSlides/notesSlide11.xml"/><Relationship Id="rId7" Type="http://schemas.openxmlformats.org/officeDocument/2006/relationships/image" Target="../media/image49.wmf"/><Relationship Id="rId12"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9.bin"/><Relationship Id="rId11" Type="http://schemas.openxmlformats.org/officeDocument/2006/relationships/image" Target="../media/image51.wmf"/><Relationship Id="rId5" Type="http://schemas.openxmlformats.org/officeDocument/2006/relationships/image" Target="../media/image54.png"/><Relationship Id="rId10" Type="http://schemas.openxmlformats.org/officeDocument/2006/relationships/oleObject" Target="../embeddings/oleObject31.bin"/><Relationship Id="rId4" Type="http://schemas.openxmlformats.org/officeDocument/2006/relationships/image" Target="../media/image53.png"/><Relationship Id="rId9" Type="http://schemas.openxmlformats.org/officeDocument/2006/relationships/image" Target="../media/image50.wmf"/></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4.bin"/><Relationship Id="rId13" Type="http://schemas.openxmlformats.org/officeDocument/2006/relationships/image" Target="../media/image58.wmf"/><Relationship Id="rId3" Type="http://schemas.openxmlformats.org/officeDocument/2006/relationships/notesSlide" Target="../notesSlides/notesSlide12.xml"/><Relationship Id="rId7" Type="http://schemas.openxmlformats.org/officeDocument/2006/relationships/image" Target="../media/image60.png"/><Relationship Id="rId12"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5.wmf"/><Relationship Id="rId11" Type="http://schemas.openxmlformats.org/officeDocument/2006/relationships/image" Target="../media/image57.wmf"/><Relationship Id="rId5" Type="http://schemas.openxmlformats.org/officeDocument/2006/relationships/oleObject" Target="../embeddings/oleObject33.bin"/><Relationship Id="rId15" Type="http://schemas.openxmlformats.org/officeDocument/2006/relationships/image" Target="../media/image59.wmf"/><Relationship Id="rId10" Type="http://schemas.openxmlformats.org/officeDocument/2006/relationships/oleObject" Target="../embeddings/oleObject35.bin"/><Relationship Id="rId4" Type="http://schemas.openxmlformats.org/officeDocument/2006/relationships/image" Target="../media/image53.png"/><Relationship Id="rId9" Type="http://schemas.openxmlformats.org/officeDocument/2006/relationships/image" Target="../media/image56.wmf"/><Relationship Id="rId14" Type="http://schemas.openxmlformats.org/officeDocument/2006/relationships/oleObject" Target="../embeddings/oleObject37.bin"/></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notesSlide" Target="../notesSlides/notesSlide14.xml"/><Relationship Id="rId7"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62.wmf"/><Relationship Id="rId4" Type="http://schemas.openxmlformats.org/officeDocument/2006/relationships/image" Target="../media/image13.png"/><Relationship Id="rId9" Type="http://schemas.openxmlformats.org/officeDocument/2006/relationships/oleObject" Target="../embeddings/oleObject39.bin"/></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oleObject" Target="../embeddings/oleObject43.bin"/><Relationship Id="rId18" Type="http://schemas.openxmlformats.org/officeDocument/2006/relationships/image" Target="../media/image68.wmf"/><Relationship Id="rId26" Type="http://schemas.openxmlformats.org/officeDocument/2006/relationships/image" Target="../media/image72.wmf"/><Relationship Id="rId3" Type="http://schemas.openxmlformats.org/officeDocument/2006/relationships/notesSlide" Target="../notesSlides/notesSlide15.xml"/><Relationship Id="rId21" Type="http://schemas.openxmlformats.org/officeDocument/2006/relationships/oleObject" Target="../embeddings/oleObject47.bin"/><Relationship Id="rId7" Type="http://schemas.openxmlformats.org/officeDocument/2006/relationships/image" Target="../media/image35.png"/><Relationship Id="rId12" Type="http://schemas.openxmlformats.org/officeDocument/2006/relationships/image" Target="../media/image65.wmf"/><Relationship Id="rId17" Type="http://schemas.openxmlformats.org/officeDocument/2006/relationships/oleObject" Target="../embeddings/oleObject45.bin"/><Relationship Id="rId25" Type="http://schemas.openxmlformats.org/officeDocument/2006/relationships/oleObject" Target="../embeddings/oleObject49.bin"/><Relationship Id="rId2" Type="http://schemas.openxmlformats.org/officeDocument/2006/relationships/slideLayout" Target="../slideLayouts/slideLayout2.xml"/><Relationship Id="rId16" Type="http://schemas.openxmlformats.org/officeDocument/2006/relationships/image" Target="../media/image67.wmf"/><Relationship Id="rId20" Type="http://schemas.openxmlformats.org/officeDocument/2006/relationships/image" Target="../media/image69.wmf"/><Relationship Id="rId1" Type="http://schemas.openxmlformats.org/officeDocument/2006/relationships/vmlDrawing" Target="../drawings/vmlDrawing12.vml"/><Relationship Id="rId6" Type="http://schemas.openxmlformats.org/officeDocument/2006/relationships/image" Target="../media/image63.wmf"/><Relationship Id="rId11" Type="http://schemas.openxmlformats.org/officeDocument/2006/relationships/oleObject" Target="../embeddings/oleObject42.bin"/><Relationship Id="rId24" Type="http://schemas.openxmlformats.org/officeDocument/2006/relationships/image" Target="../media/image71.wmf"/><Relationship Id="rId5" Type="http://schemas.openxmlformats.org/officeDocument/2006/relationships/oleObject" Target="../embeddings/oleObject40.bin"/><Relationship Id="rId15" Type="http://schemas.openxmlformats.org/officeDocument/2006/relationships/oleObject" Target="../embeddings/oleObject44.bin"/><Relationship Id="rId23" Type="http://schemas.openxmlformats.org/officeDocument/2006/relationships/oleObject" Target="../embeddings/oleObject48.bin"/><Relationship Id="rId10" Type="http://schemas.openxmlformats.org/officeDocument/2006/relationships/image" Target="../media/image64.wmf"/><Relationship Id="rId19" Type="http://schemas.openxmlformats.org/officeDocument/2006/relationships/oleObject" Target="../embeddings/oleObject46.bin"/><Relationship Id="rId4" Type="http://schemas.openxmlformats.org/officeDocument/2006/relationships/image" Target="../media/image13.png"/><Relationship Id="rId9" Type="http://schemas.openxmlformats.org/officeDocument/2006/relationships/oleObject" Target="../embeddings/oleObject41.bin"/><Relationship Id="rId14" Type="http://schemas.openxmlformats.org/officeDocument/2006/relationships/image" Target="../media/image66.wmf"/><Relationship Id="rId22" Type="http://schemas.openxmlformats.org/officeDocument/2006/relationships/image" Target="../media/image70.wmf"/></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oleObject" Target="../embeddings/oleObject53.bin"/><Relationship Id="rId18" Type="http://schemas.openxmlformats.org/officeDocument/2006/relationships/image" Target="../media/image78.wmf"/><Relationship Id="rId3" Type="http://schemas.openxmlformats.org/officeDocument/2006/relationships/notesSlide" Target="../notesSlides/notesSlide16.xml"/><Relationship Id="rId21" Type="http://schemas.openxmlformats.org/officeDocument/2006/relationships/oleObject" Target="../embeddings/oleObject57.bin"/><Relationship Id="rId7" Type="http://schemas.openxmlformats.org/officeDocument/2006/relationships/image" Target="../media/image20.png"/><Relationship Id="rId12" Type="http://schemas.openxmlformats.org/officeDocument/2006/relationships/image" Target="../media/image75.wmf"/><Relationship Id="rId17" Type="http://schemas.openxmlformats.org/officeDocument/2006/relationships/oleObject" Target="../embeddings/oleObject55.bin"/><Relationship Id="rId2" Type="http://schemas.openxmlformats.org/officeDocument/2006/relationships/slideLayout" Target="../slideLayouts/slideLayout2.xml"/><Relationship Id="rId16" Type="http://schemas.openxmlformats.org/officeDocument/2006/relationships/image" Target="../media/image77.wmf"/><Relationship Id="rId20" Type="http://schemas.openxmlformats.org/officeDocument/2006/relationships/image" Target="../media/image79.wmf"/><Relationship Id="rId1" Type="http://schemas.openxmlformats.org/officeDocument/2006/relationships/vmlDrawing" Target="../drawings/vmlDrawing13.vml"/><Relationship Id="rId6" Type="http://schemas.openxmlformats.org/officeDocument/2006/relationships/image" Target="../media/image73.wmf"/><Relationship Id="rId11" Type="http://schemas.openxmlformats.org/officeDocument/2006/relationships/oleObject" Target="../embeddings/oleObject52.bin"/><Relationship Id="rId24" Type="http://schemas.openxmlformats.org/officeDocument/2006/relationships/image" Target="../media/image81.wmf"/><Relationship Id="rId5" Type="http://schemas.openxmlformats.org/officeDocument/2006/relationships/oleObject" Target="../embeddings/oleObject50.bin"/><Relationship Id="rId15" Type="http://schemas.openxmlformats.org/officeDocument/2006/relationships/oleObject" Target="../embeddings/oleObject54.bin"/><Relationship Id="rId23" Type="http://schemas.openxmlformats.org/officeDocument/2006/relationships/oleObject" Target="../embeddings/oleObject58.bin"/><Relationship Id="rId10" Type="http://schemas.openxmlformats.org/officeDocument/2006/relationships/image" Target="../media/image74.wmf"/><Relationship Id="rId19" Type="http://schemas.openxmlformats.org/officeDocument/2006/relationships/oleObject" Target="../embeddings/oleObject56.bin"/><Relationship Id="rId4" Type="http://schemas.openxmlformats.org/officeDocument/2006/relationships/image" Target="../media/image13.png"/><Relationship Id="rId9" Type="http://schemas.openxmlformats.org/officeDocument/2006/relationships/oleObject" Target="../embeddings/oleObject51.bin"/><Relationship Id="rId14" Type="http://schemas.openxmlformats.org/officeDocument/2006/relationships/image" Target="../media/image76.wmf"/><Relationship Id="rId22" Type="http://schemas.openxmlformats.org/officeDocument/2006/relationships/image" Target="../media/image80.wmf"/></Relationships>
</file>

<file path=ppt/slides/_rels/slide1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19.xml.rels><?xml version="1.0" encoding="UTF-8" standalone="yes"?>
<Relationships xmlns="http://schemas.openxmlformats.org/package/2006/relationships"><Relationship Id="rId8" Type="http://schemas.openxmlformats.org/officeDocument/2006/relationships/image" Target="../media/image85.wmf"/><Relationship Id="rId13" Type="http://schemas.openxmlformats.org/officeDocument/2006/relationships/oleObject" Target="../embeddings/oleObject62.bin"/><Relationship Id="rId18" Type="http://schemas.openxmlformats.org/officeDocument/2006/relationships/image" Target="../media/image90.wmf"/><Relationship Id="rId3" Type="http://schemas.openxmlformats.org/officeDocument/2006/relationships/notesSlide" Target="../notesSlides/notesSlide18.xml"/><Relationship Id="rId21" Type="http://schemas.openxmlformats.org/officeDocument/2006/relationships/oleObject" Target="../embeddings/oleObject66.bin"/><Relationship Id="rId7" Type="http://schemas.openxmlformats.org/officeDocument/2006/relationships/oleObject" Target="../embeddings/oleObject59.bin"/><Relationship Id="rId12" Type="http://schemas.openxmlformats.org/officeDocument/2006/relationships/image" Target="../media/image87.wmf"/><Relationship Id="rId17" Type="http://schemas.openxmlformats.org/officeDocument/2006/relationships/oleObject" Target="../embeddings/oleObject64.bin"/><Relationship Id="rId2" Type="http://schemas.openxmlformats.org/officeDocument/2006/relationships/slideLayout" Target="../slideLayouts/slideLayout2.xml"/><Relationship Id="rId16" Type="http://schemas.openxmlformats.org/officeDocument/2006/relationships/image" Target="../media/image89.wmf"/><Relationship Id="rId20" Type="http://schemas.openxmlformats.org/officeDocument/2006/relationships/image" Target="../media/image91.wmf"/><Relationship Id="rId1" Type="http://schemas.openxmlformats.org/officeDocument/2006/relationships/vmlDrawing" Target="../drawings/vmlDrawing14.vml"/><Relationship Id="rId6" Type="http://schemas.openxmlformats.org/officeDocument/2006/relationships/image" Target="../media/image94.png"/><Relationship Id="rId11" Type="http://schemas.openxmlformats.org/officeDocument/2006/relationships/oleObject" Target="../embeddings/oleObject61.bin"/><Relationship Id="rId24" Type="http://schemas.openxmlformats.org/officeDocument/2006/relationships/image" Target="../media/image93.wmf"/><Relationship Id="rId5" Type="http://schemas.openxmlformats.org/officeDocument/2006/relationships/image" Target="../media/image20.png"/><Relationship Id="rId15" Type="http://schemas.openxmlformats.org/officeDocument/2006/relationships/oleObject" Target="../embeddings/oleObject63.bin"/><Relationship Id="rId23" Type="http://schemas.openxmlformats.org/officeDocument/2006/relationships/oleObject" Target="../embeddings/oleObject67.bin"/><Relationship Id="rId10" Type="http://schemas.openxmlformats.org/officeDocument/2006/relationships/image" Target="../media/image86.wmf"/><Relationship Id="rId19" Type="http://schemas.openxmlformats.org/officeDocument/2006/relationships/oleObject" Target="../embeddings/oleObject65.bin"/><Relationship Id="rId4" Type="http://schemas.openxmlformats.org/officeDocument/2006/relationships/image" Target="../media/image13.png"/><Relationship Id="rId9" Type="http://schemas.openxmlformats.org/officeDocument/2006/relationships/oleObject" Target="../embeddings/oleObject60.bin"/><Relationship Id="rId14" Type="http://schemas.openxmlformats.org/officeDocument/2006/relationships/image" Target="../media/image88.wmf"/><Relationship Id="rId22" Type="http://schemas.openxmlformats.org/officeDocument/2006/relationships/image" Target="../media/image92.w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95.wmf"/><Relationship Id="rId13" Type="http://schemas.openxmlformats.org/officeDocument/2006/relationships/oleObject" Target="../embeddings/oleObject71.bin"/><Relationship Id="rId18" Type="http://schemas.openxmlformats.org/officeDocument/2006/relationships/image" Target="../media/image100.wmf"/><Relationship Id="rId3" Type="http://schemas.openxmlformats.org/officeDocument/2006/relationships/notesSlide" Target="../notesSlides/notesSlide19.xml"/><Relationship Id="rId7" Type="http://schemas.openxmlformats.org/officeDocument/2006/relationships/oleObject" Target="../embeddings/oleObject68.bin"/><Relationship Id="rId12" Type="http://schemas.openxmlformats.org/officeDocument/2006/relationships/image" Target="../media/image97.wmf"/><Relationship Id="rId17" Type="http://schemas.openxmlformats.org/officeDocument/2006/relationships/oleObject" Target="../embeddings/oleObject73.bin"/><Relationship Id="rId2" Type="http://schemas.openxmlformats.org/officeDocument/2006/relationships/slideLayout" Target="../slideLayouts/slideLayout2.xml"/><Relationship Id="rId16" Type="http://schemas.openxmlformats.org/officeDocument/2006/relationships/image" Target="../media/image99.wmf"/><Relationship Id="rId1" Type="http://schemas.openxmlformats.org/officeDocument/2006/relationships/vmlDrawing" Target="../drawings/vmlDrawing15.vml"/><Relationship Id="rId6" Type="http://schemas.openxmlformats.org/officeDocument/2006/relationships/image" Target="../media/image94.png"/><Relationship Id="rId11" Type="http://schemas.openxmlformats.org/officeDocument/2006/relationships/oleObject" Target="../embeddings/oleObject70.bin"/><Relationship Id="rId5" Type="http://schemas.openxmlformats.org/officeDocument/2006/relationships/image" Target="../media/image20.png"/><Relationship Id="rId15" Type="http://schemas.openxmlformats.org/officeDocument/2006/relationships/oleObject" Target="../embeddings/oleObject72.bin"/><Relationship Id="rId10" Type="http://schemas.openxmlformats.org/officeDocument/2006/relationships/image" Target="../media/image96.wmf"/><Relationship Id="rId4" Type="http://schemas.openxmlformats.org/officeDocument/2006/relationships/image" Target="../media/image13.png"/><Relationship Id="rId9" Type="http://schemas.openxmlformats.org/officeDocument/2006/relationships/oleObject" Target="../embeddings/oleObject69.bin"/><Relationship Id="rId14" Type="http://schemas.openxmlformats.org/officeDocument/2006/relationships/image" Target="../media/image98.wmf"/></Relationships>
</file>

<file path=ppt/slides/_rels/slide21.xml.rels><?xml version="1.0" encoding="UTF-8" standalone="yes"?>
<Relationships xmlns="http://schemas.openxmlformats.org/package/2006/relationships"><Relationship Id="rId8" Type="http://schemas.openxmlformats.org/officeDocument/2006/relationships/image" Target="../media/image101.wmf"/><Relationship Id="rId13" Type="http://schemas.openxmlformats.org/officeDocument/2006/relationships/oleObject" Target="../embeddings/oleObject77.bin"/><Relationship Id="rId18" Type="http://schemas.openxmlformats.org/officeDocument/2006/relationships/image" Target="../media/image106.wmf"/><Relationship Id="rId3" Type="http://schemas.openxmlformats.org/officeDocument/2006/relationships/notesSlide" Target="../notesSlides/notesSlide20.xml"/><Relationship Id="rId7" Type="http://schemas.openxmlformats.org/officeDocument/2006/relationships/oleObject" Target="../embeddings/oleObject74.bin"/><Relationship Id="rId12" Type="http://schemas.openxmlformats.org/officeDocument/2006/relationships/image" Target="../media/image103.wmf"/><Relationship Id="rId17" Type="http://schemas.openxmlformats.org/officeDocument/2006/relationships/oleObject" Target="../embeddings/oleObject79.bin"/><Relationship Id="rId2" Type="http://schemas.openxmlformats.org/officeDocument/2006/relationships/slideLayout" Target="../slideLayouts/slideLayout2.xml"/><Relationship Id="rId16" Type="http://schemas.openxmlformats.org/officeDocument/2006/relationships/image" Target="../media/image105.wmf"/><Relationship Id="rId1" Type="http://schemas.openxmlformats.org/officeDocument/2006/relationships/vmlDrawing" Target="../drawings/vmlDrawing16.vml"/><Relationship Id="rId6" Type="http://schemas.openxmlformats.org/officeDocument/2006/relationships/image" Target="../media/image94.png"/><Relationship Id="rId11" Type="http://schemas.openxmlformats.org/officeDocument/2006/relationships/oleObject" Target="../embeddings/oleObject76.bin"/><Relationship Id="rId5" Type="http://schemas.openxmlformats.org/officeDocument/2006/relationships/image" Target="../media/image20.png"/><Relationship Id="rId15" Type="http://schemas.openxmlformats.org/officeDocument/2006/relationships/oleObject" Target="../embeddings/oleObject78.bin"/><Relationship Id="rId10" Type="http://schemas.openxmlformats.org/officeDocument/2006/relationships/image" Target="../media/image102.wmf"/><Relationship Id="rId4" Type="http://schemas.openxmlformats.org/officeDocument/2006/relationships/image" Target="../media/image13.png"/><Relationship Id="rId9" Type="http://schemas.openxmlformats.org/officeDocument/2006/relationships/oleObject" Target="../embeddings/oleObject75.bin"/><Relationship Id="rId14" Type="http://schemas.openxmlformats.org/officeDocument/2006/relationships/image" Target="../media/image104.wmf"/></Relationships>
</file>

<file path=ppt/slides/_rels/slide22.xml.rels><?xml version="1.0" encoding="UTF-8" standalone="yes"?>
<Relationships xmlns="http://schemas.openxmlformats.org/package/2006/relationships"><Relationship Id="rId8" Type="http://schemas.openxmlformats.org/officeDocument/2006/relationships/image" Target="../media/image107.wmf"/><Relationship Id="rId13" Type="http://schemas.openxmlformats.org/officeDocument/2006/relationships/oleObject" Target="../embeddings/oleObject83.bin"/><Relationship Id="rId18" Type="http://schemas.openxmlformats.org/officeDocument/2006/relationships/image" Target="../media/image112.wmf"/><Relationship Id="rId3" Type="http://schemas.openxmlformats.org/officeDocument/2006/relationships/notesSlide" Target="../notesSlides/notesSlide21.xml"/><Relationship Id="rId21" Type="http://schemas.openxmlformats.org/officeDocument/2006/relationships/oleObject" Target="../embeddings/oleObject87.bin"/><Relationship Id="rId7" Type="http://schemas.openxmlformats.org/officeDocument/2006/relationships/oleObject" Target="../embeddings/oleObject80.bin"/><Relationship Id="rId12" Type="http://schemas.openxmlformats.org/officeDocument/2006/relationships/image" Target="../media/image109.wmf"/><Relationship Id="rId17" Type="http://schemas.openxmlformats.org/officeDocument/2006/relationships/oleObject" Target="../embeddings/oleObject85.bin"/><Relationship Id="rId2" Type="http://schemas.openxmlformats.org/officeDocument/2006/relationships/slideLayout" Target="../slideLayouts/slideLayout2.xml"/><Relationship Id="rId16" Type="http://schemas.openxmlformats.org/officeDocument/2006/relationships/image" Target="../media/image111.wmf"/><Relationship Id="rId20" Type="http://schemas.openxmlformats.org/officeDocument/2006/relationships/image" Target="../media/image113.wmf"/><Relationship Id="rId1" Type="http://schemas.openxmlformats.org/officeDocument/2006/relationships/vmlDrawing" Target="../drawings/vmlDrawing17.vml"/><Relationship Id="rId6" Type="http://schemas.openxmlformats.org/officeDocument/2006/relationships/image" Target="../media/image94.png"/><Relationship Id="rId11" Type="http://schemas.openxmlformats.org/officeDocument/2006/relationships/oleObject" Target="../embeddings/oleObject82.bin"/><Relationship Id="rId5" Type="http://schemas.openxmlformats.org/officeDocument/2006/relationships/image" Target="../media/image20.png"/><Relationship Id="rId15" Type="http://schemas.openxmlformats.org/officeDocument/2006/relationships/oleObject" Target="../embeddings/oleObject84.bin"/><Relationship Id="rId10" Type="http://schemas.openxmlformats.org/officeDocument/2006/relationships/image" Target="../media/image108.wmf"/><Relationship Id="rId19" Type="http://schemas.openxmlformats.org/officeDocument/2006/relationships/oleObject" Target="../embeddings/oleObject86.bin"/><Relationship Id="rId4" Type="http://schemas.openxmlformats.org/officeDocument/2006/relationships/image" Target="../media/image13.png"/><Relationship Id="rId9" Type="http://schemas.openxmlformats.org/officeDocument/2006/relationships/oleObject" Target="../embeddings/oleObject81.bin"/><Relationship Id="rId14" Type="http://schemas.openxmlformats.org/officeDocument/2006/relationships/image" Target="../media/image110.wmf"/><Relationship Id="rId22" Type="http://schemas.openxmlformats.org/officeDocument/2006/relationships/image" Target="../media/image114.wmf"/></Relationships>
</file>

<file path=ppt/slides/_rels/slide23.xml.rels><?xml version="1.0" encoding="UTF-8" standalone="yes"?>
<Relationships xmlns="http://schemas.openxmlformats.org/package/2006/relationships"><Relationship Id="rId8" Type="http://schemas.openxmlformats.org/officeDocument/2006/relationships/image" Target="../media/image115.wmf"/><Relationship Id="rId13" Type="http://schemas.openxmlformats.org/officeDocument/2006/relationships/oleObject" Target="../embeddings/oleObject91.bin"/><Relationship Id="rId18" Type="http://schemas.openxmlformats.org/officeDocument/2006/relationships/image" Target="../media/image120.wmf"/><Relationship Id="rId3" Type="http://schemas.openxmlformats.org/officeDocument/2006/relationships/notesSlide" Target="../notesSlides/notesSlide22.xml"/><Relationship Id="rId7" Type="http://schemas.openxmlformats.org/officeDocument/2006/relationships/oleObject" Target="../embeddings/oleObject88.bin"/><Relationship Id="rId12" Type="http://schemas.openxmlformats.org/officeDocument/2006/relationships/image" Target="../media/image117.wmf"/><Relationship Id="rId17" Type="http://schemas.openxmlformats.org/officeDocument/2006/relationships/oleObject" Target="../embeddings/oleObject93.bin"/><Relationship Id="rId2" Type="http://schemas.openxmlformats.org/officeDocument/2006/relationships/slideLayout" Target="../slideLayouts/slideLayout2.xml"/><Relationship Id="rId16" Type="http://schemas.openxmlformats.org/officeDocument/2006/relationships/image" Target="../media/image119.wmf"/><Relationship Id="rId1" Type="http://schemas.openxmlformats.org/officeDocument/2006/relationships/vmlDrawing" Target="../drawings/vmlDrawing18.vml"/><Relationship Id="rId6" Type="http://schemas.openxmlformats.org/officeDocument/2006/relationships/image" Target="../media/image94.png"/><Relationship Id="rId11" Type="http://schemas.openxmlformats.org/officeDocument/2006/relationships/oleObject" Target="../embeddings/oleObject90.bin"/><Relationship Id="rId5" Type="http://schemas.openxmlformats.org/officeDocument/2006/relationships/image" Target="../media/image20.png"/><Relationship Id="rId15" Type="http://schemas.openxmlformats.org/officeDocument/2006/relationships/oleObject" Target="../embeddings/oleObject92.bin"/><Relationship Id="rId10" Type="http://schemas.openxmlformats.org/officeDocument/2006/relationships/image" Target="../media/image116.wmf"/><Relationship Id="rId4" Type="http://schemas.openxmlformats.org/officeDocument/2006/relationships/image" Target="../media/image13.png"/><Relationship Id="rId9" Type="http://schemas.openxmlformats.org/officeDocument/2006/relationships/oleObject" Target="../embeddings/oleObject89.bin"/><Relationship Id="rId14" Type="http://schemas.openxmlformats.org/officeDocument/2006/relationships/image" Target="../media/image118.wmf"/></Relationships>
</file>

<file path=ppt/slides/_rels/slide24.xml.rels><?xml version="1.0" encoding="UTF-8" standalone="yes"?>
<Relationships xmlns="http://schemas.openxmlformats.org/package/2006/relationships"><Relationship Id="rId8" Type="http://schemas.openxmlformats.org/officeDocument/2006/relationships/image" Target="../media/image121.wmf"/><Relationship Id="rId13" Type="http://schemas.openxmlformats.org/officeDocument/2006/relationships/oleObject" Target="../embeddings/oleObject97.bin"/><Relationship Id="rId18" Type="http://schemas.openxmlformats.org/officeDocument/2006/relationships/image" Target="../media/image126.wmf"/><Relationship Id="rId26" Type="http://schemas.openxmlformats.org/officeDocument/2006/relationships/image" Target="../media/image130.wmf"/><Relationship Id="rId3" Type="http://schemas.openxmlformats.org/officeDocument/2006/relationships/notesSlide" Target="../notesSlides/notesSlide23.xml"/><Relationship Id="rId21" Type="http://schemas.openxmlformats.org/officeDocument/2006/relationships/oleObject" Target="../embeddings/oleObject101.bin"/><Relationship Id="rId7" Type="http://schemas.openxmlformats.org/officeDocument/2006/relationships/oleObject" Target="../embeddings/oleObject94.bin"/><Relationship Id="rId12" Type="http://schemas.openxmlformats.org/officeDocument/2006/relationships/image" Target="../media/image123.wmf"/><Relationship Id="rId17" Type="http://schemas.openxmlformats.org/officeDocument/2006/relationships/oleObject" Target="../embeddings/oleObject99.bin"/><Relationship Id="rId25" Type="http://schemas.openxmlformats.org/officeDocument/2006/relationships/oleObject" Target="../embeddings/oleObject103.bin"/><Relationship Id="rId2" Type="http://schemas.openxmlformats.org/officeDocument/2006/relationships/slideLayout" Target="../slideLayouts/slideLayout2.xml"/><Relationship Id="rId16" Type="http://schemas.openxmlformats.org/officeDocument/2006/relationships/image" Target="../media/image125.wmf"/><Relationship Id="rId20" Type="http://schemas.openxmlformats.org/officeDocument/2006/relationships/image" Target="../media/image127.wmf"/><Relationship Id="rId1" Type="http://schemas.openxmlformats.org/officeDocument/2006/relationships/vmlDrawing" Target="../drawings/vmlDrawing19.vml"/><Relationship Id="rId6" Type="http://schemas.openxmlformats.org/officeDocument/2006/relationships/image" Target="../media/image94.png"/><Relationship Id="rId11" Type="http://schemas.openxmlformats.org/officeDocument/2006/relationships/oleObject" Target="../embeddings/oleObject96.bin"/><Relationship Id="rId24" Type="http://schemas.openxmlformats.org/officeDocument/2006/relationships/image" Target="../media/image129.wmf"/><Relationship Id="rId5" Type="http://schemas.openxmlformats.org/officeDocument/2006/relationships/image" Target="../media/image20.png"/><Relationship Id="rId15" Type="http://schemas.openxmlformats.org/officeDocument/2006/relationships/oleObject" Target="../embeddings/oleObject98.bin"/><Relationship Id="rId23" Type="http://schemas.openxmlformats.org/officeDocument/2006/relationships/oleObject" Target="../embeddings/oleObject102.bin"/><Relationship Id="rId10" Type="http://schemas.openxmlformats.org/officeDocument/2006/relationships/image" Target="../media/image122.wmf"/><Relationship Id="rId19" Type="http://schemas.openxmlformats.org/officeDocument/2006/relationships/oleObject" Target="../embeddings/oleObject100.bin"/><Relationship Id="rId4" Type="http://schemas.openxmlformats.org/officeDocument/2006/relationships/image" Target="../media/image13.png"/><Relationship Id="rId9" Type="http://schemas.openxmlformats.org/officeDocument/2006/relationships/oleObject" Target="../embeddings/oleObject95.bin"/><Relationship Id="rId14" Type="http://schemas.openxmlformats.org/officeDocument/2006/relationships/image" Target="../media/image124.wmf"/><Relationship Id="rId22" Type="http://schemas.openxmlformats.org/officeDocument/2006/relationships/image" Target="../media/image128.wmf"/></Relationships>
</file>

<file path=ppt/slides/_rels/slide2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2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notesSlide" Target="../notesSlides/notesSlide2.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1.bin"/><Relationship Id="rId4" Type="http://schemas.openxmlformats.org/officeDocument/2006/relationships/image" Target="../media/image10.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3.xml"/><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12.wmf"/><Relationship Id="rId5" Type="http://schemas.openxmlformats.org/officeDocument/2006/relationships/image" Target="../media/image14.png"/><Relationship Id="rId10" Type="http://schemas.openxmlformats.org/officeDocument/2006/relationships/oleObject" Target="../embeddings/oleObject5.bin"/><Relationship Id="rId4" Type="http://schemas.openxmlformats.org/officeDocument/2006/relationships/image" Target="../media/image13.png"/><Relationship Id="rId9" Type="http://schemas.openxmlformats.org/officeDocument/2006/relationships/image" Target="../media/image11.wmf"/></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7.wmf"/><Relationship Id="rId3" Type="http://schemas.openxmlformats.org/officeDocument/2006/relationships/notesSlide" Target="../notesSlides/notesSlide4.xml"/><Relationship Id="rId7" Type="http://schemas.openxmlformats.org/officeDocument/2006/relationships/image" Target="../media/image20.png"/><Relationship Id="rId12" Type="http://schemas.openxmlformats.org/officeDocument/2006/relationships/oleObject" Target="../embeddings/oleObject8.bin"/><Relationship Id="rId17" Type="http://schemas.openxmlformats.org/officeDocument/2006/relationships/image" Target="../media/image19.wmf"/><Relationship Id="rId2" Type="http://schemas.openxmlformats.org/officeDocument/2006/relationships/slideLayout" Target="../slideLayouts/slideLayout2.xml"/><Relationship Id="rId16" Type="http://schemas.openxmlformats.org/officeDocument/2006/relationships/oleObject" Target="../embeddings/oleObject10.bin"/><Relationship Id="rId1" Type="http://schemas.openxmlformats.org/officeDocument/2006/relationships/vmlDrawing" Target="../drawings/vmlDrawing3.vml"/><Relationship Id="rId6" Type="http://schemas.openxmlformats.org/officeDocument/2006/relationships/image" Target="../media/image15.wmf"/><Relationship Id="rId11" Type="http://schemas.openxmlformats.org/officeDocument/2006/relationships/image" Target="../media/image16.wmf"/><Relationship Id="rId5" Type="http://schemas.openxmlformats.org/officeDocument/2006/relationships/oleObject" Target="../embeddings/oleObject6.bin"/><Relationship Id="rId15" Type="http://schemas.openxmlformats.org/officeDocument/2006/relationships/image" Target="../media/image18.wmf"/><Relationship Id="rId10" Type="http://schemas.openxmlformats.org/officeDocument/2006/relationships/oleObject" Target="../embeddings/oleObject7.bin"/><Relationship Id="rId4" Type="http://schemas.openxmlformats.org/officeDocument/2006/relationships/image" Target="../media/image13.png"/><Relationship Id="rId9" Type="http://schemas.openxmlformats.org/officeDocument/2006/relationships/image" Target="../media/image24.png"/><Relationship Id="rId1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5.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2.wmf"/><Relationship Id="rId5" Type="http://schemas.openxmlformats.org/officeDocument/2006/relationships/oleObject" Target="../embeddings/oleObject11.bin"/><Relationship Id="rId4" Type="http://schemas.openxmlformats.org/officeDocument/2006/relationships/image" Target="../media/image13.png"/><Relationship Id="rId9" Type="http://schemas.openxmlformats.org/officeDocument/2006/relationships/image" Target="../media/image23.wmf"/></Relationships>
</file>

<file path=ppt/slides/_rels/slide7.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notesSlide" Target="../notesSlides/notesSlide6.xml"/><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6.wmf"/><Relationship Id="rId11" Type="http://schemas.openxmlformats.org/officeDocument/2006/relationships/image" Target="../media/image28.wmf"/><Relationship Id="rId5" Type="http://schemas.openxmlformats.org/officeDocument/2006/relationships/oleObject" Target="../embeddings/oleObject13.bin"/><Relationship Id="rId10" Type="http://schemas.openxmlformats.org/officeDocument/2006/relationships/oleObject" Target="../embeddings/oleObject15.bin"/><Relationship Id="rId4" Type="http://schemas.openxmlformats.org/officeDocument/2006/relationships/image" Target="../media/image13.pn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34.wmf"/><Relationship Id="rId3" Type="http://schemas.openxmlformats.org/officeDocument/2006/relationships/notesSlide" Target="../notesSlides/notesSlide8.xml"/><Relationship Id="rId7" Type="http://schemas.openxmlformats.org/officeDocument/2006/relationships/image" Target="../media/image36.png"/><Relationship Id="rId12"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35.png"/><Relationship Id="rId11" Type="http://schemas.openxmlformats.org/officeDocument/2006/relationships/image" Target="../media/image33.wmf"/><Relationship Id="rId5" Type="http://schemas.openxmlformats.org/officeDocument/2006/relationships/image" Target="../media/image37.png"/><Relationship Id="rId10" Type="http://schemas.openxmlformats.org/officeDocument/2006/relationships/oleObject" Target="../embeddings/oleObject17.bin"/><Relationship Id="rId4" Type="http://schemas.openxmlformats.org/officeDocument/2006/relationships/image" Target="../media/image13.png"/><Relationship Id="rId9" Type="http://schemas.openxmlformats.org/officeDocument/2006/relationships/image" Target="../media/image3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4">
            <a:extLst>
              <a:ext uri="{FF2B5EF4-FFF2-40B4-BE49-F238E27FC236}">
                <a16:creationId xmlns:a16="http://schemas.microsoft.com/office/drawing/2014/main" id="{0B4C9C6F-91CC-4EDB-8004-AB1ECF1C5851}"/>
              </a:ext>
            </a:extLst>
          </p:cNvPr>
          <p:cNvSpPr/>
          <p:nvPr/>
        </p:nvSpPr>
        <p:spPr>
          <a:xfrm>
            <a:off x="3960813" y="2286000"/>
            <a:ext cx="5791199" cy="1167397"/>
          </a:xfrm>
          <a:prstGeom prst="roundRect">
            <a:avLst>
              <a:gd name="adj" fmla="val 12012"/>
            </a:avLst>
          </a:prstGeom>
          <a:solidFill>
            <a:schemeClr val="bg1"/>
          </a:solidFill>
          <a:ln w="3175">
            <a:solidFill>
              <a:schemeClr val="tx1"/>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3">
            <a:extLst>
              <a:ext uri="{FF2B5EF4-FFF2-40B4-BE49-F238E27FC236}">
                <a16:creationId xmlns:a16="http://schemas.microsoft.com/office/drawing/2014/main" id="{D49E4C59-5A6B-49E2-B581-794F6A57F8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80" b="30807"/>
          <a:stretch/>
        </p:blipFill>
        <p:spPr bwMode="auto">
          <a:xfrm>
            <a:off x="3619933" y="1524000"/>
            <a:ext cx="4989079" cy="606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5106EF74-62A9-4D5C-8917-0080DE48A2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7461" y="2327014"/>
            <a:ext cx="1174751" cy="14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a:extLst>
              <a:ext uri="{FF2B5EF4-FFF2-40B4-BE49-F238E27FC236}">
                <a16:creationId xmlns:a16="http://schemas.microsoft.com/office/drawing/2014/main" id="{F58A67FD-FF19-4B38-B5DE-AF60264131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17" r="11122" b="26636"/>
          <a:stretch/>
        </p:blipFill>
        <p:spPr bwMode="auto">
          <a:xfrm>
            <a:off x="4610100" y="2294522"/>
            <a:ext cx="4133850" cy="99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2303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9943" y="264327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3765503432"/>
              </p:ext>
            </p:extLst>
          </p:nvPr>
        </p:nvGraphicFramePr>
        <p:xfrm>
          <a:off x="2178017" y="3048000"/>
          <a:ext cx="7199312" cy="790575"/>
        </p:xfrm>
        <a:graphic>
          <a:graphicData uri="http://schemas.openxmlformats.org/presentationml/2006/ole">
            <mc:AlternateContent xmlns:mc="http://schemas.openxmlformats.org/markup-compatibility/2006">
              <mc:Choice xmlns:v="urn:schemas-microsoft-com:vml" Requires="v">
                <p:oleObj spid="_x0000_s69749" name="Equation" r:id="rId5" imgW="2781000" imgH="304560" progId="Equation.DSMT4">
                  <p:embed/>
                </p:oleObj>
              </mc:Choice>
              <mc:Fallback>
                <p:oleObj name="Equation" r:id="rId5" imgW="2781000" imgH="304560" progId="Equation.DSMT4">
                  <p:embed/>
                  <p:pic>
                    <p:nvPicPr>
                      <p:cNvPr id="0" name=""/>
                      <p:cNvPicPr>
                        <a:picLocks noChangeAspect="1" noChangeArrowheads="1"/>
                      </p:cNvPicPr>
                      <p:nvPr/>
                    </p:nvPicPr>
                    <p:blipFill>
                      <a:blip r:embed="rId6"/>
                      <a:srcRect/>
                      <a:stretch>
                        <a:fillRect/>
                      </a:stretch>
                    </p:blipFill>
                    <p:spPr bwMode="auto">
                      <a:xfrm>
                        <a:off x="2178017" y="3048000"/>
                        <a:ext cx="7199312"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18" name="TextBox 17"/>
          <p:cNvSpPr txBox="1"/>
          <p:nvPr/>
        </p:nvSpPr>
        <p:spPr>
          <a:xfrm>
            <a:off x="379412" y="609600"/>
            <a:ext cx="51816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b) Nhân đơn thức với đa thức</a:t>
            </a:r>
            <a:endParaRPr lang="vi-VN" sz="2600" b="1">
              <a:solidFill>
                <a:schemeClr val="accent2">
                  <a:lumMod val="75000"/>
                </a:schemeClr>
              </a:solidFill>
              <a:latin typeface="Arial" pitchFamily="34" charset="0"/>
              <a:cs typeface="Arial" pitchFamily="34" charset="0"/>
            </a:endParaRPr>
          </a:p>
        </p:txBody>
      </p:sp>
      <p:grpSp>
        <p:nvGrpSpPr>
          <p:cNvPr id="3" name="Group 2"/>
          <p:cNvGrpSpPr/>
          <p:nvPr/>
        </p:nvGrpSpPr>
        <p:grpSpPr>
          <a:xfrm>
            <a:off x="150812" y="1162050"/>
            <a:ext cx="11582401" cy="1481229"/>
            <a:chOff x="150812" y="1162050"/>
            <a:chExt cx="11582401" cy="1481229"/>
          </a:xfrm>
        </p:grpSpPr>
        <p:sp>
          <p:nvSpPr>
            <p:cNvPr id="8" name="Rounded Rectangle 7"/>
            <p:cNvSpPr/>
            <p:nvPr/>
          </p:nvSpPr>
          <p:spPr>
            <a:xfrm>
              <a:off x="1979613" y="1164464"/>
              <a:ext cx="9753600" cy="1326415"/>
            </a:xfrm>
            <a:prstGeom prst="roundRect">
              <a:avLst>
                <a:gd name="adj" fmla="val 5381"/>
              </a:avLst>
            </a:prstGeom>
            <a:solidFill>
              <a:srgbClr val="F2EFF5"/>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0" name="TextBox 9"/>
            <p:cNvSpPr txBox="1"/>
            <p:nvPr/>
          </p:nvSpPr>
          <p:spPr>
            <a:xfrm>
              <a:off x="2208212" y="1219877"/>
              <a:ext cx="9448800" cy="523198"/>
            </a:xfrm>
            <a:prstGeom prst="rect">
              <a:avLst/>
            </a:prstGeom>
            <a:noFill/>
          </p:spPr>
          <p:txBody>
            <a:bodyPr wrap="square" lIns="121899" tIns="60949" rIns="121899" bIns="60949" rtlCol="0">
              <a:spAutoFit/>
            </a:bodyPr>
            <a:lstStyle/>
            <a:p>
              <a:pPr algn="just"/>
              <a:r>
                <a:rPr lang="vi-VN" sz="2600" b="1">
                  <a:latin typeface="Arial" pitchFamily="34" charset="0"/>
                  <a:cs typeface="Arial" pitchFamily="34" charset="0"/>
                </a:rPr>
                <a:t>Làm tính nhân:</a:t>
              </a:r>
              <a:endParaRPr lang="vi-VN" sz="2600" b="1" i="1">
                <a:latin typeface="Arial" pitchFamily="34" charset="0"/>
                <a:cs typeface="Arial" pitchFamily="34" charset="0"/>
              </a:endParaRPr>
            </a:p>
          </p:txBody>
        </p:sp>
        <p:pic>
          <p:nvPicPr>
            <p:cNvPr id="15"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812" y="1162050"/>
              <a:ext cx="1697706" cy="1481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718526" y="1567549"/>
              <a:ext cx="59080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2</a:t>
              </a:r>
              <a:endParaRPr lang="en-US" sz="60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3174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094" y="1465618"/>
              <a:ext cx="1319140" cy="480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2" name="Object 21"/>
            <p:cNvGraphicFramePr>
              <a:graphicFrameLocks noChangeAspect="1"/>
            </p:cNvGraphicFramePr>
            <p:nvPr>
              <p:extLst>
                <p:ext uri="{D42A27DB-BD31-4B8C-83A1-F6EECF244321}">
                  <p14:modId xmlns:p14="http://schemas.microsoft.com/office/powerpoint/2010/main" val="796167615"/>
                </p:ext>
              </p:extLst>
            </p:nvPr>
          </p:nvGraphicFramePr>
          <p:xfrm>
            <a:off x="2741612" y="1690030"/>
            <a:ext cx="3582987" cy="788988"/>
          </p:xfrm>
          <a:graphic>
            <a:graphicData uri="http://schemas.openxmlformats.org/presentationml/2006/ole">
              <mc:AlternateContent xmlns:mc="http://schemas.openxmlformats.org/markup-compatibility/2006">
                <mc:Choice xmlns:v="urn:schemas-microsoft-com:vml" Requires="v">
                  <p:oleObj spid="_x0000_s69750" name="Equation" r:id="rId9" imgW="1384200" imgH="304560" progId="Equation.DSMT4">
                    <p:embed/>
                  </p:oleObj>
                </mc:Choice>
                <mc:Fallback>
                  <p:oleObj name="Equation" r:id="rId9" imgW="1384200" imgH="304560" progId="Equation.DSMT4">
                    <p:embed/>
                    <p:pic>
                      <p:nvPicPr>
                        <p:cNvPr id="0" name=""/>
                        <p:cNvPicPr>
                          <a:picLocks noChangeAspect="1" noChangeArrowheads="1"/>
                        </p:cNvPicPr>
                        <p:nvPr/>
                      </p:nvPicPr>
                      <p:blipFill>
                        <a:blip r:embed="rId10"/>
                        <a:srcRect/>
                        <a:stretch>
                          <a:fillRect/>
                        </a:stretch>
                      </p:blipFill>
                      <p:spPr bwMode="auto">
                        <a:xfrm>
                          <a:off x="2741612" y="1690030"/>
                          <a:ext cx="3582987"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1621561692"/>
                </p:ext>
              </p:extLst>
            </p:nvPr>
          </p:nvGraphicFramePr>
          <p:xfrm>
            <a:off x="7165975" y="1766888"/>
            <a:ext cx="3879850" cy="525462"/>
          </p:xfrm>
          <a:graphic>
            <a:graphicData uri="http://schemas.openxmlformats.org/presentationml/2006/ole">
              <mc:AlternateContent xmlns:mc="http://schemas.openxmlformats.org/markup-compatibility/2006">
                <mc:Choice xmlns:v="urn:schemas-microsoft-com:vml" Requires="v">
                  <p:oleObj spid="_x0000_s69751" name="Equation" r:id="rId11" imgW="1498320" imgH="203040" progId="Equation.DSMT4">
                    <p:embed/>
                  </p:oleObj>
                </mc:Choice>
                <mc:Fallback>
                  <p:oleObj name="Equation" r:id="rId11" imgW="1498320" imgH="203040" progId="Equation.DSMT4">
                    <p:embed/>
                    <p:pic>
                      <p:nvPicPr>
                        <p:cNvPr id="0" name=""/>
                        <p:cNvPicPr>
                          <a:picLocks noChangeAspect="1" noChangeArrowheads="1"/>
                        </p:cNvPicPr>
                        <p:nvPr/>
                      </p:nvPicPr>
                      <p:blipFill>
                        <a:blip r:embed="rId12"/>
                        <a:srcRect/>
                        <a:stretch>
                          <a:fillRect/>
                        </a:stretch>
                      </p:blipFill>
                      <p:spPr bwMode="auto">
                        <a:xfrm>
                          <a:off x="7165975" y="1766888"/>
                          <a:ext cx="38798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28" name="Object 27"/>
          <p:cNvGraphicFramePr>
            <a:graphicFrameLocks noChangeAspect="1"/>
          </p:cNvGraphicFramePr>
          <p:nvPr>
            <p:extLst>
              <p:ext uri="{D42A27DB-BD31-4B8C-83A1-F6EECF244321}">
                <p14:modId xmlns:p14="http://schemas.microsoft.com/office/powerpoint/2010/main" val="2919876880"/>
              </p:ext>
            </p:extLst>
          </p:nvPr>
        </p:nvGraphicFramePr>
        <p:xfrm>
          <a:off x="5713412" y="3733800"/>
          <a:ext cx="2925762" cy="625475"/>
        </p:xfrm>
        <a:graphic>
          <a:graphicData uri="http://schemas.openxmlformats.org/presentationml/2006/ole">
            <mc:AlternateContent xmlns:mc="http://schemas.openxmlformats.org/markup-compatibility/2006">
              <mc:Choice xmlns:v="urn:schemas-microsoft-com:vml" Requires="v">
                <p:oleObj spid="_x0000_s69752" name="Equation" r:id="rId13" imgW="1130040" imgH="241200" progId="Equation.DSMT4">
                  <p:embed/>
                </p:oleObj>
              </mc:Choice>
              <mc:Fallback>
                <p:oleObj name="Equation" r:id="rId13" imgW="1130040" imgH="241200" progId="Equation.DSMT4">
                  <p:embed/>
                  <p:pic>
                    <p:nvPicPr>
                      <p:cNvPr id="0" name=""/>
                      <p:cNvPicPr>
                        <a:picLocks noChangeAspect="1" noChangeArrowheads="1"/>
                      </p:cNvPicPr>
                      <p:nvPr/>
                    </p:nvPicPr>
                    <p:blipFill>
                      <a:blip r:embed="rId14"/>
                      <a:srcRect/>
                      <a:stretch>
                        <a:fillRect/>
                      </a:stretch>
                    </p:blipFill>
                    <p:spPr bwMode="auto">
                      <a:xfrm>
                        <a:off x="5713412" y="3733800"/>
                        <a:ext cx="292576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2281431527"/>
              </p:ext>
            </p:extLst>
          </p:nvPr>
        </p:nvGraphicFramePr>
        <p:xfrm>
          <a:off x="2139157" y="4495800"/>
          <a:ext cx="9434512" cy="527050"/>
        </p:xfrm>
        <a:graphic>
          <a:graphicData uri="http://schemas.openxmlformats.org/presentationml/2006/ole">
            <mc:AlternateContent xmlns:mc="http://schemas.openxmlformats.org/markup-compatibility/2006">
              <mc:Choice xmlns:v="urn:schemas-microsoft-com:vml" Requires="v">
                <p:oleObj spid="_x0000_s69753" name="Equation" r:id="rId15" imgW="3644640" imgH="203040" progId="Equation.DSMT4">
                  <p:embed/>
                </p:oleObj>
              </mc:Choice>
              <mc:Fallback>
                <p:oleObj name="Equation" r:id="rId15" imgW="3644640" imgH="203040" progId="Equation.DSMT4">
                  <p:embed/>
                  <p:pic>
                    <p:nvPicPr>
                      <p:cNvPr id="0" name=""/>
                      <p:cNvPicPr>
                        <a:picLocks noChangeAspect="1" noChangeArrowheads="1"/>
                      </p:cNvPicPr>
                      <p:nvPr/>
                    </p:nvPicPr>
                    <p:blipFill>
                      <a:blip r:embed="rId16"/>
                      <a:srcRect/>
                      <a:stretch>
                        <a:fillRect/>
                      </a:stretch>
                    </p:blipFill>
                    <p:spPr bwMode="auto">
                      <a:xfrm>
                        <a:off x="2139157" y="4495800"/>
                        <a:ext cx="9434512"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2833323842"/>
              </p:ext>
            </p:extLst>
          </p:nvPr>
        </p:nvGraphicFramePr>
        <p:xfrm>
          <a:off x="5942012" y="5013325"/>
          <a:ext cx="3944938" cy="625475"/>
        </p:xfrm>
        <a:graphic>
          <a:graphicData uri="http://schemas.openxmlformats.org/presentationml/2006/ole">
            <mc:AlternateContent xmlns:mc="http://schemas.openxmlformats.org/markup-compatibility/2006">
              <mc:Choice xmlns:v="urn:schemas-microsoft-com:vml" Requires="v">
                <p:oleObj spid="_x0000_s69754" name="Equation" r:id="rId17" imgW="1523880" imgH="241200" progId="Equation.DSMT4">
                  <p:embed/>
                </p:oleObj>
              </mc:Choice>
              <mc:Fallback>
                <p:oleObj name="Equation" r:id="rId17" imgW="1523880" imgH="241200" progId="Equation.DSMT4">
                  <p:embed/>
                  <p:pic>
                    <p:nvPicPr>
                      <p:cNvPr id="0" name=""/>
                      <p:cNvPicPr>
                        <a:picLocks noChangeAspect="1" noChangeArrowheads="1"/>
                      </p:cNvPicPr>
                      <p:nvPr/>
                    </p:nvPicPr>
                    <p:blipFill>
                      <a:blip r:embed="rId18"/>
                      <a:srcRect/>
                      <a:stretch>
                        <a:fillRect/>
                      </a:stretch>
                    </p:blipFill>
                    <p:spPr bwMode="auto">
                      <a:xfrm>
                        <a:off x="5942012" y="5013325"/>
                        <a:ext cx="394493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859489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left)">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left)">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left)">
                                      <p:cBhvr>
                                        <p:cTn id="3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9899" y="259048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150812" y="991100"/>
            <a:ext cx="11782531" cy="132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14" name="Rounded Rectangle 13"/>
          <p:cNvSpPr/>
          <p:nvPr/>
        </p:nvSpPr>
        <p:spPr>
          <a:xfrm>
            <a:off x="1987550" y="1219200"/>
            <a:ext cx="9953730" cy="1219200"/>
          </a:xfrm>
          <a:prstGeom prst="roundRect">
            <a:avLst>
              <a:gd name="adj" fmla="val 4169"/>
            </a:avLst>
          </a:prstGeom>
          <a:solidFill>
            <a:srgbClr val="ECEADC"/>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TextBox 15"/>
          <p:cNvSpPr txBox="1"/>
          <p:nvPr/>
        </p:nvSpPr>
        <p:spPr>
          <a:xfrm>
            <a:off x="2208212" y="1499059"/>
            <a:ext cx="3581400" cy="523198"/>
          </a:xfrm>
          <a:prstGeom prst="rect">
            <a:avLst/>
          </a:prstGeom>
          <a:noFill/>
        </p:spPr>
        <p:txBody>
          <a:bodyPr wrap="square" lIns="121899" tIns="60949" rIns="121899" bIns="60949" rtlCol="0">
            <a:spAutoFit/>
          </a:bodyPr>
          <a:lstStyle/>
          <a:p>
            <a:pPr algn="just"/>
            <a:r>
              <a:rPr lang="vi-VN" sz="2600" b="1">
                <a:latin typeface="Arial" pitchFamily="34" charset="0"/>
                <a:cs typeface="Arial" pitchFamily="34" charset="0"/>
              </a:rPr>
              <a:t>Rút gọn biểu thức</a:t>
            </a:r>
            <a:r>
              <a:rPr lang="en-US" sz="2600" b="1">
                <a:latin typeface="Arial" pitchFamily="34" charset="0"/>
                <a:cs typeface="Arial" pitchFamily="34" charset="0"/>
              </a:rPr>
              <a:t> </a:t>
            </a:r>
            <a:r>
              <a:rPr lang="vi-VN" sz="2600" b="1">
                <a:latin typeface="Arial" pitchFamily="34" charset="0"/>
                <a:cs typeface="Arial" pitchFamily="34" charset="0"/>
              </a:rPr>
              <a:t>: </a:t>
            </a:r>
            <a:r>
              <a:rPr lang="en-US" sz="2600" b="1">
                <a:latin typeface="Arial" pitchFamily="34" charset="0"/>
                <a:cs typeface="Arial" pitchFamily="34" charset="0"/>
              </a:rPr>
              <a:t> </a:t>
            </a:r>
          </a:p>
        </p:txBody>
      </p:sp>
      <p:pic>
        <p:nvPicPr>
          <p:cNvPr id="1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137" y="1073551"/>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2682" y="1484298"/>
            <a:ext cx="1369451" cy="69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1987550" y="3124200"/>
            <a:ext cx="1371600" cy="492443"/>
          </a:xfrm>
          <a:prstGeom prst="rect">
            <a:avLst/>
          </a:prstGeom>
          <a:noFill/>
        </p:spPr>
        <p:txBody>
          <a:bodyPr wrap="square" rtlCol="0">
            <a:spAutoFit/>
          </a:bodyPr>
          <a:lstStyle/>
          <a:p>
            <a:pPr algn="just"/>
            <a:r>
              <a:rPr lang="en-US" sz="2600" b="1">
                <a:latin typeface="Arial" pitchFamily="34" charset="0"/>
                <a:cs typeface="Arial" pitchFamily="34" charset="0"/>
              </a:rPr>
              <a:t>Ta có :</a:t>
            </a:r>
            <a:endParaRPr lang="vi-VN" sz="2600" b="1">
              <a:solidFill>
                <a:srgbClr val="0F3D13"/>
              </a:solidFill>
              <a:latin typeface="Arial" pitchFamily="34" charset="0"/>
              <a:cs typeface="Arial" pitchFamily="34" charset="0"/>
            </a:endParaRPr>
          </a:p>
        </p:txBody>
      </p:sp>
      <p:sp>
        <p:nvSpPr>
          <p:cNvPr id="12"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22" name="TextBox 21"/>
          <p:cNvSpPr txBox="1"/>
          <p:nvPr/>
        </p:nvSpPr>
        <p:spPr>
          <a:xfrm>
            <a:off x="379412" y="609600"/>
            <a:ext cx="51816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b) Nhân đơn thức với đa thức</a:t>
            </a:r>
            <a:endParaRPr lang="vi-VN" sz="2600" b="1">
              <a:solidFill>
                <a:schemeClr val="accent2">
                  <a:lumMod val="75000"/>
                </a:schemeClr>
              </a:solidFill>
              <a:latin typeface="Arial" pitchFamily="34" charset="0"/>
              <a:cs typeface="Arial" pitchFamily="34" charset="0"/>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3649343327"/>
              </p:ext>
            </p:extLst>
          </p:nvPr>
        </p:nvGraphicFramePr>
        <p:xfrm>
          <a:off x="5572919" y="1417520"/>
          <a:ext cx="3798093" cy="686277"/>
        </p:xfrm>
        <a:graphic>
          <a:graphicData uri="http://schemas.openxmlformats.org/presentationml/2006/ole">
            <mc:AlternateContent xmlns:mc="http://schemas.openxmlformats.org/markup-compatibility/2006">
              <mc:Choice xmlns:v="urn:schemas-microsoft-com:vml" Requires="v">
                <p:oleObj spid="_x0000_s70731" name="Equation" r:id="rId7" imgW="1333440" imgH="241200" progId="Equation.DSMT4">
                  <p:embed/>
                </p:oleObj>
              </mc:Choice>
              <mc:Fallback>
                <p:oleObj name="Equation" r:id="rId7" imgW="1333440" imgH="241200" progId="Equation.DSMT4">
                  <p:embed/>
                  <p:pic>
                    <p:nvPicPr>
                      <p:cNvPr id="0" name=""/>
                      <p:cNvPicPr>
                        <a:picLocks noChangeAspect="1" noChangeArrowheads="1"/>
                      </p:cNvPicPr>
                      <p:nvPr/>
                    </p:nvPicPr>
                    <p:blipFill>
                      <a:blip r:embed="rId8"/>
                      <a:srcRect/>
                      <a:stretch>
                        <a:fillRect/>
                      </a:stretch>
                    </p:blipFill>
                    <p:spPr bwMode="auto">
                      <a:xfrm>
                        <a:off x="5572919" y="1417520"/>
                        <a:ext cx="3798093" cy="68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889244250"/>
              </p:ext>
            </p:extLst>
          </p:nvPr>
        </p:nvGraphicFramePr>
        <p:xfrm>
          <a:off x="3275012" y="3007043"/>
          <a:ext cx="8245475" cy="685800"/>
        </p:xfrm>
        <a:graphic>
          <a:graphicData uri="http://schemas.openxmlformats.org/presentationml/2006/ole">
            <mc:AlternateContent xmlns:mc="http://schemas.openxmlformats.org/markup-compatibility/2006">
              <mc:Choice xmlns:v="urn:schemas-microsoft-com:vml" Requires="v">
                <p:oleObj spid="_x0000_s70732" name="Equation" r:id="rId9" imgW="2895480" imgH="241200" progId="Equation.DSMT4">
                  <p:embed/>
                </p:oleObj>
              </mc:Choice>
              <mc:Fallback>
                <p:oleObj name="Equation" r:id="rId9" imgW="2895480" imgH="241200" progId="Equation.DSMT4">
                  <p:embed/>
                  <p:pic>
                    <p:nvPicPr>
                      <p:cNvPr id="0" name="Object 22"/>
                      <p:cNvPicPr>
                        <a:picLocks noChangeAspect="1" noChangeArrowheads="1"/>
                      </p:cNvPicPr>
                      <p:nvPr/>
                    </p:nvPicPr>
                    <p:blipFill>
                      <a:blip r:embed="rId10"/>
                      <a:srcRect/>
                      <a:stretch>
                        <a:fillRect/>
                      </a:stretch>
                    </p:blipFill>
                    <p:spPr bwMode="auto">
                      <a:xfrm>
                        <a:off x="3275012" y="3007043"/>
                        <a:ext cx="82454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3959761296"/>
              </p:ext>
            </p:extLst>
          </p:nvPr>
        </p:nvGraphicFramePr>
        <p:xfrm>
          <a:off x="7042150" y="3657600"/>
          <a:ext cx="3652837" cy="685800"/>
        </p:xfrm>
        <a:graphic>
          <a:graphicData uri="http://schemas.openxmlformats.org/presentationml/2006/ole">
            <mc:AlternateContent xmlns:mc="http://schemas.openxmlformats.org/markup-compatibility/2006">
              <mc:Choice xmlns:v="urn:schemas-microsoft-com:vml" Requires="v">
                <p:oleObj spid="_x0000_s70733" name="Equation" r:id="rId11" imgW="1282680" imgH="241200" progId="Equation.DSMT4">
                  <p:embed/>
                </p:oleObj>
              </mc:Choice>
              <mc:Fallback>
                <p:oleObj name="Equation" r:id="rId11" imgW="1282680" imgH="241200" progId="Equation.DSMT4">
                  <p:embed/>
                  <p:pic>
                    <p:nvPicPr>
                      <p:cNvPr id="0" name=""/>
                      <p:cNvPicPr>
                        <a:picLocks noChangeAspect="1" noChangeArrowheads="1"/>
                      </p:cNvPicPr>
                      <p:nvPr/>
                    </p:nvPicPr>
                    <p:blipFill>
                      <a:blip r:embed="rId12"/>
                      <a:srcRect/>
                      <a:stretch>
                        <a:fillRect/>
                      </a:stretch>
                    </p:blipFill>
                    <p:spPr bwMode="auto">
                      <a:xfrm>
                        <a:off x="7042150" y="3657600"/>
                        <a:ext cx="36528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2775869938"/>
              </p:ext>
            </p:extLst>
          </p:nvPr>
        </p:nvGraphicFramePr>
        <p:xfrm>
          <a:off x="7051675" y="4308157"/>
          <a:ext cx="2025650" cy="685800"/>
        </p:xfrm>
        <a:graphic>
          <a:graphicData uri="http://schemas.openxmlformats.org/presentationml/2006/ole">
            <mc:AlternateContent xmlns:mc="http://schemas.openxmlformats.org/markup-compatibility/2006">
              <mc:Choice xmlns:v="urn:schemas-microsoft-com:vml" Requires="v">
                <p:oleObj spid="_x0000_s70734" name="Equation" r:id="rId13" imgW="711000" imgH="241200" progId="Equation.DSMT4">
                  <p:embed/>
                </p:oleObj>
              </mc:Choice>
              <mc:Fallback>
                <p:oleObj name="Equation" r:id="rId13" imgW="711000" imgH="241200" progId="Equation.DSMT4">
                  <p:embed/>
                  <p:pic>
                    <p:nvPicPr>
                      <p:cNvPr id="0" name=""/>
                      <p:cNvPicPr>
                        <a:picLocks noChangeAspect="1" noChangeArrowheads="1"/>
                      </p:cNvPicPr>
                      <p:nvPr/>
                    </p:nvPicPr>
                    <p:blipFill>
                      <a:blip r:embed="rId14"/>
                      <a:srcRect/>
                      <a:stretch>
                        <a:fillRect/>
                      </a:stretch>
                    </p:blipFill>
                    <p:spPr bwMode="auto">
                      <a:xfrm>
                        <a:off x="7051675" y="4308157"/>
                        <a:ext cx="20256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7880616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5400" y="2688241"/>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684212" y="3210879"/>
            <a:ext cx="2001713" cy="492443"/>
          </a:xfrm>
          <a:prstGeom prst="rect">
            <a:avLst/>
          </a:prstGeom>
          <a:noFill/>
        </p:spPr>
        <p:txBody>
          <a:bodyPr wrap="square" rtlCol="0">
            <a:spAutoFit/>
          </a:bodyPr>
          <a:lstStyle/>
          <a:p>
            <a:pPr marL="457200" indent="-457200" algn="just">
              <a:buFont typeface="Wingdings" pitchFamily="2" charset="2"/>
              <a:buChar char="v"/>
            </a:pPr>
            <a:r>
              <a:rPr lang="vi-VN" sz="2600" b="1">
                <a:latin typeface="Arial" pitchFamily="34" charset="0"/>
                <a:cs typeface="Arial" pitchFamily="34" charset="0"/>
              </a:rPr>
              <a:t>Ta có </a:t>
            </a:r>
            <a:r>
              <a:rPr lang="en-US" sz="2600" b="1">
                <a:latin typeface="Arial" pitchFamily="34" charset="0"/>
                <a:cs typeface="Arial" pitchFamily="34" charset="0"/>
              </a:rPr>
              <a:t>:</a:t>
            </a:r>
            <a:endParaRPr lang="vi-VN" sz="2600" b="1" baseline="30000">
              <a:latin typeface="Arial" pitchFamily="34" charset="0"/>
              <a:cs typeface="Arial" pitchFamily="34" charset="0"/>
            </a:endParaRPr>
          </a:p>
        </p:txBody>
      </p:sp>
      <p:sp>
        <p:nvSpPr>
          <p:cNvPr id="20" name="AutoShape 4"/>
          <p:cNvSpPr>
            <a:spLocks noChangeArrowheads="1"/>
          </p:cNvSpPr>
          <p:nvPr/>
        </p:nvSpPr>
        <p:spPr bwMode="gray">
          <a:xfrm>
            <a:off x="447214" y="95249"/>
            <a:ext cx="5113798" cy="479107"/>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b="1">
                <a:solidFill>
                  <a:schemeClr val="bg1"/>
                </a:solidFill>
                <a:latin typeface="Arial" pitchFamily="34" charset="0"/>
                <a:cs typeface="Arial" pitchFamily="34" charset="0"/>
              </a:rPr>
              <a:t>    </a:t>
            </a:r>
            <a:r>
              <a:rPr lang="en-US" sz="2000" b="1">
                <a:solidFill>
                  <a:schemeClr val="bg1"/>
                </a:solidFill>
                <a:latin typeface="Arial" pitchFamily="34" charset="0"/>
                <a:cs typeface="Arial" pitchFamily="34" charset="0"/>
              </a:rPr>
              <a:t>2 . NHÂN ĐA THỨC VỚI ĐA THỨC</a:t>
            </a:r>
            <a:endParaRPr lang="vi-VN" sz="2000" b="1">
              <a:solidFill>
                <a:schemeClr val="bg1"/>
              </a:solidFill>
              <a:latin typeface="Arial" pitchFamily="34" charset="0"/>
              <a:cs typeface="Arial" pitchFamily="34" charset="0"/>
            </a:endParaRPr>
          </a:p>
        </p:txBody>
      </p:sp>
      <p:sp>
        <p:nvSpPr>
          <p:cNvPr id="14" name="TextBox 13"/>
          <p:cNvSpPr txBox="1"/>
          <p:nvPr/>
        </p:nvSpPr>
        <p:spPr>
          <a:xfrm>
            <a:off x="227012" y="650557"/>
            <a:ext cx="56388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 Nhân hai đa thức .</a:t>
            </a:r>
            <a:endParaRPr lang="vi-VN" sz="2600" b="1">
              <a:solidFill>
                <a:schemeClr val="accent2">
                  <a:lumMod val="75000"/>
                </a:schemeClr>
              </a:solidFill>
              <a:latin typeface="Arial" pitchFamily="34" charset="0"/>
              <a:cs typeface="Arial" pitchFamily="34" charset="0"/>
            </a:endParaRPr>
          </a:p>
        </p:txBody>
      </p:sp>
      <p:grpSp>
        <p:nvGrpSpPr>
          <p:cNvPr id="4" name="Group 3"/>
          <p:cNvGrpSpPr/>
          <p:nvPr/>
        </p:nvGrpSpPr>
        <p:grpSpPr>
          <a:xfrm>
            <a:off x="209872" y="1240440"/>
            <a:ext cx="11637641" cy="1273613"/>
            <a:chOff x="209872" y="1240440"/>
            <a:chExt cx="11637641" cy="1273613"/>
          </a:xfrm>
        </p:grpSpPr>
        <p:sp>
          <p:nvSpPr>
            <p:cNvPr id="17" name="Rounded Rectangle 16"/>
            <p:cNvSpPr/>
            <p:nvPr/>
          </p:nvSpPr>
          <p:spPr>
            <a:xfrm>
              <a:off x="289088" y="1240440"/>
              <a:ext cx="11558425" cy="1273613"/>
            </a:xfrm>
            <a:prstGeom prst="roundRect">
              <a:avLst>
                <a:gd name="adj" fmla="val 3662"/>
              </a:avLst>
            </a:prstGeom>
            <a:solidFill>
              <a:srgbClr val="E5F3F7"/>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8" name="TextBox 17"/>
            <p:cNvSpPr txBox="1"/>
            <p:nvPr/>
          </p:nvSpPr>
          <p:spPr>
            <a:xfrm>
              <a:off x="531812" y="1346307"/>
              <a:ext cx="11239500" cy="901593"/>
            </a:xfrm>
            <a:prstGeom prst="rect">
              <a:avLst/>
            </a:prstGeom>
            <a:noFill/>
          </p:spPr>
          <p:txBody>
            <a:bodyPr wrap="square" rtlCol="0">
              <a:spAutoFit/>
            </a:bodyPr>
            <a:lstStyle/>
            <a:p>
              <a:r>
                <a:rPr lang="en-US" sz="2600" b="1">
                  <a:latin typeface="Arial" pitchFamily="34" charset="0"/>
                  <a:cs typeface="Arial" pitchFamily="34" charset="0"/>
                </a:rPr>
                <a:t>	  </a:t>
              </a:r>
              <a:r>
                <a:rPr lang="vi-VN" sz="2600" b="1">
                  <a:latin typeface="Arial" pitchFamily="34" charset="0"/>
                  <a:cs typeface="Arial" pitchFamily="34" charset="0"/>
                </a:rPr>
                <a:t>Hãy nhớ lại quy tắc nhân hai đa thức một biến bằng cách </a:t>
              </a:r>
              <a:br>
                <a:rPr lang="en-US" sz="2600" b="1">
                  <a:latin typeface="Arial" pitchFamily="34" charset="0"/>
                  <a:cs typeface="Arial" pitchFamily="34" charset="0"/>
                </a:rPr>
              </a:br>
              <a:r>
                <a:rPr lang="en-US" sz="2600" b="1">
                  <a:latin typeface="Arial" pitchFamily="34" charset="0"/>
                  <a:cs typeface="Arial" pitchFamily="34" charset="0"/>
                </a:rPr>
                <a:t>               </a:t>
              </a:r>
              <a:r>
                <a:rPr lang="vi-VN" sz="2600" b="1">
                  <a:latin typeface="Arial" pitchFamily="34" charset="0"/>
                  <a:cs typeface="Arial" pitchFamily="34" charset="0"/>
                </a:rPr>
                <a:t>thực hiện phép nhân</a:t>
              </a:r>
              <a:r>
                <a:rPr lang="en-US" sz="2600" b="1">
                  <a:latin typeface="Arial" pitchFamily="34" charset="0"/>
                  <a:cs typeface="Arial" pitchFamily="34" charset="0"/>
                </a:rPr>
                <a:t> </a:t>
              </a:r>
              <a:r>
                <a:rPr lang="vi-VN" sz="2600" b="1">
                  <a:latin typeface="Arial" pitchFamily="34" charset="0"/>
                  <a:cs typeface="Arial" pitchFamily="34" charset="0"/>
                </a:rPr>
                <a:t>:</a:t>
              </a:r>
              <a:r>
                <a:rPr lang="en-US" sz="2600" b="1">
                  <a:latin typeface="Arial" pitchFamily="34" charset="0"/>
                  <a:cs typeface="Arial" pitchFamily="34" charset="0"/>
                </a:rPr>
                <a:t> </a:t>
              </a:r>
              <a:r>
                <a:rPr lang="en-US" sz="2600" b="1">
                  <a:solidFill>
                    <a:schemeClr val="accent2">
                      <a:lumMod val="75000"/>
                    </a:schemeClr>
                  </a:solidFill>
                  <a:latin typeface="Arial" pitchFamily="34" charset="0"/>
                  <a:cs typeface="Arial" pitchFamily="34" charset="0"/>
                </a:rPr>
                <a:t>(2x + 3) . (x</a:t>
              </a:r>
              <a:r>
                <a:rPr lang="en-US" sz="2600" b="1" baseline="30000">
                  <a:solidFill>
                    <a:schemeClr val="accent2">
                      <a:lumMod val="75000"/>
                    </a:schemeClr>
                  </a:solidFill>
                  <a:latin typeface="Arial" pitchFamily="34" charset="0"/>
                  <a:cs typeface="Arial" pitchFamily="34" charset="0"/>
                </a:rPr>
                <a:t>2</a:t>
              </a:r>
              <a:r>
                <a:rPr lang="en-US" sz="2600" b="1">
                  <a:solidFill>
                    <a:schemeClr val="accent2">
                      <a:lumMod val="75000"/>
                    </a:schemeClr>
                  </a:solidFill>
                  <a:latin typeface="Arial" pitchFamily="34" charset="0"/>
                  <a:cs typeface="Arial" pitchFamily="34" charset="0"/>
                </a:rPr>
                <a:t> – 5x + 4)</a:t>
              </a:r>
            </a:p>
          </p:txBody>
        </p:sp>
        <p:pic>
          <p:nvPicPr>
            <p:cNvPr id="29853" name="Picture 1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9872" y="1308576"/>
              <a:ext cx="1742756" cy="710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2" name="Object 1"/>
          <p:cNvGraphicFramePr>
            <a:graphicFrameLocks noChangeAspect="1"/>
          </p:cNvGraphicFramePr>
          <p:nvPr>
            <p:extLst>
              <p:ext uri="{D42A27DB-BD31-4B8C-83A1-F6EECF244321}">
                <p14:modId xmlns:p14="http://schemas.microsoft.com/office/powerpoint/2010/main" val="3524758285"/>
              </p:ext>
            </p:extLst>
          </p:nvPr>
        </p:nvGraphicFramePr>
        <p:xfrm>
          <a:off x="2436812" y="3102976"/>
          <a:ext cx="8991600" cy="708247"/>
        </p:xfrm>
        <a:graphic>
          <a:graphicData uri="http://schemas.openxmlformats.org/presentationml/2006/ole">
            <mc:AlternateContent xmlns:mc="http://schemas.openxmlformats.org/markup-compatibility/2006">
              <mc:Choice xmlns:v="urn:schemas-microsoft-com:vml" Requires="v">
                <p:oleObj spid="_x0000_s29961" name="Equation" r:id="rId6" imgW="3860640" imgH="304560" progId="Equation.DSMT4">
                  <p:embed/>
                </p:oleObj>
              </mc:Choice>
              <mc:Fallback>
                <p:oleObj name="Equation" r:id="rId6" imgW="3860640" imgH="304560" progId="Equation.DSMT4">
                  <p:embed/>
                  <p:pic>
                    <p:nvPicPr>
                      <p:cNvPr id="0" name="Object 23"/>
                      <p:cNvPicPr>
                        <a:picLocks noChangeAspect="1" noChangeArrowheads="1"/>
                      </p:cNvPicPr>
                      <p:nvPr/>
                    </p:nvPicPr>
                    <p:blipFill>
                      <a:blip r:embed="rId7"/>
                      <a:srcRect/>
                      <a:stretch>
                        <a:fillRect/>
                      </a:stretch>
                    </p:blipFill>
                    <p:spPr bwMode="auto">
                      <a:xfrm>
                        <a:off x="2436812" y="3102976"/>
                        <a:ext cx="8991600" cy="708247"/>
                      </a:xfrm>
                      <a:prstGeom prst="rect">
                        <a:avLst/>
                      </a:prstGeom>
                      <a:noFill/>
                      <a:ln>
                        <a:noFill/>
                      </a:ln>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182725295"/>
              </p:ext>
            </p:extLst>
          </p:nvPr>
        </p:nvGraphicFramePr>
        <p:xfrm>
          <a:off x="5484812" y="3810000"/>
          <a:ext cx="4879975" cy="501650"/>
        </p:xfrm>
        <a:graphic>
          <a:graphicData uri="http://schemas.openxmlformats.org/presentationml/2006/ole">
            <mc:AlternateContent xmlns:mc="http://schemas.openxmlformats.org/markup-compatibility/2006">
              <mc:Choice xmlns:v="urn:schemas-microsoft-com:vml" Requires="v">
                <p:oleObj spid="_x0000_s29962" name="Equation" r:id="rId8" imgW="2095200" imgH="215640" progId="Equation.DSMT4">
                  <p:embed/>
                </p:oleObj>
              </mc:Choice>
              <mc:Fallback>
                <p:oleObj name="Equation" r:id="rId8" imgW="2095200" imgH="215640" progId="Equation.DSMT4">
                  <p:embed/>
                  <p:pic>
                    <p:nvPicPr>
                      <p:cNvPr id="0" name=""/>
                      <p:cNvPicPr>
                        <a:picLocks noChangeAspect="1" noChangeArrowheads="1"/>
                      </p:cNvPicPr>
                      <p:nvPr/>
                    </p:nvPicPr>
                    <p:blipFill>
                      <a:blip r:embed="rId9"/>
                      <a:srcRect/>
                      <a:stretch>
                        <a:fillRect/>
                      </a:stretch>
                    </p:blipFill>
                    <p:spPr bwMode="auto">
                      <a:xfrm>
                        <a:off x="5484812" y="3810000"/>
                        <a:ext cx="4879975" cy="501650"/>
                      </a:xfrm>
                      <a:prstGeom prst="rect">
                        <a:avLst/>
                      </a:prstGeom>
                      <a:noFill/>
                      <a:ln>
                        <a:noFill/>
                      </a:ln>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2770757903"/>
              </p:ext>
            </p:extLst>
          </p:nvPr>
        </p:nvGraphicFramePr>
        <p:xfrm>
          <a:off x="5484812" y="4435475"/>
          <a:ext cx="5411788" cy="708025"/>
        </p:xfrm>
        <a:graphic>
          <a:graphicData uri="http://schemas.openxmlformats.org/presentationml/2006/ole">
            <mc:AlternateContent xmlns:mc="http://schemas.openxmlformats.org/markup-compatibility/2006">
              <mc:Choice xmlns:v="urn:schemas-microsoft-com:vml" Requires="v">
                <p:oleObj spid="_x0000_s29963" name="Equation" r:id="rId10" imgW="2323800" imgH="304560" progId="Equation.DSMT4">
                  <p:embed/>
                </p:oleObj>
              </mc:Choice>
              <mc:Fallback>
                <p:oleObj name="Equation" r:id="rId10" imgW="2323800" imgH="304560" progId="Equation.DSMT4">
                  <p:embed/>
                  <p:pic>
                    <p:nvPicPr>
                      <p:cNvPr id="0" name=""/>
                      <p:cNvPicPr>
                        <a:picLocks noChangeAspect="1" noChangeArrowheads="1"/>
                      </p:cNvPicPr>
                      <p:nvPr/>
                    </p:nvPicPr>
                    <p:blipFill>
                      <a:blip r:embed="rId11"/>
                      <a:srcRect/>
                      <a:stretch>
                        <a:fillRect/>
                      </a:stretch>
                    </p:blipFill>
                    <p:spPr bwMode="auto">
                      <a:xfrm>
                        <a:off x="5484812" y="4435475"/>
                        <a:ext cx="5411788" cy="708025"/>
                      </a:xfrm>
                      <a:prstGeom prst="rect">
                        <a:avLst/>
                      </a:prstGeom>
                      <a:noFill/>
                      <a:ln>
                        <a:noFill/>
                      </a:ln>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1312132954"/>
              </p:ext>
            </p:extLst>
          </p:nvPr>
        </p:nvGraphicFramePr>
        <p:xfrm>
          <a:off x="5484812" y="5105400"/>
          <a:ext cx="3076575" cy="501650"/>
        </p:xfrm>
        <a:graphic>
          <a:graphicData uri="http://schemas.openxmlformats.org/presentationml/2006/ole">
            <mc:AlternateContent xmlns:mc="http://schemas.openxmlformats.org/markup-compatibility/2006">
              <mc:Choice xmlns:v="urn:schemas-microsoft-com:vml" Requires="v">
                <p:oleObj spid="_x0000_s29964" name="Equation" r:id="rId12" imgW="1320480" imgH="215640" progId="Equation.DSMT4">
                  <p:embed/>
                </p:oleObj>
              </mc:Choice>
              <mc:Fallback>
                <p:oleObj name="Equation" r:id="rId12" imgW="1320480" imgH="215640" progId="Equation.DSMT4">
                  <p:embed/>
                  <p:pic>
                    <p:nvPicPr>
                      <p:cNvPr id="0" name=""/>
                      <p:cNvPicPr>
                        <a:picLocks noChangeAspect="1" noChangeArrowheads="1"/>
                      </p:cNvPicPr>
                      <p:nvPr/>
                    </p:nvPicPr>
                    <p:blipFill>
                      <a:blip r:embed="rId13"/>
                      <a:srcRect/>
                      <a:stretch>
                        <a:fillRect/>
                      </a:stretch>
                    </p:blipFill>
                    <p:spPr bwMode="auto">
                      <a:xfrm>
                        <a:off x="5484812" y="5105400"/>
                        <a:ext cx="3076575" cy="50165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2007959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8075" y="2631090"/>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1903412" y="3145158"/>
            <a:ext cx="2001713" cy="492443"/>
          </a:xfrm>
          <a:prstGeom prst="rect">
            <a:avLst/>
          </a:prstGeom>
          <a:noFill/>
        </p:spPr>
        <p:txBody>
          <a:bodyPr wrap="square" rtlCol="0">
            <a:spAutoFit/>
          </a:bodyPr>
          <a:lstStyle/>
          <a:p>
            <a:pPr marL="457200" indent="-457200" algn="just">
              <a:buFont typeface="Wingdings" pitchFamily="2" charset="2"/>
              <a:buChar char="v"/>
            </a:pPr>
            <a:r>
              <a:rPr lang="vi-VN" sz="2600" b="1">
                <a:latin typeface="Arial" pitchFamily="34" charset="0"/>
                <a:cs typeface="Arial" pitchFamily="34" charset="0"/>
              </a:rPr>
              <a:t>Ta có </a:t>
            </a:r>
            <a:r>
              <a:rPr lang="en-US" sz="2600" b="1">
                <a:latin typeface="Arial" pitchFamily="34" charset="0"/>
                <a:cs typeface="Arial" pitchFamily="34" charset="0"/>
              </a:rPr>
              <a:t>:</a:t>
            </a:r>
            <a:endParaRPr lang="vi-VN" sz="2600" b="1" baseline="30000">
              <a:latin typeface="Arial" pitchFamily="34" charset="0"/>
              <a:cs typeface="Arial" pitchFamily="34" charset="0"/>
            </a:endParaRPr>
          </a:p>
        </p:txBody>
      </p:sp>
      <p:sp>
        <p:nvSpPr>
          <p:cNvPr id="20" name="AutoShape 4"/>
          <p:cNvSpPr>
            <a:spLocks noChangeArrowheads="1"/>
          </p:cNvSpPr>
          <p:nvPr/>
        </p:nvSpPr>
        <p:spPr bwMode="gray">
          <a:xfrm>
            <a:off x="447214" y="95249"/>
            <a:ext cx="5113798" cy="479107"/>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b="1">
                <a:solidFill>
                  <a:schemeClr val="bg1"/>
                </a:solidFill>
                <a:latin typeface="Arial" pitchFamily="34" charset="0"/>
                <a:cs typeface="Arial" pitchFamily="34" charset="0"/>
              </a:rPr>
              <a:t>    </a:t>
            </a:r>
            <a:r>
              <a:rPr lang="en-US" sz="2000" b="1">
                <a:solidFill>
                  <a:schemeClr val="bg1"/>
                </a:solidFill>
                <a:latin typeface="Arial" pitchFamily="34" charset="0"/>
                <a:cs typeface="Arial" pitchFamily="34" charset="0"/>
              </a:rPr>
              <a:t>2 . NHÂN ĐA THỨC VỚI ĐA THỨC</a:t>
            </a:r>
            <a:endParaRPr lang="vi-VN" sz="2000" b="1">
              <a:solidFill>
                <a:schemeClr val="bg1"/>
              </a:solidFill>
              <a:latin typeface="Arial" pitchFamily="34" charset="0"/>
              <a:cs typeface="Arial" pitchFamily="34" charset="0"/>
            </a:endParaRPr>
          </a:p>
        </p:txBody>
      </p:sp>
      <p:sp>
        <p:nvSpPr>
          <p:cNvPr id="14" name="TextBox 13"/>
          <p:cNvSpPr txBox="1"/>
          <p:nvPr/>
        </p:nvSpPr>
        <p:spPr>
          <a:xfrm>
            <a:off x="227012" y="650557"/>
            <a:ext cx="56388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 Nhân hai đa thức .</a:t>
            </a:r>
            <a:endParaRPr lang="vi-VN" sz="2600" b="1">
              <a:solidFill>
                <a:schemeClr val="accent2">
                  <a:lumMod val="75000"/>
                </a:schemeClr>
              </a:solidFill>
              <a:latin typeface="Arial" pitchFamily="34" charset="0"/>
              <a:cs typeface="Arial" pitchFamily="34" charset="0"/>
            </a:endParaRPr>
          </a:p>
        </p:txBody>
      </p:sp>
      <p:sp>
        <p:nvSpPr>
          <p:cNvPr id="17" name="Rounded Rectangle 16"/>
          <p:cNvSpPr/>
          <p:nvPr/>
        </p:nvSpPr>
        <p:spPr>
          <a:xfrm>
            <a:off x="289088" y="1183290"/>
            <a:ext cx="11558425" cy="1273613"/>
          </a:xfrm>
          <a:prstGeom prst="roundRect">
            <a:avLst>
              <a:gd name="adj" fmla="val 3662"/>
            </a:avLst>
          </a:prstGeom>
          <a:solidFill>
            <a:srgbClr val="E5F3F7"/>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8" name="TextBox 17"/>
          <p:cNvSpPr txBox="1"/>
          <p:nvPr/>
        </p:nvSpPr>
        <p:spPr>
          <a:xfrm>
            <a:off x="550862" y="1324570"/>
            <a:ext cx="11239500" cy="923330"/>
          </a:xfrm>
          <a:prstGeom prst="rect">
            <a:avLst/>
          </a:prstGeom>
          <a:noFill/>
        </p:spPr>
        <p:txBody>
          <a:bodyPr wrap="square" rtlCol="0">
            <a:spAutoFit/>
          </a:bodyPr>
          <a:lstStyle/>
          <a:p>
            <a:r>
              <a:rPr lang="en-US" sz="2600" b="1">
                <a:latin typeface="Arial" pitchFamily="34" charset="0"/>
                <a:cs typeface="Arial" pitchFamily="34" charset="0"/>
              </a:rPr>
              <a:t>	    </a:t>
            </a:r>
            <a:r>
              <a:rPr lang="vi-VN" sz="2600" b="1">
                <a:latin typeface="Arial" pitchFamily="34" charset="0"/>
                <a:cs typeface="Arial" pitchFamily="34" charset="0"/>
              </a:rPr>
              <a:t>Bằng cách tương tự, hãy thử làm phép nhân </a:t>
            </a:r>
            <a:br>
              <a:rPr lang="en-US" sz="2600" b="1">
                <a:latin typeface="Arial" pitchFamily="34" charset="0"/>
                <a:cs typeface="Arial" pitchFamily="34" charset="0"/>
              </a:rPr>
            </a:br>
            <a:r>
              <a:rPr lang="en-US" sz="2600" b="1">
                <a:latin typeface="Arial" pitchFamily="34" charset="0"/>
                <a:cs typeface="Arial" pitchFamily="34" charset="0"/>
              </a:rPr>
              <a:t> 			</a:t>
            </a:r>
            <a:r>
              <a:rPr lang="vi-VN" sz="2800" b="1">
                <a:solidFill>
                  <a:schemeClr val="accent2">
                    <a:lumMod val="75000"/>
                  </a:schemeClr>
                </a:solidFill>
                <a:latin typeface="Arial" pitchFamily="34" charset="0"/>
                <a:cs typeface="Arial" pitchFamily="34" charset="0"/>
              </a:rPr>
              <a:t>(2x + 3y) . (x</a:t>
            </a:r>
            <a:r>
              <a:rPr lang="vi-VN" sz="2800" b="1" baseline="30000">
                <a:solidFill>
                  <a:schemeClr val="accent2">
                    <a:lumMod val="75000"/>
                  </a:schemeClr>
                </a:solidFill>
                <a:latin typeface="Arial" pitchFamily="34" charset="0"/>
                <a:cs typeface="Arial" pitchFamily="34" charset="0"/>
              </a:rPr>
              <a:t>2</a:t>
            </a:r>
            <a:r>
              <a:rPr lang="vi-VN" sz="2800" b="1">
                <a:solidFill>
                  <a:schemeClr val="accent2">
                    <a:lumMod val="75000"/>
                  </a:schemeClr>
                </a:solidFill>
                <a:latin typeface="Arial" pitchFamily="34" charset="0"/>
                <a:cs typeface="Arial" pitchFamily="34" charset="0"/>
              </a:rPr>
              <a:t> – 5xy + 4y</a:t>
            </a:r>
            <a:r>
              <a:rPr lang="vi-VN" sz="2800" b="1" baseline="30000">
                <a:solidFill>
                  <a:schemeClr val="accent2">
                    <a:lumMod val="75000"/>
                  </a:schemeClr>
                </a:solidFill>
                <a:latin typeface="Arial" pitchFamily="34" charset="0"/>
                <a:cs typeface="Arial" pitchFamily="34" charset="0"/>
              </a:rPr>
              <a:t>2</a:t>
            </a:r>
            <a:r>
              <a:rPr lang="vi-VN" sz="2800" b="1">
                <a:solidFill>
                  <a:schemeClr val="accent2">
                    <a:lumMod val="75000"/>
                  </a:schemeClr>
                </a:solidFill>
                <a:latin typeface="Arial" pitchFamily="34" charset="0"/>
                <a:cs typeface="Arial" pitchFamily="34" charset="0"/>
              </a:rPr>
              <a:t>)</a:t>
            </a:r>
            <a:endParaRPr lang="vi-VN" sz="2800" b="1">
              <a:latin typeface="Arial" pitchFamily="34" charset="0"/>
              <a:cs typeface="Arial"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140840490"/>
              </p:ext>
            </p:extLst>
          </p:nvPr>
        </p:nvGraphicFramePr>
        <p:xfrm>
          <a:off x="3732212" y="3075466"/>
          <a:ext cx="3786188" cy="708025"/>
        </p:xfrm>
        <a:graphic>
          <a:graphicData uri="http://schemas.openxmlformats.org/presentationml/2006/ole">
            <mc:AlternateContent xmlns:mc="http://schemas.openxmlformats.org/markup-compatibility/2006">
              <mc:Choice xmlns:v="urn:schemas-microsoft-com:vml" Requires="v">
                <p:oleObj spid="_x0000_s71773" name="Equation" r:id="rId5" imgW="1625400" imgH="304560" progId="Equation.DSMT4">
                  <p:embed/>
                </p:oleObj>
              </mc:Choice>
              <mc:Fallback>
                <p:oleObj name="Equation" r:id="rId5" imgW="1625400" imgH="304560" progId="Equation.DSMT4">
                  <p:embed/>
                  <p:pic>
                    <p:nvPicPr>
                      <p:cNvPr id="0" name=""/>
                      <p:cNvPicPr>
                        <a:picLocks noChangeAspect="1" noChangeArrowheads="1"/>
                      </p:cNvPicPr>
                      <p:nvPr/>
                    </p:nvPicPr>
                    <p:blipFill>
                      <a:blip r:embed="rId6"/>
                      <a:srcRect/>
                      <a:stretch>
                        <a:fillRect/>
                      </a:stretch>
                    </p:blipFill>
                    <p:spPr bwMode="auto">
                      <a:xfrm>
                        <a:off x="3732212" y="3075466"/>
                        <a:ext cx="3786188" cy="708025"/>
                      </a:xfrm>
                      <a:prstGeom prst="rect">
                        <a:avLst/>
                      </a:prstGeom>
                      <a:noFill/>
                      <a:ln>
                        <a:noFill/>
                      </a:ln>
                    </p:spPr>
                  </p:pic>
                </p:oleObj>
              </mc:Fallback>
            </mc:AlternateContent>
          </a:graphicData>
        </a:graphic>
      </p:graphicFrame>
      <p:pic>
        <p:nvPicPr>
          <p:cNvPr id="7168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3049" y="1276151"/>
            <a:ext cx="1781175" cy="710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Object 15"/>
          <p:cNvGraphicFramePr>
            <a:graphicFrameLocks noChangeAspect="1"/>
          </p:cNvGraphicFramePr>
          <p:nvPr>
            <p:extLst>
              <p:ext uri="{D42A27DB-BD31-4B8C-83A1-F6EECF244321}">
                <p14:modId xmlns:p14="http://schemas.microsoft.com/office/powerpoint/2010/main" val="1034789504"/>
              </p:ext>
            </p:extLst>
          </p:nvPr>
        </p:nvGraphicFramePr>
        <p:xfrm>
          <a:off x="3656012" y="3733800"/>
          <a:ext cx="7364412" cy="560388"/>
        </p:xfrm>
        <a:graphic>
          <a:graphicData uri="http://schemas.openxmlformats.org/presentationml/2006/ole">
            <mc:AlternateContent xmlns:mc="http://schemas.openxmlformats.org/markup-compatibility/2006">
              <mc:Choice xmlns:v="urn:schemas-microsoft-com:vml" Requires="v">
                <p:oleObj spid="_x0000_s71774" name="Equation" r:id="rId8" imgW="3162240" imgH="241200" progId="Equation.DSMT4">
                  <p:embed/>
                </p:oleObj>
              </mc:Choice>
              <mc:Fallback>
                <p:oleObj name="Equation" r:id="rId8" imgW="3162240" imgH="241200" progId="Equation.DSMT4">
                  <p:embed/>
                  <p:pic>
                    <p:nvPicPr>
                      <p:cNvPr id="0" name=""/>
                      <p:cNvPicPr>
                        <a:picLocks noChangeAspect="1" noChangeArrowheads="1"/>
                      </p:cNvPicPr>
                      <p:nvPr/>
                    </p:nvPicPr>
                    <p:blipFill>
                      <a:blip r:embed="rId9"/>
                      <a:srcRect/>
                      <a:stretch>
                        <a:fillRect/>
                      </a:stretch>
                    </p:blipFill>
                    <p:spPr bwMode="auto">
                      <a:xfrm>
                        <a:off x="3656012" y="3733800"/>
                        <a:ext cx="7364412" cy="560388"/>
                      </a:xfrm>
                      <a:prstGeom prst="rect">
                        <a:avLst/>
                      </a:prstGeom>
                      <a:noFill/>
                      <a:ln>
                        <a:noFill/>
                      </a:ln>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2669859558"/>
              </p:ext>
            </p:extLst>
          </p:nvPr>
        </p:nvGraphicFramePr>
        <p:xfrm>
          <a:off x="3656012" y="4344988"/>
          <a:ext cx="6121400" cy="560387"/>
        </p:xfrm>
        <a:graphic>
          <a:graphicData uri="http://schemas.openxmlformats.org/presentationml/2006/ole">
            <mc:AlternateContent xmlns:mc="http://schemas.openxmlformats.org/markup-compatibility/2006">
              <mc:Choice xmlns:v="urn:schemas-microsoft-com:vml" Requires="v">
                <p:oleObj spid="_x0000_s71775" name="Equation" r:id="rId10" imgW="2628720" imgH="241200" progId="Equation.DSMT4">
                  <p:embed/>
                </p:oleObj>
              </mc:Choice>
              <mc:Fallback>
                <p:oleObj name="Equation" r:id="rId10" imgW="2628720" imgH="241200" progId="Equation.DSMT4">
                  <p:embed/>
                  <p:pic>
                    <p:nvPicPr>
                      <p:cNvPr id="0" name=""/>
                      <p:cNvPicPr>
                        <a:picLocks noChangeAspect="1" noChangeArrowheads="1"/>
                      </p:cNvPicPr>
                      <p:nvPr/>
                    </p:nvPicPr>
                    <p:blipFill>
                      <a:blip r:embed="rId11"/>
                      <a:srcRect/>
                      <a:stretch>
                        <a:fillRect/>
                      </a:stretch>
                    </p:blipFill>
                    <p:spPr bwMode="auto">
                      <a:xfrm>
                        <a:off x="3656012" y="4344988"/>
                        <a:ext cx="6121400" cy="560387"/>
                      </a:xfrm>
                      <a:prstGeom prst="rect">
                        <a:avLst/>
                      </a:prstGeom>
                      <a:noFill/>
                      <a:ln>
                        <a:noFill/>
                      </a:ln>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3306880915"/>
              </p:ext>
            </p:extLst>
          </p:nvPr>
        </p:nvGraphicFramePr>
        <p:xfrm>
          <a:off x="3656012" y="5006975"/>
          <a:ext cx="6683375" cy="708025"/>
        </p:xfrm>
        <a:graphic>
          <a:graphicData uri="http://schemas.openxmlformats.org/presentationml/2006/ole">
            <mc:AlternateContent xmlns:mc="http://schemas.openxmlformats.org/markup-compatibility/2006">
              <mc:Choice xmlns:v="urn:schemas-microsoft-com:vml" Requires="v">
                <p:oleObj spid="_x0000_s71776" name="Equation" r:id="rId12" imgW="2869920" imgH="304560" progId="Equation.DSMT4">
                  <p:embed/>
                </p:oleObj>
              </mc:Choice>
              <mc:Fallback>
                <p:oleObj name="Equation" r:id="rId12" imgW="2869920" imgH="304560" progId="Equation.DSMT4">
                  <p:embed/>
                  <p:pic>
                    <p:nvPicPr>
                      <p:cNvPr id="0" name=""/>
                      <p:cNvPicPr>
                        <a:picLocks noChangeAspect="1" noChangeArrowheads="1"/>
                      </p:cNvPicPr>
                      <p:nvPr/>
                    </p:nvPicPr>
                    <p:blipFill>
                      <a:blip r:embed="rId13"/>
                      <a:srcRect/>
                      <a:stretch>
                        <a:fillRect/>
                      </a:stretch>
                    </p:blipFill>
                    <p:spPr bwMode="auto">
                      <a:xfrm>
                        <a:off x="3656012" y="5006975"/>
                        <a:ext cx="6683375" cy="708025"/>
                      </a:xfrm>
                      <a:prstGeom prst="rect">
                        <a:avLst/>
                      </a:prstGeom>
                      <a:noFill/>
                      <a:ln>
                        <a:noFill/>
                      </a:ln>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1717291956"/>
              </p:ext>
            </p:extLst>
          </p:nvPr>
        </p:nvGraphicFramePr>
        <p:xfrm>
          <a:off x="3639343" y="5715000"/>
          <a:ext cx="3843337" cy="560388"/>
        </p:xfrm>
        <a:graphic>
          <a:graphicData uri="http://schemas.openxmlformats.org/presentationml/2006/ole">
            <mc:AlternateContent xmlns:mc="http://schemas.openxmlformats.org/markup-compatibility/2006">
              <mc:Choice xmlns:v="urn:schemas-microsoft-com:vml" Requires="v">
                <p:oleObj spid="_x0000_s71777" name="Equation" r:id="rId14" imgW="1650960" imgH="241200" progId="Equation.DSMT4">
                  <p:embed/>
                </p:oleObj>
              </mc:Choice>
              <mc:Fallback>
                <p:oleObj name="Equation" r:id="rId14" imgW="1650960" imgH="241200" progId="Equation.DSMT4">
                  <p:embed/>
                  <p:pic>
                    <p:nvPicPr>
                      <p:cNvPr id="0" name=""/>
                      <p:cNvPicPr>
                        <a:picLocks noChangeAspect="1" noChangeArrowheads="1"/>
                      </p:cNvPicPr>
                      <p:nvPr/>
                    </p:nvPicPr>
                    <p:blipFill>
                      <a:blip r:embed="rId15"/>
                      <a:srcRect/>
                      <a:stretch>
                        <a:fillRect/>
                      </a:stretch>
                    </p:blipFill>
                    <p:spPr bwMode="auto">
                      <a:xfrm>
                        <a:off x="3639343" y="5715000"/>
                        <a:ext cx="3843337" cy="560388"/>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6613704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9037" y="5908156"/>
            <a:ext cx="1431375" cy="1113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525961" y="1219200"/>
            <a:ext cx="11359651" cy="1760564"/>
            <a:chOff x="379411" y="836861"/>
            <a:chExt cx="11359651" cy="1760564"/>
          </a:xfrm>
        </p:grpSpPr>
        <p:sp>
          <p:nvSpPr>
            <p:cNvPr id="21" name="Rounded Rectangle 20"/>
            <p:cNvSpPr/>
            <p:nvPr/>
          </p:nvSpPr>
          <p:spPr>
            <a:xfrm>
              <a:off x="379411" y="836861"/>
              <a:ext cx="11125201" cy="1608164"/>
            </a:xfrm>
            <a:prstGeom prst="roundRect">
              <a:avLst>
                <a:gd name="adj" fmla="val 3662"/>
              </a:avLst>
            </a:prstGeom>
            <a:solidFill>
              <a:srgbClr val="FDEDD3"/>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22" name="TextBox 21"/>
            <p:cNvSpPr txBox="1"/>
            <p:nvPr/>
          </p:nvSpPr>
          <p:spPr>
            <a:xfrm>
              <a:off x="593823" y="1015902"/>
              <a:ext cx="9677393" cy="1292662"/>
            </a:xfrm>
            <a:prstGeom prst="rect">
              <a:avLst/>
            </a:prstGeom>
            <a:noFill/>
          </p:spPr>
          <p:txBody>
            <a:bodyPr wrap="square" rtlCol="0">
              <a:spAutoFit/>
            </a:bodyPr>
            <a:lstStyle/>
            <a:p>
              <a:pPr marL="342900" indent="-342900" algn="just">
                <a:buFont typeface="Arial" pitchFamily="34" charset="0"/>
                <a:buChar char="•"/>
              </a:pPr>
              <a:r>
                <a:rPr lang="en-US" sz="2600" b="1">
                  <a:solidFill>
                    <a:schemeClr val="accent2">
                      <a:lumMod val="75000"/>
                    </a:schemeClr>
                  </a:solidFill>
                  <a:latin typeface="Arial" pitchFamily="34" charset="0"/>
                  <a:cs typeface="Arial" pitchFamily="34" charset="0"/>
                </a:rPr>
                <a:t>Quy tắc : </a:t>
              </a:r>
              <a:r>
                <a:rPr lang="en-US" sz="2600" b="1">
                  <a:latin typeface="Arial" pitchFamily="34" charset="0"/>
                  <a:cs typeface="Arial" pitchFamily="34" charset="0"/>
                </a:rPr>
                <a:t>Muốn nhân một đa thức với một đa thức, ta nhân mỗi hạng tử của đa thức này với từng hạng tử của đa thức kia rồi cộng các tích với nhau.</a:t>
              </a:r>
              <a:endParaRPr lang="vi-VN" sz="2600" b="1">
                <a:latin typeface="Arial" pitchFamily="34" charset="0"/>
                <a:cs typeface="Arial" pitchFamily="34" charset="0"/>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514012" y="1281934"/>
              <a:ext cx="1225050" cy="1315491"/>
            </a:xfrm>
            <a:prstGeom prst="rect">
              <a:avLst/>
            </a:prstGeom>
          </p:spPr>
        </p:pic>
      </p:grpSp>
      <p:grpSp>
        <p:nvGrpSpPr>
          <p:cNvPr id="2" name="Group 1"/>
          <p:cNvGrpSpPr/>
          <p:nvPr/>
        </p:nvGrpSpPr>
        <p:grpSpPr>
          <a:xfrm>
            <a:off x="525961" y="3124200"/>
            <a:ext cx="11054851" cy="2895600"/>
            <a:chOff x="525961" y="3766467"/>
            <a:chExt cx="11054851" cy="2895600"/>
          </a:xfrm>
        </p:grpSpPr>
        <p:sp>
          <p:nvSpPr>
            <p:cNvPr id="26" name="Rounded Rectangle 25"/>
            <p:cNvSpPr/>
            <p:nvPr/>
          </p:nvSpPr>
          <p:spPr>
            <a:xfrm>
              <a:off x="525961" y="3766467"/>
              <a:ext cx="11054851" cy="2870703"/>
            </a:xfrm>
            <a:prstGeom prst="roundRect">
              <a:avLst>
                <a:gd name="adj" fmla="val 3662"/>
              </a:avLst>
            </a:prstGeom>
            <a:solidFill>
              <a:schemeClr val="accent3">
                <a:lumMod val="20000"/>
                <a:lumOff val="80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9" name="TextBox 18"/>
            <p:cNvSpPr txBox="1"/>
            <p:nvPr/>
          </p:nvSpPr>
          <p:spPr>
            <a:xfrm>
              <a:off x="714100" y="5806174"/>
              <a:ext cx="10866712" cy="830997"/>
            </a:xfrm>
            <a:prstGeom prst="rect">
              <a:avLst/>
            </a:prstGeom>
            <a:noFill/>
          </p:spPr>
          <p:txBody>
            <a:bodyPr wrap="square" rtlCol="0">
              <a:spAutoFit/>
            </a:bodyPr>
            <a:lstStyle/>
            <a:p>
              <a:pPr marL="457200" indent="-457200">
                <a:buFont typeface="Arial" pitchFamily="34" charset="0"/>
                <a:buChar char="•"/>
              </a:pPr>
              <a:r>
                <a:rPr lang="en-US" b="1">
                  <a:latin typeface="Arial" pitchFamily="34" charset="0"/>
                  <a:cs typeface="Arial" pitchFamily="34" charset="0"/>
                </a:rPr>
                <a:t>Nếu A, B, C là những đa thức tuỳ ý thì </a:t>
              </a:r>
              <a:br>
                <a:rPr lang="en-US" b="1">
                  <a:latin typeface="Arial" pitchFamily="34" charset="0"/>
                  <a:cs typeface="Arial" pitchFamily="34" charset="0"/>
                </a:rPr>
              </a:br>
              <a:r>
                <a:rPr lang="en-US" b="1">
                  <a:latin typeface="Arial" pitchFamily="34" charset="0"/>
                  <a:cs typeface="Arial" pitchFamily="34" charset="0"/>
                </a:rPr>
                <a:t>		A .B .C = (A . B) . C = A . (B . C)</a:t>
              </a:r>
            </a:p>
          </p:txBody>
        </p:sp>
        <p:sp>
          <p:nvSpPr>
            <p:cNvPr id="17" name="TextBox 16"/>
            <p:cNvSpPr txBox="1"/>
            <p:nvPr/>
          </p:nvSpPr>
          <p:spPr>
            <a:xfrm>
              <a:off x="608012" y="3822176"/>
              <a:ext cx="10866712" cy="492443"/>
            </a:xfrm>
            <a:prstGeom prst="rect">
              <a:avLst/>
            </a:prstGeom>
            <a:noFill/>
          </p:spPr>
          <p:txBody>
            <a:bodyPr wrap="square" rtlCol="0">
              <a:spAutoFit/>
            </a:bodyPr>
            <a:lstStyle/>
            <a:p>
              <a:pPr marL="342900" indent="-342900">
                <a:buFont typeface="Wingdings" pitchFamily="2" charset="2"/>
                <a:buChar char="v"/>
              </a:pPr>
              <a:r>
                <a:rPr lang="en-US" sz="2600" b="1">
                  <a:solidFill>
                    <a:schemeClr val="accent2">
                      <a:lumMod val="75000"/>
                    </a:schemeClr>
                  </a:solidFill>
                  <a:latin typeface="Arial" pitchFamily="34" charset="0"/>
                  <a:cs typeface="Arial" pitchFamily="34" charset="0"/>
                </a:rPr>
                <a:t>Chú ý </a:t>
              </a:r>
              <a:r>
                <a:rPr lang="vi-VN" sz="2600" b="1">
                  <a:latin typeface="Arial" pitchFamily="34" charset="0"/>
                  <a:cs typeface="Arial" pitchFamily="34" charset="0"/>
                </a:rPr>
                <a:t>:</a:t>
              </a:r>
              <a:endParaRPr lang="en-US" sz="2600" b="1">
                <a:latin typeface="Arial" pitchFamily="34" charset="0"/>
                <a:cs typeface="Arial" pitchFamily="34" charset="0"/>
              </a:endParaRPr>
            </a:p>
          </p:txBody>
        </p:sp>
        <p:pic>
          <p:nvPicPr>
            <p:cNvPr id="389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0605173" y="5434766"/>
              <a:ext cx="975639" cy="1227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714100" y="4241276"/>
              <a:ext cx="10866712" cy="1569660"/>
            </a:xfrm>
            <a:prstGeom prst="rect">
              <a:avLst/>
            </a:prstGeom>
            <a:noFill/>
          </p:spPr>
          <p:txBody>
            <a:bodyPr wrap="square" rtlCol="0">
              <a:spAutoFit/>
            </a:bodyPr>
            <a:lstStyle/>
            <a:p>
              <a:pPr marL="457200" indent="-457200">
                <a:buFont typeface="Arial" pitchFamily="34" charset="0"/>
                <a:buChar char="•"/>
              </a:pPr>
              <a:r>
                <a:rPr lang="en-US" b="1">
                  <a:latin typeface="Arial" pitchFamily="34" charset="0"/>
                  <a:cs typeface="Arial" pitchFamily="34" charset="0"/>
                </a:rPr>
                <a:t>Phép nhân đa thức cũng có các tính chất tương tự phép nhân các số như :		A . B = B . A</a:t>
              </a:r>
              <a:br>
                <a:rPr lang="en-US" b="1">
                  <a:latin typeface="Arial" pitchFamily="34" charset="0"/>
                  <a:cs typeface="Arial" pitchFamily="34" charset="0"/>
                </a:rPr>
              </a:br>
              <a:r>
                <a:rPr lang="en-US" b="1">
                  <a:latin typeface="Arial" pitchFamily="34" charset="0"/>
                  <a:cs typeface="Arial" pitchFamily="34" charset="0"/>
                </a:rPr>
                <a:t>			(A . B) . C = A. (B . C)</a:t>
              </a:r>
              <a:br>
                <a:rPr lang="en-US" b="1">
                  <a:latin typeface="Arial" pitchFamily="34" charset="0"/>
                  <a:cs typeface="Arial" pitchFamily="34" charset="0"/>
                </a:rPr>
              </a:br>
              <a:r>
                <a:rPr lang="en-US" b="1">
                  <a:latin typeface="Arial" pitchFamily="34" charset="0"/>
                  <a:cs typeface="Arial" pitchFamily="34" charset="0"/>
                </a:rPr>
                <a:t>			A. (B + C) = A . B + A . C</a:t>
              </a:r>
            </a:p>
          </p:txBody>
        </p:sp>
      </p:grpSp>
      <p:sp>
        <p:nvSpPr>
          <p:cNvPr id="13" name="AutoShape 4"/>
          <p:cNvSpPr>
            <a:spLocks noChangeArrowheads="1"/>
          </p:cNvSpPr>
          <p:nvPr/>
        </p:nvSpPr>
        <p:spPr bwMode="gray">
          <a:xfrm>
            <a:off x="447214" y="95249"/>
            <a:ext cx="5113798" cy="479107"/>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b="1">
                <a:solidFill>
                  <a:schemeClr val="bg1"/>
                </a:solidFill>
                <a:latin typeface="Arial" pitchFamily="34" charset="0"/>
                <a:cs typeface="Arial" pitchFamily="34" charset="0"/>
              </a:rPr>
              <a:t>    </a:t>
            </a:r>
            <a:r>
              <a:rPr lang="en-US" sz="2000" b="1">
                <a:solidFill>
                  <a:schemeClr val="bg1"/>
                </a:solidFill>
                <a:latin typeface="Arial" pitchFamily="34" charset="0"/>
                <a:cs typeface="Arial" pitchFamily="34" charset="0"/>
              </a:rPr>
              <a:t>2 . NHÂN ĐA THỨC VỚI ĐA THỨC</a:t>
            </a:r>
            <a:endParaRPr lang="vi-VN" sz="2000" b="1">
              <a:solidFill>
                <a:schemeClr val="bg1"/>
              </a:solidFill>
              <a:latin typeface="Arial" pitchFamily="34" charset="0"/>
              <a:cs typeface="Arial" pitchFamily="34" charset="0"/>
            </a:endParaRPr>
          </a:p>
        </p:txBody>
      </p:sp>
      <p:sp>
        <p:nvSpPr>
          <p:cNvPr id="14" name="TextBox 13"/>
          <p:cNvSpPr txBox="1"/>
          <p:nvPr/>
        </p:nvSpPr>
        <p:spPr>
          <a:xfrm>
            <a:off x="227012" y="650557"/>
            <a:ext cx="56388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 Nhân hai đa thức .</a:t>
            </a:r>
            <a:endParaRPr lang="vi-VN" sz="2600" b="1">
              <a:solidFill>
                <a:schemeClr val="accent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55809840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0012" y="2590532"/>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150376" y="1089172"/>
            <a:ext cx="11735236" cy="1523605"/>
            <a:chOff x="150376" y="733406"/>
            <a:chExt cx="11735236" cy="1523605"/>
          </a:xfrm>
        </p:grpSpPr>
        <p:sp>
          <p:nvSpPr>
            <p:cNvPr id="8" name="Rounded Rectangle 7"/>
            <p:cNvSpPr/>
            <p:nvPr/>
          </p:nvSpPr>
          <p:spPr>
            <a:xfrm>
              <a:off x="1742930" y="841184"/>
              <a:ext cx="10142682" cy="1216216"/>
            </a:xfrm>
            <a:prstGeom prst="roundRect">
              <a:avLst>
                <a:gd name="adj" fmla="val 2887"/>
              </a:avLst>
            </a:prstGeom>
            <a:gradFill flip="none" rotWithShape="1">
              <a:gsLst>
                <a:gs pos="0">
                  <a:srgbClr val="CDE0C9">
                    <a:shade val="30000"/>
                    <a:satMod val="115000"/>
                  </a:srgbClr>
                </a:gs>
                <a:gs pos="35000">
                  <a:srgbClr val="CDE0C9">
                    <a:shade val="67500"/>
                    <a:satMod val="115000"/>
                  </a:srgbClr>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3" name="TextBox 12"/>
            <p:cNvSpPr txBox="1"/>
            <p:nvPr/>
          </p:nvSpPr>
          <p:spPr>
            <a:xfrm>
              <a:off x="2360612" y="1044071"/>
              <a:ext cx="9144000" cy="523198"/>
            </a:xfrm>
            <a:prstGeom prst="rect">
              <a:avLst/>
            </a:prstGeom>
            <a:noFill/>
          </p:spPr>
          <p:txBody>
            <a:bodyPr wrap="square" lIns="121899" tIns="60949" rIns="121899" bIns="60949" rtlCol="0">
              <a:spAutoFit/>
            </a:bodyPr>
            <a:lstStyle/>
            <a:p>
              <a:r>
                <a:rPr lang="en-US" sz="2600" b="1">
                  <a:latin typeface="Arial" pitchFamily="34" charset="0"/>
                  <a:cs typeface="Arial" pitchFamily="34" charset="0"/>
                </a:rPr>
                <a:t>Trở lại tình huống mở đầu, hãy thực hiện phép nhân</a:t>
              </a:r>
              <a:endParaRPr lang="vi-VN" sz="2800" b="1">
                <a:solidFill>
                  <a:schemeClr val="accent2">
                    <a:lumMod val="75000"/>
                  </a:schemeClr>
                </a:solidFill>
                <a:latin typeface="Arial" pitchFamily="34" charset="0"/>
                <a:cs typeface="Arial" pitchFamily="34" charset="0"/>
              </a:endParaRPr>
            </a:p>
          </p:txBody>
        </p:sp>
        <p:pic>
          <p:nvPicPr>
            <p:cNvPr id="19" name="Picture 18"/>
            <p:cNvPicPr>
              <a:picLocks noChangeAspect="1"/>
            </p:cNvPicPr>
            <p:nvPr/>
          </p:nvPicPr>
          <p:blipFill rotWithShape="1">
            <a:blip r:embed="rId5" cstate="print">
              <a:extLst>
                <a:ext uri="{28A0092B-C50C-407E-A947-70E740481C1C}">
                  <a14:useLocalDpi xmlns:a14="http://schemas.microsoft.com/office/drawing/2010/main" val="0"/>
                </a:ext>
              </a:extLst>
            </a:blip>
            <a:srcRect l="13493" t="12538" r="16345" b="11211"/>
            <a:stretch/>
          </p:blipFill>
          <p:spPr>
            <a:xfrm>
              <a:off x="150376" y="733406"/>
              <a:ext cx="1515280" cy="1523605"/>
            </a:xfrm>
            <a:prstGeom prst="rect">
              <a:avLst/>
            </a:prstGeom>
          </p:spPr>
        </p:pic>
        <p:sp>
          <p:nvSpPr>
            <p:cNvPr id="23" name="Rectangle 22"/>
            <p:cNvSpPr/>
            <p:nvPr/>
          </p:nvSpPr>
          <p:spPr>
            <a:xfrm>
              <a:off x="578154" y="1165128"/>
              <a:ext cx="635687"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3</a:t>
              </a:r>
            </a:p>
          </p:txBody>
        </p:sp>
        <p:pic>
          <p:nvPicPr>
            <p:cNvPr id="24" name="Picture 23"/>
            <p:cNvPicPr>
              <a:picLocks noChangeAspect="1" noChangeArrowheads="1"/>
            </p:cNvPicPr>
            <p:nvPr/>
          </p:nvPicPr>
          <p:blipFill rotWithShape="1">
            <a:blip r:embed="rId6">
              <a:extLst>
                <a:ext uri="{28A0092B-C50C-407E-A947-70E740481C1C}">
                  <a14:useLocalDpi xmlns:a14="http://schemas.microsoft.com/office/drawing/2010/main" val="0"/>
                </a:ext>
              </a:extLst>
            </a:blip>
            <a:srcRect r="8652" b="33102"/>
            <a:stretch/>
          </p:blipFill>
          <p:spPr bwMode="auto">
            <a:xfrm>
              <a:off x="212503" y="1044071"/>
              <a:ext cx="1313241" cy="34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4" name="Object 3"/>
          <p:cNvGraphicFramePr>
            <a:graphicFrameLocks noChangeAspect="1"/>
          </p:cNvGraphicFramePr>
          <p:nvPr>
            <p:extLst>
              <p:ext uri="{D42A27DB-BD31-4B8C-83A1-F6EECF244321}">
                <p14:modId xmlns:p14="http://schemas.microsoft.com/office/powerpoint/2010/main" val="1534409650"/>
              </p:ext>
            </p:extLst>
          </p:nvPr>
        </p:nvGraphicFramePr>
        <p:xfrm>
          <a:off x="2436812" y="3048000"/>
          <a:ext cx="7102475" cy="568325"/>
        </p:xfrm>
        <a:graphic>
          <a:graphicData uri="http://schemas.openxmlformats.org/presentationml/2006/ole">
            <mc:AlternateContent xmlns:mc="http://schemas.openxmlformats.org/markup-compatibility/2006">
              <mc:Choice xmlns:v="urn:schemas-microsoft-com:vml" Requires="v">
                <p:oleObj spid="_x0000_s73761" name="Equation" r:id="rId7" imgW="3022560" imgH="241200" progId="Equation.DSMT4">
                  <p:embed/>
                </p:oleObj>
              </mc:Choice>
              <mc:Fallback>
                <p:oleObj name="Equation" r:id="rId7" imgW="3022560" imgH="241200" progId="Equation.DSMT4">
                  <p:embed/>
                  <p:pic>
                    <p:nvPicPr>
                      <p:cNvPr id="0" name=""/>
                      <p:cNvPicPr>
                        <a:picLocks noChangeAspect="1" noChangeArrowheads="1"/>
                      </p:cNvPicPr>
                      <p:nvPr/>
                    </p:nvPicPr>
                    <p:blipFill>
                      <a:blip r:embed="rId8"/>
                      <a:srcRect/>
                      <a:stretch>
                        <a:fillRect/>
                      </a:stretch>
                    </p:blipFill>
                    <p:spPr bwMode="auto">
                      <a:xfrm>
                        <a:off x="2436812" y="3048000"/>
                        <a:ext cx="71024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AutoShape 4"/>
          <p:cNvSpPr>
            <a:spLocks noChangeArrowheads="1"/>
          </p:cNvSpPr>
          <p:nvPr/>
        </p:nvSpPr>
        <p:spPr bwMode="gray">
          <a:xfrm>
            <a:off x="447214" y="95249"/>
            <a:ext cx="5113798" cy="479107"/>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b="1">
                <a:solidFill>
                  <a:schemeClr val="bg1"/>
                </a:solidFill>
                <a:latin typeface="Arial" pitchFamily="34" charset="0"/>
                <a:cs typeface="Arial" pitchFamily="34" charset="0"/>
              </a:rPr>
              <a:t>    </a:t>
            </a:r>
            <a:r>
              <a:rPr lang="en-US" sz="2000" b="1">
                <a:solidFill>
                  <a:schemeClr val="bg1"/>
                </a:solidFill>
                <a:latin typeface="Arial" pitchFamily="34" charset="0"/>
                <a:cs typeface="Arial" pitchFamily="34" charset="0"/>
              </a:rPr>
              <a:t>2 . NHÂN ĐA THỨC VỚI ĐA THỨC</a:t>
            </a:r>
            <a:endParaRPr lang="vi-VN" sz="2000" b="1">
              <a:solidFill>
                <a:schemeClr val="bg1"/>
              </a:solidFill>
              <a:latin typeface="Arial" pitchFamily="34" charset="0"/>
              <a:cs typeface="Arial" pitchFamily="34" charset="0"/>
            </a:endParaRPr>
          </a:p>
        </p:txBody>
      </p:sp>
      <p:sp>
        <p:nvSpPr>
          <p:cNvPr id="20" name="TextBox 19"/>
          <p:cNvSpPr txBox="1"/>
          <p:nvPr/>
        </p:nvSpPr>
        <p:spPr>
          <a:xfrm>
            <a:off x="447214" y="650557"/>
            <a:ext cx="5418598"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 Nhân hai đa thức .</a:t>
            </a:r>
            <a:endParaRPr lang="vi-VN" sz="2600" b="1">
              <a:solidFill>
                <a:schemeClr val="accent2">
                  <a:lumMod val="75000"/>
                </a:schemeClr>
              </a:solidFill>
              <a:latin typeface="Arial" pitchFamily="34" charset="0"/>
              <a:cs typeface="Arial" pitchFamily="34" charset="0"/>
            </a:endParaRPr>
          </a:p>
        </p:txBody>
      </p:sp>
      <p:graphicFrame>
        <p:nvGraphicFramePr>
          <p:cNvPr id="21" name="Object 20"/>
          <p:cNvGraphicFramePr>
            <a:graphicFrameLocks noChangeAspect="1"/>
          </p:cNvGraphicFramePr>
          <p:nvPr>
            <p:extLst>
              <p:ext uri="{D42A27DB-BD31-4B8C-83A1-F6EECF244321}">
                <p14:modId xmlns:p14="http://schemas.microsoft.com/office/powerpoint/2010/main" val="1561275064"/>
              </p:ext>
            </p:extLst>
          </p:nvPr>
        </p:nvGraphicFramePr>
        <p:xfrm>
          <a:off x="5103812" y="3657600"/>
          <a:ext cx="3819525" cy="568325"/>
        </p:xfrm>
        <a:graphic>
          <a:graphicData uri="http://schemas.openxmlformats.org/presentationml/2006/ole">
            <mc:AlternateContent xmlns:mc="http://schemas.openxmlformats.org/markup-compatibility/2006">
              <mc:Choice xmlns:v="urn:schemas-microsoft-com:vml" Requires="v">
                <p:oleObj spid="_x0000_s73762" name="Equation" r:id="rId9" imgW="1625400" imgH="241200" progId="Equation.DSMT4">
                  <p:embed/>
                </p:oleObj>
              </mc:Choice>
              <mc:Fallback>
                <p:oleObj name="Equation" r:id="rId9" imgW="1625400" imgH="241200" progId="Equation.DSMT4">
                  <p:embed/>
                  <p:pic>
                    <p:nvPicPr>
                      <p:cNvPr id="0" name=""/>
                      <p:cNvPicPr>
                        <a:picLocks noChangeAspect="1" noChangeArrowheads="1"/>
                      </p:cNvPicPr>
                      <p:nvPr/>
                    </p:nvPicPr>
                    <p:blipFill>
                      <a:blip r:embed="rId10"/>
                      <a:srcRect/>
                      <a:stretch>
                        <a:fillRect/>
                      </a:stretch>
                    </p:blipFill>
                    <p:spPr bwMode="auto">
                      <a:xfrm>
                        <a:off x="5103812" y="3657600"/>
                        <a:ext cx="381952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TextBox 21"/>
          <p:cNvSpPr txBox="1"/>
          <p:nvPr/>
        </p:nvSpPr>
        <p:spPr>
          <a:xfrm>
            <a:off x="2055812" y="4648200"/>
            <a:ext cx="8740809" cy="492443"/>
          </a:xfrm>
          <a:prstGeom prst="rect">
            <a:avLst/>
          </a:prstGeom>
          <a:solidFill>
            <a:srgbClr val="EEECE2"/>
          </a:solidFill>
        </p:spPr>
        <p:txBody>
          <a:bodyPr wrap="square" rtlCol="0">
            <a:spAutoFit/>
          </a:bodyPr>
          <a:lstStyle/>
          <a:p>
            <a:pPr marL="342900" indent="-342900">
              <a:buFont typeface="Wingdings" pitchFamily="2" charset="2"/>
              <a:buChar char="v"/>
            </a:pPr>
            <a:r>
              <a:rPr lang="en-US" sz="2600" b="1">
                <a:solidFill>
                  <a:schemeClr val="accent2">
                    <a:lumMod val="75000"/>
                  </a:schemeClr>
                </a:solidFill>
                <a:latin typeface="Arial" pitchFamily="34" charset="0"/>
                <a:cs typeface="Arial" pitchFamily="34" charset="0"/>
              </a:rPr>
              <a:t>Chú ý </a:t>
            </a:r>
            <a:r>
              <a:rPr lang="vi-VN" sz="2600" b="1">
                <a:latin typeface="Arial" pitchFamily="34" charset="0"/>
                <a:cs typeface="Arial" pitchFamily="34" charset="0"/>
              </a:rPr>
              <a:t>:</a:t>
            </a:r>
            <a:r>
              <a:rPr lang="en-US" sz="2600" b="1">
                <a:latin typeface="Arial" pitchFamily="34" charset="0"/>
                <a:cs typeface="Arial" pitchFamily="34" charset="0"/>
              </a:rPr>
              <a:t> Tích của hai đa thức cũng là một đa thức</a:t>
            </a:r>
          </a:p>
        </p:txBody>
      </p:sp>
    </p:spTree>
    <p:extLst>
      <p:ext uri="{BB962C8B-B14F-4D97-AF65-F5344CB8AC3E}">
        <p14:creationId xmlns:p14="http://schemas.microsoft.com/office/powerpoint/2010/main" val="34096363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0012" y="2514600"/>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Object 3"/>
          <p:cNvGraphicFramePr>
            <a:graphicFrameLocks noChangeAspect="1"/>
          </p:cNvGraphicFramePr>
          <p:nvPr>
            <p:extLst>
              <p:ext uri="{D42A27DB-BD31-4B8C-83A1-F6EECF244321}">
                <p14:modId xmlns:p14="http://schemas.microsoft.com/office/powerpoint/2010/main" val="160232954"/>
              </p:ext>
            </p:extLst>
          </p:nvPr>
        </p:nvGraphicFramePr>
        <p:xfrm>
          <a:off x="7923212" y="2930793"/>
          <a:ext cx="2776538" cy="1017587"/>
        </p:xfrm>
        <a:graphic>
          <a:graphicData uri="http://schemas.openxmlformats.org/presentationml/2006/ole">
            <mc:AlternateContent xmlns:mc="http://schemas.openxmlformats.org/markup-compatibility/2006">
              <mc:Choice xmlns:v="urn:schemas-microsoft-com:vml" Requires="v">
                <p:oleObj spid="_x0000_s74903" name="Equation" r:id="rId5" imgW="1180800" imgH="431640" progId="Equation.DSMT4">
                  <p:embed/>
                </p:oleObj>
              </mc:Choice>
              <mc:Fallback>
                <p:oleObj name="Equation" r:id="rId5" imgW="1180800" imgH="431640" progId="Equation.DSMT4">
                  <p:embed/>
                  <p:pic>
                    <p:nvPicPr>
                      <p:cNvPr id="0" name=""/>
                      <p:cNvPicPr>
                        <a:picLocks noChangeAspect="1" noChangeArrowheads="1"/>
                      </p:cNvPicPr>
                      <p:nvPr/>
                    </p:nvPicPr>
                    <p:blipFill>
                      <a:blip r:embed="rId6"/>
                      <a:srcRect/>
                      <a:stretch>
                        <a:fillRect/>
                      </a:stretch>
                    </p:blipFill>
                    <p:spPr bwMode="auto">
                      <a:xfrm>
                        <a:off x="7923212" y="2930793"/>
                        <a:ext cx="277653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AutoShape 4"/>
          <p:cNvSpPr>
            <a:spLocks noChangeArrowheads="1"/>
          </p:cNvSpPr>
          <p:nvPr/>
        </p:nvSpPr>
        <p:spPr bwMode="gray">
          <a:xfrm>
            <a:off x="447214" y="95249"/>
            <a:ext cx="5113798" cy="479107"/>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b="1">
                <a:solidFill>
                  <a:schemeClr val="bg1"/>
                </a:solidFill>
                <a:latin typeface="Arial" pitchFamily="34" charset="0"/>
                <a:cs typeface="Arial" pitchFamily="34" charset="0"/>
              </a:rPr>
              <a:t>    </a:t>
            </a:r>
            <a:r>
              <a:rPr lang="en-US" sz="2000" b="1">
                <a:solidFill>
                  <a:schemeClr val="bg1"/>
                </a:solidFill>
                <a:latin typeface="Arial" pitchFamily="34" charset="0"/>
                <a:cs typeface="Arial" pitchFamily="34" charset="0"/>
              </a:rPr>
              <a:t>2 . NHÂN ĐA THỨC VỚI ĐA THỨC</a:t>
            </a:r>
            <a:endParaRPr lang="vi-VN" sz="2000" b="1">
              <a:solidFill>
                <a:schemeClr val="bg1"/>
              </a:solidFill>
              <a:latin typeface="Arial" pitchFamily="34" charset="0"/>
              <a:cs typeface="Arial" pitchFamily="34" charset="0"/>
            </a:endParaRPr>
          </a:p>
        </p:txBody>
      </p:sp>
      <p:sp>
        <p:nvSpPr>
          <p:cNvPr id="20" name="TextBox 19"/>
          <p:cNvSpPr txBox="1"/>
          <p:nvPr/>
        </p:nvSpPr>
        <p:spPr>
          <a:xfrm>
            <a:off x="447214" y="650557"/>
            <a:ext cx="5418598"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 Nhân hai đa thức .</a:t>
            </a:r>
            <a:endParaRPr lang="vi-VN" sz="2600" b="1">
              <a:solidFill>
                <a:schemeClr val="accent2">
                  <a:lumMod val="75000"/>
                </a:schemeClr>
              </a:solidFill>
              <a:latin typeface="Arial" pitchFamily="34" charset="0"/>
              <a:cs typeface="Arial" pitchFamily="34" charset="0"/>
            </a:endParaRPr>
          </a:p>
        </p:txBody>
      </p:sp>
      <p:grpSp>
        <p:nvGrpSpPr>
          <p:cNvPr id="6" name="Group 5"/>
          <p:cNvGrpSpPr/>
          <p:nvPr/>
        </p:nvGrpSpPr>
        <p:grpSpPr>
          <a:xfrm>
            <a:off x="150376" y="1089172"/>
            <a:ext cx="11735236" cy="1523605"/>
            <a:chOff x="150376" y="1089172"/>
            <a:chExt cx="11735236" cy="1523605"/>
          </a:xfrm>
        </p:grpSpPr>
        <p:pic>
          <p:nvPicPr>
            <p:cNvPr id="19" name="Picture 18"/>
            <p:cNvPicPr>
              <a:picLocks noChangeAspect="1"/>
            </p:cNvPicPr>
            <p:nvPr/>
          </p:nvPicPr>
          <p:blipFill rotWithShape="1">
            <a:blip r:embed="rId7" cstate="print">
              <a:extLst>
                <a:ext uri="{28A0092B-C50C-407E-A947-70E740481C1C}">
                  <a14:useLocalDpi xmlns:a14="http://schemas.microsoft.com/office/drawing/2010/main" val="0"/>
                </a:ext>
              </a:extLst>
            </a:blip>
            <a:srcRect l="13493" t="12538" r="16345" b="11211"/>
            <a:stretch/>
          </p:blipFill>
          <p:spPr>
            <a:xfrm>
              <a:off x="150376" y="1089172"/>
              <a:ext cx="1515280" cy="1523605"/>
            </a:xfrm>
            <a:prstGeom prst="rect">
              <a:avLst/>
            </a:prstGeom>
          </p:spPr>
        </p:pic>
        <p:sp>
          <p:nvSpPr>
            <p:cNvPr id="8" name="Rounded Rectangle 7"/>
            <p:cNvSpPr/>
            <p:nvPr/>
          </p:nvSpPr>
          <p:spPr>
            <a:xfrm>
              <a:off x="1742930" y="1196950"/>
              <a:ext cx="10142682" cy="1216216"/>
            </a:xfrm>
            <a:prstGeom prst="roundRect">
              <a:avLst>
                <a:gd name="adj" fmla="val 2887"/>
              </a:avLst>
            </a:prstGeom>
            <a:gradFill flip="none" rotWithShape="1">
              <a:gsLst>
                <a:gs pos="0">
                  <a:srgbClr val="CDE0C9">
                    <a:shade val="30000"/>
                    <a:satMod val="115000"/>
                  </a:srgbClr>
                </a:gs>
                <a:gs pos="35000">
                  <a:srgbClr val="CDE0C9">
                    <a:shade val="67500"/>
                    <a:satMod val="115000"/>
                  </a:srgbClr>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3" name="TextBox 12"/>
            <p:cNvSpPr txBox="1"/>
            <p:nvPr/>
          </p:nvSpPr>
          <p:spPr>
            <a:xfrm>
              <a:off x="1876987" y="1399837"/>
              <a:ext cx="9144000" cy="523198"/>
            </a:xfrm>
            <a:prstGeom prst="rect">
              <a:avLst/>
            </a:prstGeom>
            <a:noFill/>
          </p:spPr>
          <p:txBody>
            <a:bodyPr wrap="square" lIns="121899" tIns="60949" rIns="121899" bIns="60949" rtlCol="0">
              <a:spAutoFit/>
            </a:bodyPr>
            <a:lstStyle/>
            <a:p>
              <a:r>
                <a:rPr lang="en-US" sz="2600" b="1">
                  <a:latin typeface="Arial" pitchFamily="34" charset="0"/>
                  <a:cs typeface="Arial" pitchFamily="34" charset="0"/>
                </a:rPr>
                <a:t>Rút gọn biểu thức : </a:t>
              </a:r>
              <a:endParaRPr lang="vi-VN" sz="2800" b="1">
                <a:solidFill>
                  <a:schemeClr val="accent2">
                    <a:lumMod val="75000"/>
                  </a:schemeClr>
                </a:solidFill>
                <a:latin typeface="Arial" pitchFamily="34" charset="0"/>
                <a:cs typeface="Arial" pitchFamily="34" charset="0"/>
              </a:endParaRPr>
            </a:p>
          </p:txBody>
        </p:sp>
        <p:sp>
          <p:nvSpPr>
            <p:cNvPr id="23" name="Rectangle 22"/>
            <p:cNvSpPr/>
            <p:nvPr/>
          </p:nvSpPr>
          <p:spPr>
            <a:xfrm>
              <a:off x="578154" y="1520894"/>
              <a:ext cx="635687"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4</a:t>
              </a:r>
            </a:p>
          </p:txBody>
        </p:sp>
        <p:pic>
          <p:nvPicPr>
            <p:cNvPr id="24" name="Picture 23"/>
            <p:cNvPicPr>
              <a:picLocks noChangeAspect="1" noChangeArrowheads="1"/>
            </p:cNvPicPr>
            <p:nvPr/>
          </p:nvPicPr>
          <p:blipFill rotWithShape="1">
            <a:blip r:embed="rId8">
              <a:extLst>
                <a:ext uri="{28A0092B-C50C-407E-A947-70E740481C1C}">
                  <a14:useLocalDpi xmlns:a14="http://schemas.microsoft.com/office/drawing/2010/main" val="0"/>
                </a:ext>
              </a:extLst>
            </a:blip>
            <a:srcRect r="8652" b="33102"/>
            <a:stretch/>
          </p:blipFill>
          <p:spPr bwMode="auto">
            <a:xfrm>
              <a:off x="212503" y="1399837"/>
              <a:ext cx="1313241" cy="34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378402653"/>
                </p:ext>
              </p:extLst>
            </p:nvPr>
          </p:nvGraphicFramePr>
          <p:xfrm>
            <a:off x="5256530" y="1445785"/>
            <a:ext cx="5022215" cy="527368"/>
          </p:xfrm>
          <a:graphic>
            <a:graphicData uri="http://schemas.openxmlformats.org/presentationml/2006/ole">
              <mc:AlternateContent xmlns:mc="http://schemas.openxmlformats.org/markup-compatibility/2006">
                <mc:Choice xmlns:v="urn:schemas-microsoft-com:vml" Requires="v">
                  <p:oleObj spid="_x0000_s74904" name="Equation" r:id="rId9" imgW="1942920" imgH="203040" progId="Equation.DSMT4">
                    <p:embed/>
                  </p:oleObj>
                </mc:Choice>
                <mc:Fallback>
                  <p:oleObj name="Equation" r:id="rId9" imgW="1942920" imgH="203040" progId="Equation.DSMT4">
                    <p:embed/>
                    <p:pic>
                      <p:nvPicPr>
                        <p:cNvPr id="0" name="Object 3"/>
                        <p:cNvPicPr>
                          <a:picLocks noChangeAspect="1" noChangeArrowheads="1"/>
                        </p:cNvPicPr>
                        <p:nvPr/>
                      </p:nvPicPr>
                      <p:blipFill>
                        <a:blip r:embed="rId10"/>
                        <a:srcRect/>
                        <a:stretch>
                          <a:fillRect/>
                        </a:stretch>
                      </p:blipFill>
                      <p:spPr bwMode="auto">
                        <a:xfrm>
                          <a:off x="5256530" y="1445785"/>
                          <a:ext cx="5022215" cy="527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8" name="TextBox 17"/>
          <p:cNvSpPr txBox="1"/>
          <p:nvPr/>
        </p:nvSpPr>
        <p:spPr>
          <a:xfrm>
            <a:off x="1674812" y="2902218"/>
            <a:ext cx="7239000" cy="461665"/>
          </a:xfrm>
          <a:prstGeom prst="rect">
            <a:avLst/>
          </a:prstGeom>
          <a:noFill/>
        </p:spPr>
        <p:txBody>
          <a:bodyPr wrap="square" rtlCol="0">
            <a:spAutoFit/>
          </a:bodyPr>
          <a:lstStyle/>
          <a:p>
            <a:pPr marL="457200" indent="-457200" algn="just">
              <a:buFont typeface="Wingdings" pitchFamily="2" charset="2"/>
              <a:buChar char="v"/>
            </a:pPr>
            <a:r>
              <a:rPr lang="en-US" b="1">
                <a:latin typeface="Arial" pitchFamily="34" charset="0"/>
                <a:cs typeface="Arial" pitchFamily="34" charset="0"/>
              </a:rPr>
              <a:t>Biểu thức đã cho có dạng A – B , với :</a:t>
            </a:r>
            <a:endParaRPr lang="vi-VN" b="1" baseline="30000">
              <a:latin typeface="Arial" pitchFamily="34" charset="0"/>
              <a:cs typeface="Arial" pitchFamily="34" charset="0"/>
            </a:endParaRPr>
          </a:p>
        </p:txBody>
      </p:sp>
      <p:sp>
        <p:nvSpPr>
          <p:cNvPr id="25" name="TextBox 24"/>
          <p:cNvSpPr txBox="1"/>
          <p:nvPr/>
        </p:nvSpPr>
        <p:spPr>
          <a:xfrm>
            <a:off x="1972797" y="3581400"/>
            <a:ext cx="7054287" cy="461665"/>
          </a:xfrm>
          <a:prstGeom prst="rect">
            <a:avLst/>
          </a:prstGeom>
          <a:noFill/>
        </p:spPr>
        <p:txBody>
          <a:bodyPr wrap="square" rtlCol="0">
            <a:spAutoFit/>
          </a:bodyPr>
          <a:lstStyle/>
          <a:p>
            <a:pPr algn="just"/>
            <a:r>
              <a:rPr lang="en-US" b="1">
                <a:latin typeface="Arial" pitchFamily="34" charset="0"/>
                <a:cs typeface="Arial" pitchFamily="34" charset="0"/>
              </a:rPr>
              <a:t>Ta rút gọn riêng từng biểu thức :</a:t>
            </a:r>
            <a:endParaRPr lang="vi-VN" b="1" baseline="30000">
              <a:latin typeface="Arial" pitchFamily="34" charset="0"/>
              <a:cs typeface="Arial" pitchFamily="34" charset="0"/>
            </a:endParaRPr>
          </a:p>
        </p:txBody>
      </p:sp>
      <p:graphicFrame>
        <p:nvGraphicFramePr>
          <p:cNvPr id="26" name="Object 25"/>
          <p:cNvGraphicFramePr>
            <a:graphicFrameLocks noChangeAspect="1"/>
          </p:cNvGraphicFramePr>
          <p:nvPr>
            <p:extLst>
              <p:ext uri="{D42A27DB-BD31-4B8C-83A1-F6EECF244321}">
                <p14:modId xmlns:p14="http://schemas.microsoft.com/office/powerpoint/2010/main" val="1714362146"/>
              </p:ext>
            </p:extLst>
          </p:nvPr>
        </p:nvGraphicFramePr>
        <p:xfrm>
          <a:off x="2741612" y="3962400"/>
          <a:ext cx="5821362" cy="568325"/>
        </p:xfrm>
        <a:graphic>
          <a:graphicData uri="http://schemas.openxmlformats.org/presentationml/2006/ole">
            <mc:AlternateContent xmlns:mc="http://schemas.openxmlformats.org/markup-compatibility/2006">
              <mc:Choice xmlns:v="urn:schemas-microsoft-com:vml" Requires="v">
                <p:oleObj spid="_x0000_s74905" name="Equation" r:id="rId11" imgW="2476440" imgH="241200" progId="Equation.DSMT4">
                  <p:embed/>
                </p:oleObj>
              </mc:Choice>
              <mc:Fallback>
                <p:oleObj name="Equation" r:id="rId11" imgW="2476440" imgH="241200" progId="Equation.DSMT4">
                  <p:embed/>
                  <p:pic>
                    <p:nvPicPr>
                      <p:cNvPr id="0" name=""/>
                      <p:cNvPicPr>
                        <a:picLocks noChangeAspect="1" noChangeArrowheads="1"/>
                      </p:cNvPicPr>
                      <p:nvPr/>
                    </p:nvPicPr>
                    <p:blipFill>
                      <a:blip r:embed="rId12"/>
                      <a:srcRect/>
                      <a:stretch>
                        <a:fillRect/>
                      </a:stretch>
                    </p:blipFill>
                    <p:spPr bwMode="auto">
                      <a:xfrm>
                        <a:off x="2741612" y="3962400"/>
                        <a:ext cx="5821362"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4088837416"/>
              </p:ext>
            </p:extLst>
          </p:nvPr>
        </p:nvGraphicFramePr>
        <p:xfrm>
          <a:off x="8532812" y="3962400"/>
          <a:ext cx="2209800" cy="568325"/>
        </p:xfrm>
        <a:graphic>
          <a:graphicData uri="http://schemas.openxmlformats.org/presentationml/2006/ole">
            <mc:AlternateContent xmlns:mc="http://schemas.openxmlformats.org/markup-compatibility/2006">
              <mc:Choice xmlns:v="urn:schemas-microsoft-com:vml" Requires="v">
                <p:oleObj spid="_x0000_s74906" name="Equation" r:id="rId13" imgW="939600" imgH="241200" progId="Equation.DSMT4">
                  <p:embed/>
                </p:oleObj>
              </mc:Choice>
              <mc:Fallback>
                <p:oleObj name="Equation" r:id="rId13" imgW="939600" imgH="241200" progId="Equation.DSMT4">
                  <p:embed/>
                  <p:pic>
                    <p:nvPicPr>
                      <p:cNvPr id="0" name=""/>
                      <p:cNvPicPr>
                        <a:picLocks noChangeAspect="1" noChangeArrowheads="1"/>
                      </p:cNvPicPr>
                      <p:nvPr/>
                    </p:nvPicPr>
                    <p:blipFill>
                      <a:blip r:embed="rId14"/>
                      <a:srcRect/>
                      <a:stretch>
                        <a:fillRect/>
                      </a:stretch>
                    </p:blipFill>
                    <p:spPr bwMode="auto">
                      <a:xfrm>
                        <a:off x="8532812" y="3962400"/>
                        <a:ext cx="22098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1430075911"/>
              </p:ext>
            </p:extLst>
          </p:nvPr>
        </p:nvGraphicFramePr>
        <p:xfrm>
          <a:off x="2741612" y="4536757"/>
          <a:ext cx="5791200" cy="568325"/>
        </p:xfrm>
        <a:graphic>
          <a:graphicData uri="http://schemas.openxmlformats.org/presentationml/2006/ole">
            <mc:AlternateContent xmlns:mc="http://schemas.openxmlformats.org/markup-compatibility/2006">
              <mc:Choice xmlns:v="urn:schemas-microsoft-com:vml" Requires="v">
                <p:oleObj spid="_x0000_s74907" name="Equation" r:id="rId15" imgW="2463480" imgH="241200" progId="Equation.DSMT4">
                  <p:embed/>
                </p:oleObj>
              </mc:Choice>
              <mc:Fallback>
                <p:oleObj name="Equation" r:id="rId15" imgW="2463480" imgH="241200" progId="Equation.DSMT4">
                  <p:embed/>
                  <p:pic>
                    <p:nvPicPr>
                      <p:cNvPr id="0" name=""/>
                      <p:cNvPicPr>
                        <a:picLocks noChangeAspect="1" noChangeArrowheads="1"/>
                      </p:cNvPicPr>
                      <p:nvPr/>
                    </p:nvPicPr>
                    <p:blipFill>
                      <a:blip r:embed="rId16"/>
                      <a:srcRect/>
                      <a:stretch>
                        <a:fillRect/>
                      </a:stretch>
                    </p:blipFill>
                    <p:spPr bwMode="auto">
                      <a:xfrm>
                        <a:off x="2741612" y="4536757"/>
                        <a:ext cx="57912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249099332"/>
              </p:ext>
            </p:extLst>
          </p:nvPr>
        </p:nvGraphicFramePr>
        <p:xfrm>
          <a:off x="8532812" y="4536757"/>
          <a:ext cx="2209800" cy="568325"/>
        </p:xfrm>
        <a:graphic>
          <a:graphicData uri="http://schemas.openxmlformats.org/presentationml/2006/ole">
            <mc:AlternateContent xmlns:mc="http://schemas.openxmlformats.org/markup-compatibility/2006">
              <mc:Choice xmlns:v="urn:schemas-microsoft-com:vml" Requires="v">
                <p:oleObj spid="_x0000_s74908" name="Equation" r:id="rId17" imgW="939600" imgH="241200" progId="Equation.DSMT4">
                  <p:embed/>
                </p:oleObj>
              </mc:Choice>
              <mc:Fallback>
                <p:oleObj name="Equation" r:id="rId17" imgW="939600" imgH="241200" progId="Equation.DSMT4">
                  <p:embed/>
                  <p:pic>
                    <p:nvPicPr>
                      <p:cNvPr id="0" name=""/>
                      <p:cNvPicPr>
                        <a:picLocks noChangeAspect="1" noChangeArrowheads="1"/>
                      </p:cNvPicPr>
                      <p:nvPr/>
                    </p:nvPicPr>
                    <p:blipFill>
                      <a:blip r:embed="rId18"/>
                      <a:srcRect/>
                      <a:stretch>
                        <a:fillRect/>
                      </a:stretch>
                    </p:blipFill>
                    <p:spPr bwMode="auto">
                      <a:xfrm>
                        <a:off x="8532812" y="4536757"/>
                        <a:ext cx="22098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 name="TextBox 29"/>
          <p:cNvSpPr txBox="1"/>
          <p:nvPr/>
        </p:nvSpPr>
        <p:spPr>
          <a:xfrm>
            <a:off x="1972796" y="5105400"/>
            <a:ext cx="1474227" cy="461665"/>
          </a:xfrm>
          <a:prstGeom prst="rect">
            <a:avLst/>
          </a:prstGeom>
          <a:noFill/>
        </p:spPr>
        <p:txBody>
          <a:bodyPr wrap="square" rtlCol="0">
            <a:spAutoFit/>
          </a:bodyPr>
          <a:lstStyle/>
          <a:p>
            <a:pPr algn="just"/>
            <a:r>
              <a:rPr lang="en-US" b="1">
                <a:latin typeface="Arial" pitchFamily="34" charset="0"/>
                <a:cs typeface="Arial" pitchFamily="34" charset="0"/>
              </a:rPr>
              <a:t>Suy ra :</a:t>
            </a:r>
            <a:endParaRPr lang="vi-VN" b="1" baseline="30000">
              <a:latin typeface="Arial" pitchFamily="34" charset="0"/>
              <a:cs typeface="Arial" pitchFamily="34" charset="0"/>
            </a:endParaRPr>
          </a:p>
        </p:txBody>
      </p:sp>
      <p:graphicFrame>
        <p:nvGraphicFramePr>
          <p:cNvPr id="31" name="Object 30"/>
          <p:cNvGraphicFramePr>
            <a:graphicFrameLocks noChangeAspect="1"/>
          </p:cNvGraphicFramePr>
          <p:nvPr>
            <p:extLst>
              <p:ext uri="{D42A27DB-BD31-4B8C-83A1-F6EECF244321}">
                <p14:modId xmlns:p14="http://schemas.microsoft.com/office/powerpoint/2010/main" val="937296445"/>
              </p:ext>
            </p:extLst>
          </p:nvPr>
        </p:nvGraphicFramePr>
        <p:xfrm>
          <a:off x="3510524" y="5149850"/>
          <a:ext cx="5702300" cy="479425"/>
        </p:xfrm>
        <a:graphic>
          <a:graphicData uri="http://schemas.openxmlformats.org/presentationml/2006/ole">
            <mc:AlternateContent xmlns:mc="http://schemas.openxmlformats.org/markup-compatibility/2006">
              <mc:Choice xmlns:v="urn:schemas-microsoft-com:vml" Requires="v">
                <p:oleObj spid="_x0000_s74909" name="Equation" r:id="rId19" imgW="2425680" imgH="203040" progId="Equation.DSMT4">
                  <p:embed/>
                </p:oleObj>
              </mc:Choice>
              <mc:Fallback>
                <p:oleObj name="Equation" r:id="rId19" imgW="2425680" imgH="203040" progId="Equation.DSMT4">
                  <p:embed/>
                  <p:pic>
                    <p:nvPicPr>
                      <p:cNvPr id="0" name=""/>
                      <p:cNvPicPr>
                        <a:picLocks noChangeAspect="1" noChangeArrowheads="1"/>
                      </p:cNvPicPr>
                      <p:nvPr/>
                    </p:nvPicPr>
                    <p:blipFill>
                      <a:blip r:embed="rId20"/>
                      <a:srcRect/>
                      <a:stretch>
                        <a:fillRect/>
                      </a:stretch>
                    </p:blipFill>
                    <p:spPr bwMode="auto">
                      <a:xfrm>
                        <a:off x="3510524" y="5149850"/>
                        <a:ext cx="57023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 name="Object 31"/>
          <p:cNvGraphicFramePr>
            <a:graphicFrameLocks noChangeAspect="1"/>
          </p:cNvGraphicFramePr>
          <p:nvPr>
            <p:extLst>
              <p:ext uri="{D42A27DB-BD31-4B8C-83A1-F6EECF244321}">
                <p14:modId xmlns:p14="http://schemas.microsoft.com/office/powerpoint/2010/main" val="39581877"/>
              </p:ext>
            </p:extLst>
          </p:nvPr>
        </p:nvGraphicFramePr>
        <p:xfrm>
          <a:off x="3702641" y="5605463"/>
          <a:ext cx="4956175" cy="719137"/>
        </p:xfrm>
        <a:graphic>
          <a:graphicData uri="http://schemas.openxmlformats.org/presentationml/2006/ole">
            <mc:AlternateContent xmlns:mc="http://schemas.openxmlformats.org/markup-compatibility/2006">
              <mc:Choice xmlns:v="urn:schemas-microsoft-com:vml" Requires="v">
                <p:oleObj spid="_x0000_s74910" name="Equation" r:id="rId21" imgW="2108160" imgH="304560" progId="Equation.DSMT4">
                  <p:embed/>
                </p:oleObj>
              </mc:Choice>
              <mc:Fallback>
                <p:oleObj name="Equation" r:id="rId21" imgW="2108160" imgH="304560" progId="Equation.DSMT4">
                  <p:embed/>
                  <p:pic>
                    <p:nvPicPr>
                      <p:cNvPr id="0" name=""/>
                      <p:cNvPicPr>
                        <a:picLocks noChangeAspect="1" noChangeArrowheads="1"/>
                      </p:cNvPicPr>
                      <p:nvPr/>
                    </p:nvPicPr>
                    <p:blipFill>
                      <a:blip r:embed="rId22"/>
                      <a:srcRect/>
                      <a:stretch>
                        <a:fillRect/>
                      </a:stretch>
                    </p:blipFill>
                    <p:spPr bwMode="auto">
                      <a:xfrm>
                        <a:off x="3702641" y="5605463"/>
                        <a:ext cx="49561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 name="Object 32"/>
          <p:cNvGraphicFramePr>
            <a:graphicFrameLocks noChangeAspect="1"/>
          </p:cNvGraphicFramePr>
          <p:nvPr>
            <p:extLst>
              <p:ext uri="{D42A27DB-BD31-4B8C-83A1-F6EECF244321}">
                <p14:modId xmlns:p14="http://schemas.microsoft.com/office/powerpoint/2010/main" val="328564647"/>
              </p:ext>
            </p:extLst>
          </p:nvPr>
        </p:nvGraphicFramePr>
        <p:xfrm>
          <a:off x="3702641" y="6172200"/>
          <a:ext cx="4389437" cy="569912"/>
        </p:xfrm>
        <a:graphic>
          <a:graphicData uri="http://schemas.openxmlformats.org/presentationml/2006/ole">
            <mc:AlternateContent xmlns:mc="http://schemas.openxmlformats.org/markup-compatibility/2006">
              <mc:Choice xmlns:v="urn:schemas-microsoft-com:vml" Requires="v">
                <p:oleObj spid="_x0000_s74911" name="Equation" r:id="rId23" imgW="1866600" imgH="241200" progId="Equation.DSMT4">
                  <p:embed/>
                </p:oleObj>
              </mc:Choice>
              <mc:Fallback>
                <p:oleObj name="Equation" r:id="rId23" imgW="1866600" imgH="241200" progId="Equation.DSMT4">
                  <p:embed/>
                  <p:pic>
                    <p:nvPicPr>
                      <p:cNvPr id="0" name=""/>
                      <p:cNvPicPr>
                        <a:picLocks noChangeAspect="1" noChangeArrowheads="1"/>
                      </p:cNvPicPr>
                      <p:nvPr/>
                    </p:nvPicPr>
                    <p:blipFill>
                      <a:blip r:embed="rId24"/>
                      <a:srcRect/>
                      <a:stretch>
                        <a:fillRect/>
                      </a:stretch>
                    </p:blipFill>
                    <p:spPr bwMode="auto">
                      <a:xfrm>
                        <a:off x="3702641" y="6172200"/>
                        <a:ext cx="4389437"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 name="Object 33"/>
          <p:cNvGraphicFramePr>
            <a:graphicFrameLocks noChangeAspect="1"/>
          </p:cNvGraphicFramePr>
          <p:nvPr>
            <p:extLst>
              <p:ext uri="{D42A27DB-BD31-4B8C-83A1-F6EECF244321}">
                <p14:modId xmlns:p14="http://schemas.microsoft.com/office/powerpoint/2010/main" val="49059429"/>
              </p:ext>
            </p:extLst>
          </p:nvPr>
        </p:nvGraphicFramePr>
        <p:xfrm>
          <a:off x="8015847" y="6268769"/>
          <a:ext cx="925513" cy="479425"/>
        </p:xfrm>
        <a:graphic>
          <a:graphicData uri="http://schemas.openxmlformats.org/presentationml/2006/ole">
            <mc:AlternateContent xmlns:mc="http://schemas.openxmlformats.org/markup-compatibility/2006">
              <mc:Choice xmlns:v="urn:schemas-microsoft-com:vml" Requires="v">
                <p:oleObj spid="_x0000_s74912" name="Equation" r:id="rId25" imgW="393480" imgH="203040" progId="Equation.DSMT4">
                  <p:embed/>
                </p:oleObj>
              </mc:Choice>
              <mc:Fallback>
                <p:oleObj name="Equation" r:id="rId25" imgW="393480" imgH="203040" progId="Equation.DSMT4">
                  <p:embed/>
                  <p:pic>
                    <p:nvPicPr>
                      <p:cNvPr id="0" name=""/>
                      <p:cNvPicPr>
                        <a:picLocks noChangeAspect="1" noChangeArrowheads="1"/>
                      </p:cNvPicPr>
                      <p:nvPr/>
                    </p:nvPicPr>
                    <p:blipFill>
                      <a:blip r:embed="rId26"/>
                      <a:srcRect/>
                      <a:stretch>
                        <a:fillRect/>
                      </a:stretch>
                    </p:blipFill>
                    <p:spPr bwMode="auto">
                      <a:xfrm>
                        <a:off x="8015847" y="6268769"/>
                        <a:ext cx="9255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672168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left)">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left)">
                                      <p:cBhvr>
                                        <p:cTn id="50" dur="500"/>
                                        <p:tgtEl>
                                          <p:spTgt spid="30"/>
                                        </p:tgtEl>
                                      </p:cBhvr>
                                    </p:animEffect>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left)">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left)">
                                      <p:cBhvr>
                                        <p:cTn id="59" dur="500"/>
                                        <p:tgtEl>
                                          <p:spTgt spid="3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wipe(left)">
                                      <p:cBhvr>
                                        <p:cTn id="64" dur="500"/>
                                        <p:tgtEl>
                                          <p:spTgt spid="3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wipe(left)">
                                      <p:cBhvr>
                                        <p:cTn id="6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9943" y="264327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3653852924"/>
              </p:ext>
            </p:extLst>
          </p:nvPr>
        </p:nvGraphicFramePr>
        <p:xfrm>
          <a:off x="1485433" y="2971800"/>
          <a:ext cx="10079969" cy="653368"/>
        </p:xfrm>
        <a:graphic>
          <a:graphicData uri="http://schemas.openxmlformats.org/presentationml/2006/ole">
            <mc:AlternateContent xmlns:mc="http://schemas.openxmlformats.org/markup-compatibility/2006">
              <mc:Choice xmlns:v="urn:schemas-microsoft-com:vml" Requires="v">
                <p:oleObj spid="_x0000_s75899" name="Equation" r:id="rId5" imgW="4711680" imgH="304560" progId="Equation.DSMT4">
                  <p:embed/>
                </p:oleObj>
              </mc:Choice>
              <mc:Fallback>
                <p:oleObj name="Equation" r:id="rId5" imgW="4711680" imgH="304560" progId="Equation.DSMT4">
                  <p:embed/>
                  <p:pic>
                    <p:nvPicPr>
                      <p:cNvPr id="0" name=""/>
                      <p:cNvPicPr>
                        <a:picLocks noChangeAspect="1" noChangeArrowheads="1"/>
                      </p:cNvPicPr>
                      <p:nvPr/>
                    </p:nvPicPr>
                    <p:blipFill>
                      <a:blip r:embed="rId6"/>
                      <a:srcRect/>
                      <a:stretch>
                        <a:fillRect/>
                      </a:stretch>
                    </p:blipFill>
                    <p:spPr bwMode="auto">
                      <a:xfrm>
                        <a:off x="1485433" y="2971800"/>
                        <a:ext cx="10079969" cy="653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3" name="Group 2"/>
          <p:cNvGrpSpPr/>
          <p:nvPr/>
        </p:nvGrpSpPr>
        <p:grpSpPr>
          <a:xfrm>
            <a:off x="150812" y="1162050"/>
            <a:ext cx="11582401" cy="1481229"/>
            <a:chOff x="150812" y="1162050"/>
            <a:chExt cx="11582401" cy="1481229"/>
          </a:xfrm>
        </p:grpSpPr>
        <p:sp>
          <p:nvSpPr>
            <p:cNvPr id="8" name="Rounded Rectangle 7"/>
            <p:cNvSpPr/>
            <p:nvPr/>
          </p:nvSpPr>
          <p:spPr>
            <a:xfrm>
              <a:off x="1979613" y="1164464"/>
              <a:ext cx="9753600" cy="1326415"/>
            </a:xfrm>
            <a:prstGeom prst="roundRect">
              <a:avLst>
                <a:gd name="adj" fmla="val 5381"/>
              </a:avLst>
            </a:prstGeom>
            <a:solidFill>
              <a:srgbClr val="F2EFF5"/>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0" name="TextBox 9"/>
            <p:cNvSpPr txBox="1"/>
            <p:nvPr/>
          </p:nvSpPr>
          <p:spPr>
            <a:xfrm>
              <a:off x="2208212" y="1219877"/>
              <a:ext cx="9448800" cy="523198"/>
            </a:xfrm>
            <a:prstGeom prst="rect">
              <a:avLst/>
            </a:prstGeom>
            <a:noFill/>
          </p:spPr>
          <p:txBody>
            <a:bodyPr wrap="square" lIns="121899" tIns="60949" rIns="121899" bIns="60949" rtlCol="0">
              <a:spAutoFit/>
            </a:bodyPr>
            <a:lstStyle/>
            <a:p>
              <a:pPr algn="just"/>
              <a:r>
                <a:rPr lang="vi-VN" sz="2600" b="1">
                  <a:latin typeface="Arial" pitchFamily="34" charset="0"/>
                  <a:cs typeface="Arial" pitchFamily="34" charset="0"/>
                </a:rPr>
                <a:t>Thực hiện phép nhân:</a:t>
              </a:r>
              <a:endParaRPr lang="vi-VN" sz="2600" b="1" i="1">
                <a:latin typeface="Arial" pitchFamily="34" charset="0"/>
                <a:cs typeface="Arial" pitchFamily="34" charset="0"/>
              </a:endParaRPr>
            </a:p>
          </p:txBody>
        </p:sp>
        <p:pic>
          <p:nvPicPr>
            <p:cNvPr id="15"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812" y="1162050"/>
              <a:ext cx="1697706" cy="1481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718526" y="1567549"/>
              <a:ext cx="59080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3</a:t>
              </a:r>
              <a:endParaRPr lang="en-US" sz="60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3174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094" y="1465618"/>
              <a:ext cx="1319140" cy="480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2" name="Object 21"/>
            <p:cNvGraphicFramePr>
              <a:graphicFrameLocks noChangeAspect="1"/>
            </p:cNvGraphicFramePr>
            <p:nvPr>
              <p:extLst>
                <p:ext uri="{D42A27DB-BD31-4B8C-83A1-F6EECF244321}">
                  <p14:modId xmlns:p14="http://schemas.microsoft.com/office/powerpoint/2010/main" val="1244811604"/>
                </p:ext>
              </p:extLst>
            </p:nvPr>
          </p:nvGraphicFramePr>
          <p:xfrm>
            <a:off x="2455646" y="1726551"/>
            <a:ext cx="4154921" cy="717261"/>
          </p:xfrm>
          <a:graphic>
            <a:graphicData uri="http://schemas.openxmlformats.org/presentationml/2006/ole">
              <mc:AlternateContent xmlns:mc="http://schemas.openxmlformats.org/markup-compatibility/2006">
                <mc:Choice xmlns:v="urn:schemas-microsoft-com:vml" Requires="v">
                  <p:oleObj spid="_x0000_s75900" name="Equation" r:id="rId9" imgW="1765080" imgH="304560" progId="Equation.DSMT4">
                    <p:embed/>
                  </p:oleObj>
                </mc:Choice>
                <mc:Fallback>
                  <p:oleObj name="Equation" r:id="rId9" imgW="1765080" imgH="304560" progId="Equation.DSMT4">
                    <p:embed/>
                    <p:pic>
                      <p:nvPicPr>
                        <p:cNvPr id="0" name=""/>
                        <p:cNvPicPr>
                          <a:picLocks noChangeAspect="1" noChangeArrowheads="1"/>
                        </p:cNvPicPr>
                        <p:nvPr/>
                      </p:nvPicPr>
                      <p:blipFill>
                        <a:blip r:embed="rId10"/>
                        <a:srcRect/>
                        <a:stretch>
                          <a:fillRect/>
                        </a:stretch>
                      </p:blipFill>
                      <p:spPr bwMode="auto">
                        <a:xfrm>
                          <a:off x="2455646" y="1726551"/>
                          <a:ext cx="4154921" cy="717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4274036555"/>
                </p:ext>
              </p:extLst>
            </p:nvPr>
          </p:nvGraphicFramePr>
          <p:xfrm>
            <a:off x="7939447" y="1672504"/>
            <a:ext cx="3467966" cy="715818"/>
          </p:xfrm>
          <a:graphic>
            <a:graphicData uri="http://schemas.openxmlformats.org/presentationml/2006/ole">
              <mc:AlternateContent xmlns:mc="http://schemas.openxmlformats.org/markup-compatibility/2006">
                <mc:Choice xmlns:v="urn:schemas-microsoft-com:vml" Requires="v">
                  <p:oleObj spid="_x0000_s75901" name="Equation" r:id="rId11" imgW="1473120" imgH="304560" progId="Equation.DSMT4">
                    <p:embed/>
                  </p:oleObj>
                </mc:Choice>
                <mc:Fallback>
                  <p:oleObj name="Equation" r:id="rId11" imgW="1473120" imgH="304560" progId="Equation.DSMT4">
                    <p:embed/>
                    <p:pic>
                      <p:nvPicPr>
                        <p:cNvPr id="0" name=""/>
                        <p:cNvPicPr>
                          <a:picLocks noChangeAspect="1" noChangeArrowheads="1"/>
                        </p:cNvPicPr>
                        <p:nvPr/>
                      </p:nvPicPr>
                      <p:blipFill>
                        <a:blip r:embed="rId12"/>
                        <a:srcRect/>
                        <a:stretch>
                          <a:fillRect/>
                        </a:stretch>
                      </p:blipFill>
                      <p:spPr bwMode="auto">
                        <a:xfrm>
                          <a:off x="7939447" y="1672504"/>
                          <a:ext cx="3467966" cy="71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9" name="AutoShape 4"/>
          <p:cNvSpPr>
            <a:spLocks noChangeArrowheads="1"/>
          </p:cNvSpPr>
          <p:nvPr/>
        </p:nvSpPr>
        <p:spPr bwMode="gray">
          <a:xfrm>
            <a:off x="447214" y="95249"/>
            <a:ext cx="5113798" cy="479107"/>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b="1">
                <a:solidFill>
                  <a:schemeClr val="bg1"/>
                </a:solidFill>
                <a:latin typeface="Arial" pitchFamily="34" charset="0"/>
                <a:cs typeface="Arial" pitchFamily="34" charset="0"/>
              </a:rPr>
              <a:t>    </a:t>
            </a:r>
            <a:r>
              <a:rPr lang="en-US" sz="2000" b="1">
                <a:solidFill>
                  <a:schemeClr val="bg1"/>
                </a:solidFill>
                <a:latin typeface="Arial" pitchFamily="34" charset="0"/>
                <a:cs typeface="Arial" pitchFamily="34" charset="0"/>
              </a:rPr>
              <a:t>2 . NHÂN ĐA THỨC VỚI ĐA THỨC</a:t>
            </a:r>
            <a:endParaRPr lang="vi-VN" sz="2000" b="1">
              <a:solidFill>
                <a:schemeClr val="bg1"/>
              </a:solidFill>
              <a:latin typeface="Arial" pitchFamily="34" charset="0"/>
              <a:cs typeface="Arial" pitchFamily="34" charset="0"/>
            </a:endParaRPr>
          </a:p>
        </p:txBody>
      </p:sp>
      <p:sp>
        <p:nvSpPr>
          <p:cNvPr id="20" name="TextBox 19"/>
          <p:cNvSpPr txBox="1"/>
          <p:nvPr/>
        </p:nvSpPr>
        <p:spPr>
          <a:xfrm>
            <a:off x="447214" y="650557"/>
            <a:ext cx="5418598"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 Nhân hai đa thức .</a:t>
            </a:r>
            <a:endParaRPr lang="vi-VN" sz="2600" b="1">
              <a:solidFill>
                <a:schemeClr val="accent2">
                  <a:lumMod val="75000"/>
                </a:schemeClr>
              </a:solidFill>
              <a:latin typeface="Arial" pitchFamily="34" charset="0"/>
              <a:cs typeface="Arial" pitchFamily="34" charset="0"/>
            </a:endParaRPr>
          </a:p>
        </p:txBody>
      </p:sp>
      <p:graphicFrame>
        <p:nvGraphicFramePr>
          <p:cNvPr id="21" name="Object 20"/>
          <p:cNvGraphicFramePr>
            <a:graphicFrameLocks noChangeAspect="1"/>
          </p:cNvGraphicFramePr>
          <p:nvPr>
            <p:extLst>
              <p:ext uri="{D42A27DB-BD31-4B8C-83A1-F6EECF244321}">
                <p14:modId xmlns:p14="http://schemas.microsoft.com/office/powerpoint/2010/main" val="3156242149"/>
              </p:ext>
            </p:extLst>
          </p:nvPr>
        </p:nvGraphicFramePr>
        <p:xfrm>
          <a:off x="5371531" y="3527012"/>
          <a:ext cx="5054023" cy="518102"/>
        </p:xfrm>
        <a:graphic>
          <a:graphicData uri="http://schemas.openxmlformats.org/presentationml/2006/ole">
            <mc:AlternateContent xmlns:mc="http://schemas.openxmlformats.org/markup-compatibility/2006">
              <mc:Choice xmlns:v="urn:schemas-microsoft-com:vml" Requires="v">
                <p:oleObj spid="_x0000_s75902" name="Equation" r:id="rId13" imgW="2361960" imgH="241200" progId="Equation.DSMT4">
                  <p:embed/>
                </p:oleObj>
              </mc:Choice>
              <mc:Fallback>
                <p:oleObj name="Equation" r:id="rId13" imgW="2361960" imgH="241200" progId="Equation.DSMT4">
                  <p:embed/>
                  <p:pic>
                    <p:nvPicPr>
                      <p:cNvPr id="0" name=""/>
                      <p:cNvPicPr>
                        <a:picLocks noChangeAspect="1" noChangeArrowheads="1"/>
                      </p:cNvPicPr>
                      <p:nvPr/>
                    </p:nvPicPr>
                    <p:blipFill>
                      <a:blip r:embed="rId14"/>
                      <a:srcRect/>
                      <a:stretch>
                        <a:fillRect/>
                      </a:stretch>
                    </p:blipFill>
                    <p:spPr bwMode="auto">
                      <a:xfrm>
                        <a:off x="5371531" y="3527012"/>
                        <a:ext cx="5054023" cy="51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4194129761"/>
              </p:ext>
            </p:extLst>
          </p:nvPr>
        </p:nvGraphicFramePr>
        <p:xfrm>
          <a:off x="5371531" y="3990995"/>
          <a:ext cx="5543262" cy="653761"/>
        </p:xfrm>
        <a:graphic>
          <a:graphicData uri="http://schemas.openxmlformats.org/presentationml/2006/ole">
            <mc:AlternateContent xmlns:mc="http://schemas.openxmlformats.org/markup-compatibility/2006">
              <mc:Choice xmlns:v="urn:schemas-microsoft-com:vml" Requires="v">
                <p:oleObj spid="_x0000_s75903" name="Equation" r:id="rId15" imgW="2590560" imgH="304560" progId="Equation.DSMT4">
                  <p:embed/>
                </p:oleObj>
              </mc:Choice>
              <mc:Fallback>
                <p:oleObj name="Equation" r:id="rId15" imgW="2590560" imgH="304560" progId="Equation.DSMT4">
                  <p:embed/>
                  <p:pic>
                    <p:nvPicPr>
                      <p:cNvPr id="0" name=""/>
                      <p:cNvPicPr>
                        <a:picLocks noChangeAspect="1" noChangeArrowheads="1"/>
                      </p:cNvPicPr>
                      <p:nvPr/>
                    </p:nvPicPr>
                    <p:blipFill>
                      <a:blip r:embed="rId16"/>
                      <a:srcRect/>
                      <a:stretch>
                        <a:fillRect/>
                      </a:stretch>
                    </p:blipFill>
                    <p:spPr bwMode="auto">
                      <a:xfrm>
                        <a:off x="5371531" y="3990995"/>
                        <a:ext cx="5543262" cy="65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3979304667"/>
              </p:ext>
            </p:extLst>
          </p:nvPr>
        </p:nvGraphicFramePr>
        <p:xfrm>
          <a:off x="5371531" y="4572000"/>
          <a:ext cx="1385888" cy="517525"/>
        </p:xfrm>
        <a:graphic>
          <a:graphicData uri="http://schemas.openxmlformats.org/presentationml/2006/ole">
            <mc:AlternateContent xmlns:mc="http://schemas.openxmlformats.org/markup-compatibility/2006">
              <mc:Choice xmlns:v="urn:schemas-microsoft-com:vml" Requires="v">
                <p:oleObj spid="_x0000_s75904" name="Equation" r:id="rId17" imgW="647640" imgH="241200" progId="Equation.DSMT4">
                  <p:embed/>
                </p:oleObj>
              </mc:Choice>
              <mc:Fallback>
                <p:oleObj name="Equation" r:id="rId17" imgW="647640" imgH="241200" progId="Equation.DSMT4">
                  <p:embed/>
                  <p:pic>
                    <p:nvPicPr>
                      <p:cNvPr id="0" name=""/>
                      <p:cNvPicPr>
                        <a:picLocks noChangeAspect="1" noChangeArrowheads="1"/>
                      </p:cNvPicPr>
                      <p:nvPr/>
                    </p:nvPicPr>
                    <p:blipFill>
                      <a:blip r:embed="rId18"/>
                      <a:srcRect/>
                      <a:stretch>
                        <a:fillRect/>
                      </a:stretch>
                    </p:blipFill>
                    <p:spPr bwMode="auto">
                      <a:xfrm>
                        <a:off x="5371531" y="4572000"/>
                        <a:ext cx="13858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1984569479"/>
              </p:ext>
            </p:extLst>
          </p:nvPr>
        </p:nvGraphicFramePr>
        <p:xfrm>
          <a:off x="1338696" y="5105400"/>
          <a:ext cx="7661275" cy="654050"/>
        </p:xfrm>
        <a:graphic>
          <a:graphicData uri="http://schemas.openxmlformats.org/presentationml/2006/ole">
            <mc:AlternateContent xmlns:mc="http://schemas.openxmlformats.org/markup-compatibility/2006">
              <mc:Choice xmlns:v="urn:schemas-microsoft-com:vml" Requires="v">
                <p:oleObj spid="_x0000_s75905" name="Equation" r:id="rId19" imgW="3581280" imgH="304560" progId="Equation.DSMT4">
                  <p:embed/>
                </p:oleObj>
              </mc:Choice>
              <mc:Fallback>
                <p:oleObj name="Equation" r:id="rId19" imgW="3581280" imgH="304560" progId="Equation.DSMT4">
                  <p:embed/>
                  <p:pic>
                    <p:nvPicPr>
                      <p:cNvPr id="0" name=""/>
                      <p:cNvPicPr>
                        <a:picLocks noChangeAspect="1" noChangeArrowheads="1"/>
                      </p:cNvPicPr>
                      <p:nvPr/>
                    </p:nvPicPr>
                    <p:blipFill>
                      <a:blip r:embed="rId20"/>
                      <a:srcRect/>
                      <a:stretch>
                        <a:fillRect/>
                      </a:stretch>
                    </p:blipFill>
                    <p:spPr bwMode="auto">
                      <a:xfrm>
                        <a:off x="1338696" y="5105400"/>
                        <a:ext cx="766127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2811972813"/>
              </p:ext>
            </p:extLst>
          </p:nvPr>
        </p:nvGraphicFramePr>
        <p:xfrm>
          <a:off x="4494212" y="5730875"/>
          <a:ext cx="3478213" cy="517525"/>
        </p:xfrm>
        <a:graphic>
          <a:graphicData uri="http://schemas.openxmlformats.org/presentationml/2006/ole">
            <mc:AlternateContent xmlns:mc="http://schemas.openxmlformats.org/markup-compatibility/2006">
              <mc:Choice xmlns:v="urn:schemas-microsoft-com:vml" Requires="v">
                <p:oleObj spid="_x0000_s75906" name="Equation" r:id="rId21" imgW="1625400" imgH="241200" progId="Equation.DSMT4">
                  <p:embed/>
                </p:oleObj>
              </mc:Choice>
              <mc:Fallback>
                <p:oleObj name="Equation" r:id="rId21" imgW="1625400" imgH="241200" progId="Equation.DSMT4">
                  <p:embed/>
                  <p:pic>
                    <p:nvPicPr>
                      <p:cNvPr id="0" name=""/>
                      <p:cNvPicPr>
                        <a:picLocks noChangeAspect="1" noChangeArrowheads="1"/>
                      </p:cNvPicPr>
                      <p:nvPr/>
                    </p:nvPicPr>
                    <p:blipFill>
                      <a:blip r:embed="rId22"/>
                      <a:srcRect/>
                      <a:stretch>
                        <a:fillRect/>
                      </a:stretch>
                    </p:blipFill>
                    <p:spPr bwMode="auto">
                      <a:xfrm>
                        <a:off x="4494212" y="5730875"/>
                        <a:ext cx="34782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 name="Object 31"/>
          <p:cNvGraphicFramePr>
            <a:graphicFrameLocks noChangeAspect="1"/>
          </p:cNvGraphicFramePr>
          <p:nvPr>
            <p:extLst>
              <p:ext uri="{D42A27DB-BD31-4B8C-83A1-F6EECF244321}">
                <p14:modId xmlns:p14="http://schemas.microsoft.com/office/powerpoint/2010/main" val="2280716200"/>
              </p:ext>
            </p:extLst>
          </p:nvPr>
        </p:nvGraphicFramePr>
        <p:xfrm>
          <a:off x="4494212" y="6264275"/>
          <a:ext cx="1412875" cy="517525"/>
        </p:xfrm>
        <a:graphic>
          <a:graphicData uri="http://schemas.openxmlformats.org/presentationml/2006/ole">
            <mc:AlternateContent xmlns:mc="http://schemas.openxmlformats.org/markup-compatibility/2006">
              <mc:Choice xmlns:v="urn:schemas-microsoft-com:vml" Requires="v">
                <p:oleObj spid="_x0000_s75907" name="Equation" r:id="rId23" imgW="660240" imgH="241200" progId="Equation.DSMT4">
                  <p:embed/>
                </p:oleObj>
              </mc:Choice>
              <mc:Fallback>
                <p:oleObj name="Equation" r:id="rId23" imgW="660240" imgH="241200" progId="Equation.DSMT4">
                  <p:embed/>
                  <p:pic>
                    <p:nvPicPr>
                      <p:cNvPr id="0" name=""/>
                      <p:cNvPicPr>
                        <a:picLocks noChangeAspect="1" noChangeArrowheads="1"/>
                      </p:cNvPicPr>
                      <p:nvPr/>
                    </p:nvPicPr>
                    <p:blipFill>
                      <a:blip r:embed="rId24"/>
                      <a:srcRect/>
                      <a:stretch>
                        <a:fillRect/>
                      </a:stretch>
                    </p:blipFill>
                    <p:spPr bwMode="auto">
                      <a:xfrm>
                        <a:off x="4494212" y="6264275"/>
                        <a:ext cx="14128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071114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left)">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ipe(left)">
                                      <p:cBhvr>
                                        <p:cTn id="4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2374" y="1219200"/>
            <a:ext cx="7772400" cy="3990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441055" flipH="1">
            <a:off x="77478" y="5366495"/>
            <a:ext cx="1224069" cy="1607849"/>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74897" y="0"/>
            <a:ext cx="1113928" cy="1981200"/>
          </a:xfrm>
          <a:prstGeom prst="rect">
            <a:avLst/>
          </a:prstGeom>
        </p:spPr>
      </p:pic>
    </p:spTree>
    <p:extLst>
      <p:ext uri="{BB962C8B-B14F-4D97-AF65-F5344CB8AC3E}">
        <p14:creationId xmlns:p14="http://schemas.microsoft.com/office/powerpoint/2010/main" val="27767742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8" y="150697"/>
            <a:ext cx="9973513" cy="1450718"/>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2" name="Rectangle 41"/>
          <p:cNvSpPr/>
          <p:nvPr/>
        </p:nvSpPr>
        <p:spPr>
          <a:xfrm>
            <a:off x="-1588" y="-48787"/>
            <a:ext cx="11782531" cy="132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208212" y="204638"/>
            <a:ext cx="9829799" cy="492443"/>
          </a:xfrm>
          <a:prstGeom prst="rect">
            <a:avLst/>
          </a:prstGeom>
          <a:noFill/>
        </p:spPr>
        <p:txBody>
          <a:bodyPr wrap="square" rtlCol="0">
            <a:spAutoFit/>
          </a:bodyPr>
          <a:lstStyle/>
          <a:p>
            <a:r>
              <a:rPr lang="vi-VN" sz="2600" b="1">
                <a:latin typeface="Arial" pitchFamily="34" charset="0"/>
                <a:cs typeface="Arial" pitchFamily="34" charset="0"/>
              </a:rPr>
              <a:t>Nhân hai đơn thức</a:t>
            </a:r>
            <a:r>
              <a:rPr lang="en-US" sz="2600" b="1">
                <a:latin typeface="Arial" pitchFamily="34" charset="0"/>
                <a:cs typeface="Arial" pitchFamily="34" charset="0"/>
              </a:rPr>
              <a:t> </a:t>
            </a:r>
            <a:r>
              <a:rPr lang="vi-VN" sz="2600" b="1">
                <a:latin typeface="Arial" pitchFamily="34" charset="0"/>
                <a:cs typeface="Arial" pitchFamily="34" charset="0"/>
              </a:rPr>
              <a:t>:</a:t>
            </a:r>
          </a:p>
        </p:txBody>
      </p:sp>
      <p:pic>
        <p:nvPicPr>
          <p:cNvPr id="4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5780" y="1777874"/>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1.24</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Object 10"/>
          <p:cNvGraphicFramePr>
            <a:graphicFrameLocks noChangeAspect="1"/>
          </p:cNvGraphicFramePr>
          <p:nvPr>
            <p:extLst>
              <p:ext uri="{D42A27DB-BD31-4B8C-83A1-F6EECF244321}">
                <p14:modId xmlns:p14="http://schemas.microsoft.com/office/powerpoint/2010/main" val="1157702593"/>
              </p:ext>
            </p:extLst>
          </p:nvPr>
        </p:nvGraphicFramePr>
        <p:xfrm>
          <a:off x="2436812" y="829199"/>
          <a:ext cx="2362200" cy="568325"/>
        </p:xfrm>
        <a:graphic>
          <a:graphicData uri="http://schemas.openxmlformats.org/presentationml/2006/ole">
            <mc:AlternateContent xmlns:mc="http://schemas.openxmlformats.org/markup-compatibility/2006">
              <mc:Choice xmlns:v="urn:schemas-microsoft-com:vml" Requires="v">
                <p:oleObj spid="_x0000_s76903" name="Equation" r:id="rId7" imgW="1002960" imgH="241200" progId="Equation.DSMT4">
                  <p:embed/>
                </p:oleObj>
              </mc:Choice>
              <mc:Fallback>
                <p:oleObj name="Equation" r:id="rId7" imgW="1002960" imgH="241200" progId="Equation.DSMT4">
                  <p:embed/>
                  <p:pic>
                    <p:nvPicPr>
                      <p:cNvPr id="0" name=""/>
                      <p:cNvPicPr>
                        <a:picLocks noChangeAspect="1" noChangeArrowheads="1"/>
                      </p:cNvPicPr>
                      <p:nvPr/>
                    </p:nvPicPr>
                    <p:blipFill>
                      <a:blip r:embed="rId8"/>
                      <a:srcRect/>
                      <a:stretch>
                        <a:fillRect/>
                      </a:stretch>
                    </p:blipFill>
                    <p:spPr bwMode="auto">
                      <a:xfrm>
                        <a:off x="2436812" y="829199"/>
                        <a:ext cx="23622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798907533"/>
              </p:ext>
            </p:extLst>
          </p:nvPr>
        </p:nvGraphicFramePr>
        <p:xfrm>
          <a:off x="5845175" y="638175"/>
          <a:ext cx="2451100" cy="987425"/>
        </p:xfrm>
        <a:graphic>
          <a:graphicData uri="http://schemas.openxmlformats.org/presentationml/2006/ole">
            <mc:AlternateContent xmlns:mc="http://schemas.openxmlformats.org/markup-compatibility/2006">
              <mc:Choice xmlns:v="urn:schemas-microsoft-com:vml" Requires="v">
                <p:oleObj spid="_x0000_s76904" name="Equation" r:id="rId9" imgW="1041120" imgH="419040" progId="Equation.DSMT4">
                  <p:embed/>
                </p:oleObj>
              </mc:Choice>
              <mc:Fallback>
                <p:oleObj name="Equation" r:id="rId9" imgW="1041120" imgH="419040" progId="Equation.DSMT4">
                  <p:embed/>
                  <p:pic>
                    <p:nvPicPr>
                      <p:cNvPr id="0" name=""/>
                      <p:cNvPicPr>
                        <a:picLocks noChangeAspect="1" noChangeArrowheads="1"/>
                      </p:cNvPicPr>
                      <p:nvPr/>
                    </p:nvPicPr>
                    <p:blipFill>
                      <a:blip r:embed="rId10"/>
                      <a:srcRect/>
                      <a:stretch>
                        <a:fillRect/>
                      </a:stretch>
                    </p:blipFill>
                    <p:spPr bwMode="auto">
                      <a:xfrm>
                        <a:off x="5845175" y="638175"/>
                        <a:ext cx="24511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180201361"/>
              </p:ext>
            </p:extLst>
          </p:nvPr>
        </p:nvGraphicFramePr>
        <p:xfrm>
          <a:off x="8929686" y="834652"/>
          <a:ext cx="3108325" cy="568325"/>
        </p:xfrm>
        <a:graphic>
          <a:graphicData uri="http://schemas.openxmlformats.org/presentationml/2006/ole">
            <mc:AlternateContent xmlns:mc="http://schemas.openxmlformats.org/markup-compatibility/2006">
              <mc:Choice xmlns:v="urn:schemas-microsoft-com:vml" Requires="v">
                <p:oleObj spid="_x0000_s76905" name="Equation" r:id="rId11" imgW="1320480" imgH="241200" progId="Equation.DSMT4">
                  <p:embed/>
                </p:oleObj>
              </mc:Choice>
              <mc:Fallback>
                <p:oleObj name="Equation" r:id="rId11" imgW="1320480" imgH="241200" progId="Equation.DSMT4">
                  <p:embed/>
                  <p:pic>
                    <p:nvPicPr>
                      <p:cNvPr id="0" name=""/>
                      <p:cNvPicPr>
                        <a:picLocks noChangeAspect="1" noChangeArrowheads="1"/>
                      </p:cNvPicPr>
                      <p:nvPr/>
                    </p:nvPicPr>
                    <p:blipFill>
                      <a:blip r:embed="rId12"/>
                      <a:srcRect/>
                      <a:stretch>
                        <a:fillRect/>
                      </a:stretch>
                    </p:blipFill>
                    <p:spPr bwMode="auto">
                      <a:xfrm>
                        <a:off x="8929686" y="834652"/>
                        <a:ext cx="310832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122451151"/>
              </p:ext>
            </p:extLst>
          </p:nvPr>
        </p:nvGraphicFramePr>
        <p:xfrm>
          <a:off x="2436812" y="2286000"/>
          <a:ext cx="5020468" cy="719455"/>
        </p:xfrm>
        <a:graphic>
          <a:graphicData uri="http://schemas.openxmlformats.org/presentationml/2006/ole">
            <mc:AlternateContent xmlns:mc="http://schemas.openxmlformats.org/markup-compatibility/2006">
              <mc:Choice xmlns:v="urn:schemas-microsoft-com:vml" Requires="v">
                <p:oleObj spid="_x0000_s76906" name="Equation" r:id="rId13" imgW="2133360" imgH="304560" progId="Equation.DSMT4">
                  <p:embed/>
                </p:oleObj>
              </mc:Choice>
              <mc:Fallback>
                <p:oleObj name="Equation" r:id="rId13" imgW="2133360" imgH="304560" progId="Equation.DSMT4">
                  <p:embed/>
                  <p:pic>
                    <p:nvPicPr>
                      <p:cNvPr id="0" name="Object 1"/>
                      <p:cNvPicPr>
                        <a:picLocks noChangeAspect="1" noChangeArrowheads="1"/>
                      </p:cNvPicPr>
                      <p:nvPr/>
                    </p:nvPicPr>
                    <p:blipFill>
                      <a:blip r:embed="rId14"/>
                      <a:srcRect/>
                      <a:stretch>
                        <a:fillRect/>
                      </a:stretch>
                    </p:blipFill>
                    <p:spPr bwMode="auto">
                      <a:xfrm>
                        <a:off x="2436812" y="2286000"/>
                        <a:ext cx="5020468" cy="71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679981557"/>
              </p:ext>
            </p:extLst>
          </p:nvPr>
        </p:nvGraphicFramePr>
        <p:xfrm>
          <a:off x="7508080" y="2286000"/>
          <a:ext cx="1344613" cy="569278"/>
        </p:xfrm>
        <a:graphic>
          <a:graphicData uri="http://schemas.openxmlformats.org/presentationml/2006/ole">
            <mc:AlternateContent xmlns:mc="http://schemas.openxmlformats.org/markup-compatibility/2006">
              <mc:Choice xmlns:v="urn:schemas-microsoft-com:vml" Requires="v">
                <p:oleObj spid="_x0000_s76907" name="Equation" r:id="rId15" imgW="571320" imgH="241200" progId="Equation.DSMT4">
                  <p:embed/>
                </p:oleObj>
              </mc:Choice>
              <mc:Fallback>
                <p:oleObj name="Equation" r:id="rId15" imgW="571320" imgH="241200" progId="Equation.DSMT4">
                  <p:embed/>
                  <p:pic>
                    <p:nvPicPr>
                      <p:cNvPr id="0" name=""/>
                      <p:cNvPicPr>
                        <a:picLocks noChangeAspect="1" noChangeArrowheads="1"/>
                      </p:cNvPicPr>
                      <p:nvPr/>
                    </p:nvPicPr>
                    <p:blipFill>
                      <a:blip r:embed="rId16"/>
                      <a:srcRect/>
                      <a:stretch>
                        <a:fillRect/>
                      </a:stretch>
                    </p:blipFill>
                    <p:spPr bwMode="auto">
                      <a:xfrm>
                        <a:off x="7508080" y="2286000"/>
                        <a:ext cx="1344613" cy="56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3276462715"/>
              </p:ext>
            </p:extLst>
          </p:nvPr>
        </p:nvGraphicFramePr>
        <p:xfrm>
          <a:off x="2436812" y="3124200"/>
          <a:ext cx="5289550" cy="1079500"/>
        </p:xfrm>
        <a:graphic>
          <a:graphicData uri="http://schemas.openxmlformats.org/presentationml/2006/ole">
            <mc:AlternateContent xmlns:mc="http://schemas.openxmlformats.org/markup-compatibility/2006">
              <mc:Choice xmlns:v="urn:schemas-microsoft-com:vml" Requires="v">
                <p:oleObj spid="_x0000_s76908" name="Equation" r:id="rId17" imgW="2247840" imgH="457200" progId="Equation.DSMT4">
                  <p:embed/>
                </p:oleObj>
              </mc:Choice>
              <mc:Fallback>
                <p:oleObj name="Equation" r:id="rId17" imgW="2247840" imgH="457200" progId="Equation.DSMT4">
                  <p:embed/>
                  <p:pic>
                    <p:nvPicPr>
                      <p:cNvPr id="0" name=""/>
                      <p:cNvPicPr>
                        <a:picLocks noChangeAspect="1" noChangeArrowheads="1"/>
                      </p:cNvPicPr>
                      <p:nvPr/>
                    </p:nvPicPr>
                    <p:blipFill>
                      <a:blip r:embed="rId18"/>
                      <a:srcRect/>
                      <a:stretch>
                        <a:fillRect/>
                      </a:stretch>
                    </p:blipFill>
                    <p:spPr bwMode="auto">
                      <a:xfrm>
                        <a:off x="2436812" y="3124200"/>
                        <a:ext cx="52895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310988811"/>
              </p:ext>
            </p:extLst>
          </p:nvPr>
        </p:nvGraphicFramePr>
        <p:xfrm>
          <a:off x="7694612" y="3352800"/>
          <a:ext cx="1195388" cy="569913"/>
        </p:xfrm>
        <a:graphic>
          <a:graphicData uri="http://schemas.openxmlformats.org/presentationml/2006/ole">
            <mc:AlternateContent xmlns:mc="http://schemas.openxmlformats.org/markup-compatibility/2006">
              <mc:Choice xmlns:v="urn:schemas-microsoft-com:vml" Requires="v">
                <p:oleObj spid="_x0000_s76909" name="Equation" r:id="rId19" imgW="507960" imgH="241200" progId="Equation.DSMT4">
                  <p:embed/>
                </p:oleObj>
              </mc:Choice>
              <mc:Fallback>
                <p:oleObj name="Equation" r:id="rId19" imgW="507960" imgH="241200" progId="Equation.DSMT4">
                  <p:embed/>
                  <p:pic>
                    <p:nvPicPr>
                      <p:cNvPr id="0" name=""/>
                      <p:cNvPicPr>
                        <a:picLocks noChangeAspect="1" noChangeArrowheads="1"/>
                      </p:cNvPicPr>
                      <p:nvPr/>
                    </p:nvPicPr>
                    <p:blipFill>
                      <a:blip r:embed="rId20"/>
                      <a:srcRect/>
                      <a:stretch>
                        <a:fillRect/>
                      </a:stretch>
                    </p:blipFill>
                    <p:spPr bwMode="auto">
                      <a:xfrm>
                        <a:off x="7694612" y="3352800"/>
                        <a:ext cx="119538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707130105"/>
              </p:ext>
            </p:extLst>
          </p:nvPr>
        </p:nvGraphicFramePr>
        <p:xfrm>
          <a:off x="2436812" y="4343400"/>
          <a:ext cx="6964363" cy="719137"/>
        </p:xfrm>
        <a:graphic>
          <a:graphicData uri="http://schemas.openxmlformats.org/presentationml/2006/ole">
            <mc:AlternateContent xmlns:mc="http://schemas.openxmlformats.org/markup-compatibility/2006">
              <mc:Choice xmlns:v="urn:schemas-microsoft-com:vml" Requires="v">
                <p:oleObj spid="_x0000_s76910" name="Equation" r:id="rId21" imgW="2958840" imgH="304560" progId="Equation.DSMT4">
                  <p:embed/>
                </p:oleObj>
              </mc:Choice>
              <mc:Fallback>
                <p:oleObj name="Equation" r:id="rId21" imgW="2958840" imgH="304560" progId="Equation.DSMT4">
                  <p:embed/>
                  <p:pic>
                    <p:nvPicPr>
                      <p:cNvPr id="0" name=""/>
                      <p:cNvPicPr>
                        <a:picLocks noChangeAspect="1" noChangeArrowheads="1"/>
                      </p:cNvPicPr>
                      <p:nvPr/>
                    </p:nvPicPr>
                    <p:blipFill>
                      <a:blip r:embed="rId22"/>
                      <a:srcRect/>
                      <a:stretch>
                        <a:fillRect/>
                      </a:stretch>
                    </p:blipFill>
                    <p:spPr bwMode="auto">
                      <a:xfrm>
                        <a:off x="2436812" y="4343400"/>
                        <a:ext cx="6964363"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2381209092"/>
              </p:ext>
            </p:extLst>
          </p:nvPr>
        </p:nvGraphicFramePr>
        <p:xfrm>
          <a:off x="9371012" y="4343400"/>
          <a:ext cx="1493838" cy="569913"/>
        </p:xfrm>
        <a:graphic>
          <a:graphicData uri="http://schemas.openxmlformats.org/presentationml/2006/ole">
            <mc:AlternateContent xmlns:mc="http://schemas.openxmlformats.org/markup-compatibility/2006">
              <mc:Choice xmlns:v="urn:schemas-microsoft-com:vml" Requires="v">
                <p:oleObj spid="_x0000_s76911" name="Equation" r:id="rId23" imgW="634680" imgH="241200" progId="Equation.DSMT4">
                  <p:embed/>
                </p:oleObj>
              </mc:Choice>
              <mc:Fallback>
                <p:oleObj name="Equation" r:id="rId23" imgW="634680" imgH="241200" progId="Equation.DSMT4">
                  <p:embed/>
                  <p:pic>
                    <p:nvPicPr>
                      <p:cNvPr id="0" name=""/>
                      <p:cNvPicPr>
                        <a:picLocks noChangeAspect="1" noChangeArrowheads="1"/>
                      </p:cNvPicPr>
                      <p:nvPr/>
                    </p:nvPicPr>
                    <p:blipFill>
                      <a:blip r:embed="rId24"/>
                      <a:srcRect/>
                      <a:stretch>
                        <a:fillRect/>
                      </a:stretch>
                    </p:blipFill>
                    <p:spPr bwMode="auto">
                      <a:xfrm>
                        <a:off x="9371012" y="4343400"/>
                        <a:ext cx="149383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99957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78631" y="838200"/>
            <a:ext cx="10340181" cy="2133600"/>
            <a:chOff x="-151606" y="840612"/>
            <a:chExt cx="10340181" cy="2133600"/>
          </a:xfrm>
        </p:grpSpPr>
        <p:sp>
          <p:nvSpPr>
            <p:cNvPr id="3" name="Rounded Rectangle 2"/>
            <p:cNvSpPr/>
            <p:nvPr/>
          </p:nvSpPr>
          <p:spPr>
            <a:xfrm>
              <a:off x="-151606" y="840612"/>
              <a:ext cx="10340181" cy="2133600"/>
            </a:xfrm>
            <a:prstGeom prst="roundRect">
              <a:avLst>
                <a:gd name="adj" fmla="val 4061"/>
              </a:avLst>
            </a:prstGeom>
            <a:solidFill>
              <a:schemeClr val="accent3">
                <a:lumMod val="20000"/>
                <a:lumOff val="80000"/>
              </a:schemeClr>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55758" y="976640"/>
              <a:ext cx="8670817" cy="1692771"/>
            </a:xfrm>
            <a:prstGeom prst="rect">
              <a:avLst/>
            </a:prstGeom>
            <a:noFill/>
          </p:spPr>
          <p:txBody>
            <a:bodyPr wrap="square" rtlCol="0">
              <a:spAutoFit/>
            </a:bodyPr>
            <a:lstStyle/>
            <a:p>
              <a:pPr algn="just"/>
              <a:r>
                <a:rPr lang="en-US" sz="2000" b="1">
                  <a:latin typeface="Arial" pitchFamily="34" charset="0"/>
                  <a:cs typeface="Arial" pitchFamily="34" charset="0"/>
                </a:rPr>
                <a:t>         </a:t>
              </a:r>
              <a:r>
                <a:rPr lang="vi-VN" sz="2600" b="1">
                  <a:latin typeface="Arial" pitchFamily="34" charset="0"/>
                  <a:cs typeface="Arial" pitchFamily="34" charset="0"/>
                </a:rPr>
                <a:t>Giả sử độ dài hai cạnh của một hình chữ nhật được biểu thị bởi </a:t>
              </a:r>
              <a:r>
                <a:rPr lang="vi-VN" sz="2600" b="1">
                  <a:solidFill>
                    <a:schemeClr val="accent2">
                      <a:lumMod val="75000"/>
                    </a:schemeClr>
                  </a:solidFill>
                  <a:latin typeface="Arial" pitchFamily="34" charset="0"/>
                  <a:cs typeface="Arial" pitchFamily="34" charset="0"/>
                </a:rPr>
                <a:t>M = x + 3y + 2 </a:t>
              </a:r>
              <a:r>
                <a:rPr lang="vi-VN" sz="2600" b="1">
                  <a:latin typeface="Arial" pitchFamily="34" charset="0"/>
                  <a:cs typeface="Arial" pitchFamily="34" charset="0"/>
                </a:rPr>
                <a:t>và </a:t>
              </a:r>
              <a:r>
                <a:rPr lang="vi-VN" sz="2600" b="1">
                  <a:solidFill>
                    <a:schemeClr val="accent2">
                      <a:lumMod val="75000"/>
                    </a:schemeClr>
                  </a:solidFill>
                  <a:latin typeface="Arial" pitchFamily="34" charset="0"/>
                  <a:cs typeface="Arial" pitchFamily="34" charset="0"/>
                </a:rPr>
                <a:t>N = x + y</a:t>
              </a:r>
              <a:r>
                <a:rPr lang="vi-VN" sz="2600" b="1">
                  <a:latin typeface="Arial" pitchFamily="34" charset="0"/>
                  <a:cs typeface="Arial" pitchFamily="34" charset="0"/>
                </a:rPr>
                <a:t>. </a:t>
              </a:r>
              <a:endParaRPr lang="en-US" sz="2600" b="1">
                <a:latin typeface="Arial" pitchFamily="34" charset="0"/>
                <a:cs typeface="Arial" pitchFamily="34" charset="0"/>
              </a:endParaRPr>
            </a:p>
            <a:p>
              <a:pPr algn="just"/>
              <a:r>
                <a:rPr lang="vi-VN" sz="2600" b="1">
                  <a:latin typeface="Arial" pitchFamily="34" charset="0"/>
                  <a:cs typeface="Arial" pitchFamily="34" charset="0"/>
                </a:rPr>
                <a:t>Khi đó, diện tích của hình chữ nhật được biểu thị bởi</a:t>
              </a:r>
              <a:r>
                <a:rPr lang="en-US" sz="2600" b="1">
                  <a:latin typeface="Arial" pitchFamily="34" charset="0"/>
                  <a:cs typeface="Arial" pitchFamily="34" charset="0"/>
                </a:rPr>
                <a:t>            	           </a:t>
              </a:r>
              <a:r>
                <a:rPr lang="es-ES" sz="2600" b="1">
                  <a:solidFill>
                    <a:schemeClr val="accent2">
                      <a:lumMod val="75000"/>
                    </a:schemeClr>
                  </a:solidFill>
                  <a:latin typeface="Arial" pitchFamily="34" charset="0"/>
                  <a:cs typeface="Arial" pitchFamily="34" charset="0"/>
                </a:rPr>
                <a:t>MN = (x + 3y + 2)(x + y)</a:t>
              </a:r>
              <a:endParaRPr lang="vi-VN" sz="2600" b="1">
                <a:solidFill>
                  <a:schemeClr val="accent2">
                    <a:lumMod val="75000"/>
                  </a:schemeClr>
                </a:solidFill>
                <a:latin typeface="Arial" pitchFamily="34" charset="0"/>
                <a:cs typeface="Arial" pitchFamily="34" charset="0"/>
              </a:endParaRPr>
            </a:p>
          </p:txBody>
        </p:sp>
      </p:grpSp>
      <p:sp>
        <p:nvSpPr>
          <p:cNvPr id="4" name="AutoShape 2" descr="Cơ cấu dân số theo giới là gì? Công thức tính và Ý nghĩ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9" name="Group 18"/>
          <p:cNvGrpSpPr/>
          <p:nvPr/>
        </p:nvGrpSpPr>
        <p:grpSpPr>
          <a:xfrm>
            <a:off x="3732212" y="3436487"/>
            <a:ext cx="8458200" cy="2194591"/>
            <a:chOff x="-1820468" y="3322234"/>
            <a:chExt cx="8458200" cy="2194591"/>
          </a:xfrm>
        </p:grpSpPr>
        <p:sp>
          <p:nvSpPr>
            <p:cNvPr id="20" name="AutoShape 26"/>
            <p:cNvSpPr>
              <a:spLocks noChangeArrowheads="1"/>
            </p:cNvSpPr>
            <p:nvPr/>
          </p:nvSpPr>
          <p:spPr bwMode="auto">
            <a:xfrm>
              <a:off x="-1820468" y="3322234"/>
              <a:ext cx="8240820" cy="2194591"/>
            </a:xfrm>
            <a:prstGeom prst="cloudCallout">
              <a:avLst>
                <a:gd name="adj1" fmla="val 15297"/>
                <a:gd name="adj2" fmla="val 12005"/>
              </a:avLst>
            </a:prstGeom>
            <a:solidFill>
              <a:schemeClr val="accent2">
                <a:lumMod val="20000"/>
                <a:lumOff val="80000"/>
              </a:scheme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lIns="91429" tIns="45715" rIns="91429" bIns="45715"/>
            <a:lstStyle/>
            <a:p>
              <a:pPr algn="ctr" eaLnBrk="1" hangingPunct="1"/>
              <a:endParaRPr lang="en-US" altLang="en-US" sz="2400" dirty="0">
                <a:latin typeface="Times New Roman" pitchFamily="18" charset="0"/>
                <a:cs typeface="Times New Roman" pitchFamily="18" charset="0"/>
                <a:sym typeface="Symbol" pitchFamily="18" charset="2"/>
              </a:endParaRPr>
            </a:p>
          </p:txBody>
        </p:sp>
        <p:sp>
          <p:nvSpPr>
            <p:cNvPr id="21" name="TextBox 20"/>
            <p:cNvSpPr txBox="1"/>
            <p:nvPr/>
          </p:nvSpPr>
          <p:spPr>
            <a:xfrm>
              <a:off x="-1058468" y="3695747"/>
              <a:ext cx="6477000" cy="1569660"/>
            </a:xfrm>
            <a:prstGeom prst="rect">
              <a:avLst/>
            </a:prstGeom>
            <a:noFill/>
          </p:spPr>
          <p:txBody>
            <a:bodyPr wrap="square" rtlCol="0">
              <a:spAutoFit/>
            </a:bodyPr>
            <a:lstStyle/>
            <a:p>
              <a:pPr algn="ctr"/>
              <a:r>
                <a:rPr lang="vi-VN" b="1">
                  <a:solidFill>
                    <a:schemeClr val="tx2">
                      <a:lumMod val="75000"/>
                    </a:schemeClr>
                  </a:solidFill>
                  <a:latin typeface="Arial" pitchFamily="34" charset="0"/>
                  <a:cs typeface="Arial" pitchFamily="34" charset="0"/>
                </a:rPr>
                <a:t>Trong tình huống này, ta phải nhân hai đa thức M và N. Phép nhân đó được thực hiện như thế nào và kết quả có phải là một đa thức hay không?</a:t>
              </a: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983771" y="3680348"/>
              <a:ext cx="1653961" cy="1836477"/>
            </a:xfrm>
            <a:prstGeom prst="rect">
              <a:avLst/>
            </a:prstGeom>
          </p:spPr>
        </p:pic>
      </p:grpSp>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631" y="78224"/>
            <a:ext cx="2720181"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3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212" y="3124200"/>
            <a:ext cx="33242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721070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5539"/>
                                        </p:tgtEl>
                                        <p:attrNameLst>
                                          <p:attrName>style.visibility</p:attrName>
                                        </p:attrNameLst>
                                      </p:cBhvr>
                                      <p:to>
                                        <p:strVal val="visible"/>
                                      </p:to>
                                    </p:set>
                                    <p:animEffect transition="in" filter="wipe(left)">
                                      <p:cBhvr>
                                        <p:cTn id="11" dur="500"/>
                                        <p:tgtEl>
                                          <p:spTgt spid="6553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8" y="150696"/>
            <a:ext cx="9973513" cy="1627177"/>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2" name="Rectangle 41"/>
          <p:cNvSpPr/>
          <p:nvPr/>
        </p:nvSpPr>
        <p:spPr>
          <a:xfrm>
            <a:off x="-1588" y="-48787"/>
            <a:ext cx="11782531" cy="132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435226" y="228600"/>
            <a:ext cx="6402386" cy="492443"/>
          </a:xfrm>
          <a:prstGeom prst="rect">
            <a:avLst/>
          </a:prstGeom>
          <a:noFill/>
        </p:spPr>
        <p:txBody>
          <a:bodyPr wrap="square" rtlCol="0">
            <a:spAutoFit/>
          </a:bodyPr>
          <a:lstStyle/>
          <a:p>
            <a:r>
              <a:rPr lang="vi-VN" sz="2600" b="1">
                <a:latin typeface="Arial" pitchFamily="34" charset="0"/>
                <a:cs typeface="Arial" pitchFamily="34" charset="0"/>
              </a:rPr>
              <a:t>Tìm tích của đơn thức với đa thức:</a:t>
            </a:r>
          </a:p>
        </p:txBody>
      </p:sp>
      <p:pic>
        <p:nvPicPr>
          <p:cNvPr id="4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5780" y="1935997"/>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1.25</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Object 10"/>
          <p:cNvGraphicFramePr>
            <a:graphicFrameLocks noChangeAspect="1"/>
          </p:cNvGraphicFramePr>
          <p:nvPr>
            <p:extLst>
              <p:ext uri="{D42A27DB-BD31-4B8C-83A1-F6EECF244321}">
                <p14:modId xmlns:p14="http://schemas.microsoft.com/office/powerpoint/2010/main" val="3446442656"/>
              </p:ext>
            </p:extLst>
          </p:nvPr>
        </p:nvGraphicFramePr>
        <p:xfrm>
          <a:off x="2360612" y="876056"/>
          <a:ext cx="4095750" cy="568325"/>
        </p:xfrm>
        <a:graphic>
          <a:graphicData uri="http://schemas.openxmlformats.org/presentationml/2006/ole">
            <mc:AlternateContent xmlns:mc="http://schemas.openxmlformats.org/markup-compatibility/2006">
              <mc:Choice xmlns:v="urn:schemas-microsoft-com:vml" Requires="v">
                <p:oleObj spid="_x0000_s77889" name="Equation" r:id="rId7" imgW="1739880" imgH="241200" progId="Equation.DSMT4">
                  <p:embed/>
                </p:oleObj>
              </mc:Choice>
              <mc:Fallback>
                <p:oleObj name="Equation" r:id="rId7" imgW="1739880" imgH="241200" progId="Equation.DSMT4">
                  <p:embed/>
                  <p:pic>
                    <p:nvPicPr>
                      <p:cNvPr id="0" name=""/>
                      <p:cNvPicPr>
                        <a:picLocks noChangeAspect="1" noChangeArrowheads="1"/>
                      </p:cNvPicPr>
                      <p:nvPr/>
                    </p:nvPicPr>
                    <p:blipFill>
                      <a:blip r:embed="rId8"/>
                      <a:srcRect/>
                      <a:stretch>
                        <a:fillRect/>
                      </a:stretch>
                    </p:blipFill>
                    <p:spPr bwMode="auto">
                      <a:xfrm>
                        <a:off x="2360612" y="876056"/>
                        <a:ext cx="409575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1258862943"/>
              </p:ext>
            </p:extLst>
          </p:nvPr>
        </p:nvGraphicFramePr>
        <p:xfrm>
          <a:off x="7466012" y="637608"/>
          <a:ext cx="4003675" cy="1076325"/>
        </p:xfrm>
        <a:graphic>
          <a:graphicData uri="http://schemas.openxmlformats.org/presentationml/2006/ole">
            <mc:AlternateContent xmlns:mc="http://schemas.openxmlformats.org/markup-compatibility/2006">
              <mc:Choice xmlns:v="urn:schemas-microsoft-com:vml" Requires="v">
                <p:oleObj spid="_x0000_s77890" name="Equation" r:id="rId9" imgW="1701720" imgH="457200" progId="Equation.DSMT4">
                  <p:embed/>
                </p:oleObj>
              </mc:Choice>
              <mc:Fallback>
                <p:oleObj name="Equation" r:id="rId9" imgW="1701720" imgH="457200" progId="Equation.DSMT4">
                  <p:embed/>
                  <p:pic>
                    <p:nvPicPr>
                      <p:cNvPr id="0" name=""/>
                      <p:cNvPicPr>
                        <a:picLocks noChangeAspect="1" noChangeArrowheads="1"/>
                      </p:cNvPicPr>
                      <p:nvPr/>
                    </p:nvPicPr>
                    <p:blipFill>
                      <a:blip r:embed="rId10"/>
                      <a:srcRect/>
                      <a:stretch>
                        <a:fillRect/>
                      </a:stretch>
                    </p:blipFill>
                    <p:spPr bwMode="auto">
                      <a:xfrm>
                        <a:off x="7466012" y="637608"/>
                        <a:ext cx="40036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407811001"/>
              </p:ext>
            </p:extLst>
          </p:nvPr>
        </p:nvGraphicFramePr>
        <p:xfrm>
          <a:off x="1720994" y="2388105"/>
          <a:ext cx="9859818" cy="518102"/>
        </p:xfrm>
        <a:graphic>
          <a:graphicData uri="http://schemas.openxmlformats.org/presentationml/2006/ole">
            <mc:AlternateContent xmlns:mc="http://schemas.openxmlformats.org/markup-compatibility/2006">
              <mc:Choice xmlns:v="urn:schemas-microsoft-com:vml" Requires="v">
                <p:oleObj spid="_x0000_s77891" name="Equation" r:id="rId11" imgW="4609800" imgH="241200" progId="Equation.DSMT4">
                  <p:embed/>
                </p:oleObj>
              </mc:Choice>
              <mc:Fallback>
                <p:oleObj name="Equation" r:id="rId11" imgW="4609800" imgH="241200" progId="Equation.DSMT4">
                  <p:embed/>
                  <p:pic>
                    <p:nvPicPr>
                      <p:cNvPr id="0" name=""/>
                      <p:cNvPicPr>
                        <a:picLocks noChangeAspect="1" noChangeArrowheads="1"/>
                      </p:cNvPicPr>
                      <p:nvPr/>
                    </p:nvPicPr>
                    <p:blipFill>
                      <a:blip r:embed="rId12"/>
                      <a:srcRect/>
                      <a:stretch>
                        <a:fillRect/>
                      </a:stretch>
                    </p:blipFill>
                    <p:spPr bwMode="auto">
                      <a:xfrm>
                        <a:off x="1720994" y="2388105"/>
                        <a:ext cx="9859818" cy="51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1935706981"/>
              </p:ext>
            </p:extLst>
          </p:nvPr>
        </p:nvGraphicFramePr>
        <p:xfrm>
          <a:off x="5392102" y="3088322"/>
          <a:ext cx="3674110" cy="569278"/>
        </p:xfrm>
        <a:graphic>
          <a:graphicData uri="http://schemas.openxmlformats.org/presentationml/2006/ole">
            <mc:AlternateContent xmlns:mc="http://schemas.openxmlformats.org/markup-compatibility/2006">
              <mc:Choice xmlns:v="urn:schemas-microsoft-com:vml" Requires="v">
                <p:oleObj spid="_x0000_s77892" name="Equation" r:id="rId13" imgW="1562040" imgH="241200" progId="Equation.DSMT4">
                  <p:embed/>
                </p:oleObj>
              </mc:Choice>
              <mc:Fallback>
                <p:oleObj name="Equation" r:id="rId13" imgW="1562040" imgH="241200" progId="Equation.DSMT4">
                  <p:embed/>
                  <p:pic>
                    <p:nvPicPr>
                      <p:cNvPr id="0" name=""/>
                      <p:cNvPicPr>
                        <a:picLocks noChangeAspect="1" noChangeArrowheads="1"/>
                      </p:cNvPicPr>
                      <p:nvPr/>
                    </p:nvPicPr>
                    <p:blipFill>
                      <a:blip r:embed="rId14"/>
                      <a:srcRect/>
                      <a:stretch>
                        <a:fillRect/>
                      </a:stretch>
                    </p:blipFill>
                    <p:spPr bwMode="auto">
                      <a:xfrm>
                        <a:off x="5392102" y="3088322"/>
                        <a:ext cx="3674110" cy="56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2176037447"/>
              </p:ext>
            </p:extLst>
          </p:nvPr>
        </p:nvGraphicFramePr>
        <p:xfrm>
          <a:off x="1741847" y="3733800"/>
          <a:ext cx="8229600" cy="981075"/>
        </p:xfrm>
        <a:graphic>
          <a:graphicData uri="http://schemas.openxmlformats.org/presentationml/2006/ole">
            <mc:AlternateContent xmlns:mc="http://schemas.openxmlformats.org/markup-compatibility/2006">
              <mc:Choice xmlns:v="urn:schemas-microsoft-com:vml" Requires="v">
                <p:oleObj spid="_x0000_s77893" name="Equation" r:id="rId15" imgW="3848040" imgH="457200" progId="Equation.DSMT4">
                  <p:embed/>
                </p:oleObj>
              </mc:Choice>
              <mc:Fallback>
                <p:oleObj name="Equation" r:id="rId15" imgW="3848040" imgH="457200" progId="Equation.DSMT4">
                  <p:embed/>
                  <p:pic>
                    <p:nvPicPr>
                      <p:cNvPr id="0" name=""/>
                      <p:cNvPicPr>
                        <a:picLocks noChangeAspect="1" noChangeArrowheads="1"/>
                      </p:cNvPicPr>
                      <p:nvPr/>
                    </p:nvPicPr>
                    <p:blipFill>
                      <a:blip r:embed="rId16"/>
                      <a:srcRect/>
                      <a:stretch>
                        <a:fillRect/>
                      </a:stretch>
                    </p:blipFill>
                    <p:spPr bwMode="auto">
                      <a:xfrm>
                        <a:off x="1741847" y="3733800"/>
                        <a:ext cx="82296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2656411525"/>
              </p:ext>
            </p:extLst>
          </p:nvPr>
        </p:nvGraphicFramePr>
        <p:xfrm>
          <a:off x="5388134" y="4764722"/>
          <a:ext cx="3525678" cy="569278"/>
        </p:xfrm>
        <a:graphic>
          <a:graphicData uri="http://schemas.openxmlformats.org/presentationml/2006/ole">
            <mc:AlternateContent xmlns:mc="http://schemas.openxmlformats.org/markup-compatibility/2006">
              <mc:Choice xmlns:v="urn:schemas-microsoft-com:vml" Requires="v">
                <p:oleObj spid="_x0000_s77894" name="Equation" r:id="rId17" imgW="1498320" imgH="241200" progId="Equation.DSMT4">
                  <p:embed/>
                </p:oleObj>
              </mc:Choice>
              <mc:Fallback>
                <p:oleObj name="Equation" r:id="rId17" imgW="1498320" imgH="241200" progId="Equation.DSMT4">
                  <p:embed/>
                  <p:pic>
                    <p:nvPicPr>
                      <p:cNvPr id="0" name=""/>
                      <p:cNvPicPr>
                        <a:picLocks noChangeAspect="1" noChangeArrowheads="1"/>
                      </p:cNvPicPr>
                      <p:nvPr/>
                    </p:nvPicPr>
                    <p:blipFill>
                      <a:blip r:embed="rId18"/>
                      <a:srcRect/>
                      <a:stretch>
                        <a:fillRect/>
                      </a:stretch>
                    </p:blipFill>
                    <p:spPr bwMode="auto">
                      <a:xfrm>
                        <a:off x="5388134" y="4764722"/>
                        <a:ext cx="3525678" cy="56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780982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8" y="160223"/>
            <a:ext cx="9973513" cy="1439978"/>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2" name="Rectangle 41"/>
          <p:cNvSpPr/>
          <p:nvPr/>
        </p:nvSpPr>
        <p:spPr>
          <a:xfrm>
            <a:off x="-1588" y="-48787"/>
            <a:ext cx="11782531" cy="132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435226" y="228600"/>
            <a:ext cx="6402386" cy="492443"/>
          </a:xfrm>
          <a:prstGeom prst="rect">
            <a:avLst/>
          </a:prstGeom>
          <a:noFill/>
        </p:spPr>
        <p:txBody>
          <a:bodyPr wrap="square" rtlCol="0">
            <a:spAutoFit/>
          </a:bodyPr>
          <a:lstStyle/>
          <a:p>
            <a:r>
              <a:rPr lang="vi-VN" sz="2600" b="1">
                <a:latin typeface="Arial" pitchFamily="34" charset="0"/>
                <a:cs typeface="Arial" pitchFamily="34" charset="0"/>
              </a:rPr>
              <a:t>Rút gọn biểu thức</a:t>
            </a:r>
            <a:r>
              <a:rPr lang="en-US" sz="2600" b="1">
                <a:latin typeface="Arial" pitchFamily="34" charset="0"/>
                <a:cs typeface="Arial" pitchFamily="34" charset="0"/>
              </a:rPr>
              <a:t> </a:t>
            </a:r>
            <a:r>
              <a:rPr lang="vi-VN" sz="2600" b="1">
                <a:latin typeface="Arial" pitchFamily="34" charset="0"/>
                <a:cs typeface="Arial" pitchFamily="34" charset="0"/>
              </a:rPr>
              <a:t>:</a:t>
            </a:r>
          </a:p>
        </p:txBody>
      </p:sp>
      <p:pic>
        <p:nvPicPr>
          <p:cNvPr id="4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612" y="176955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1.26</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Object 10"/>
          <p:cNvGraphicFramePr>
            <a:graphicFrameLocks noChangeAspect="1"/>
          </p:cNvGraphicFramePr>
          <p:nvPr>
            <p:extLst>
              <p:ext uri="{D42A27DB-BD31-4B8C-83A1-F6EECF244321}">
                <p14:modId xmlns:p14="http://schemas.microsoft.com/office/powerpoint/2010/main" val="2960728211"/>
              </p:ext>
            </p:extLst>
          </p:nvPr>
        </p:nvGraphicFramePr>
        <p:xfrm>
          <a:off x="4074952" y="685800"/>
          <a:ext cx="4997768" cy="625158"/>
        </p:xfrm>
        <a:graphic>
          <a:graphicData uri="http://schemas.openxmlformats.org/presentationml/2006/ole">
            <mc:AlternateContent xmlns:mc="http://schemas.openxmlformats.org/markup-compatibility/2006">
              <mc:Choice xmlns:v="urn:schemas-microsoft-com:vml" Requires="v">
                <p:oleObj spid="_x0000_s78911" name="Equation" r:id="rId7" imgW="1930320" imgH="241200" progId="Equation.DSMT4">
                  <p:embed/>
                </p:oleObj>
              </mc:Choice>
              <mc:Fallback>
                <p:oleObj name="Equation" r:id="rId7" imgW="1930320" imgH="241200" progId="Equation.DSMT4">
                  <p:embed/>
                  <p:pic>
                    <p:nvPicPr>
                      <p:cNvPr id="0" name=""/>
                      <p:cNvPicPr>
                        <a:picLocks noChangeAspect="1" noChangeArrowheads="1"/>
                      </p:cNvPicPr>
                      <p:nvPr/>
                    </p:nvPicPr>
                    <p:blipFill>
                      <a:blip r:embed="rId8"/>
                      <a:srcRect/>
                      <a:stretch>
                        <a:fillRect/>
                      </a:stretch>
                    </p:blipFill>
                    <p:spPr bwMode="auto">
                      <a:xfrm>
                        <a:off x="4074952" y="685800"/>
                        <a:ext cx="4997768" cy="625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1229702733"/>
              </p:ext>
            </p:extLst>
          </p:nvPr>
        </p:nvGraphicFramePr>
        <p:xfrm>
          <a:off x="3916362" y="2183923"/>
          <a:ext cx="4540250" cy="569278"/>
        </p:xfrm>
        <a:graphic>
          <a:graphicData uri="http://schemas.openxmlformats.org/presentationml/2006/ole">
            <mc:AlternateContent xmlns:mc="http://schemas.openxmlformats.org/markup-compatibility/2006">
              <mc:Choice xmlns:v="urn:schemas-microsoft-com:vml" Requires="v">
                <p:oleObj spid="_x0000_s78912" name="Equation" r:id="rId9" imgW="1930320" imgH="241200" progId="Equation.DSMT4">
                  <p:embed/>
                </p:oleObj>
              </mc:Choice>
              <mc:Fallback>
                <p:oleObj name="Equation" r:id="rId9" imgW="1930320" imgH="241200" progId="Equation.DSMT4">
                  <p:embed/>
                  <p:pic>
                    <p:nvPicPr>
                      <p:cNvPr id="0" name=""/>
                      <p:cNvPicPr>
                        <a:picLocks noChangeAspect="1" noChangeArrowheads="1"/>
                      </p:cNvPicPr>
                      <p:nvPr/>
                    </p:nvPicPr>
                    <p:blipFill>
                      <a:blip r:embed="rId10"/>
                      <a:srcRect/>
                      <a:stretch>
                        <a:fillRect/>
                      </a:stretch>
                    </p:blipFill>
                    <p:spPr bwMode="auto">
                      <a:xfrm>
                        <a:off x="3916362" y="2183923"/>
                        <a:ext cx="4540250" cy="56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TextBox 15"/>
          <p:cNvSpPr txBox="1"/>
          <p:nvPr/>
        </p:nvSpPr>
        <p:spPr>
          <a:xfrm>
            <a:off x="2064498" y="2209800"/>
            <a:ext cx="1743914" cy="492443"/>
          </a:xfrm>
          <a:prstGeom prst="rect">
            <a:avLst/>
          </a:prstGeom>
          <a:noFill/>
        </p:spPr>
        <p:txBody>
          <a:bodyPr wrap="square" rtlCol="0">
            <a:spAutoFit/>
          </a:bodyPr>
          <a:lstStyle/>
          <a:p>
            <a:pPr marL="457200" indent="-457200" algn="just">
              <a:buFont typeface="Wingdings" pitchFamily="2" charset="2"/>
              <a:buChar char="v"/>
            </a:pPr>
            <a:r>
              <a:rPr lang="en-US" sz="2600" b="1">
                <a:latin typeface="Arial" pitchFamily="34" charset="0"/>
                <a:cs typeface="Arial" pitchFamily="34" charset="0"/>
              </a:rPr>
              <a:t>Ta có : </a:t>
            </a:r>
            <a:endParaRPr lang="vi-VN" sz="2600" b="1" baseline="30000">
              <a:latin typeface="Arial" pitchFamily="34" charset="0"/>
              <a:cs typeface="Arial" pitchFamily="34" charset="0"/>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786894129"/>
              </p:ext>
            </p:extLst>
          </p:nvPr>
        </p:nvGraphicFramePr>
        <p:xfrm>
          <a:off x="4256087" y="2819400"/>
          <a:ext cx="5495925" cy="569913"/>
        </p:xfrm>
        <a:graphic>
          <a:graphicData uri="http://schemas.openxmlformats.org/presentationml/2006/ole">
            <mc:AlternateContent xmlns:mc="http://schemas.openxmlformats.org/markup-compatibility/2006">
              <mc:Choice xmlns:v="urn:schemas-microsoft-com:vml" Requires="v">
                <p:oleObj spid="_x0000_s78913" name="Equation" r:id="rId11" imgW="2336760" imgH="241200" progId="Equation.DSMT4">
                  <p:embed/>
                </p:oleObj>
              </mc:Choice>
              <mc:Fallback>
                <p:oleObj name="Equation" r:id="rId11" imgW="2336760" imgH="241200" progId="Equation.DSMT4">
                  <p:embed/>
                  <p:pic>
                    <p:nvPicPr>
                      <p:cNvPr id="0" name=""/>
                      <p:cNvPicPr>
                        <a:picLocks noChangeAspect="1" noChangeArrowheads="1"/>
                      </p:cNvPicPr>
                      <p:nvPr/>
                    </p:nvPicPr>
                    <p:blipFill>
                      <a:blip r:embed="rId12"/>
                      <a:srcRect/>
                      <a:stretch>
                        <a:fillRect/>
                      </a:stretch>
                    </p:blipFill>
                    <p:spPr bwMode="auto">
                      <a:xfrm>
                        <a:off x="4256087" y="2819400"/>
                        <a:ext cx="5495925"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775466186"/>
              </p:ext>
            </p:extLst>
          </p:nvPr>
        </p:nvGraphicFramePr>
        <p:xfrm>
          <a:off x="4256087" y="3520546"/>
          <a:ext cx="4360863" cy="569913"/>
        </p:xfrm>
        <a:graphic>
          <a:graphicData uri="http://schemas.openxmlformats.org/presentationml/2006/ole">
            <mc:AlternateContent xmlns:mc="http://schemas.openxmlformats.org/markup-compatibility/2006">
              <mc:Choice xmlns:v="urn:schemas-microsoft-com:vml" Requires="v">
                <p:oleObj spid="_x0000_s78914" name="Equation" r:id="rId13" imgW="1854000" imgH="241200" progId="Equation.DSMT4">
                  <p:embed/>
                </p:oleObj>
              </mc:Choice>
              <mc:Fallback>
                <p:oleObj name="Equation" r:id="rId13" imgW="1854000" imgH="241200" progId="Equation.DSMT4">
                  <p:embed/>
                  <p:pic>
                    <p:nvPicPr>
                      <p:cNvPr id="0" name=""/>
                      <p:cNvPicPr>
                        <a:picLocks noChangeAspect="1" noChangeArrowheads="1"/>
                      </p:cNvPicPr>
                      <p:nvPr/>
                    </p:nvPicPr>
                    <p:blipFill>
                      <a:blip r:embed="rId14"/>
                      <a:srcRect/>
                      <a:stretch>
                        <a:fillRect/>
                      </a:stretch>
                    </p:blipFill>
                    <p:spPr bwMode="auto">
                      <a:xfrm>
                        <a:off x="4256087" y="3520546"/>
                        <a:ext cx="43608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821987700"/>
              </p:ext>
            </p:extLst>
          </p:nvPr>
        </p:nvGraphicFramePr>
        <p:xfrm>
          <a:off x="4256087" y="4221692"/>
          <a:ext cx="5197475" cy="719137"/>
        </p:xfrm>
        <a:graphic>
          <a:graphicData uri="http://schemas.openxmlformats.org/presentationml/2006/ole">
            <mc:AlternateContent xmlns:mc="http://schemas.openxmlformats.org/markup-compatibility/2006">
              <mc:Choice xmlns:v="urn:schemas-microsoft-com:vml" Requires="v">
                <p:oleObj spid="_x0000_s78915" name="Equation" r:id="rId15" imgW="2209680" imgH="304560" progId="Equation.DSMT4">
                  <p:embed/>
                </p:oleObj>
              </mc:Choice>
              <mc:Fallback>
                <p:oleObj name="Equation" r:id="rId15" imgW="2209680" imgH="304560" progId="Equation.DSMT4">
                  <p:embed/>
                  <p:pic>
                    <p:nvPicPr>
                      <p:cNvPr id="0" name=""/>
                      <p:cNvPicPr>
                        <a:picLocks noChangeAspect="1" noChangeArrowheads="1"/>
                      </p:cNvPicPr>
                      <p:nvPr/>
                    </p:nvPicPr>
                    <p:blipFill>
                      <a:blip r:embed="rId16"/>
                      <a:srcRect/>
                      <a:stretch>
                        <a:fillRect/>
                      </a:stretch>
                    </p:blipFill>
                    <p:spPr bwMode="auto">
                      <a:xfrm>
                        <a:off x="4256087" y="4221692"/>
                        <a:ext cx="51974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808208598"/>
              </p:ext>
            </p:extLst>
          </p:nvPr>
        </p:nvGraphicFramePr>
        <p:xfrm>
          <a:off x="4256087" y="5029200"/>
          <a:ext cx="1135063" cy="479425"/>
        </p:xfrm>
        <a:graphic>
          <a:graphicData uri="http://schemas.openxmlformats.org/presentationml/2006/ole">
            <mc:AlternateContent xmlns:mc="http://schemas.openxmlformats.org/markup-compatibility/2006">
              <mc:Choice xmlns:v="urn:schemas-microsoft-com:vml" Requires="v">
                <p:oleObj spid="_x0000_s78916" name="Equation" r:id="rId17" imgW="482400" imgH="203040" progId="Equation.DSMT4">
                  <p:embed/>
                </p:oleObj>
              </mc:Choice>
              <mc:Fallback>
                <p:oleObj name="Equation" r:id="rId17" imgW="482400" imgH="203040" progId="Equation.DSMT4">
                  <p:embed/>
                  <p:pic>
                    <p:nvPicPr>
                      <p:cNvPr id="0" name=""/>
                      <p:cNvPicPr>
                        <a:picLocks noChangeAspect="1" noChangeArrowheads="1"/>
                      </p:cNvPicPr>
                      <p:nvPr/>
                    </p:nvPicPr>
                    <p:blipFill>
                      <a:blip r:embed="rId18"/>
                      <a:srcRect/>
                      <a:stretch>
                        <a:fillRect/>
                      </a:stretch>
                    </p:blipFill>
                    <p:spPr bwMode="auto">
                      <a:xfrm>
                        <a:off x="4256087" y="5029200"/>
                        <a:ext cx="11350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2184833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9" y="160223"/>
            <a:ext cx="9821114" cy="1439978"/>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2" name="Rectangle 41"/>
          <p:cNvSpPr/>
          <p:nvPr/>
        </p:nvSpPr>
        <p:spPr>
          <a:xfrm>
            <a:off x="-1588" y="-48787"/>
            <a:ext cx="11782531" cy="132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435226" y="228600"/>
            <a:ext cx="6402386" cy="492443"/>
          </a:xfrm>
          <a:prstGeom prst="rect">
            <a:avLst/>
          </a:prstGeom>
          <a:noFill/>
        </p:spPr>
        <p:txBody>
          <a:bodyPr wrap="square" rtlCol="0">
            <a:spAutoFit/>
          </a:bodyPr>
          <a:lstStyle/>
          <a:p>
            <a:r>
              <a:rPr lang="vi-VN" sz="2600" b="1">
                <a:latin typeface="Arial" pitchFamily="34" charset="0"/>
                <a:cs typeface="Arial" pitchFamily="34" charset="0"/>
              </a:rPr>
              <a:t>Làm tính nhân</a:t>
            </a:r>
            <a:r>
              <a:rPr lang="en-US" sz="2600" b="1">
                <a:latin typeface="Arial" pitchFamily="34" charset="0"/>
                <a:cs typeface="Arial" pitchFamily="34" charset="0"/>
              </a:rPr>
              <a:t> </a:t>
            </a:r>
            <a:r>
              <a:rPr lang="vi-VN" sz="2600" b="1">
                <a:latin typeface="Arial" pitchFamily="34" charset="0"/>
                <a:cs typeface="Arial" pitchFamily="34" charset="0"/>
              </a:rPr>
              <a:t>:</a:t>
            </a:r>
          </a:p>
        </p:txBody>
      </p:sp>
      <p:pic>
        <p:nvPicPr>
          <p:cNvPr id="4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612" y="176955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1.27</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Object 10"/>
          <p:cNvGraphicFramePr>
            <a:graphicFrameLocks noChangeAspect="1"/>
          </p:cNvGraphicFramePr>
          <p:nvPr>
            <p:extLst>
              <p:ext uri="{D42A27DB-BD31-4B8C-83A1-F6EECF244321}">
                <p14:modId xmlns:p14="http://schemas.microsoft.com/office/powerpoint/2010/main" val="499387614"/>
              </p:ext>
            </p:extLst>
          </p:nvPr>
        </p:nvGraphicFramePr>
        <p:xfrm>
          <a:off x="2684895" y="756906"/>
          <a:ext cx="3437659" cy="717261"/>
        </p:xfrm>
        <a:graphic>
          <a:graphicData uri="http://schemas.openxmlformats.org/presentationml/2006/ole">
            <mc:AlternateContent xmlns:mc="http://schemas.openxmlformats.org/markup-compatibility/2006">
              <mc:Choice xmlns:v="urn:schemas-microsoft-com:vml" Requires="v">
                <p:oleObj spid="_x0000_s79934" name="Equation" r:id="rId7" imgW="1460160" imgH="304560" progId="Equation.DSMT4">
                  <p:embed/>
                </p:oleObj>
              </mc:Choice>
              <mc:Fallback>
                <p:oleObj name="Equation" r:id="rId7" imgW="1460160" imgH="304560" progId="Equation.DSMT4">
                  <p:embed/>
                  <p:pic>
                    <p:nvPicPr>
                      <p:cNvPr id="0" name=""/>
                      <p:cNvPicPr>
                        <a:picLocks noChangeAspect="1" noChangeArrowheads="1"/>
                      </p:cNvPicPr>
                      <p:nvPr/>
                    </p:nvPicPr>
                    <p:blipFill>
                      <a:blip r:embed="rId8"/>
                      <a:srcRect/>
                      <a:stretch>
                        <a:fillRect/>
                      </a:stretch>
                    </p:blipFill>
                    <p:spPr bwMode="auto">
                      <a:xfrm>
                        <a:off x="2684895" y="756906"/>
                        <a:ext cx="3437659" cy="717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42284477"/>
              </p:ext>
            </p:extLst>
          </p:nvPr>
        </p:nvGraphicFramePr>
        <p:xfrm>
          <a:off x="1979612" y="2102434"/>
          <a:ext cx="8931275" cy="720725"/>
        </p:xfrm>
        <a:graphic>
          <a:graphicData uri="http://schemas.openxmlformats.org/presentationml/2006/ole">
            <mc:AlternateContent xmlns:mc="http://schemas.openxmlformats.org/markup-compatibility/2006">
              <mc:Choice xmlns:v="urn:schemas-microsoft-com:vml" Requires="v">
                <p:oleObj spid="_x0000_s79935" name="Equation" r:id="rId9" imgW="3797280" imgH="304560" progId="Equation.DSMT4">
                  <p:embed/>
                </p:oleObj>
              </mc:Choice>
              <mc:Fallback>
                <p:oleObj name="Equation" r:id="rId9" imgW="3797280" imgH="304560" progId="Equation.DSMT4">
                  <p:embed/>
                  <p:pic>
                    <p:nvPicPr>
                      <p:cNvPr id="0" name=""/>
                      <p:cNvPicPr>
                        <a:picLocks noChangeAspect="1" noChangeArrowheads="1"/>
                      </p:cNvPicPr>
                      <p:nvPr/>
                    </p:nvPicPr>
                    <p:blipFill>
                      <a:blip r:embed="rId10"/>
                      <a:srcRect/>
                      <a:stretch>
                        <a:fillRect/>
                      </a:stretch>
                    </p:blipFill>
                    <p:spPr bwMode="auto">
                      <a:xfrm>
                        <a:off x="1979612" y="2102434"/>
                        <a:ext cx="89312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2478480728"/>
              </p:ext>
            </p:extLst>
          </p:nvPr>
        </p:nvGraphicFramePr>
        <p:xfrm>
          <a:off x="7325952" y="577705"/>
          <a:ext cx="4215535" cy="1076614"/>
        </p:xfrm>
        <a:graphic>
          <a:graphicData uri="http://schemas.openxmlformats.org/presentationml/2006/ole">
            <mc:AlternateContent xmlns:mc="http://schemas.openxmlformats.org/markup-compatibility/2006">
              <mc:Choice xmlns:v="urn:schemas-microsoft-com:vml" Requires="v">
                <p:oleObj spid="_x0000_s79936" name="Equation" r:id="rId11" imgW="1790640" imgH="457200" progId="Equation.DSMT4">
                  <p:embed/>
                </p:oleObj>
              </mc:Choice>
              <mc:Fallback>
                <p:oleObj name="Equation" r:id="rId11" imgW="1790640" imgH="457200" progId="Equation.DSMT4">
                  <p:embed/>
                  <p:pic>
                    <p:nvPicPr>
                      <p:cNvPr id="0" name=""/>
                      <p:cNvPicPr>
                        <a:picLocks noChangeAspect="1" noChangeArrowheads="1"/>
                      </p:cNvPicPr>
                      <p:nvPr/>
                    </p:nvPicPr>
                    <p:blipFill>
                      <a:blip r:embed="rId12"/>
                      <a:srcRect/>
                      <a:stretch>
                        <a:fillRect/>
                      </a:stretch>
                    </p:blipFill>
                    <p:spPr bwMode="auto">
                      <a:xfrm>
                        <a:off x="7325952" y="577705"/>
                        <a:ext cx="4215535" cy="1076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2322756381"/>
              </p:ext>
            </p:extLst>
          </p:nvPr>
        </p:nvGraphicFramePr>
        <p:xfrm>
          <a:off x="5422900" y="2743200"/>
          <a:ext cx="4689475" cy="569912"/>
        </p:xfrm>
        <a:graphic>
          <a:graphicData uri="http://schemas.openxmlformats.org/presentationml/2006/ole">
            <mc:AlternateContent xmlns:mc="http://schemas.openxmlformats.org/markup-compatibility/2006">
              <mc:Choice xmlns:v="urn:schemas-microsoft-com:vml" Requires="v">
                <p:oleObj spid="_x0000_s79937" name="Equation" r:id="rId13" imgW="1993680" imgH="241200" progId="Equation.DSMT4">
                  <p:embed/>
                </p:oleObj>
              </mc:Choice>
              <mc:Fallback>
                <p:oleObj name="Equation" r:id="rId13" imgW="1993680" imgH="241200" progId="Equation.DSMT4">
                  <p:embed/>
                  <p:pic>
                    <p:nvPicPr>
                      <p:cNvPr id="0" name=""/>
                      <p:cNvPicPr>
                        <a:picLocks noChangeAspect="1" noChangeArrowheads="1"/>
                      </p:cNvPicPr>
                      <p:nvPr/>
                    </p:nvPicPr>
                    <p:blipFill>
                      <a:blip r:embed="rId14"/>
                      <a:srcRect/>
                      <a:stretch>
                        <a:fillRect/>
                      </a:stretch>
                    </p:blipFill>
                    <p:spPr bwMode="auto">
                      <a:xfrm>
                        <a:off x="5422900" y="2743200"/>
                        <a:ext cx="468947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2914928319"/>
              </p:ext>
            </p:extLst>
          </p:nvPr>
        </p:nvGraphicFramePr>
        <p:xfrm>
          <a:off x="5422900" y="3441700"/>
          <a:ext cx="4957762" cy="660400"/>
        </p:xfrm>
        <a:graphic>
          <a:graphicData uri="http://schemas.openxmlformats.org/presentationml/2006/ole">
            <mc:AlternateContent xmlns:mc="http://schemas.openxmlformats.org/markup-compatibility/2006">
              <mc:Choice xmlns:v="urn:schemas-microsoft-com:vml" Requires="v">
                <p:oleObj spid="_x0000_s79938" name="Equation" r:id="rId15" imgW="2108160" imgH="279360" progId="Equation.DSMT4">
                  <p:embed/>
                </p:oleObj>
              </mc:Choice>
              <mc:Fallback>
                <p:oleObj name="Equation" r:id="rId15" imgW="2108160" imgH="279360" progId="Equation.DSMT4">
                  <p:embed/>
                  <p:pic>
                    <p:nvPicPr>
                      <p:cNvPr id="0" name=""/>
                      <p:cNvPicPr>
                        <a:picLocks noChangeAspect="1" noChangeArrowheads="1"/>
                      </p:cNvPicPr>
                      <p:nvPr/>
                    </p:nvPicPr>
                    <p:blipFill>
                      <a:blip r:embed="rId16"/>
                      <a:srcRect/>
                      <a:stretch>
                        <a:fillRect/>
                      </a:stretch>
                    </p:blipFill>
                    <p:spPr bwMode="auto">
                      <a:xfrm>
                        <a:off x="5422900" y="3441700"/>
                        <a:ext cx="4957762"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4134032645"/>
              </p:ext>
            </p:extLst>
          </p:nvPr>
        </p:nvGraphicFramePr>
        <p:xfrm>
          <a:off x="5422900" y="4191000"/>
          <a:ext cx="4030662" cy="569913"/>
        </p:xfrm>
        <a:graphic>
          <a:graphicData uri="http://schemas.openxmlformats.org/presentationml/2006/ole">
            <mc:AlternateContent xmlns:mc="http://schemas.openxmlformats.org/markup-compatibility/2006">
              <mc:Choice xmlns:v="urn:schemas-microsoft-com:vml" Requires="v">
                <p:oleObj spid="_x0000_s79939" name="Equation" r:id="rId17" imgW="1714320" imgH="241200" progId="Equation.DSMT4">
                  <p:embed/>
                </p:oleObj>
              </mc:Choice>
              <mc:Fallback>
                <p:oleObj name="Equation" r:id="rId17" imgW="1714320" imgH="241200" progId="Equation.DSMT4">
                  <p:embed/>
                  <p:pic>
                    <p:nvPicPr>
                      <p:cNvPr id="0" name=""/>
                      <p:cNvPicPr>
                        <a:picLocks noChangeAspect="1" noChangeArrowheads="1"/>
                      </p:cNvPicPr>
                      <p:nvPr/>
                    </p:nvPicPr>
                    <p:blipFill>
                      <a:blip r:embed="rId18"/>
                      <a:srcRect/>
                      <a:stretch>
                        <a:fillRect/>
                      </a:stretch>
                    </p:blipFill>
                    <p:spPr bwMode="auto">
                      <a:xfrm>
                        <a:off x="5422900" y="4191000"/>
                        <a:ext cx="403066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3212804431"/>
              </p:ext>
            </p:extLst>
          </p:nvPr>
        </p:nvGraphicFramePr>
        <p:xfrm>
          <a:off x="1745238" y="4814887"/>
          <a:ext cx="10292773" cy="982806"/>
        </p:xfrm>
        <a:graphic>
          <a:graphicData uri="http://schemas.openxmlformats.org/presentationml/2006/ole">
            <mc:AlternateContent xmlns:mc="http://schemas.openxmlformats.org/markup-compatibility/2006">
              <mc:Choice xmlns:v="urn:schemas-microsoft-com:vml" Requires="v">
                <p:oleObj spid="_x0000_s79940" name="Equation" r:id="rId19" imgW="4813200" imgH="457200" progId="Equation.DSMT4">
                  <p:embed/>
                </p:oleObj>
              </mc:Choice>
              <mc:Fallback>
                <p:oleObj name="Equation" r:id="rId19" imgW="4813200" imgH="457200" progId="Equation.DSMT4">
                  <p:embed/>
                  <p:pic>
                    <p:nvPicPr>
                      <p:cNvPr id="0" name=""/>
                      <p:cNvPicPr>
                        <a:picLocks noChangeAspect="1" noChangeArrowheads="1"/>
                      </p:cNvPicPr>
                      <p:nvPr/>
                    </p:nvPicPr>
                    <p:blipFill>
                      <a:blip r:embed="rId20"/>
                      <a:srcRect/>
                      <a:stretch>
                        <a:fillRect/>
                      </a:stretch>
                    </p:blipFill>
                    <p:spPr bwMode="auto">
                      <a:xfrm>
                        <a:off x="1745238" y="4814887"/>
                        <a:ext cx="10292773" cy="98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2071193987"/>
              </p:ext>
            </p:extLst>
          </p:nvPr>
        </p:nvGraphicFramePr>
        <p:xfrm>
          <a:off x="5484812" y="5715000"/>
          <a:ext cx="5024437" cy="900113"/>
        </p:xfrm>
        <a:graphic>
          <a:graphicData uri="http://schemas.openxmlformats.org/presentationml/2006/ole">
            <mc:AlternateContent xmlns:mc="http://schemas.openxmlformats.org/markup-compatibility/2006">
              <mc:Choice xmlns:v="urn:schemas-microsoft-com:vml" Requires="v">
                <p:oleObj spid="_x0000_s79941" name="Equation" r:id="rId21" imgW="2349360" imgH="419040" progId="Equation.DSMT4">
                  <p:embed/>
                </p:oleObj>
              </mc:Choice>
              <mc:Fallback>
                <p:oleObj name="Equation" r:id="rId21" imgW="2349360" imgH="419040" progId="Equation.DSMT4">
                  <p:embed/>
                  <p:pic>
                    <p:nvPicPr>
                      <p:cNvPr id="0" name=""/>
                      <p:cNvPicPr>
                        <a:picLocks noChangeAspect="1" noChangeArrowheads="1"/>
                      </p:cNvPicPr>
                      <p:nvPr/>
                    </p:nvPicPr>
                    <p:blipFill>
                      <a:blip r:embed="rId22"/>
                      <a:srcRect/>
                      <a:stretch>
                        <a:fillRect/>
                      </a:stretch>
                    </p:blipFill>
                    <p:spPr bwMode="auto">
                      <a:xfrm>
                        <a:off x="5484812" y="5715000"/>
                        <a:ext cx="5024437"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987513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left)">
                                      <p:cBhvr>
                                        <p:cTn id="3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9" y="160223"/>
            <a:ext cx="9821114" cy="1439978"/>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2" name="Rectangle 41"/>
          <p:cNvSpPr/>
          <p:nvPr/>
        </p:nvSpPr>
        <p:spPr>
          <a:xfrm>
            <a:off x="-1588" y="-48787"/>
            <a:ext cx="11782531" cy="132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435226" y="228600"/>
            <a:ext cx="9221786" cy="830997"/>
          </a:xfrm>
          <a:prstGeom prst="rect">
            <a:avLst/>
          </a:prstGeom>
          <a:noFill/>
        </p:spPr>
        <p:txBody>
          <a:bodyPr wrap="square" rtlCol="0">
            <a:spAutoFit/>
          </a:bodyPr>
          <a:lstStyle/>
          <a:p>
            <a:r>
              <a:rPr lang="vi-VN" b="1">
                <a:latin typeface="Arial" pitchFamily="34" charset="0"/>
                <a:cs typeface="Arial" pitchFamily="34" charset="0"/>
              </a:rPr>
              <a:t>Rút gọn biểu thức sau để thấy rằng giá trị của nó không phụ thuộc vào giá trị của biến:</a:t>
            </a:r>
          </a:p>
        </p:txBody>
      </p:sp>
      <p:pic>
        <p:nvPicPr>
          <p:cNvPr id="4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612" y="176955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1.28</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Object 10"/>
          <p:cNvGraphicFramePr>
            <a:graphicFrameLocks noChangeAspect="1"/>
          </p:cNvGraphicFramePr>
          <p:nvPr>
            <p:extLst>
              <p:ext uri="{D42A27DB-BD31-4B8C-83A1-F6EECF244321}">
                <p14:modId xmlns:p14="http://schemas.microsoft.com/office/powerpoint/2010/main" val="3993711707"/>
              </p:ext>
            </p:extLst>
          </p:nvPr>
        </p:nvGraphicFramePr>
        <p:xfrm>
          <a:off x="4265612" y="1040765"/>
          <a:ext cx="4751387" cy="479425"/>
        </p:xfrm>
        <a:graphic>
          <a:graphicData uri="http://schemas.openxmlformats.org/presentationml/2006/ole">
            <mc:AlternateContent xmlns:mc="http://schemas.openxmlformats.org/markup-compatibility/2006">
              <mc:Choice xmlns:v="urn:schemas-microsoft-com:vml" Requires="v">
                <p:oleObj spid="_x0000_s80935" name="Equation" r:id="rId7" imgW="2019240" imgH="203040" progId="Equation.DSMT4">
                  <p:embed/>
                </p:oleObj>
              </mc:Choice>
              <mc:Fallback>
                <p:oleObj name="Equation" r:id="rId7" imgW="2019240" imgH="203040" progId="Equation.DSMT4">
                  <p:embed/>
                  <p:pic>
                    <p:nvPicPr>
                      <p:cNvPr id="0" name=""/>
                      <p:cNvPicPr>
                        <a:picLocks noChangeAspect="1" noChangeArrowheads="1"/>
                      </p:cNvPicPr>
                      <p:nvPr/>
                    </p:nvPicPr>
                    <p:blipFill>
                      <a:blip r:embed="rId8"/>
                      <a:srcRect/>
                      <a:stretch>
                        <a:fillRect/>
                      </a:stretch>
                    </p:blipFill>
                    <p:spPr bwMode="auto">
                      <a:xfrm>
                        <a:off x="4265612" y="1040765"/>
                        <a:ext cx="4751387"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876822462"/>
              </p:ext>
            </p:extLst>
          </p:nvPr>
        </p:nvGraphicFramePr>
        <p:xfrm>
          <a:off x="3844924" y="2222818"/>
          <a:ext cx="4749800" cy="479425"/>
        </p:xfrm>
        <a:graphic>
          <a:graphicData uri="http://schemas.openxmlformats.org/presentationml/2006/ole">
            <mc:AlternateContent xmlns:mc="http://schemas.openxmlformats.org/markup-compatibility/2006">
              <mc:Choice xmlns:v="urn:schemas-microsoft-com:vml" Requires="v">
                <p:oleObj spid="_x0000_s80936" name="Equation" r:id="rId9" imgW="2019240" imgH="203040" progId="Equation.DSMT4">
                  <p:embed/>
                </p:oleObj>
              </mc:Choice>
              <mc:Fallback>
                <p:oleObj name="Equation" r:id="rId9" imgW="2019240" imgH="203040" progId="Equation.DSMT4">
                  <p:embed/>
                  <p:pic>
                    <p:nvPicPr>
                      <p:cNvPr id="0" name=""/>
                      <p:cNvPicPr>
                        <a:picLocks noChangeAspect="1" noChangeArrowheads="1"/>
                      </p:cNvPicPr>
                      <p:nvPr/>
                    </p:nvPicPr>
                    <p:blipFill>
                      <a:blip r:embed="rId10"/>
                      <a:srcRect/>
                      <a:stretch>
                        <a:fillRect/>
                      </a:stretch>
                    </p:blipFill>
                    <p:spPr bwMode="auto">
                      <a:xfrm>
                        <a:off x="3844924" y="2222818"/>
                        <a:ext cx="47498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Box 17"/>
          <p:cNvSpPr txBox="1"/>
          <p:nvPr/>
        </p:nvSpPr>
        <p:spPr>
          <a:xfrm>
            <a:off x="2064498" y="2209800"/>
            <a:ext cx="1743914" cy="492443"/>
          </a:xfrm>
          <a:prstGeom prst="rect">
            <a:avLst/>
          </a:prstGeom>
          <a:noFill/>
        </p:spPr>
        <p:txBody>
          <a:bodyPr wrap="square" rtlCol="0">
            <a:spAutoFit/>
          </a:bodyPr>
          <a:lstStyle/>
          <a:p>
            <a:pPr marL="457200" indent="-457200" algn="just">
              <a:buFont typeface="Wingdings" pitchFamily="2" charset="2"/>
              <a:buChar char="v"/>
            </a:pPr>
            <a:r>
              <a:rPr lang="en-US" sz="2600" b="1">
                <a:latin typeface="Arial" pitchFamily="34" charset="0"/>
                <a:cs typeface="Arial" pitchFamily="34" charset="0"/>
              </a:rPr>
              <a:t>Ta có : </a:t>
            </a:r>
            <a:endParaRPr lang="vi-VN" sz="2600" b="1" baseline="30000">
              <a:latin typeface="Arial" pitchFamily="34" charset="0"/>
              <a:cs typeface="Arial" pitchFamily="34"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3789523993"/>
              </p:ext>
            </p:extLst>
          </p:nvPr>
        </p:nvGraphicFramePr>
        <p:xfrm>
          <a:off x="3960812" y="2819400"/>
          <a:ext cx="6511925" cy="419100"/>
        </p:xfrm>
        <a:graphic>
          <a:graphicData uri="http://schemas.openxmlformats.org/presentationml/2006/ole">
            <mc:AlternateContent xmlns:mc="http://schemas.openxmlformats.org/markup-compatibility/2006">
              <mc:Choice xmlns:v="urn:schemas-microsoft-com:vml" Requires="v">
                <p:oleObj spid="_x0000_s80937" name="Equation" r:id="rId11" imgW="2768400" imgH="177480" progId="Equation.DSMT4">
                  <p:embed/>
                </p:oleObj>
              </mc:Choice>
              <mc:Fallback>
                <p:oleObj name="Equation" r:id="rId11" imgW="2768400" imgH="177480" progId="Equation.DSMT4">
                  <p:embed/>
                  <p:pic>
                    <p:nvPicPr>
                      <p:cNvPr id="0" name=""/>
                      <p:cNvPicPr>
                        <a:picLocks noChangeAspect="1" noChangeArrowheads="1"/>
                      </p:cNvPicPr>
                      <p:nvPr/>
                    </p:nvPicPr>
                    <p:blipFill>
                      <a:blip r:embed="rId12"/>
                      <a:srcRect/>
                      <a:stretch>
                        <a:fillRect/>
                      </a:stretch>
                    </p:blipFill>
                    <p:spPr bwMode="auto">
                      <a:xfrm>
                        <a:off x="3960812" y="2819400"/>
                        <a:ext cx="65119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1491448047"/>
              </p:ext>
            </p:extLst>
          </p:nvPr>
        </p:nvGraphicFramePr>
        <p:xfrm>
          <a:off x="3960812" y="3363383"/>
          <a:ext cx="5645150" cy="508000"/>
        </p:xfrm>
        <a:graphic>
          <a:graphicData uri="http://schemas.openxmlformats.org/presentationml/2006/ole">
            <mc:AlternateContent xmlns:mc="http://schemas.openxmlformats.org/markup-compatibility/2006">
              <mc:Choice xmlns:v="urn:schemas-microsoft-com:vml" Requires="v">
                <p:oleObj spid="_x0000_s80938" name="Equation" r:id="rId13" imgW="2400120" imgH="215640" progId="Equation.DSMT4">
                  <p:embed/>
                </p:oleObj>
              </mc:Choice>
              <mc:Fallback>
                <p:oleObj name="Equation" r:id="rId13" imgW="2400120" imgH="215640" progId="Equation.DSMT4">
                  <p:embed/>
                  <p:pic>
                    <p:nvPicPr>
                      <p:cNvPr id="0" name=""/>
                      <p:cNvPicPr>
                        <a:picLocks noChangeAspect="1" noChangeArrowheads="1"/>
                      </p:cNvPicPr>
                      <p:nvPr/>
                    </p:nvPicPr>
                    <p:blipFill>
                      <a:blip r:embed="rId14"/>
                      <a:srcRect/>
                      <a:stretch>
                        <a:fillRect/>
                      </a:stretch>
                    </p:blipFill>
                    <p:spPr bwMode="auto">
                      <a:xfrm>
                        <a:off x="3960812" y="3363383"/>
                        <a:ext cx="56451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71466314"/>
              </p:ext>
            </p:extLst>
          </p:nvPr>
        </p:nvGraphicFramePr>
        <p:xfrm>
          <a:off x="3960812" y="3996266"/>
          <a:ext cx="6481763" cy="717550"/>
        </p:xfrm>
        <a:graphic>
          <a:graphicData uri="http://schemas.openxmlformats.org/presentationml/2006/ole">
            <mc:AlternateContent xmlns:mc="http://schemas.openxmlformats.org/markup-compatibility/2006">
              <mc:Choice xmlns:v="urn:schemas-microsoft-com:vml" Requires="v">
                <p:oleObj spid="_x0000_s80939" name="Equation" r:id="rId15" imgW="2755800" imgH="304560" progId="Equation.DSMT4">
                  <p:embed/>
                </p:oleObj>
              </mc:Choice>
              <mc:Fallback>
                <p:oleObj name="Equation" r:id="rId15" imgW="2755800" imgH="304560" progId="Equation.DSMT4">
                  <p:embed/>
                  <p:pic>
                    <p:nvPicPr>
                      <p:cNvPr id="0" name=""/>
                      <p:cNvPicPr>
                        <a:picLocks noChangeAspect="1" noChangeArrowheads="1"/>
                      </p:cNvPicPr>
                      <p:nvPr/>
                    </p:nvPicPr>
                    <p:blipFill>
                      <a:blip r:embed="rId16"/>
                      <a:srcRect/>
                      <a:stretch>
                        <a:fillRect/>
                      </a:stretch>
                    </p:blipFill>
                    <p:spPr bwMode="auto">
                      <a:xfrm>
                        <a:off x="3960812" y="3996266"/>
                        <a:ext cx="6481763"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493531363"/>
              </p:ext>
            </p:extLst>
          </p:nvPr>
        </p:nvGraphicFramePr>
        <p:xfrm>
          <a:off x="3960812" y="4838700"/>
          <a:ext cx="566738" cy="419100"/>
        </p:xfrm>
        <a:graphic>
          <a:graphicData uri="http://schemas.openxmlformats.org/presentationml/2006/ole">
            <mc:AlternateContent xmlns:mc="http://schemas.openxmlformats.org/markup-compatibility/2006">
              <mc:Choice xmlns:v="urn:schemas-microsoft-com:vml" Requires="v">
                <p:oleObj spid="_x0000_s80940" name="Equation" r:id="rId17" imgW="241200" imgH="177480" progId="Equation.DSMT4">
                  <p:embed/>
                </p:oleObj>
              </mc:Choice>
              <mc:Fallback>
                <p:oleObj name="Equation" r:id="rId17" imgW="241200" imgH="177480" progId="Equation.DSMT4">
                  <p:embed/>
                  <p:pic>
                    <p:nvPicPr>
                      <p:cNvPr id="0" name=""/>
                      <p:cNvPicPr>
                        <a:picLocks noChangeAspect="1" noChangeArrowheads="1"/>
                      </p:cNvPicPr>
                      <p:nvPr/>
                    </p:nvPicPr>
                    <p:blipFill>
                      <a:blip r:embed="rId18"/>
                      <a:srcRect/>
                      <a:stretch>
                        <a:fillRect/>
                      </a:stretch>
                    </p:blipFill>
                    <p:spPr bwMode="auto">
                      <a:xfrm>
                        <a:off x="3960812" y="4838700"/>
                        <a:ext cx="5667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0132973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9" y="160223"/>
            <a:ext cx="9821114" cy="1439978"/>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2" name="Rectangle 41"/>
          <p:cNvSpPr/>
          <p:nvPr/>
        </p:nvSpPr>
        <p:spPr>
          <a:xfrm>
            <a:off x="-1588" y="-48787"/>
            <a:ext cx="11782531" cy="132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435226" y="228600"/>
            <a:ext cx="9221786" cy="492443"/>
          </a:xfrm>
          <a:prstGeom prst="rect">
            <a:avLst/>
          </a:prstGeom>
          <a:noFill/>
        </p:spPr>
        <p:txBody>
          <a:bodyPr wrap="square" rtlCol="0">
            <a:spAutoFit/>
          </a:bodyPr>
          <a:lstStyle/>
          <a:p>
            <a:r>
              <a:rPr lang="vi-VN" sz="2600" b="1">
                <a:latin typeface="Arial" pitchFamily="34" charset="0"/>
                <a:cs typeface="Arial" pitchFamily="34" charset="0"/>
              </a:rPr>
              <a:t>Chứng minh đẳng thức sau:</a:t>
            </a:r>
          </a:p>
        </p:txBody>
      </p:sp>
      <p:pic>
        <p:nvPicPr>
          <p:cNvPr id="4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612" y="176955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1.29</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Object 10"/>
          <p:cNvGraphicFramePr>
            <a:graphicFrameLocks noChangeAspect="1"/>
          </p:cNvGraphicFramePr>
          <p:nvPr>
            <p:extLst>
              <p:ext uri="{D42A27DB-BD31-4B8C-83A1-F6EECF244321}">
                <p14:modId xmlns:p14="http://schemas.microsoft.com/office/powerpoint/2010/main" val="3711949348"/>
              </p:ext>
            </p:extLst>
          </p:nvPr>
        </p:nvGraphicFramePr>
        <p:xfrm>
          <a:off x="2876391" y="744696"/>
          <a:ext cx="7790021" cy="626904"/>
        </p:xfrm>
        <a:graphic>
          <a:graphicData uri="http://schemas.openxmlformats.org/presentationml/2006/ole">
            <mc:AlternateContent xmlns:mc="http://schemas.openxmlformats.org/markup-compatibility/2006">
              <mc:Choice xmlns:v="urn:schemas-microsoft-com:vml" Requires="v">
                <p:oleObj spid="_x0000_s81974" name="Equation" r:id="rId7" imgW="3009600" imgH="241200" progId="Equation.DSMT4">
                  <p:embed/>
                </p:oleObj>
              </mc:Choice>
              <mc:Fallback>
                <p:oleObj name="Equation" r:id="rId7" imgW="3009600" imgH="241200" progId="Equation.DSMT4">
                  <p:embed/>
                  <p:pic>
                    <p:nvPicPr>
                      <p:cNvPr id="0" name=""/>
                      <p:cNvPicPr>
                        <a:picLocks noChangeAspect="1" noChangeArrowheads="1"/>
                      </p:cNvPicPr>
                      <p:nvPr/>
                    </p:nvPicPr>
                    <p:blipFill>
                      <a:blip r:embed="rId8"/>
                      <a:srcRect/>
                      <a:stretch>
                        <a:fillRect/>
                      </a:stretch>
                    </p:blipFill>
                    <p:spPr bwMode="auto">
                      <a:xfrm>
                        <a:off x="2876391" y="744696"/>
                        <a:ext cx="7790021" cy="626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408886688"/>
              </p:ext>
            </p:extLst>
          </p:nvPr>
        </p:nvGraphicFramePr>
        <p:xfrm>
          <a:off x="2689224" y="2140534"/>
          <a:ext cx="8966200" cy="517525"/>
        </p:xfrm>
        <a:graphic>
          <a:graphicData uri="http://schemas.openxmlformats.org/presentationml/2006/ole">
            <mc:AlternateContent xmlns:mc="http://schemas.openxmlformats.org/markup-compatibility/2006">
              <mc:Choice xmlns:v="urn:schemas-microsoft-com:vml" Requires="v">
                <p:oleObj spid="_x0000_s81975" name="Equation" r:id="rId9" imgW="4190760" imgH="241200" progId="Equation.DSMT4">
                  <p:embed/>
                </p:oleObj>
              </mc:Choice>
              <mc:Fallback>
                <p:oleObj name="Equation" r:id="rId9" imgW="4190760" imgH="241200" progId="Equation.DSMT4">
                  <p:embed/>
                  <p:pic>
                    <p:nvPicPr>
                      <p:cNvPr id="0" name=""/>
                      <p:cNvPicPr>
                        <a:picLocks noChangeAspect="1" noChangeArrowheads="1"/>
                      </p:cNvPicPr>
                      <p:nvPr/>
                    </p:nvPicPr>
                    <p:blipFill>
                      <a:blip r:embed="rId10"/>
                      <a:srcRect/>
                      <a:stretch>
                        <a:fillRect/>
                      </a:stretch>
                    </p:blipFill>
                    <p:spPr bwMode="auto">
                      <a:xfrm>
                        <a:off x="2689224" y="2140534"/>
                        <a:ext cx="8966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Box 17"/>
          <p:cNvSpPr txBox="1"/>
          <p:nvPr/>
        </p:nvSpPr>
        <p:spPr>
          <a:xfrm>
            <a:off x="861953" y="2133600"/>
            <a:ext cx="1743914" cy="492443"/>
          </a:xfrm>
          <a:prstGeom prst="rect">
            <a:avLst/>
          </a:prstGeom>
          <a:noFill/>
        </p:spPr>
        <p:txBody>
          <a:bodyPr wrap="square" rtlCol="0">
            <a:spAutoFit/>
          </a:bodyPr>
          <a:lstStyle/>
          <a:p>
            <a:pPr marL="457200" indent="-457200" algn="just">
              <a:buFont typeface="Wingdings" pitchFamily="2" charset="2"/>
              <a:buChar char="v"/>
            </a:pPr>
            <a:r>
              <a:rPr lang="en-US" sz="2600" b="1">
                <a:latin typeface="Arial" pitchFamily="34" charset="0"/>
                <a:cs typeface="Arial" pitchFamily="34" charset="0"/>
              </a:rPr>
              <a:t>Ta có : </a:t>
            </a:r>
            <a:endParaRPr lang="vi-VN" sz="2600" b="1" baseline="30000">
              <a:latin typeface="Arial" pitchFamily="34" charset="0"/>
              <a:cs typeface="Arial" pitchFamily="34" charset="0"/>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951709203"/>
              </p:ext>
            </p:extLst>
          </p:nvPr>
        </p:nvGraphicFramePr>
        <p:xfrm>
          <a:off x="5649913" y="2633936"/>
          <a:ext cx="4891087" cy="517525"/>
        </p:xfrm>
        <a:graphic>
          <a:graphicData uri="http://schemas.openxmlformats.org/presentationml/2006/ole">
            <mc:AlternateContent xmlns:mc="http://schemas.openxmlformats.org/markup-compatibility/2006">
              <mc:Choice xmlns:v="urn:schemas-microsoft-com:vml" Requires="v">
                <p:oleObj spid="_x0000_s81976" name="Equation" r:id="rId11" imgW="2286000" imgH="241200" progId="Equation.DSMT4">
                  <p:embed/>
                </p:oleObj>
              </mc:Choice>
              <mc:Fallback>
                <p:oleObj name="Equation" r:id="rId11" imgW="2286000" imgH="241200" progId="Equation.DSMT4">
                  <p:embed/>
                  <p:pic>
                    <p:nvPicPr>
                      <p:cNvPr id="0" name=""/>
                      <p:cNvPicPr>
                        <a:picLocks noChangeAspect="1" noChangeArrowheads="1"/>
                      </p:cNvPicPr>
                      <p:nvPr/>
                    </p:nvPicPr>
                    <p:blipFill>
                      <a:blip r:embed="rId12"/>
                      <a:srcRect/>
                      <a:stretch>
                        <a:fillRect/>
                      </a:stretch>
                    </p:blipFill>
                    <p:spPr bwMode="auto">
                      <a:xfrm>
                        <a:off x="5649913" y="2633936"/>
                        <a:ext cx="489108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4078650361"/>
              </p:ext>
            </p:extLst>
          </p:nvPr>
        </p:nvGraphicFramePr>
        <p:xfrm>
          <a:off x="5649913" y="3155950"/>
          <a:ext cx="5407025" cy="654050"/>
        </p:xfrm>
        <a:graphic>
          <a:graphicData uri="http://schemas.openxmlformats.org/presentationml/2006/ole">
            <mc:AlternateContent xmlns:mc="http://schemas.openxmlformats.org/markup-compatibility/2006">
              <mc:Choice xmlns:v="urn:schemas-microsoft-com:vml" Requires="v">
                <p:oleObj spid="_x0000_s81977" name="Equation" r:id="rId13" imgW="2527200" imgH="304560" progId="Equation.DSMT4">
                  <p:embed/>
                </p:oleObj>
              </mc:Choice>
              <mc:Fallback>
                <p:oleObj name="Equation" r:id="rId13" imgW="2527200" imgH="304560" progId="Equation.DSMT4">
                  <p:embed/>
                  <p:pic>
                    <p:nvPicPr>
                      <p:cNvPr id="0" name=""/>
                      <p:cNvPicPr>
                        <a:picLocks noChangeAspect="1" noChangeArrowheads="1"/>
                      </p:cNvPicPr>
                      <p:nvPr/>
                    </p:nvPicPr>
                    <p:blipFill>
                      <a:blip r:embed="rId14"/>
                      <a:srcRect/>
                      <a:stretch>
                        <a:fillRect/>
                      </a:stretch>
                    </p:blipFill>
                    <p:spPr bwMode="auto">
                      <a:xfrm>
                        <a:off x="5649913" y="3155950"/>
                        <a:ext cx="540702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3167251645"/>
              </p:ext>
            </p:extLst>
          </p:nvPr>
        </p:nvGraphicFramePr>
        <p:xfrm>
          <a:off x="5649913" y="3757265"/>
          <a:ext cx="3070225" cy="517525"/>
        </p:xfrm>
        <a:graphic>
          <a:graphicData uri="http://schemas.openxmlformats.org/presentationml/2006/ole">
            <mc:AlternateContent xmlns:mc="http://schemas.openxmlformats.org/markup-compatibility/2006">
              <mc:Choice xmlns:v="urn:schemas-microsoft-com:vml" Requires="v">
                <p:oleObj spid="_x0000_s81978" name="Equation" r:id="rId15" imgW="1434960" imgH="241200" progId="Equation.DSMT4">
                  <p:embed/>
                </p:oleObj>
              </mc:Choice>
              <mc:Fallback>
                <p:oleObj name="Equation" r:id="rId15" imgW="1434960" imgH="241200" progId="Equation.DSMT4">
                  <p:embed/>
                  <p:pic>
                    <p:nvPicPr>
                      <p:cNvPr id="0" name=""/>
                      <p:cNvPicPr>
                        <a:picLocks noChangeAspect="1" noChangeArrowheads="1"/>
                      </p:cNvPicPr>
                      <p:nvPr/>
                    </p:nvPicPr>
                    <p:blipFill>
                      <a:blip r:embed="rId16"/>
                      <a:srcRect/>
                      <a:stretch>
                        <a:fillRect/>
                      </a:stretch>
                    </p:blipFill>
                    <p:spPr bwMode="auto">
                      <a:xfrm>
                        <a:off x="5649913" y="3757265"/>
                        <a:ext cx="30702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3813233736"/>
              </p:ext>
            </p:extLst>
          </p:nvPr>
        </p:nvGraphicFramePr>
        <p:xfrm>
          <a:off x="2501872" y="4191000"/>
          <a:ext cx="9483725" cy="517525"/>
        </p:xfrm>
        <a:graphic>
          <a:graphicData uri="http://schemas.openxmlformats.org/presentationml/2006/ole">
            <mc:AlternateContent xmlns:mc="http://schemas.openxmlformats.org/markup-compatibility/2006">
              <mc:Choice xmlns:v="urn:schemas-microsoft-com:vml" Requires="v">
                <p:oleObj spid="_x0000_s81979" name="Equation" r:id="rId17" imgW="4431960" imgH="241200" progId="Equation.DSMT4">
                  <p:embed/>
                </p:oleObj>
              </mc:Choice>
              <mc:Fallback>
                <p:oleObj name="Equation" r:id="rId17" imgW="4431960" imgH="241200" progId="Equation.DSMT4">
                  <p:embed/>
                  <p:pic>
                    <p:nvPicPr>
                      <p:cNvPr id="0" name=""/>
                      <p:cNvPicPr>
                        <a:picLocks noChangeAspect="1" noChangeArrowheads="1"/>
                      </p:cNvPicPr>
                      <p:nvPr/>
                    </p:nvPicPr>
                    <p:blipFill>
                      <a:blip r:embed="rId18"/>
                      <a:srcRect/>
                      <a:stretch>
                        <a:fillRect/>
                      </a:stretch>
                    </p:blipFill>
                    <p:spPr bwMode="auto">
                      <a:xfrm>
                        <a:off x="2501872" y="4191000"/>
                        <a:ext cx="94837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 name="TextBox 23"/>
          <p:cNvSpPr txBox="1"/>
          <p:nvPr/>
        </p:nvSpPr>
        <p:spPr>
          <a:xfrm>
            <a:off x="845298" y="4191000"/>
            <a:ext cx="1743914" cy="492443"/>
          </a:xfrm>
          <a:prstGeom prst="rect">
            <a:avLst/>
          </a:prstGeom>
          <a:noFill/>
        </p:spPr>
        <p:txBody>
          <a:bodyPr wrap="square" rtlCol="0">
            <a:spAutoFit/>
          </a:bodyPr>
          <a:lstStyle/>
          <a:p>
            <a:pPr marL="457200" indent="-457200" algn="just">
              <a:buFont typeface="Wingdings" pitchFamily="2" charset="2"/>
              <a:buChar char="v"/>
            </a:pPr>
            <a:r>
              <a:rPr lang="en-US" sz="2600" b="1">
                <a:latin typeface="Arial" pitchFamily="34" charset="0"/>
                <a:cs typeface="Arial" pitchFamily="34" charset="0"/>
              </a:rPr>
              <a:t>Ta có : </a:t>
            </a:r>
            <a:endParaRPr lang="vi-VN" sz="2600" b="1" baseline="30000">
              <a:latin typeface="Arial" pitchFamily="34" charset="0"/>
              <a:cs typeface="Arial" pitchFamily="34" charset="0"/>
            </a:endParaRPr>
          </a:p>
        </p:txBody>
      </p:sp>
      <p:graphicFrame>
        <p:nvGraphicFramePr>
          <p:cNvPr id="25" name="Object 24"/>
          <p:cNvGraphicFramePr>
            <a:graphicFrameLocks noChangeAspect="1"/>
          </p:cNvGraphicFramePr>
          <p:nvPr>
            <p:extLst>
              <p:ext uri="{D42A27DB-BD31-4B8C-83A1-F6EECF244321}">
                <p14:modId xmlns:p14="http://schemas.microsoft.com/office/powerpoint/2010/main" val="1949306284"/>
              </p:ext>
            </p:extLst>
          </p:nvPr>
        </p:nvGraphicFramePr>
        <p:xfrm>
          <a:off x="5656262" y="4684402"/>
          <a:ext cx="5054600" cy="517525"/>
        </p:xfrm>
        <a:graphic>
          <a:graphicData uri="http://schemas.openxmlformats.org/presentationml/2006/ole">
            <mc:AlternateContent xmlns:mc="http://schemas.openxmlformats.org/markup-compatibility/2006">
              <mc:Choice xmlns:v="urn:schemas-microsoft-com:vml" Requires="v">
                <p:oleObj spid="_x0000_s81980" name="Equation" r:id="rId19" imgW="2361960" imgH="241200" progId="Equation.DSMT4">
                  <p:embed/>
                </p:oleObj>
              </mc:Choice>
              <mc:Fallback>
                <p:oleObj name="Equation" r:id="rId19" imgW="2361960" imgH="241200" progId="Equation.DSMT4">
                  <p:embed/>
                  <p:pic>
                    <p:nvPicPr>
                      <p:cNvPr id="0" name=""/>
                      <p:cNvPicPr>
                        <a:picLocks noChangeAspect="1" noChangeArrowheads="1"/>
                      </p:cNvPicPr>
                      <p:nvPr/>
                    </p:nvPicPr>
                    <p:blipFill>
                      <a:blip r:embed="rId20"/>
                      <a:srcRect/>
                      <a:stretch>
                        <a:fillRect/>
                      </a:stretch>
                    </p:blipFill>
                    <p:spPr bwMode="auto">
                      <a:xfrm>
                        <a:off x="5656262" y="4684402"/>
                        <a:ext cx="5054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164064814"/>
              </p:ext>
            </p:extLst>
          </p:nvPr>
        </p:nvGraphicFramePr>
        <p:xfrm>
          <a:off x="5656262" y="5229883"/>
          <a:ext cx="5543550" cy="654050"/>
        </p:xfrm>
        <a:graphic>
          <a:graphicData uri="http://schemas.openxmlformats.org/presentationml/2006/ole">
            <mc:AlternateContent xmlns:mc="http://schemas.openxmlformats.org/markup-compatibility/2006">
              <mc:Choice xmlns:v="urn:schemas-microsoft-com:vml" Requires="v">
                <p:oleObj spid="_x0000_s81981" name="Equation" r:id="rId21" imgW="2590560" imgH="304560" progId="Equation.DSMT4">
                  <p:embed/>
                </p:oleObj>
              </mc:Choice>
              <mc:Fallback>
                <p:oleObj name="Equation" r:id="rId21" imgW="2590560" imgH="304560" progId="Equation.DSMT4">
                  <p:embed/>
                  <p:pic>
                    <p:nvPicPr>
                      <p:cNvPr id="0" name=""/>
                      <p:cNvPicPr>
                        <a:picLocks noChangeAspect="1" noChangeArrowheads="1"/>
                      </p:cNvPicPr>
                      <p:nvPr/>
                    </p:nvPicPr>
                    <p:blipFill>
                      <a:blip r:embed="rId22"/>
                      <a:srcRect/>
                      <a:stretch>
                        <a:fillRect/>
                      </a:stretch>
                    </p:blipFill>
                    <p:spPr bwMode="auto">
                      <a:xfrm>
                        <a:off x="5656262" y="5229883"/>
                        <a:ext cx="55435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384743303"/>
              </p:ext>
            </p:extLst>
          </p:nvPr>
        </p:nvGraphicFramePr>
        <p:xfrm>
          <a:off x="5656262" y="5807733"/>
          <a:ext cx="3070225" cy="517525"/>
        </p:xfrm>
        <a:graphic>
          <a:graphicData uri="http://schemas.openxmlformats.org/presentationml/2006/ole">
            <mc:AlternateContent xmlns:mc="http://schemas.openxmlformats.org/markup-compatibility/2006">
              <mc:Choice xmlns:v="urn:schemas-microsoft-com:vml" Requires="v">
                <p:oleObj spid="_x0000_s81982" name="Equation" r:id="rId23" imgW="1434960" imgH="241200" progId="Equation.DSMT4">
                  <p:embed/>
                </p:oleObj>
              </mc:Choice>
              <mc:Fallback>
                <p:oleObj name="Equation" r:id="rId23" imgW="1434960" imgH="241200" progId="Equation.DSMT4">
                  <p:embed/>
                  <p:pic>
                    <p:nvPicPr>
                      <p:cNvPr id="0" name=""/>
                      <p:cNvPicPr>
                        <a:picLocks noChangeAspect="1" noChangeArrowheads="1"/>
                      </p:cNvPicPr>
                      <p:nvPr/>
                    </p:nvPicPr>
                    <p:blipFill>
                      <a:blip r:embed="rId24"/>
                      <a:srcRect/>
                      <a:stretch>
                        <a:fillRect/>
                      </a:stretch>
                    </p:blipFill>
                    <p:spPr bwMode="auto">
                      <a:xfrm>
                        <a:off x="5656262" y="5807733"/>
                        <a:ext cx="30702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 name="TextBox 29"/>
          <p:cNvSpPr txBox="1"/>
          <p:nvPr/>
        </p:nvSpPr>
        <p:spPr>
          <a:xfrm>
            <a:off x="1696590" y="6305890"/>
            <a:ext cx="1743914" cy="492443"/>
          </a:xfrm>
          <a:prstGeom prst="rect">
            <a:avLst/>
          </a:prstGeom>
          <a:noFill/>
        </p:spPr>
        <p:txBody>
          <a:bodyPr wrap="square" rtlCol="0">
            <a:spAutoFit/>
          </a:bodyPr>
          <a:lstStyle/>
          <a:p>
            <a:pPr algn="just"/>
            <a:r>
              <a:rPr lang="en-US" sz="2600" b="1">
                <a:latin typeface="Arial" pitchFamily="34" charset="0"/>
                <a:cs typeface="Arial" pitchFamily="34" charset="0"/>
              </a:rPr>
              <a:t>Do đó </a:t>
            </a:r>
            <a:endParaRPr lang="vi-VN" sz="2600" b="1" baseline="30000">
              <a:latin typeface="Arial" pitchFamily="34" charset="0"/>
              <a:cs typeface="Arial" pitchFamily="34" charset="0"/>
            </a:endParaRPr>
          </a:p>
        </p:txBody>
      </p:sp>
      <p:graphicFrame>
        <p:nvGraphicFramePr>
          <p:cNvPr id="31" name="Object 30"/>
          <p:cNvGraphicFramePr>
            <a:graphicFrameLocks noChangeAspect="1"/>
          </p:cNvGraphicFramePr>
          <p:nvPr>
            <p:extLst>
              <p:ext uri="{D42A27DB-BD31-4B8C-83A1-F6EECF244321}">
                <p14:modId xmlns:p14="http://schemas.microsoft.com/office/powerpoint/2010/main" val="1067528078"/>
              </p:ext>
            </p:extLst>
          </p:nvPr>
        </p:nvGraphicFramePr>
        <p:xfrm>
          <a:off x="2886105" y="6280808"/>
          <a:ext cx="6440488" cy="517525"/>
        </p:xfrm>
        <a:graphic>
          <a:graphicData uri="http://schemas.openxmlformats.org/presentationml/2006/ole">
            <mc:AlternateContent xmlns:mc="http://schemas.openxmlformats.org/markup-compatibility/2006">
              <mc:Choice xmlns:v="urn:schemas-microsoft-com:vml" Requires="v">
                <p:oleObj spid="_x0000_s81983" name="Equation" r:id="rId25" imgW="3009600" imgH="241200" progId="Equation.DSMT4">
                  <p:embed/>
                </p:oleObj>
              </mc:Choice>
              <mc:Fallback>
                <p:oleObj name="Equation" r:id="rId25" imgW="3009600" imgH="241200" progId="Equation.DSMT4">
                  <p:embed/>
                  <p:pic>
                    <p:nvPicPr>
                      <p:cNvPr id="0" name=""/>
                      <p:cNvPicPr>
                        <a:picLocks noChangeAspect="1" noChangeArrowheads="1"/>
                      </p:cNvPicPr>
                      <p:nvPr/>
                    </p:nvPicPr>
                    <p:blipFill>
                      <a:blip r:embed="rId26"/>
                      <a:srcRect/>
                      <a:stretch>
                        <a:fillRect/>
                      </a:stretch>
                    </p:blipFill>
                    <p:spPr bwMode="auto">
                      <a:xfrm>
                        <a:off x="2886105" y="6280808"/>
                        <a:ext cx="64404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834021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500"/>
                                        <p:tgtEl>
                                          <p:spTgt spid="24"/>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left)">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left)">
                                      <p:cBhvr>
                                        <p:cTn id="54" dur="500"/>
                                        <p:tgtEl>
                                          <p:spTgt spid="2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left)">
                                      <p:cBhvr>
                                        <p:cTn id="59" dur="500"/>
                                        <p:tgtEl>
                                          <p:spTgt spid="30"/>
                                        </p:tgtEl>
                                      </p:cBhvr>
                                    </p:animEffect>
                                  </p:childTnLst>
                                </p:cTn>
                              </p:par>
                            </p:childTnLst>
                          </p:cTn>
                        </p:par>
                        <p:par>
                          <p:cTn id="60" fill="hold">
                            <p:stCondLst>
                              <p:cond delay="500"/>
                            </p:stCondLst>
                            <p:childTnLst>
                              <p:par>
                                <p:cTn id="61" presetID="22" presetClass="entr" presetSubtype="8" fill="hold" nodeType="after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left)">
                                      <p:cBhvr>
                                        <p:cTn id="6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4" name="Rectangle 13"/>
          <p:cNvSpPr/>
          <p:nvPr/>
        </p:nvSpPr>
        <p:spPr>
          <a:xfrm>
            <a:off x="-812588" y="492632"/>
            <a:ext cx="5463146" cy="5892800"/>
          </a:xfrm>
          <a:custGeom>
            <a:avLst/>
            <a:gdLst/>
            <a:ahLst/>
            <a:cxnLst/>
            <a:rect l="l" t="t" r="r" b="b"/>
            <a:pathLst>
              <a:path w="4098427" h="4419600">
                <a:moveTo>
                  <a:pt x="0" y="0"/>
                </a:moveTo>
                <a:lnTo>
                  <a:pt x="4098427" y="0"/>
                </a:lnTo>
                <a:lnTo>
                  <a:pt x="2588032" y="4419600"/>
                </a:lnTo>
                <a:lnTo>
                  <a:pt x="0" y="44196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5" name="Rectangle 15"/>
          <p:cNvSpPr/>
          <p:nvPr/>
        </p:nvSpPr>
        <p:spPr>
          <a:xfrm rot="1132070">
            <a:off x="3697390" y="-2084"/>
            <a:ext cx="1915577" cy="6882235"/>
          </a:xfrm>
          <a:custGeom>
            <a:avLst/>
            <a:gdLst/>
            <a:ahLst/>
            <a:cxnLst/>
            <a:rect l="l" t="t" r="r" b="b"/>
            <a:pathLst>
              <a:path w="1437057" h="5161676">
                <a:moveTo>
                  <a:pt x="1437057" y="0"/>
                </a:moveTo>
                <a:lnTo>
                  <a:pt x="1437057" y="4670563"/>
                </a:lnTo>
                <a:lnTo>
                  <a:pt x="0" y="5161676"/>
                </a:lnTo>
                <a:lnTo>
                  <a:pt x="0" y="491114"/>
                </a:lnTo>
                <a:close/>
              </a:path>
            </a:pathLst>
          </a:custGeom>
          <a:gradFill>
            <a:gsLst>
              <a:gs pos="0">
                <a:schemeClr val="tx1">
                  <a:alpha val="40000"/>
                </a:schemeClr>
              </a:gs>
              <a:gs pos="100000">
                <a:schemeClr val="bg1">
                  <a:alpha val="3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6" name="Rectangle 15"/>
          <p:cNvSpPr/>
          <p:nvPr/>
        </p:nvSpPr>
        <p:spPr>
          <a:xfrm rot="1132070">
            <a:off x="5733438" y="-2084"/>
            <a:ext cx="1915577" cy="6882235"/>
          </a:xfrm>
          <a:custGeom>
            <a:avLst/>
            <a:gdLst/>
            <a:ahLst/>
            <a:cxnLst/>
            <a:rect l="l" t="t" r="r" b="b"/>
            <a:pathLst>
              <a:path w="1437057" h="5161676">
                <a:moveTo>
                  <a:pt x="1437057" y="0"/>
                </a:moveTo>
                <a:lnTo>
                  <a:pt x="1437057" y="4670563"/>
                </a:lnTo>
                <a:lnTo>
                  <a:pt x="0" y="5161676"/>
                </a:lnTo>
                <a:lnTo>
                  <a:pt x="0" y="491114"/>
                </a:lnTo>
                <a:close/>
              </a:path>
            </a:pathLst>
          </a:custGeom>
          <a:gradFill>
            <a:gsLst>
              <a:gs pos="0">
                <a:schemeClr val="tx1">
                  <a:alpha val="20000"/>
                </a:schemeClr>
              </a:gs>
              <a:gs pos="100000">
                <a:schemeClr val="bg1">
                  <a:alpha val="3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8" name="Rectangle 7"/>
          <p:cNvSpPr/>
          <p:nvPr/>
        </p:nvSpPr>
        <p:spPr>
          <a:xfrm>
            <a:off x="8292954" y="2286000"/>
            <a:ext cx="812588" cy="812800"/>
          </a:xfrm>
          <a:prstGeom prst="rect">
            <a:avLst/>
          </a:prstGeom>
          <a:noFill/>
          <a:ln w="50800">
            <a:solidFill>
              <a:schemeClr val="bg1">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cxnSp>
        <p:nvCxnSpPr>
          <p:cNvPr id="9" name="Straight Connector 8"/>
          <p:cNvCxnSpPr/>
          <p:nvPr/>
        </p:nvCxnSpPr>
        <p:spPr>
          <a:xfrm>
            <a:off x="9105543" y="2032000"/>
            <a:ext cx="0" cy="508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a:off x="9105543" y="2032068"/>
            <a:ext cx="0" cy="50786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043" t="17982" r="12601" b="22046"/>
          <a:stretch/>
        </p:blipFill>
        <p:spPr bwMode="auto">
          <a:xfrm>
            <a:off x="1167199" y="869115"/>
            <a:ext cx="1660188" cy="297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6471" t="11198" r="6916" b="28723"/>
          <a:stretch/>
        </p:blipFill>
        <p:spPr bwMode="auto">
          <a:xfrm>
            <a:off x="1115994" y="1219200"/>
            <a:ext cx="2507896" cy="333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055" t="19121" r="17589" b="20906"/>
          <a:stretch/>
        </p:blipFill>
        <p:spPr bwMode="auto">
          <a:xfrm>
            <a:off x="990697" y="1018100"/>
            <a:ext cx="542890" cy="349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2446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0-#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0-#ppt_w/2"/>
                                          </p:val>
                                        </p:tav>
                                        <p:tav tm="100000">
                                          <p:val>
                                            <p:strVal val="#ppt_x"/>
                                          </p:val>
                                        </p:tav>
                                      </p:tavLst>
                                    </p:anim>
                                    <p:anim calcmode="lin" valueType="num">
                                      <p:cBhvr additive="base">
                                        <p:cTn id="12" dur="500" fill="hold"/>
                                        <p:tgtEl>
                                          <p:spTgt spid="4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46"/>
                                        </p:tgtEl>
                                        <p:attrNameLst>
                                          <p:attrName>style.visibility</p:attrName>
                                        </p:attrNameLst>
                                      </p:cBhvr>
                                      <p:to>
                                        <p:strVal val="visible"/>
                                      </p:to>
                                    </p:set>
                                    <p:anim calcmode="lin" valueType="num">
                                      <p:cBhvr additive="base">
                                        <p:cTn id="16" dur="600" fill="hold"/>
                                        <p:tgtEl>
                                          <p:spTgt spid="46"/>
                                        </p:tgtEl>
                                        <p:attrNameLst>
                                          <p:attrName>ppt_x</p:attrName>
                                        </p:attrNameLst>
                                      </p:cBhvr>
                                      <p:tavLst>
                                        <p:tav tm="0">
                                          <p:val>
                                            <p:strVal val="0-#ppt_w/2"/>
                                          </p:val>
                                        </p:tav>
                                        <p:tav tm="100000">
                                          <p:val>
                                            <p:strVal val="#ppt_x"/>
                                          </p:val>
                                        </p:tav>
                                      </p:tavLst>
                                    </p:anim>
                                    <p:anim calcmode="lin" valueType="num">
                                      <p:cBhvr additive="base">
                                        <p:cTn id="17" dur="600" fill="hold"/>
                                        <p:tgtEl>
                                          <p:spTgt spid="46"/>
                                        </p:tgtEl>
                                        <p:attrNameLst>
                                          <p:attrName>ppt_y</p:attrName>
                                        </p:attrNameLst>
                                      </p:cBhvr>
                                      <p:tavLst>
                                        <p:tav tm="0">
                                          <p:val>
                                            <p:strVal val="#ppt_y"/>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2" presetClass="entr" presetSubtype="2" fill="hold" nodeType="withEffect">
                                  <p:stCondLst>
                                    <p:cond delay="100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0-#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par>
                                <p:cTn id="38" presetID="2" presetClass="entr" presetSubtype="4" fill="hold" nodeType="withEffect">
                                  <p:stCondLst>
                                    <p:cond delay="100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012" y="1828800"/>
            <a:ext cx="6980237"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7261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11" name="TextBox 10"/>
              <p:cNvSpPr txBox="1"/>
              <p:nvPr/>
            </p:nvSpPr>
            <p:spPr>
              <a:xfrm>
                <a:off x="836612" y="1124465"/>
                <a:ext cx="10972800" cy="693588"/>
              </a:xfrm>
              <a:prstGeom prst="rect">
                <a:avLst/>
              </a:prstGeom>
              <a:noFill/>
            </p:spPr>
            <p:txBody>
              <a:bodyPr wrap="square" rtlCol="0">
                <a:spAutoFit/>
              </a:bodyPr>
              <a:lstStyle/>
              <a:p>
                <a:pPr marL="342900" indent="-342900" algn="just">
                  <a:buFont typeface="Wingdings" pitchFamily="2" charset="2"/>
                  <a:buChar char="v"/>
                </a:pPr>
                <a:r>
                  <a:rPr lang="en-US" sz="2600" b="1">
                    <a:latin typeface="Arial" pitchFamily="34" charset="0"/>
                    <a:cs typeface="Arial" pitchFamily="34" charset="0"/>
                  </a:rPr>
                  <a:t>Để nhân hai đơn thức </a:t>
                </a:r>
                <a14:m>
                  <m:oMath xmlns:m="http://schemas.openxmlformats.org/officeDocument/2006/math">
                    <m:r>
                      <a:rPr lang="en-US" sz="2600" b="1" i="1" smtClean="0">
                        <a:latin typeface="Cambria Math"/>
                        <a:cs typeface="Arial" pitchFamily="34" charset="0"/>
                      </a:rPr>
                      <m:t>𝟖</m:t>
                    </m:r>
                    <m:sSup>
                      <m:sSupPr>
                        <m:ctrlPr>
                          <a:rPr lang="en-US" sz="2600" b="1" i="1" smtClean="0">
                            <a:latin typeface="Cambria Math" panose="02040503050406030204" pitchFamily="18" charset="0"/>
                            <a:cs typeface="Arial" pitchFamily="34" charset="0"/>
                          </a:rPr>
                        </m:ctrlPr>
                      </m:sSupPr>
                      <m:e>
                        <m:r>
                          <a:rPr lang="en-US" sz="2600" b="1" i="1" smtClean="0">
                            <a:latin typeface="Cambria Math"/>
                            <a:cs typeface="Arial" pitchFamily="34" charset="0"/>
                          </a:rPr>
                          <m:t>𝒙</m:t>
                        </m:r>
                      </m:e>
                      <m:sup>
                        <m:r>
                          <a:rPr lang="en-US" sz="2600" b="1" i="1" smtClean="0">
                            <a:latin typeface="Cambria Math"/>
                            <a:cs typeface="Arial" pitchFamily="34" charset="0"/>
                          </a:rPr>
                          <m:t>𝟐</m:t>
                        </m:r>
                      </m:sup>
                    </m:sSup>
                    <m:r>
                      <a:rPr lang="en-US" sz="2600" b="1" i="1" smtClean="0">
                        <a:latin typeface="Cambria Math"/>
                        <a:cs typeface="Arial" pitchFamily="34" charset="0"/>
                      </a:rPr>
                      <m:t>𝒚𝒛</m:t>
                    </m:r>
                  </m:oMath>
                </a14:m>
                <a:r>
                  <a:rPr lang="en-US" sz="2600" b="1">
                    <a:latin typeface="Arial" pitchFamily="34" charset="0"/>
                    <a:cs typeface="Arial" pitchFamily="34" charset="0"/>
                  </a:rPr>
                  <a:t> và </a:t>
                </a:r>
                <a14:m>
                  <m:oMath xmlns:m="http://schemas.openxmlformats.org/officeDocument/2006/math">
                    <m:r>
                      <a:rPr lang="en-US" sz="2600" b="1" i="1" smtClean="0">
                        <a:latin typeface="Cambria Math"/>
                        <a:cs typeface="Arial" pitchFamily="34" charset="0"/>
                      </a:rPr>
                      <m:t>−</m:t>
                    </m:r>
                    <m:f>
                      <m:fPr>
                        <m:ctrlPr>
                          <a:rPr lang="en-US" sz="2600" b="1" i="1" smtClean="0">
                            <a:latin typeface="Cambria Math" panose="02040503050406030204" pitchFamily="18" charset="0"/>
                            <a:cs typeface="Arial" pitchFamily="34" charset="0"/>
                          </a:rPr>
                        </m:ctrlPr>
                      </m:fPr>
                      <m:num>
                        <m:r>
                          <a:rPr lang="en-US" sz="2600" b="1" i="1" smtClean="0">
                            <a:latin typeface="Cambria Math"/>
                            <a:cs typeface="Arial" pitchFamily="34" charset="0"/>
                          </a:rPr>
                          <m:t>𝟏</m:t>
                        </m:r>
                      </m:num>
                      <m:den>
                        <m:r>
                          <a:rPr lang="en-US" sz="2600" b="1" i="1" smtClean="0">
                            <a:latin typeface="Cambria Math"/>
                            <a:cs typeface="Arial" pitchFamily="34" charset="0"/>
                          </a:rPr>
                          <m:t>𝟒</m:t>
                        </m:r>
                      </m:den>
                    </m:f>
                    <m:r>
                      <a:rPr lang="en-US" sz="2600" b="1" i="1" smtClean="0">
                        <a:latin typeface="Cambria Math"/>
                        <a:cs typeface="Arial" pitchFamily="34" charset="0"/>
                      </a:rPr>
                      <m:t>𝒙𝒚</m:t>
                    </m:r>
                  </m:oMath>
                </a14:m>
                <a:r>
                  <a:rPr lang="en-US" sz="2600" b="1">
                    <a:latin typeface="Arial" pitchFamily="34" charset="0"/>
                    <a:cs typeface="Arial" pitchFamily="34" charset="0"/>
                  </a:rPr>
                  <a:t>, ta làm như sau :</a:t>
                </a:r>
              </a:p>
            </p:txBody>
          </p:sp>
        </mc:Choice>
        <mc:Fallback xmlns="">
          <p:sp>
            <p:nvSpPr>
              <p:cNvPr id="11" name="TextBox 10"/>
              <p:cNvSpPr txBox="1">
                <a:spLocks noRot="1" noChangeAspect="1" noMove="1" noResize="1" noEditPoints="1" noAdjustHandles="1" noChangeArrowheads="1" noChangeShapeType="1" noTextEdit="1"/>
              </p:cNvSpPr>
              <p:nvPr/>
            </p:nvSpPr>
            <p:spPr>
              <a:xfrm>
                <a:off x="836612" y="1124465"/>
                <a:ext cx="10972800" cy="693588"/>
              </a:xfrm>
              <a:prstGeom prst="rect">
                <a:avLst/>
              </a:prstGeom>
              <a:blipFill rotWithShape="1">
                <a:blip r:embed="rId4"/>
                <a:stretch>
                  <a:fillRect l="-833" b="-3509"/>
                </a:stretch>
              </a:blipFill>
            </p:spPr>
            <p:txBody>
              <a:bodyPr/>
              <a:lstStyle/>
              <a:p>
                <a:r>
                  <a:rPr lang="en-US">
                    <a:noFill/>
                  </a:rPr>
                  <a:t> </a:t>
                </a:r>
              </a:p>
            </p:txBody>
          </p:sp>
        </mc:Fallback>
      </mc:AlternateContent>
      <p:sp>
        <p:nvSpPr>
          <p:cNvPr id="15" name="TextBox 14"/>
          <p:cNvSpPr txBox="1"/>
          <p:nvPr/>
        </p:nvSpPr>
        <p:spPr>
          <a:xfrm>
            <a:off x="836612" y="3048000"/>
            <a:ext cx="2614776" cy="492443"/>
          </a:xfrm>
          <a:prstGeom prst="rect">
            <a:avLst/>
          </a:prstGeom>
          <a:noFill/>
        </p:spPr>
        <p:txBody>
          <a:bodyPr wrap="square" rtlCol="0">
            <a:spAutoFit/>
          </a:bodyPr>
          <a:lstStyle/>
          <a:p>
            <a:pPr marL="457200" indent="-457200" algn="just">
              <a:buFont typeface="Wingdings" pitchFamily="2" charset="2"/>
              <a:buChar char="v"/>
            </a:pPr>
            <a:r>
              <a:rPr lang="en-US" sz="2600" b="1">
                <a:solidFill>
                  <a:schemeClr val="accent2">
                    <a:lumMod val="75000"/>
                  </a:schemeClr>
                </a:solidFill>
                <a:latin typeface="Arial" pitchFamily="34" charset="0"/>
                <a:cs typeface="Arial" pitchFamily="34" charset="0"/>
              </a:rPr>
              <a:t>Tổng quát :</a:t>
            </a:r>
          </a:p>
        </p:txBody>
      </p:sp>
      <p:sp>
        <p:nvSpPr>
          <p:cNvPr id="21" name="TextBox 20"/>
          <p:cNvSpPr txBox="1"/>
          <p:nvPr/>
        </p:nvSpPr>
        <p:spPr>
          <a:xfrm>
            <a:off x="379412" y="609600"/>
            <a:ext cx="41148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a) Nhân hai đơn thức.</a:t>
            </a:r>
            <a:endParaRPr lang="vi-VN" sz="2600" b="1">
              <a:solidFill>
                <a:schemeClr val="accent2">
                  <a:lumMod val="75000"/>
                </a:schemeClr>
              </a:solidFill>
              <a:latin typeface="Arial" pitchFamily="34" charset="0"/>
              <a:cs typeface="Arial"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25934324"/>
              </p:ext>
            </p:extLst>
          </p:nvPr>
        </p:nvGraphicFramePr>
        <p:xfrm>
          <a:off x="2101849" y="1818053"/>
          <a:ext cx="5616864" cy="1076614"/>
        </p:xfrm>
        <a:graphic>
          <a:graphicData uri="http://schemas.openxmlformats.org/presentationml/2006/ole">
            <mc:AlternateContent xmlns:mc="http://schemas.openxmlformats.org/markup-compatibility/2006">
              <mc:Choice xmlns:v="urn:schemas-microsoft-com:vml" Requires="v">
                <p:oleObj spid="_x0000_s25102" name="Equation" r:id="rId5" imgW="2387520" imgH="457200" progId="Equation.DSMT4">
                  <p:embed/>
                </p:oleObj>
              </mc:Choice>
              <mc:Fallback>
                <p:oleObj name="Equation" r:id="rId5" imgW="2387520" imgH="457200" progId="Equation.DSMT4">
                  <p:embed/>
                  <p:pic>
                    <p:nvPicPr>
                      <p:cNvPr id="0" name="Object 1"/>
                      <p:cNvPicPr>
                        <a:picLocks noChangeAspect="1" noChangeArrowheads="1"/>
                      </p:cNvPicPr>
                      <p:nvPr/>
                    </p:nvPicPr>
                    <p:blipFill>
                      <a:blip r:embed="rId6"/>
                      <a:srcRect/>
                      <a:stretch>
                        <a:fillRect/>
                      </a:stretch>
                    </p:blipFill>
                    <p:spPr bwMode="auto">
                      <a:xfrm>
                        <a:off x="2101849" y="1818053"/>
                        <a:ext cx="5616864" cy="1076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669214998"/>
              </p:ext>
            </p:extLst>
          </p:nvPr>
        </p:nvGraphicFramePr>
        <p:xfrm>
          <a:off x="7740649" y="2057400"/>
          <a:ext cx="1554163" cy="566738"/>
        </p:xfrm>
        <a:graphic>
          <a:graphicData uri="http://schemas.openxmlformats.org/presentationml/2006/ole">
            <mc:AlternateContent xmlns:mc="http://schemas.openxmlformats.org/markup-compatibility/2006">
              <mc:Choice xmlns:v="urn:schemas-microsoft-com:vml" Requires="v">
                <p:oleObj spid="_x0000_s25103" name="Equation" r:id="rId7" imgW="660240" imgH="241200" progId="Equation.DSMT4">
                  <p:embed/>
                </p:oleObj>
              </mc:Choice>
              <mc:Fallback>
                <p:oleObj name="Equation" r:id="rId7" imgW="660240" imgH="241200" progId="Equation.DSMT4">
                  <p:embed/>
                  <p:pic>
                    <p:nvPicPr>
                      <p:cNvPr id="0" name=""/>
                      <p:cNvPicPr>
                        <a:picLocks noChangeAspect="1" noChangeArrowheads="1"/>
                      </p:cNvPicPr>
                      <p:nvPr/>
                    </p:nvPicPr>
                    <p:blipFill>
                      <a:blip r:embed="rId8"/>
                      <a:srcRect/>
                      <a:stretch>
                        <a:fillRect/>
                      </a:stretch>
                    </p:blipFill>
                    <p:spPr bwMode="auto">
                      <a:xfrm>
                        <a:off x="7740649" y="2057400"/>
                        <a:ext cx="15541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3" name="Group 22"/>
          <p:cNvGrpSpPr/>
          <p:nvPr/>
        </p:nvGrpSpPr>
        <p:grpSpPr>
          <a:xfrm>
            <a:off x="830361" y="3657600"/>
            <a:ext cx="11055251" cy="1507511"/>
            <a:chOff x="379411" y="836861"/>
            <a:chExt cx="11055251" cy="1507511"/>
          </a:xfrm>
        </p:grpSpPr>
        <p:sp>
          <p:nvSpPr>
            <p:cNvPr id="24" name="Rounded Rectangle 23"/>
            <p:cNvSpPr/>
            <p:nvPr/>
          </p:nvSpPr>
          <p:spPr>
            <a:xfrm>
              <a:off x="379411" y="836861"/>
              <a:ext cx="10521851" cy="1296739"/>
            </a:xfrm>
            <a:prstGeom prst="roundRect">
              <a:avLst>
                <a:gd name="adj" fmla="val 3662"/>
              </a:avLst>
            </a:prstGeom>
            <a:solidFill>
              <a:srgbClr val="FDEDD3"/>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25" name="TextBox 24"/>
            <p:cNvSpPr txBox="1"/>
            <p:nvPr/>
          </p:nvSpPr>
          <p:spPr>
            <a:xfrm>
              <a:off x="593824" y="1015902"/>
              <a:ext cx="9386788" cy="892552"/>
            </a:xfrm>
            <a:prstGeom prst="rect">
              <a:avLst/>
            </a:prstGeom>
            <a:noFill/>
          </p:spPr>
          <p:txBody>
            <a:bodyPr wrap="square" rtlCol="0">
              <a:spAutoFit/>
            </a:bodyPr>
            <a:lstStyle/>
            <a:p>
              <a:pPr marL="342900" indent="-342900" algn="just">
                <a:buFont typeface="Arial" pitchFamily="34" charset="0"/>
                <a:buChar char="•"/>
              </a:pPr>
              <a:r>
                <a:rPr lang="en-US" sz="2600" b="1">
                  <a:latin typeface="Arial" pitchFamily="34" charset="0"/>
                  <a:cs typeface="Arial" pitchFamily="34" charset="0"/>
                </a:rPr>
                <a:t>Muốn nhân hai đơn thức, ta nhân hai hệ số với nhau và nhân phần biến với nhau.</a:t>
              </a:r>
              <a:endParaRPr lang="vi-VN" sz="2600" b="1">
                <a:latin typeface="Arial" pitchFamily="34" charset="0"/>
                <a:cs typeface="Arial" pitchFamily="34" charset="0"/>
              </a:endParaRPr>
            </a:p>
          </p:txBody>
        </p:sp>
        <p:pic>
          <p:nvPicPr>
            <p:cNvPr id="26" name="Pictur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209612" y="1028881"/>
              <a:ext cx="1225050" cy="1315491"/>
            </a:xfrm>
            <a:prstGeom prst="rect">
              <a:avLst/>
            </a:prstGeom>
          </p:spPr>
        </p:pic>
      </p:grpSp>
    </p:spTree>
    <p:extLst>
      <p:ext uri="{BB962C8B-B14F-4D97-AF65-F5344CB8AC3E}">
        <p14:creationId xmlns:p14="http://schemas.microsoft.com/office/powerpoint/2010/main" val="8409437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138" y="2667000"/>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112712" y="1123950"/>
            <a:ext cx="11772900" cy="1581727"/>
            <a:chOff x="112712" y="704273"/>
            <a:chExt cx="11772900" cy="1581727"/>
          </a:xfrm>
        </p:grpSpPr>
        <p:sp>
          <p:nvSpPr>
            <p:cNvPr id="8" name="Rounded Rectangle 7"/>
            <p:cNvSpPr/>
            <p:nvPr/>
          </p:nvSpPr>
          <p:spPr>
            <a:xfrm>
              <a:off x="1742930" y="780473"/>
              <a:ext cx="10142682" cy="1326504"/>
            </a:xfrm>
            <a:prstGeom prst="roundRect">
              <a:avLst>
                <a:gd name="adj" fmla="val 2887"/>
              </a:avLst>
            </a:prstGeom>
            <a:gradFill flip="none" rotWithShape="1">
              <a:gsLst>
                <a:gs pos="0">
                  <a:srgbClr val="CDE0C9">
                    <a:shade val="30000"/>
                    <a:satMod val="115000"/>
                  </a:srgbClr>
                </a:gs>
                <a:gs pos="35000">
                  <a:srgbClr val="CDE0C9">
                    <a:shade val="67500"/>
                    <a:satMod val="115000"/>
                  </a:srgbClr>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3" name="TextBox 12"/>
            <p:cNvSpPr txBox="1"/>
            <p:nvPr/>
          </p:nvSpPr>
          <p:spPr>
            <a:xfrm>
              <a:off x="2055812" y="993065"/>
              <a:ext cx="9601200" cy="523198"/>
            </a:xfrm>
            <a:prstGeom prst="rect">
              <a:avLst/>
            </a:prstGeom>
            <a:noFill/>
          </p:spPr>
          <p:txBody>
            <a:bodyPr wrap="square" lIns="121899" tIns="60949" rIns="121899" bIns="60949" rtlCol="0">
              <a:spAutoFit/>
            </a:bodyPr>
            <a:lstStyle/>
            <a:p>
              <a:r>
                <a:rPr lang="en-US" sz="2600" b="1">
                  <a:latin typeface="Arial" pitchFamily="34" charset="0"/>
                  <a:cs typeface="Arial" pitchFamily="34" charset="0"/>
                </a:rPr>
                <a:t>Thực hiện phép nhân </a:t>
              </a:r>
              <a:endParaRPr lang="vi-VN" sz="2600" b="1">
                <a:latin typeface="Arial" pitchFamily="34" charset="0"/>
                <a:cs typeface="Arial" pitchFamily="34" charset="0"/>
              </a:endParaRPr>
            </a:p>
          </p:txBody>
        </p:sp>
        <p:pic>
          <p:nvPicPr>
            <p:cNvPr id="1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19589"/>
            <a:stretch/>
          </p:blipFill>
          <p:spPr bwMode="auto">
            <a:xfrm>
              <a:off x="112712" y="704273"/>
              <a:ext cx="1668318" cy="1581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Object 3"/>
            <p:cNvGraphicFramePr>
              <a:graphicFrameLocks noChangeAspect="1"/>
            </p:cNvGraphicFramePr>
            <p:nvPr>
              <p:extLst>
                <p:ext uri="{D42A27DB-BD31-4B8C-83A1-F6EECF244321}">
                  <p14:modId xmlns:p14="http://schemas.microsoft.com/office/powerpoint/2010/main" val="3924707538"/>
                </p:ext>
              </p:extLst>
            </p:nvPr>
          </p:nvGraphicFramePr>
          <p:xfrm>
            <a:off x="5789612" y="905417"/>
            <a:ext cx="2720397" cy="1076614"/>
          </p:xfrm>
          <a:graphic>
            <a:graphicData uri="http://schemas.openxmlformats.org/presentationml/2006/ole">
              <mc:AlternateContent xmlns:mc="http://schemas.openxmlformats.org/markup-compatibility/2006">
                <mc:Choice xmlns:v="urn:schemas-microsoft-com:vml" Requires="v">
                  <p:oleObj spid="_x0000_s35122" name="Equation" r:id="rId6" imgW="1155600" imgH="457200" progId="Equation.DSMT4">
                    <p:embed/>
                  </p:oleObj>
                </mc:Choice>
                <mc:Fallback>
                  <p:oleObj name="Equation" r:id="rId6" imgW="1155600" imgH="457200" progId="Equation.DSMT4">
                    <p:embed/>
                    <p:pic>
                      <p:nvPicPr>
                        <p:cNvPr id="0" name="Object 1"/>
                        <p:cNvPicPr>
                          <a:picLocks noChangeAspect="1" noChangeArrowheads="1"/>
                        </p:cNvPicPr>
                        <p:nvPr/>
                      </p:nvPicPr>
                      <p:blipFill>
                        <a:blip r:embed="rId7"/>
                        <a:srcRect/>
                        <a:stretch>
                          <a:fillRect/>
                        </a:stretch>
                      </p:blipFill>
                      <p:spPr bwMode="auto">
                        <a:xfrm>
                          <a:off x="5789612" y="905417"/>
                          <a:ext cx="2720397" cy="1076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4"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15" name="TextBox 14"/>
          <p:cNvSpPr txBox="1"/>
          <p:nvPr/>
        </p:nvSpPr>
        <p:spPr>
          <a:xfrm>
            <a:off x="379412" y="609600"/>
            <a:ext cx="41148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a) Nhân hai đơn thức.</a:t>
            </a:r>
            <a:endParaRPr lang="vi-VN" sz="2600" b="1">
              <a:solidFill>
                <a:schemeClr val="accent2">
                  <a:lumMod val="75000"/>
                </a:schemeClr>
              </a:solidFill>
              <a:latin typeface="Arial" pitchFamily="34" charset="0"/>
              <a:cs typeface="Arial"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149930845"/>
              </p:ext>
            </p:extLst>
          </p:nvPr>
        </p:nvGraphicFramePr>
        <p:xfrm>
          <a:off x="2926325" y="3267075"/>
          <a:ext cx="6065838" cy="1076325"/>
        </p:xfrm>
        <a:graphic>
          <a:graphicData uri="http://schemas.openxmlformats.org/presentationml/2006/ole">
            <mc:AlternateContent xmlns:mc="http://schemas.openxmlformats.org/markup-compatibility/2006">
              <mc:Choice xmlns:v="urn:schemas-microsoft-com:vml" Requires="v">
                <p:oleObj spid="_x0000_s35123" name="Equation" r:id="rId8" imgW="2577960" imgH="457200" progId="Equation.DSMT4">
                  <p:embed/>
                </p:oleObj>
              </mc:Choice>
              <mc:Fallback>
                <p:oleObj name="Equation" r:id="rId8" imgW="2577960" imgH="457200" progId="Equation.DSMT4">
                  <p:embed/>
                  <p:pic>
                    <p:nvPicPr>
                      <p:cNvPr id="0" name="Object 2"/>
                      <p:cNvPicPr>
                        <a:picLocks noChangeAspect="1" noChangeArrowheads="1"/>
                      </p:cNvPicPr>
                      <p:nvPr/>
                    </p:nvPicPr>
                    <p:blipFill>
                      <a:blip r:embed="rId9"/>
                      <a:srcRect/>
                      <a:stretch>
                        <a:fillRect/>
                      </a:stretch>
                    </p:blipFill>
                    <p:spPr bwMode="auto">
                      <a:xfrm>
                        <a:off x="2926325" y="3267075"/>
                        <a:ext cx="606583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205975066"/>
              </p:ext>
            </p:extLst>
          </p:nvPr>
        </p:nvGraphicFramePr>
        <p:xfrm>
          <a:off x="8969374" y="3486650"/>
          <a:ext cx="1554162" cy="568325"/>
        </p:xfrm>
        <a:graphic>
          <a:graphicData uri="http://schemas.openxmlformats.org/presentationml/2006/ole">
            <mc:AlternateContent xmlns:mc="http://schemas.openxmlformats.org/markup-compatibility/2006">
              <mc:Choice xmlns:v="urn:schemas-microsoft-com:vml" Requires="v">
                <p:oleObj spid="_x0000_s35124" name="Equation" r:id="rId10" imgW="660240" imgH="241200" progId="Equation.DSMT4">
                  <p:embed/>
                </p:oleObj>
              </mc:Choice>
              <mc:Fallback>
                <p:oleObj name="Equation" r:id="rId10" imgW="660240" imgH="241200" progId="Equation.DSMT4">
                  <p:embed/>
                  <p:pic>
                    <p:nvPicPr>
                      <p:cNvPr id="0" name=""/>
                      <p:cNvPicPr>
                        <a:picLocks noChangeAspect="1" noChangeArrowheads="1"/>
                      </p:cNvPicPr>
                      <p:nvPr/>
                    </p:nvPicPr>
                    <p:blipFill>
                      <a:blip r:embed="rId11"/>
                      <a:srcRect/>
                      <a:stretch>
                        <a:fillRect/>
                      </a:stretch>
                    </p:blipFill>
                    <p:spPr bwMode="auto">
                      <a:xfrm>
                        <a:off x="8969374" y="3486650"/>
                        <a:ext cx="1554162"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5357067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9943" y="270042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3732489477"/>
              </p:ext>
            </p:extLst>
          </p:nvPr>
        </p:nvGraphicFramePr>
        <p:xfrm>
          <a:off x="2661444" y="3124200"/>
          <a:ext cx="4175125" cy="625475"/>
        </p:xfrm>
        <a:graphic>
          <a:graphicData uri="http://schemas.openxmlformats.org/presentationml/2006/ole">
            <mc:AlternateContent xmlns:mc="http://schemas.openxmlformats.org/markup-compatibility/2006">
              <mc:Choice xmlns:v="urn:schemas-microsoft-com:vml" Requires="v">
                <p:oleObj spid="_x0000_s40148" name="Equation" r:id="rId5" imgW="1612800" imgH="241200" progId="Equation.DSMT4">
                  <p:embed/>
                </p:oleObj>
              </mc:Choice>
              <mc:Fallback>
                <p:oleObj name="Equation" r:id="rId5" imgW="1612800" imgH="241200" progId="Equation.DSMT4">
                  <p:embed/>
                  <p:pic>
                    <p:nvPicPr>
                      <p:cNvPr id="0" name=""/>
                      <p:cNvPicPr>
                        <a:picLocks noChangeAspect="1" noChangeArrowheads="1"/>
                      </p:cNvPicPr>
                      <p:nvPr/>
                    </p:nvPicPr>
                    <p:blipFill>
                      <a:blip r:embed="rId6"/>
                      <a:srcRect/>
                      <a:stretch>
                        <a:fillRect/>
                      </a:stretch>
                    </p:blipFill>
                    <p:spPr bwMode="auto">
                      <a:xfrm>
                        <a:off x="2661444" y="3124200"/>
                        <a:ext cx="417512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4" name="Group 3"/>
          <p:cNvGrpSpPr/>
          <p:nvPr/>
        </p:nvGrpSpPr>
        <p:grpSpPr>
          <a:xfrm>
            <a:off x="150812" y="1219200"/>
            <a:ext cx="11582401" cy="1481229"/>
            <a:chOff x="150812" y="766671"/>
            <a:chExt cx="11582401" cy="1481229"/>
          </a:xfrm>
        </p:grpSpPr>
        <p:sp>
          <p:nvSpPr>
            <p:cNvPr id="8" name="Rounded Rectangle 7"/>
            <p:cNvSpPr/>
            <p:nvPr/>
          </p:nvSpPr>
          <p:spPr>
            <a:xfrm>
              <a:off x="1979613" y="769085"/>
              <a:ext cx="9753600" cy="1326415"/>
            </a:xfrm>
            <a:prstGeom prst="roundRect">
              <a:avLst>
                <a:gd name="adj" fmla="val 5381"/>
              </a:avLst>
            </a:prstGeom>
            <a:solidFill>
              <a:srgbClr val="F2EFF5"/>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0" name="TextBox 9"/>
            <p:cNvSpPr txBox="1"/>
            <p:nvPr/>
          </p:nvSpPr>
          <p:spPr>
            <a:xfrm>
              <a:off x="2208212" y="853073"/>
              <a:ext cx="9448800" cy="523198"/>
            </a:xfrm>
            <a:prstGeom prst="rect">
              <a:avLst/>
            </a:prstGeom>
            <a:noFill/>
          </p:spPr>
          <p:txBody>
            <a:bodyPr wrap="square" lIns="121899" tIns="60949" rIns="121899" bIns="60949" rtlCol="0">
              <a:spAutoFit/>
            </a:bodyPr>
            <a:lstStyle/>
            <a:p>
              <a:pPr algn="just"/>
              <a:r>
                <a:rPr lang="vi-VN" sz="2600" b="1">
                  <a:latin typeface="Arial" pitchFamily="34" charset="0"/>
                  <a:cs typeface="Arial" pitchFamily="34" charset="0"/>
                </a:rPr>
                <a:t>Nhân hai đơn thức:</a:t>
              </a:r>
              <a:endParaRPr lang="vi-VN" sz="2600" b="1" i="1">
                <a:latin typeface="Arial" pitchFamily="34" charset="0"/>
                <a:cs typeface="Arial" pitchFamily="34" charset="0"/>
              </a:endParaRPr>
            </a:p>
          </p:txBody>
        </p:sp>
        <p:pic>
          <p:nvPicPr>
            <p:cNvPr id="15"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812" y="766671"/>
              <a:ext cx="1697706" cy="1481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718526" y="1172170"/>
              <a:ext cx="59080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1</a:t>
              </a:r>
              <a:endParaRPr lang="en-US" sz="60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3174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094" y="1070239"/>
              <a:ext cx="1319140" cy="480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21" name="TextBox 20"/>
                <p:cNvSpPr txBox="1"/>
                <p:nvPr/>
              </p:nvSpPr>
              <p:spPr>
                <a:xfrm>
                  <a:off x="2208212" y="1452471"/>
                  <a:ext cx="9448800" cy="532239"/>
                </a:xfrm>
                <a:prstGeom prst="rect">
                  <a:avLst/>
                </a:prstGeom>
                <a:noFill/>
              </p:spPr>
              <p:txBody>
                <a:bodyPr wrap="square" lIns="121899" tIns="60949" rIns="121899" bIns="60949" rtlCol="0">
                  <a:spAutoFit/>
                </a:bodyPr>
                <a:lstStyle/>
                <a:p>
                  <a:pPr algn="just"/>
                  <a:r>
                    <a:rPr lang="en-US" sz="2600" b="1">
                      <a:latin typeface="Arial" pitchFamily="34" charset="0"/>
                      <a:cs typeface="Arial" pitchFamily="34" charset="0"/>
                    </a:rPr>
                    <a:t>a) </a:t>
                  </a:r>
                  <a14:m>
                    <m:oMath xmlns:m="http://schemas.openxmlformats.org/officeDocument/2006/math">
                      <m:r>
                        <a:rPr lang="en-US" sz="2600" b="1" i="1" smtClean="0">
                          <a:latin typeface="Cambria Math"/>
                          <a:cs typeface="Arial" pitchFamily="34" charset="0"/>
                        </a:rPr>
                        <m:t>𝟑</m:t>
                      </m:r>
                      <m:sSup>
                        <m:sSupPr>
                          <m:ctrlPr>
                            <a:rPr lang="en-US" sz="2600" b="1" i="1" smtClean="0">
                              <a:latin typeface="Cambria Math" panose="02040503050406030204" pitchFamily="18" charset="0"/>
                              <a:cs typeface="Arial" pitchFamily="34" charset="0"/>
                            </a:rPr>
                          </m:ctrlPr>
                        </m:sSupPr>
                        <m:e>
                          <m:r>
                            <a:rPr lang="en-US" sz="2600" b="1" i="1" smtClean="0">
                              <a:latin typeface="Cambria Math"/>
                              <a:cs typeface="Arial" pitchFamily="34" charset="0"/>
                            </a:rPr>
                            <m:t>𝒙</m:t>
                          </m:r>
                        </m:e>
                        <m:sup>
                          <m:r>
                            <a:rPr lang="en-US" sz="2600" b="1" i="1" smtClean="0">
                              <a:latin typeface="Cambria Math"/>
                              <a:cs typeface="Arial" pitchFamily="34" charset="0"/>
                            </a:rPr>
                            <m:t>𝟐</m:t>
                          </m:r>
                        </m:sup>
                      </m:sSup>
                    </m:oMath>
                  </a14:m>
                  <a:r>
                    <a:rPr lang="en-US" sz="2600" b="1" i="1">
                      <a:latin typeface="Arial" pitchFamily="34" charset="0"/>
                      <a:cs typeface="Arial" pitchFamily="34" charset="0"/>
                    </a:rPr>
                    <a:t> </a:t>
                  </a:r>
                  <a:r>
                    <a:rPr lang="en-US" sz="2600" b="1">
                      <a:latin typeface="Arial" pitchFamily="34" charset="0"/>
                      <a:cs typeface="Arial" pitchFamily="34" charset="0"/>
                    </a:rPr>
                    <a:t>và</a:t>
                  </a:r>
                  <a:r>
                    <a:rPr lang="en-US" sz="2600" b="1" i="1">
                      <a:latin typeface="Arial" pitchFamily="34" charset="0"/>
                      <a:cs typeface="Arial" pitchFamily="34" charset="0"/>
                    </a:rPr>
                    <a:t> </a:t>
                  </a:r>
                  <a14:m>
                    <m:oMath xmlns:m="http://schemas.openxmlformats.org/officeDocument/2006/math">
                      <m:r>
                        <a:rPr lang="en-US" sz="2600" b="1" i="1" smtClean="0">
                          <a:latin typeface="Cambria Math"/>
                          <a:cs typeface="Arial" pitchFamily="34" charset="0"/>
                        </a:rPr>
                        <m:t>𝟐</m:t>
                      </m:r>
                      <m:sSup>
                        <m:sSupPr>
                          <m:ctrlPr>
                            <a:rPr lang="en-US" sz="2600" b="1" i="1">
                              <a:latin typeface="Cambria Math" panose="02040503050406030204" pitchFamily="18" charset="0"/>
                              <a:cs typeface="Arial" pitchFamily="34" charset="0"/>
                            </a:rPr>
                          </m:ctrlPr>
                        </m:sSupPr>
                        <m:e>
                          <m:r>
                            <a:rPr lang="en-US" sz="2600" b="1" i="1">
                              <a:latin typeface="Cambria Math"/>
                              <a:cs typeface="Arial" pitchFamily="34" charset="0"/>
                            </a:rPr>
                            <m:t>𝒙</m:t>
                          </m:r>
                        </m:e>
                        <m:sup>
                          <m:r>
                            <a:rPr lang="en-US" sz="2600" b="1" i="1" smtClean="0">
                              <a:latin typeface="Cambria Math"/>
                              <a:cs typeface="Arial" pitchFamily="34" charset="0"/>
                            </a:rPr>
                            <m:t>𝟑</m:t>
                          </m:r>
                        </m:sup>
                      </m:sSup>
                    </m:oMath>
                  </a14:m>
                  <a:r>
                    <a:rPr lang="en-US" sz="2600" b="1" i="1">
                      <a:latin typeface="Arial" pitchFamily="34" charset="0"/>
                      <a:cs typeface="Arial" pitchFamily="34" charset="0"/>
                    </a:rPr>
                    <a:t>       </a:t>
                  </a:r>
                  <a:r>
                    <a:rPr lang="en-US" sz="2600" b="1">
                      <a:latin typeface="Arial" pitchFamily="34" charset="0"/>
                      <a:cs typeface="Arial" pitchFamily="34" charset="0"/>
                    </a:rPr>
                    <a:t>b) </a:t>
                  </a:r>
                  <a14:m>
                    <m:oMath xmlns:m="http://schemas.openxmlformats.org/officeDocument/2006/math">
                      <m:r>
                        <a:rPr lang="en-US" sz="2600" b="1" i="1" smtClean="0">
                          <a:latin typeface="Cambria Math"/>
                          <a:cs typeface="Arial" pitchFamily="34" charset="0"/>
                        </a:rPr>
                        <m:t>−</m:t>
                      </m:r>
                      <m:r>
                        <a:rPr lang="en-US" sz="2600" b="1" i="1" smtClean="0">
                          <a:latin typeface="Cambria Math"/>
                          <a:cs typeface="Arial" pitchFamily="34" charset="0"/>
                        </a:rPr>
                        <m:t>𝒙𝒚</m:t>
                      </m:r>
                    </m:oMath>
                  </a14:m>
                  <a:r>
                    <a:rPr lang="en-US" sz="2600" b="1" i="1">
                      <a:latin typeface="Arial" pitchFamily="34" charset="0"/>
                      <a:cs typeface="Arial" pitchFamily="34" charset="0"/>
                    </a:rPr>
                    <a:t> </a:t>
                  </a:r>
                  <a:r>
                    <a:rPr lang="en-US" sz="2600" b="1">
                      <a:latin typeface="Arial" pitchFamily="34" charset="0"/>
                      <a:cs typeface="Arial" pitchFamily="34" charset="0"/>
                    </a:rPr>
                    <a:t>và</a:t>
                  </a:r>
                  <a:r>
                    <a:rPr lang="en-US" sz="2600" b="1" i="1">
                      <a:latin typeface="Arial" pitchFamily="34" charset="0"/>
                      <a:cs typeface="Arial" pitchFamily="34" charset="0"/>
                    </a:rPr>
                    <a:t> </a:t>
                  </a:r>
                  <a14:m>
                    <m:oMath xmlns:m="http://schemas.openxmlformats.org/officeDocument/2006/math">
                      <m:r>
                        <a:rPr lang="en-US" sz="2600" b="1" i="1" smtClean="0">
                          <a:latin typeface="Cambria Math"/>
                          <a:cs typeface="Arial" pitchFamily="34" charset="0"/>
                        </a:rPr>
                        <m:t>𝟒</m:t>
                      </m:r>
                      <m:sSup>
                        <m:sSupPr>
                          <m:ctrlPr>
                            <a:rPr lang="en-US" sz="2600" b="1" i="1" smtClean="0">
                              <a:latin typeface="Cambria Math" panose="02040503050406030204" pitchFamily="18" charset="0"/>
                              <a:cs typeface="Arial" pitchFamily="34" charset="0"/>
                            </a:rPr>
                          </m:ctrlPr>
                        </m:sSupPr>
                        <m:e>
                          <m:r>
                            <a:rPr lang="en-US" sz="2600" b="1" i="1" smtClean="0">
                              <a:latin typeface="Cambria Math"/>
                              <a:cs typeface="Arial" pitchFamily="34" charset="0"/>
                            </a:rPr>
                            <m:t>𝒛</m:t>
                          </m:r>
                        </m:e>
                        <m:sup>
                          <m:r>
                            <a:rPr lang="en-US" sz="2600" b="1" i="1" smtClean="0">
                              <a:latin typeface="Cambria Math"/>
                              <a:cs typeface="Arial" pitchFamily="34" charset="0"/>
                            </a:rPr>
                            <m:t>𝟑</m:t>
                          </m:r>
                        </m:sup>
                      </m:sSup>
                    </m:oMath>
                  </a14:m>
                  <a:r>
                    <a:rPr lang="en-US" sz="2600" b="1" i="1">
                      <a:latin typeface="Arial" pitchFamily="34" charset="0"/>
                      <a:cs typeface="Arial" pitchFamily="34" charset="0"/>
                    </a:rPr>
                    <a:t>       </a:t>
                  </a:r>
                  <a:r>
                    <a:rPr lang="en-US" sz="2600" b="1">
                      <a:latin typeface="Arial" pitchFamily="34" charset="0"/>
                      <a:cs typeface="Arial" pitchFamily="34" charset="0"/>
                    </a:rPr>
                    <a:t>c)</a:t>
                  </a:r>
                  <a:r>
                    <a:rPr lang="en-US" sz="2600" b="1" i="1">
                      <a:latin typeface="Arial" pitchFamily="34" charset="0"/>
                      <a:cs typeface="Arial" pitchFamily="34" charset="0"/>
                    </a:rPr>
                    <a:t>  </a:t>
                  </a:r>
                  <a14:m>
                    <m:oMath xmlns:m="http://schemas.openxmlformats.org/officeDocument/2006/math">
                      <m:r>
                        <a:rPr lang="en-US" sz="2600" b="1" i="1" smtClean="0">
                          <a:latin typeface="Cambria Math"/>
                          <a:cs typeface="Arial" pitchFamily="34" charset="0"/>
                        </a:rPr>
                        <m:t>𝟔</m:t>
                      </m:r>
                      <m:r>
                        <a:rPr lang="en-US" sz="2600" b="1" i="1" smtClean="0">
                          <a:latin typeface="Cambria Math"/>
                          <a:cs typeface="Arial" pitchFamily="34" charset="0"/>
                        </a:rPr>
                        <m:t>𝒙</m:t>
                      </m:r>
                      <m:sSup>
                        <m:sSupPr>
                          <m:ctrlPr>
                            <a:rPr lang="en-US" sz="2600" b="1" i="1" smtClean="0">
                              <a:latin typeface="Cambria Math" panose="02040503050406030204" pitchFamily="18" charset="0"/>
                              <a:cs typeface="Arial" pitchFamily="34" charset="0"/>
                            </a:rPr>
                          </m:ctrlPr>
                        </m:sSupPr>
                        <m:e>
                          <m:r>
                            <a:rPr lang="en-US" sz="2600" b="1" i="1" smtClean="0">
                              <a:latin typeface="Cambria Math"/>
                              <a:cs typeface="Arial" pitchFamily="34" charset="0"/>
                            </a:rPr>
                            <m:t>𝒚</m:t>
                          </m:r>
                        </m:e>
                        <m:sup>
                          <m:r>
                            <a:rPr lang="en-US" sz="2600" b="1" i="1" smtClean="0">
                              <a:latin typeface="Cambria Math"/>
                              <a:cs typeface="Arial" pitchFamily="34" charset="0"/>
                            </a:rPr>
                            <m:t>𝟑</m:t>
                          </m:r>
                        </m:sup>
                      </m:sSup>
                    </m:oMath>
                  </a14:m>
                  <a:r>
                    <a:rPr lang="en-US" sz="2600" b="1" i="1">
                      <a:latin typeface="Arial" pitchFamily="34" charset="0"/>
                      <a:cs typeface="Arial" pitchFamily="34" charset="0"/>
                    </a:rPr>
                    <a:t> </a:t>
                  </a:r>
                  <a:r>
                    <a:rPr lang="en-US" sz="2600" b="1">
                      <a:latin typeface="Arial" pitchFamily="34" charset="0"/>
                      <a:cs typeface="Arial" pitchFamily="34" charset="0"/>
                    </a:rPr>
                    <a:t>và</a:t>
                  </a:r>
                  <a:r>
                    <a:rPr lang="en-US" sz="2600" b="1" i="1">
                      <a:latin typeface="Arial" pitchFamily="34" charset="0"/>
                      <a:cs typeface="Arial" pitchFamily="34" charset="0"/>
                    </a:rPr>
                    <a:t> </a:t>
                  </a:r>
                  <a14:m>
                    <m:oMath xmlns:m="http://schemas.openxmlformats.org/officeDocument/2006/math">
                      <m:r>
                        <a:rPr lang="en-US" sz="2600" b="1" i="1" smtClean="0">
                          <a:latin typeface="Cambria Math"/>
                          <a:cs typeface="Arial" pitchFamily="34" charset="0"/>
                        </a:rPr>
                        <m:t>−</m:t>
                      </m:r>
                      <m:r>
                        <a:rPr lang="en-US" sz="2600" b="1" i="1" smtClean="0">
                          <a:latin typeface="Cambria Math"/>
                          <a:cs typeface="Arial" pitchFamily="34" charset="0"/>
                        </a:rPr>
                        <m:t>𝟎</m:t>
                      </m:r>
                      <m:r>
                        <a:rPr lang="en-US" sz="2600" b="1" i="1" smtClean="0">
                          <a:latin typeface="Cambria Math"/>
                          <a:cs typeface="Arial" pitchFamily="34" charset="0"/>
                        </a:rPr>
                        <m:t>,</m:t>
                      </m:r>
                      <m:r>
                        <a:rPr lang="en-US" sz="2600" b="1" i="1" smtClean="0">
                          <a:latin typeface="Cambria Math"/>
                          <a:cs typeface="Arial" pitchFamily="34" charset="0"/>
                        </a:rPr>
                        <m:t>𝟓</m:t>
                      </m:r>
                      <m:sSup>
                        <m:sSupPr>
                          <m:ctrlPr>
                            <a:rPr lang="en-US" sz="2600" b="1" i="1" smtClean="0">
                              <a:latin typeface="Cambria Math" panose="02040503050406030204" pitchFamily="18" charset="0"/>
                              <a:cs typeface="Arial" pitchFamily="34" charset="0"/>
                            </a:rPr>
                          </m:ctrlPr>
                        </m:sSupPr>
                        <m:e>
                          <m:r>
                            <a:rPr lang="en-US" sz="2600" b="1" i="1" smtClean="0">
                              <a:latin typeface="Cambria Math"/>
                              <a:cs typeface="Arial" pitchFamily="34" charset="0"/>
                            </a:rPr>
                            <m:t>𝒙</m:t>
                          </m:r>
                        </m:e>
                        <m:sup>
                          <m:r>
                            <a:rPr lang="en-US" sz="2600" b="1" i="1" smtClean="0">
                              <a:latin typeface="Cambria Math"/>
                              <a:cs typeface="Arial" pitchFamily="34" charset="0"/>
                            </a:rPr>
                            <m:t>𝟐</m:t>
                          </m:r>
                        </m:sup>
                      </m:sSup>
                    </m:oMath>
                  </a14:m>
                  <a:r>
                    <a:rPr lang="en-US" sz="2600" b="1" i="1">
                      <a:latin typeface="Arial" pitchFamily="34" charset="0"/>
                      <a:cs typeface="Arial" pitchFamily="34" charset="0"/>
                    </a:rPr>
                    <a:t>  </a:t>
                  </a:r>
                  <a:endParaRPr lang="vi-VN" sz="2600" b="1" i="1">
                    <a:latin typeface="Arial" pitchFamily="34" charset="0"/>
                    <a:cs typeface="Arial" pitchFamily="34"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2208212" y="1452471"/>
                  <a:ext cx="9448800" cy="532239"/>
                </a:xfrm>
                <a:prstGeom prst="rect">
                  <a:avLst/>
                </a:prstGeom>
                <a:blipFill rotWithShape="1">
                  <a:blip r:embed="rId9"/>
                  <a:stretch>
                    <a:fillRect l="-774" t="-6897" b="-24138"/>
                  </a:stretch>
                </a:blipFill>
              </p:spPr>
              <p:txBody>
                <a:bodyPr/>
                <a:lstStyle/>
                <a:p>
                  <a:r>
                    <a:rPr lang="en-US">
                      <a:noFill/>
                    </a:rPr>
                    <a:t> </a:t>
                  </a:r>
                </a:p>
              </p:txBody>
            </p:sp>
          </mc:Fallback>
        </mc:AlternateContent>
      </p:grpSp>
      <p:sp>
        <p:nvSpPr>
          <p:cNvPr id="14"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20" name="TextBox 19"/>
          <p:cNvSpPr txBox="1"/>
          <p:nvPr/>
        </p:nvSpPr>
        <p:spPr>
          <a:xfrm>
            <a:off x="379412" y="609600"/>
            <a:ext cx="41148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a) Nhân hai đơn thức.</a:t>
            </a:r>
            <a:endParaRPr lang="vi-VN" sz="2600" b="1">
              <a:solidFill>
                <a:schemeClr val="accent2">
                  <a:lumMod val="75000"/>
                </a:schemeClr>
              </a:solidFill>
              <a:latin typeface="Arial" pitchFamily="34" charset="0"/>
              <a:cs typeface="Arial" pitchFamily="34" charset="0"/>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266469900"/>
              </p:ext>
            </p:extLst>
          </p:nvPr>
        </p:nvGraphicFramePr>
        <p:xfrm>
          <a:off x="6856413" y="3124200"/>
          <a:ext cx="985837" cy="560388"/>
        </p:xfrm>
        <a:graphic>
          <a:graphicData uri="http://schemas.openxmlformats.org/presentationml/2006/ole">
            <mc:AlternateContent xmlns:mc="http://schemas.openxmlformats.org/markup-compatibility/2006">
              <mc:Choice xmlns:v="urn:schemas-microsoft-com:vml" Requires="v">
                <p:oleObj spid="_x0000_s40149" name="Equation" r:id="rId10" imgW="380880" imgH="215640" progId="Equation.DSMT4">
                  <p:embed/>
                </p:oleObj>
              </mc:Choice>
              <mc:Fallback>
                <p:oleObj name="Equation" r:id="rId10" imgW="380880" imgH="215640" progId="Equation.DSMT4">
                  <p:embed/>
                  <p:pic>
                    <p:nvPicPr>
                      <p:cNvPr id="0" name=""/>
                      <p:cNvPicPr>
                        <a:picLocks noChangeAspect="1" noChangeArrowheads="1"/>
                      </p:cNvPicPr>
                      <p:nvPr/>
                    </p:nvPicPr>
                    <p:blipFill>
                      <a:blip r:embed="rId11"/>
                      <a:srcRect/>
                      <a:stretch>
                        <a:fillRect/>
                      </a:stretch>
                    </p:blipFill>
                    <p:spPr bwMode="auto">
                      <a:xfrm>
                        <a:off x="6856413" y="3124200"/>
                        <a:ext cx="985837"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518722633"/>
              </p:ext>
            </p:extLst>
          </p:nvPr>
        </p:nvGraphicFramePr>
        <p:xfrm>
          <a:off x="2661444" y="3886200"/>
          <a:ext cx="3419475" cy="625475"/>
        </p:xfrm>
        <a:graphic>
          <a:graphicData uri="http://schemas.openxmlformats.org/presentationml/2006/ole">
            <mc:AlternateContent xmlns:mc="http://schemas.openxmlformats.org/markup-compatibility/2006">
              <mc:Choice xmlns:v="urn:schemas-microsoft-com:vml" Requires="v">
                <p:oleObj spid="_x0000_s40150" name="Equation" r:id="rId12" imgW="1320480" imgH="241200" progId="Equation.DSMT4">
                  <p:embed/>
                </p:oleObj>
              </mc:Choice>
              <mc:Fallback>
                <p:oleObj name="Equation" r:id="rId12" imgW="1320480" imgH="241200" progId="Equation.DSMT4">
                  <p:embed/>
                  <p:pic>
                    <p:nvPicPr>
                      <p:cNvPr id="0" name=""/>
                      <p:cNvPicPr>
                        <a:picLocks noChangeAspect="1" noChangeArrowheads="1"/>
                      </p:cNvPicPr>
                      <p:nvPr/>
                    </p:nvPicPr>
                    <p:blipFill>
                      <a:blip r:embed="rId13"/>
                      <a:srcRect/>
                      <a:stretch>
                        <a:fillRect/>
                      </a:stretch>
                    </p:blipFill>
                    <p:spPr bwMode="auto">
                      <a:xfrm>
                        <a:off x="2661444" y="3886200"/>
                        <a:ext cx="341947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1713267377"/>
              </p:ext>
            </p:extLst>
          </p:nvPr>
        </p:nvGraphicFramePr>
        <p:xfrm>
          <a:off x="2661444" y="4648200"/>
          <a:ext cx="6343650" cy="790575"/>
        </p:xfrm>
        <a:graphic>
          <a:graphicData uri="http://schemas.openxmlformats.org/presentationml/2006/ole">
            <mc:AlternateContent xmlns:mc="http://schemas.openxmlformats.org/markup-compatibility/2006">
              <mc:Choice xmlns:v="urn:schemas-microsoft-com:vml" Requires="v">
                <p:oleObj spid="_x0000_s40151" name="Equation" r:id="rId14" imgW="2450880" imgH="304560" progId="Equation.DSMT4">
                  <p:embed/>
                </p:oleObj>
              </mc:Choice>
              <mc:Fallback>
                <p:oleObj name="Equation" r:id="rId14" imgW="2450880" imgH="304560" progId="Equation.DSMT4">
                  <p:embed/>
                  <p:pic>
                    <p:nvPicPr>
                      <p:cNvPr id="0" name=""/>
                      <p:cNvPicPr>
                        <a:picLocks noChangeAspect="1" noChangeArrowheads="1"/>
                      </p:cNvPicPr>
                      <p:nvPr/>
                    </p:nvPicPr>
                    <p:blipFill>
                      <a:blip r:embed="rId15"/>
                      <a:srcRect/>
                      <a:stretch>
                        <a:fillRect/>
                      </a:stretch>
                    </p:blipFill>
                    <p:spPr bwMode="auto">
                      <a:xfrm>
                        <a:off x="2661444" y="4648200"/>
                        <a:ext cx="63436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1586231723"/>
              </p:ext>
            </p:extLst>
          </p:nvPr>
        </p:nvGraphicFramePr>
        <p:xfrm>
          <a:off x="9077325" y="4691063"/>
          <a:ext cx="1512887" cy="627062"/>
        </p:xfrm>
        <a:graphic>
          <a:graphicData uri="http://schemas.openxmlformats.org/presentationml/2006/ole">
            <mc:AlternateContent xmlns:mc="http://schemas.openxmlformats.org/markup-compatibility/2006">
              <mc:Choice xmlns:v="urn:schemas-microsoft-com:vml" Requires="v">
                <p:oleObj spid="_x0000_s40152" name="Equation" r:id="rId16" imgW="583920" imgH="241200" progId="Equation.DSMT4">
                  <p:embed/>
                </p:oleObj>
              </mc:Choice>
              <mc:Fallback>
                <p:oleObj name="Equation" r:id="rId16" imgW="583920" imgH="241200" progId="Equation.DSMT4">
                  <p:embed/>
                  <p:pic>
                    <p:nvPicPr>
                      <p:cNvPr id="0" name=""/>
                      <p:cNvPicPr>
                        <a:picLocks noChangeAspect="1" noChangeArrowheads="1"/>
                      </p:cNvPicPr>
                      <p:nvPr/>
                    </p:nvPicPr>
                    <p:blipFill>
                      <a:blip r:embed="rId17"/>
                      <a:srcRect/>
                      <a:stretch>
                        <a:fillRect/>
                      </a:stretch>
                    </p:blipFill>
                    <p:spPr bwMode="auto">
                      <a:xfrm>
                        <a:off x="9077325" y="4691063"/>
                        <a:ext cx="1512887"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418542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7974" y="2791325"/>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284412" y="3346450"/>
            <a:ext cx="1744664" cy="492443"/>
          </a:xfrm>
          <a:prstGeom prst="rect">
            <a:avLst/>
          </a:prstGeom>
          <a:noFill/>
        </p:spPr>
        <p:txBody>
          <a:bodyPr wrap="square" rtlCol="0">
            <a:spAutoFit/>
          </a:bodyPr>
          <a:lstStyle/>
          <a:p>
            <a:pPr marL="342900" indent="-342900">
              <a:buFont typeface="Wingdings" pitchFamily="2" charset="2"/>
              <a:buChar char="v"/>
            </a:pPr>
            <a:r>
              <a:rPr lang="en-US" sz="2600" b="1">
                <a:latin typeface="Arial" pitchFamily="34" charset="0"/>
                <a:cs typeface="Arial" pitchFamily="34" charset="0"/>
              </a:rPr>
              <a:t>Ta có : </a:t>
            </a:r>
          </a:p>
        </p:txBody>
      </p:sp>
      <p:graphicFrame>
        <p:nvGraphicFramePr>
          <p:cNvPr id="21" name="Object 20"/>
          <p:cNvGraphicFramePr>
            <a:graphicFrameLocks noChangeAspect="1"/>
          </p:cNvGraphicFramePr>
          <p:nvPr>
            <p:extLst>
              <p:ext uri="{D42A27DB-BD31-4B8C-83A1-F6EECF244321}">
                <p14:modId xmlns:p14="http://schemas.microsoft.com/office/powerpoint/2010/main" val="2958735819"/>
              </p:ext>
            </p:extLst>
          </p:nvPr>
        </p:nvGraphicFramePr>
        <p:xfrm>
          <a:off x="3998913" y="3297396"/>
          <a:ext cx="5984875" cy="654050"/>
        </p:xfrm>
        <a:graphic>
          <a:graphicData uri="http://schemas.openxmlformats.org/presentationml/2006/ole">
            <mc:AlternateContent xmlns:mc="http://schemas.openxmlformats.org/markup-compatibility/2006">
              <mc:Choice xmlns:v="urn:schemas-microsoft-com:vml" Requires="v">
                <p:oleObj spid="_x0000_s38063" name="Equation" r:id="rId5" imgW="2793960" imgH="304560" progId="Equation.DSMT4">
                  <p:embed/>
                </p:oleObj>
              </mc:Choice>
              <mc:Fallback>
                <p:oleObj name="Equation" r:id="rId5" imgW="2793960" imgH="304560" progId="Equation.DSMT4">
                  <p:embed/>
                  <p:pic>
                    <p:nvPicPr>
                      <p:cNvPr id="0" name=""/>
                      <p:cNvPicPr/>
                      <p:nvPr/>
                    </p:nvPicPr>
                    <p:blipFill>
                      <a:blip r:embed="rId6"/>
                      <a:stretch>
                        <a:fillRect/>
                      </a:stretch>
                    </p:blipFill>
                    <p:spPr>
                      <a:xfrm>
                        <a:off x="3998913" y="3297396"/>
                        <a:ext cx="5984875" cy="654050"/>
                      </a:xfrm>
                      <a:prstGeom prst="rect">
                        <a:avLst/>
                      </a:prstGeom>
                    </p:spPr>
                  </p:pic>
                </p:oleObj>
              </mc:Fallback>
            </mc:AlternateContent>
          </a:graphicData>
        </a:graphic>
      </p:graphicFrame>
      <p:sp>
        <p:nvSpPr>
          <p:cNvPr id="27"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28" name="TextBox 27"/>
          <p:cNvSpPr txBox="1"/>
          <p:nvPr/>
        </p:nvSpPr>
        <p:spPr>
          <a:xfrm>
            <a:off x="379412" y="609600"/>
            <a:ext cx="51816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b) Nhân đơn thức với đa thức</a:t>
            </a:r>
            <a:endParaRPr lang="vi-VN" sz="2600" b="1">
              <a:solidFill>
                <a:schemeClr val="accent2">
                  <a:lumMod val="75000"/>
                </a:schemeClr>
              </a:solidFill>
              <a:latin typeface="Arial" pitchFamily="34" charset="0"/>
              <a:cs typeface="Arial" pitchFamily="34" charset="0"/>
            </a:endParaRPr>
          </a:p>
        </p:txBody>
      </p:sp>
      <p:grpSp>
        <p:nvGrpSpPr>
          <p:cNvPr id="3" name="Group 2"/>
          <p:cNvGrpSpPr/>
          <p:nvPr/>
        </p:nvGrpSpPr>
        <p:grpSpPr>
          <a:xfrm>
            <a:off x="447216" y="1108722"/>
            <a:ext cx="11400298" cy="1513388"/>
            <a:chOff x="447216" y="1108722"/>
            <a:chExt cx="11400298" cy="1513388"/>
          </a:xfrm>
        </p:grpSpPr>
        <p:grpSp>
          <p:nvGrpSpPr>
            <p:cNvPr id="4" name="Group 3"/>
            <p:cNvGrpSpPr/>
            <p:nvPr/>
          </p:nvGrpSpPr>
          <p:grpSpPr>
            <a:xfrm>
              <a:off x="447216" y="1108722"/>
              <a:ext cx="11400298" cy="1513388"/>
              <a:chOff x="447216" y="707024"/>
              <a:chExt cx="11400298" cy="1513388"/>
            </a:xfrm>
          </p:grpSpPr>
          <p:sp>
            <p:nvSpPr>
              <p:cNvPr id="17" name="Rounded Rectangle 16"/>
              <p:cNvSpPr/>
              <p:nvPr/>
            </p:nvSpPr>
            <p:spPr>
              <a:xfrm>
                <a:off x="447216" y="707024"/>
                <a:ext cx="11400298" cy="1513388"/>
              </a:xfrm>
              <a:prstGeom prst="roundRect">
                <a:avLst>
                  <a:gd name="adj" fmla="val 3662"/>
                </a:avLst>
              </a:prstGeom>
              <a:solidFill>
                <a:srgbClr val="E5F3F7"/>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8" name="TextBox 17"/>
              <p:cNvSpPr txBox="1"/>
              <p:nvPr/>
            </p:nvSpPr>
            <p:spPr>
              <a:xfrm>
                <a:off x="684211" y="793857"/>
                <a:ext cx="11163301" cy="1323439"/>
              </a:xfrm>
              <a:prstGeom prst="rect">
                <a:avLst/>
              </a:prstGeom>
              <a:noFill/>
            </p:spPr>
            <p:txBody>
              <a:bodyPr wrap="square" rtlCol="0">
                <a:spAutoFit/>
              </a:bodyPr>
              <a:lstStyle/>
              <a:p>
                <a:r>
                  <a:rPr lang="en-US" sz="2600" b="1">
                    <a:latin typeface="Arial" pitchFamily="34" charset="0"/>
                    <a:cs typeface="Arial" pitchFamily="34" charset="0"/>
                  </a:rPr>
                  <a:t>	  </a:t>
                </a:r>
                <a:r>
                  <a:rPr lang="vi-VN" sz="2600" b="1">
                    <a:latin typeface="Arial" pitchFamily="34" charset="0"/>
                    <a:cs typeface="Arial" pitchFamily="34" charset="0"/>
                  </a:rPr>
                  <a:t>Hãy nhớ lại quy tắc nhân đơn thức với đa thức trong trường hợp chúng có một biến bằng cách thực hiện phép nhân </a:t>
                </a:r>
                <a:br>
                  <a:rPr lang="en-US" sz="2600" b="1">
                    <a:latin typeface="Arial" pitchFamily="34" charset="0"/>
                    <a:cs typeface="Arial" pitchFamily="34" charset="0"/>
                  </a:rPr>
                </a:br>
                <a:r>
                  <a:rPr lang="en-US" sz="2600" b="1">
                    <a:latin typeface="Arial" pitchFamily="34" charset="0"/>
                    <a:cs typeface="Arial" pitchFamily="34" charset="0"/>
                  </a:rPr>
                  <a:t>			</a:t>
                </a:r>
                <a:r>
                  <a:rPr lang="vi-VN" sz="2800" b="1">
                    <a:solidFill>
                      <a:schemeClr val="accent2">
                        <a:lumMod val="75000"/>
                      </a:schemeClr>
                    </a:solidFill>
                    <a:latin typeface="Arial" pitchFamily="34" charset="0"/>
                    <a:cs typeface="Arial" pitchFamily="34" charset="0"/>
                  </a:rPr>
                  <a:t>(5x</a:t>
                </a:r>
                <a:r>
                  <a:rPr lang="vi-VN" sz="2800" b="1" baseline="30000">
                    <a:solidFill>
                      <a:schemeClr val="accent2">
                        <a:lumMod val="75000"/>
                      </a:schemeClr>
                    </a:solidFill>
                    <a:latin typeface="Arial" pitchFamily="34" charset="0"/>
                    <a:cs typeface="Arial" pitchFamily="34" charset="0"/>
                  </a:rPr>
                  <a:t>2</a:t>
                </a:r>
                <a:r>
                  <a:rPr lang="vi-VN" sz="2800" b="1">
                    <a:solidFill>
                      <a:schemeClr val="accent2">
                        <a:lumMod val="75000"/>
                      </a:schemeClr>
                    </a:solidFill>
                    <a:latin typeface="Arial" pitchFamily="34" charset="0"/>
                    <a:cs typeface="Arial" pitchFamily="34" charset="0"/>
                  </a:rPr>
                  <a:t>) . (3x</a:t>
                </a:r>
                <a:r>
                  <a:rPr lang="vi-VN" sz="2800" b="1" baseline="30000">
                    <a:solidFill>
                      <a:schemeClr val="accent2">
                        <a:lumMod val="75000"/>
                      </a:schemeClr>
                    </a:solidFill>
                    <a:latin typeface="Arial" pitchFamily="34" charset="0"/>
                    <a:cs typeface="Arial" pitchFamily="34" charset="0"/>
                  </a:rPr>
                  <a:t>2</a:t>
                </a:r>
                <a:r>
                  <a:rPr lang="vi-VN" sz="2800" b="1">
                    <a:solidFill>
                      <a:schemeClr val="accent2">
                        <a:lumMod val="75000"/>
                      </a:schemeClr>
                    </a:solidFill>
                    <a:latin typeface="Arial" pitchFamily="34" charset="0"/>
                    <a:cs typeface="Arial" pitchFamily="34" charset="0"/>
                  </a:rPr>
                  <a:t> – x – 4)</a:t>
                </a:r>
              </a:p>
            </p:txBody>
          </p:sp>
        </p:grpSp>
        <p:pic>
          <p:nvPicPr>
            <p:cNvPr id="38013" name="Picture 125"/>
            <p:cNvPicPr>
              <a:picLocks noChangeAspect="1" noChangeArrowheads="1"/>
            </p:cNvPicPr>
            <p:nvPr/>
          </p:nvPicPr>
          <p:blipFill rotWithShape="1">
            <a:blip r:embed="rId7">
              <a:extLst>
                <a:ext uri="{28A0092B-C50C-407E-A947-70E740481C1C}">
                  <a14:useLocalDpi xmlns:a14="http://schemas.microsoft.com/office/drawing/2010/main" val="0"/>
                </a:ext>
              </a:extLst>
            </a:blip>
            <a:srcRect r="9419" b="23341"/>
            <a:stretch/>
          </p:blipFill>
          <p:spPr bwMode="auto">
            <a:xfrm>
              <a:off x="456406" y="1170790"/>
              <a:ext cx="1658935" cy="54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29" name="Object 28"/>
          <p:cNvGraphicFramePr>
            <a:graphicFrameLocks noChangeAspect="1"/>
          </p:cNvGraphicFramePr>
          <p:nvPr>
            <p:extLst>
              <p:ext uri="{D42A27DB-BD31-4B8C-83A1-F6EECF244321}">
                <p14:modId xmlns:p14="http://schemas.microsoft.com/office/powerpoint/2010/main" val="1552923933"/>
              </p:ext>
            </p:extLst>
          </p:nvPr>
        </p:nvGraphicFramePr>
        <p:xfrm>
          <a:off x="6627812" y="3956050"/>
          <a:ext cx="2638425" cy="463550"/>
        </p:xfrm>
        <a:graphic>
          <a:graphicData uri="http://schemas.openxmlformats.org/presentationml/2006/ole">
            <mc:AlternateContent xmlns:mc="http://schemas.openxmlformats.org/markup-compatibility/2006">
              <mc:Choice xmlns:v="urn:schemas-microsoft-com:vml" Requires="v">
                <p:oleObj spid="_x0000_s38064" name="Equation" r:id="rId8" imgW="1231560" imgH="215640" progId="Equation.DSMT4">
                  <p:embed/>
                </p:oleObj>
              </mc:Choice>
              <mc:Fallback>
                <p:oleObj name="Equation" r:id="rId8" imgW="1231560" imgH="215640" progId="Equation.DSMT4">
                  <p:embed/>
                  <p:pic>
                    <p:nvPicPr>
                      <p:cNvPr id="0" name=""/>
                      <p:cNvPicPr/>
                      <p:nvPr/>
                    </p:nvPicPr>
                    <p:blipFill>
                      <a:blip r:embed="rId9"/>
                      <a:stretch>
                        <a:fillRect/>
                      </a:stretch>
                    </p:blipFill>
                    <p:spPr>
                      <a:xfrm>
                        <a:off x="6627812" y="3956050"/>
                        <a:ext cx="2638425" cy="463550"/>
                      </a:xfrm>
                      <a:prstGeom prst="rect">
                        <a:avLst/>
                      </a:prstGeom>
                    </p:spPr>
                  </p:pic>
                </p:oleObj>
              </mc:Fallback>
            </mc:AlternateContent>
          </a:graphicData>
        </a:graphic>
      </p:graphicFrame>
    </p:spTree>
    <p:extLst>
      <p:ext uri="{BB962C8B-B14F-4D97-AF65-F5344CB8AC3E}">
        <p14:creationId xmlns:p14="http://schemas.microsoft.com/office/powerpoint/2010/main" val="5122349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7974" y="2601324"/>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674812" y="3171826"/>
            <a:ext cx="1744664" cy="492443"/>
          </a:xfrm>
          <a:prstGeom prst="rect">
            <a:avLst/>
          </a:prstGeom>
          <a:noFill/>
        </p:spPr>
        <p:txBody>
          <a:bodyPr wrap="square" rtlCol="0">
            <a:spAutoFit/>
          </a:bodyPr>
          <a:lstStyle/>
          <a:p>
            <a:pPr marL="342900" indent="-342900">
              <a:buFont typeface="Wingdings" pitchFamily="2" charset="2"/>
              <a:buChar char="v"/>
            </a:pPr>
            <a:r>
              <a:rPr lang="en-US" sz="2600" b="1">
                <a:latin typeface="Arial" pitchFamily="34" charset="0"/>
                <a:cs typeface="Arial" pitchFamily="34" charset="0"/>
              </a:rPr>
              <a:t>Ta có : </a:t>
            </a:r>
          </a:p>
        </p:txBody>
      </p:sp>
      <p:graphicFrame>
        <p:nvGraphicFramePr>
          <p:cNvPr id="21" name="Object 20"/>
          <p:cNvGraphicFramePr>
            <a:graphicFrameLocks noChangeAspect="1"/>
          </p:cNvGraphicFramePr>
          <p:nvPr>
            <p:extLst>
              <p:ext uri="{D42A27DB-BD31-4B8C-83A1-F6EECF244321}">
                <p14:modId xmlns:p14="http://schemas.microsoft.com/office/powerpoint/2010/main" val="3496211231"/>
              </p:ext>
            </p:extLst>
          </p:nvPr>
        </p:nvGraphicFramePr>
        <p:xfrm>
          <a:off x="3275012" y="3091022"/>
          <a:ext cx="7480300" cy="654050"/>
        </p:xfrm>
        <a:graphic>
          <a:graphicData uri="http://schemas.openxmlformats.org/presentationml/2006/ole">
            <mc:AlternateContent xmlns:mc="http://schemas.openxmlformats.org/markup-compatibility/2006">
              <mc:Choice xmlns:v="urn:schemas-microsoft-com:vml" Requires="v">
                <p:oleObj spid="_x0000_s66632" name="Equation" r:id="rId5" imgW="3492360" imgH="304560" progId="Equation.DSMT4">
                  <p:embed/>
                </p:oleObj>
              </mc:Choice>
              <mc:Fallback>
                <p:oleObj name="Equation" r:id="rId5" imgW="3492360" imgH="304560" progId="Equation.DSMT4">
                  <p:embed/>
                  <p:pic>
                    <p:nvPicPr>
                      <p:cNvPr id="0" name=""/>
                      <p:cNvPicPr/>
                      <p:nvPr/>
                    </p:nvPicPr>
                    <p:blipFill>
                      <a:blip r:embed="rId6"/>
                      <a:stretch>
                        <a:fillRect/>
                      </a:stretch>
                    </p:blipFill>
                    <p:spPr>
                      <a:xfrm>
                        <a:off x="3275012" y="3091022"/>
                        <a:ext cx="7480300" cy="654050"/>
                      </a:xfrm>
                      <a:prstGeom prst="rect">
                        <a:avLst/>
                      </a:prstGeom>
                    </p:spPr>
                  </p:pic>
                </p:oleObj>
              </mc:Fallback>
            </mc:AlternateContent>
          </a:graphicData>
        </a:graphic>
      </p:graphicFrame>
      <p:sp>
        <p:nvSpPr>
          <p:cNvPr id="27"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28" name="TextBox 27"/>
          <p:cNvSpPr txBox="1"/>
          <p:nvPr/>
        </p:nvSpPr>
        <p:spPr>
          <a:xfrm>
            <a:off x="379412" y="609600"/>
            <a:ext cx="51816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b) Nhân đơn thức với đa thức</a:t>
            </a:r>
            <a:endParaRPr lang="vi-VN" sz="2600" b="1">
              <a:solidFill>
                <a:schemeClr val="accent2">
                  <a:lumMod val="75000"/>
                </a:schemeClr>
              </a:solidFill>
              <a:latin typeface="Arial" pitchFamily="34" charset="0"/>
              <a:cs typeface="Arial" pitchFamily="34" charset="0"/>
            </a:endParaRPr>
          </a:p>
        </p:txBody>
      </p:sp>
      <p:graphicFrame>
        <p:nvGraphicFramePr>
          <p:cNvPr id="29" name="Object 28"/>
          <p:cNvGraphicFramePr>
            <a:graphicFrameLocks noChangeAspect="1"/>
          </p:cNvGraphicFramePr>
          <p:nvPr>
            <p:extLst>
              <p:ext uri="{D42A27DB-BD31-4B8C-83A1-F6EECF244321}">
                <p14:modId xmlns:p14="http://schemas.microsoft.com/office/powerpoint/2010/main" val="2097934504"/>
              </p:ext>
            </p:extLst>
          </p:nvPr>
        </p:nvGraphicFramePr>
        <p:xfrm>
          <a:off x="4570412" y="4495800"/>
          <a:ext cx="3508375" cy="517525"/>
        </p:xfrm>
        <a:graphic>
          <a:graphicData uri="http://schemas.openxmlformats.org/presentationml/2006/ole">
            <mc:AlternateContent xmlns:mc="http://schemas.openxmlformats.org/markup-compatibility/2006">
              <mc:Choice xmlns:v="urn:schemas-microsoft-com:vml" Requires="v">
                <p:oleObj spid="_x0000_s66633" name="Equation" r:id="rId7" imgW="1638000" imgH="241200" progId="Equation.DSMT4">
                  <p:embed/>
                </p:oleObj>
              </mc:Choice>
              <mc:Fallback>
                <p:oleObj name="Equation" r:id="rId7" imgW="1638000" imgH="241200" progId="Equation.DSMT4">
                  <p:embed/>
                  <p:pic>
                    <p:nvPicPr>
                      <p:cNvPr id="0" name=""/>
                      <p:cNvPicPr/>
                      <p:nvPr/>
                    </p:nvPicPr>
                    <p:blipFill>
                      <a:blip r:embed="rId8"/>
                      <a:stretch>
                        <a:fillRect/>
                      </a:stretch>
                    </p:blipFill>
                    <p:spPr>
                      <a:xfrm>
                        <a:off x="4570412" y="4495800"/>
                        <a:ext cx="3508375" cy="517525"/>
                      </a:xfrm>
                      <a:prstGeom prst="rect">
                        <a:avLst/>
                      </a:prstGeom>
                    </p:spPr>
                  </p:pic>
                </p:oleObj>
              </mc:Fallback>
            </mc:AlternateContent>
          </a:graphicData>
        </a:graphic>
      </p:graphicFrame>
      <p:grpSp>
        <p:nvGrpSpPr>
          <p:cNvPr id="2" name="Group 1"/>
          <p:cNvGrpSpPr/>
          <p:nvPr/>
        </p:nvGrpSpPr>
        <p:grpSpPr>
          <a:xfrm>
            <a:off x="447216" y="1108722"/>
            <a:ext cx="11400298" cy="1253478"/>
            <a:chOff x="447216" y="1108722"/>
            <a:chExt cx="11400298" cy="1253478"/>
          </a:xfrm>
        </p:grpSpPr>
        <p:sp>
          <p:nvSpPr>
            <p:cNvPr id="17" name="Rounded Rectangle 16"/>
            <p:cNvSpPr/>
            <p:nvPr/>
          </p:nvSpPr>
          <p:spPr>
            <a:xfrm>
              <a:off x="447216" y="1108722"/>
              <a:ext cx="11400298" cy="1253478"/>
            </a:xfrm>
            <a:prstGeom prst="roundRect">
              <a:avLst>
                <a:gd name="adj" fmla="val 3662"/>
              </a:avLst>
            </a:prstGeom>
            <a:solidFill>
              <a:srgbClr val="E5F3F7"/>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8" name="TextBox 17"/>
            <p:cNvSpPr txBox="1"/>
            <p:nvPr/>
          </p:nvSpPr>
          <p:spPr>
            <a:xfrm>
              <a:off x="684211" y="1210270"/>
              <a:ext cx="11163301" cy="923330"/>
            </a:xfrm>
            <a:prstGeom prst="rect">
              <a:avLst/>
            </a:prstGeom>
            <a:noFill/>
          </p:spPr>
          <p:txBody>
            <a:bodyPr wrap="square" rtlCol="0">
              <a:spAutoFit/>
            </a:bodyPr>
            <a:lstStyle/>
            <a:p>
              <a:r>
                <a:rPr lang="en-US" sz="2600" b="1">
                  <a:latin typeface="Arial" pitchFamily="34" charset="0"/>
                  <a:cs typeface="Arial" pitchFamily="34" charset="0"/>
                </a:rPr>
                <a:t>	    </a:t>
              </a:r>
              <a:r>
                <a:rPr lang="vi-VN" sz="2600" b="1">
                  <a:latin typeface="Arial" pitchFamily="34" charset="0"/>
                  <a:cs typeface="Arial" pitchFamily="34" charset="0"/>
                </a:rPr>
                <a:t>Bằng cách tương tự, hãy làm phép nhân </a:t>
              </a:r>
              <a:br>
                <a:rPr lang="en-US" sz="2600" b="1">
                  <a:latin typeface="Arial" pitchFamily="34" charset="0"/>
                  <a:cs typeface="Arial" pitchFamily="34" charset="0"/>
                </a:rPr>
              </a:br>
              <a:r>
                <a:rPr lang="en-US" sz="2600" b="1">
                  <a:latin typeface="Arial" pitchFamily="34" charset="0"/>
                  <a:cs typeface="Arial" pitchFamily="34" charset="0"/>
                </a:rPr>
                <a:t>			</a:t>
              </a:r>
              <a:r>
                <a:rPr lang="vi-VN" sz="2800" b="1">
                  <a:solidFill>
                    <a:schemeClr val="accent2">
                      <a:lumMod val="75000"/>
                    </a:schemeClr>
                  </a:solidFill>
                  <a:latin typeface="Arial" pitchFamily="34" charset="0"/>
                  <a:cs typeface="Arial" pitchFamily="34" charset="0"/>
                </a:rPr>
                <a:t>(5x</a:t>
              </a:r>
              <a:r>
                <a:rPr lang="vi-VN" sz="2800" b="1" baseline="30000">
                  <a:solidFill>
                    <a:schemeClr val="accent2">
                      <a:lumMod val="75000"/>
                    </a:schemeClr>
                  </a:solidFill>
                  <a:latin typeface="Arial" pitchFamily="34" charset="0"/>
                  <a:cs typeface="Arial" pitchFamily="34" charset="0"/>
                </a:rPr>
                <a:t>2</a:t>
              </a:r>
              <a:r>
                <a:rPr lang="vi-VN" sz="2800" b="1">
                  <a:solidFill>
                    <a:schemeClr val="accent2">
                      <a:lumMod val="75000"/>
                    </a:schemeClr>
                  </a:solidFill>
                  <a:latin typeface="Arial" pitchFamily="34" charset="0"/>
                  <a:cs typeface="Arial" pitchFamily="34" charset="0"/>
                </a:rPr>
                <a:t>y) . (3x</a:t>
              </a:r>
              <a:r>
                <a:rPr lang="vi-VN" sz="2800" b="1" baseline="30000">
                  <a:solidFill>
                    <a:schemeClr val="accent2">
                      <a:lumMod val="75000"/>
                    </a:schemeClr>
                  </a:solidFill>
                  <a:latin typeface="Arial" pitchFamily="34" charset="0"/>
                  <a:cs typeface="Arial" pitchFamily="34" charset="0"/>
                </a:rPr>
                <a:t>2</a:t>
              </a:r>
              <a:r>
                <a:rPr lang="vi-VN" sz="2800" b="1">
                  <a:solidFill>
                    <a:schemeClr val="accent2">
                      <a:lumMod val="75000"/>
                    </a:schemeClr>
                  </a:solidFill>
                  <a:latin typeface="Arial" pitchFamily="34" charset="0"/>
                  <a:cs typeface="Arial" pitchFamily="34" charset="0"/>
                </a:rPr>
                <a:t>y – xy – 4y)</a:t>
              </a:r>
              <a:endParaRPr lang="vi-VN" sz="2600" b="1">
                <a:solidFill>
                  <a:schemeClr val="accent2">
                    <a:lumMod val="75000"/>
                  </a:schemeClr>
                </a:solidFill>
                <a:latin typeface="Arial" pitchFamily="34" charset="0"/>
                <a:cs typeface="Arial" pitchFamily="34" charset="0"/>
              </a:endParaRPr>
            </a:p>
          </p:txBody>
        </p:sp>
        <p:pic>
          <p:nvPicPr>
            <p:cNvPr id="13"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r="14758" b="30807"/>
            <a:stretch/>
          </p:blipFill>
          <p:spPr bwMode="auto">
            <a:xfrm>
              <a:off x="447216" y="1123437"/>
              <a:ext cx="1662545" cy="551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16" name="Object 15"/>
          <p:cNvGraphicFramePr>
            <a:graphicFrameLocks noChangeAspect="1"/>
          </p:cNvGraphicFramePr>
          <p:nvPr>
            <p:extLst>
              <p:ext uri="{D42A27DB-BD31-4B8C-83A1-F6EECF244321}">
                <p14:modId xmlns:p14="http://schemas.microsoft.com/office/powerpoint/2010/main" val="1588279348"/>
              </p:ext>
            </p:extLst>
          </p:nvPr>
        </p:nvGraphicFramePr>
        <p:xfrm>
          <a:off x="4570412" y="3733800"/>
          <a:ext cx="6746875" cy="654050"/>
        </p:xfrm>
        <a:graphic>
          <a:graphicData uri="http://schemas.openxmlformats.org/presentationml/2006/ole">
            <mc:AlternateContent xmlns:mc="http://schemas.openxmlformats.org/markup-compatibility/2006">
              <mc:Choice xmlns:v="urn:schemas-microsoft-com:vml" Requires="v">
                <p:oleObj spid="_x0000_s66634" name="Equation" r:id="rId10" imgW="3149280" imgH="304560" progId="Equation.DSMT4">
                  <p:embed/>
                </p:oleObj>
              </mc:Choice>
              <mc:Fallback>
                <p:oleObj name="Equation" r:id="rId10" imgW="3149280" imgH="304560" progId="Equation.DSMT4">
                  <p:embed/>
                  <p:pic>
                    <p:nvPicPr>
                      <p:cNvPr id="0" name=""/>
                      <p:cNvPicPr/>
                      <p:nvPr/>
                    </p:nvPicPr>
                    <p:blipFill>
                      <a:blip r:embed="rId11"/>
                      <a:stretch>
                        <a:fillRect/>
                      </a:stretch>
                    </p:blipFill>
                    <p:spPr>
                      <a:xfrm>
                        <a:off x="4570412" y="3733800"/>
                        <a:ext cx="6746875" cy="654050"/>
                      </a:xfrm>
                      <a:prstGeom prst="rect">
                        <a:avLst/>
                      </a:prstGeom>
                    </p:spPr>
                  </p:pic>
                </p:oleObj>
              </mc:Fallback>
            </mc:AlternateContent>
          </a:graphicData>
        </a:graphic>
      </p:graphicFrame>
    </p:spTree>
    <p:extLst>
      <p:ext uri="{BB962C8B-B14F-4D97-AF65-F5344CB8AC3E}">
        <p14:creationId xmlns:p14="http://schemas.microsoft.com/office/powerpoint/2010/main" val="29670627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left)">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9037" y="5908156"/>
            <a:ext cx="1431375" cy="1113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525961" y="1219200"/>
            <a:ext cx="11359651" cy="1760564"/>
            <a:chOff x="379411" y="836861"/>
            <a:chExt cx="11359651" cy="1760564"/>
          </a:xfrm>
        </p:grpSpPr>
        <p:sp>
          <p:nvSpPr>
            <p:cNvPr id="21" name="Rounded Rectangle 20"/>
            <p:cNvSpPr/>
            <p:nvPr/>
          </p:nvSpPr>
          <p:spPr>
            <a:xfrm>
              <a:off x="379411" y="836861"/>
              <a:ext cx="11125201" cy="1608164"/>
            </a:xfrm>
            <a:prstGeom prst="roundRect">
              <a:avLst>
                <a:gd name="adj" fmla="val 3662"/>
              </a:avLst>
            </a:prstGeom>
            <a:solidFill>
              <a:srgbClr val="FDEDD3"/>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22" name="TextBox 21"/>
            <p:cNvSpPr txBox="1"/>
            <p:nvPr/>
          </p:nvSpPr>
          <p:spPr>
            <a:xfrm>
              <a:off x="593823" y="1015902"/>
              <a:ext cx="9677393" cy="1292662"/>
            </a:xfrm>
            <a:prstGeom prst="rect">
              <a:avLst/>
            </a:prstGeom>
            <a:noFill/>
          </p:spPr>
          <p:txBody>
            <a:bodyPr wrap="square" rtlCol="0">
              <a:spAutoFit/>
            </a:bodyPr>
            <a:lstStyle/>
            <a:p>
              <a:pPr marL="342900" indent="-342900" algn="just">
                <a:buFont typeface="Arial" pitchFamily="34" charset="0"/>
                <a:buChar char="•"/>
              </a:pPr>
              <a:r>
                <a:rPr lang="en-US" sz="2600" b="1">
                  <a:solidFill>
                    <a:schemeClr val="accent2">
                      <a:lumMod val="75000"/>
                    </a:schemeClr>
                  </a:solidFill>
                  <a:latin typeface="Arial" pitchFamily="34" charset="0"/>
                  <a:cs typeface="Arial" pitchFamily="34" charset="0"/>
                </a:rPr>
                <a:t>Quy tắc : </a:t>
              </a:r>
              <a:r>
                <a:rPr lang="en-US" sz="2600" b="1">
                  <a:latin typeface="Arial" pitchFamily="34" charset="0"/>
                  <a:cs typeface="Arial" pitchFamily="34" charset="0"/>
                </a:rPr>
                <a:t>Muốn nhân một đơn thức với một đa thức, ta nhân đơn thức với từng hạng tử của đa thức rồi cộng các tích lại với nhau.</a:t>
              </a:r>
              <a:endParaRPr lang="vi-VN" sz="2600" b="1">
                <a:latin typeface="Arial" pitchFamily="34" charset="0"/>
                <a:cs typeface="Arial" pitchFamily="34" charset="0"/>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514012" y="1281934"/>
              <a:ext cx="1225050" cy="1315491"/>
            </a:xfrm>
            <a:prstGeom prst="rect">
              <a:avLst/>
            </a:prstGeom>
          </p:spPr>
        </p:pic>
      </p:grpSp>
      <p:grpSp>
        <p:nvGrpSpPr>
          <p:cNvPr id="2" name="Group 1"/>
          <p:cNvGrpSpPr/>
          <p:nvPr/>
        </p:nvGrpSpPr>
        <p:grpSpPr>
          <a:xfrm>
            <a:off x="1095375" y="3544742"/>
            <a:ext cx="9663662" cy="1332058"/>
            <a:chOff x="1095375" y="3766468"/>
            <a:chExt cx="9663662" cy="1332058"/>
          </a:xfrm>
        </p:grpSpPr>
        <p:sp>
          <p:nvSpPr>
            <p:cNvPr id="26" name="Rounded Rectangle 25"/>
            <p:cNvSpPr/>
            <p:nvPr/>
          </p:nvSpPr>
          <p:spPr>
            <a:xfrm>
              <a:off x="1095375" y="3766468"/>
              <a:ext cx="9418637" cy="1117476"/>
            </a:xfrm>
            <a:prstGeom prst="roundRect">
              <a:avLst>
                <a:gd name="adj" fmla="val 3662"/>
              </a:avLst>
            </a:prstGeom>
            <a:solidFill>
              <a:schemeClr val="accent3">
                <a:lumMod val="20000"/>
                <a:lumOff val="80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7" name="TextBox 16"/>
            <p:cNvSpPr txBox="1"/>
            <p:nvPr/>
          </p:nvSpPr>
          <p:spPr>
            <a:xfrm>
              <a:off x="1370012" y="3879326"/>
              <a:ext cx="8458200" cy="892552"/>
            </a:xfrm>
            <a:prstGeom prst="rect">
              <a:avLst/>
            </a:prstGeom>
            <a:noFill/>
          </p:spPr>
          <p:txBody>
            <a:bodyPr wrap="square" rtlCol="0">
              <a:spAutoFit/>
            </a:bodyPr>
            <a:lstStyle/>
            <a:p>
              <a:pPr marL="342900" indent="-342900">
                <a:buFont typeface="Wingdings" pitchFamily="2" charset="2"/>
                <a:buChar char="v"/>
              </a:pPr>
              <a:r>
                <a:rPr lang="en-US" sz="2600" b="1">
                  <a:solidFill>
                    <a:schemeClr val="accent2">
                      <a:lumMod val="75000"/>
                    </a:schemeClr>
                  </a:solidFill>
                  <a:latin typeface="Arial" pitchFamily="34" charset="0"/>
                  <a:cs typeface="Arial" pitchFamily="34" charset="0"/>
                </a:rPr>
                <a:t>Lưu ý </a:t>
              </a:r>
              <a:r>
                <a:rPr lang="vi-VN" sz="2600" b="1">
                  <a:latin typeface="Arial" pitchFamily="34" charset="0"/>
                  <a:cs typeface="Arial" pitchFamily="34" charset="0"/>
                </a:rPr>
                <a:t>: </a:t>
              </a:r>
              <a:r>
                <a:rPr lang="en-US" sz="2600" b="1">
                  <a:latin typeface="Arial" pitchFamily="34" charset="0"/>
                  <a:cs typeface="Arial" pitchFamily="34" charset="0"/>
                </a:rPr>
                <a:t>Tích của một đơn thức với một đa thức          </a:t>
              </a:r>
              <a:br>
                <a:rPr lang="en-US" sz="2600" b="1">
                  <a:latin typeface="Arial" pitchFamily="34" charset="0"/>
                  <a:cs typeface="Arial" pitchFamily="34" charset="0"/>
                </a:rPr>
              </a:br>
              <a:r>
                <a:rPr lang="en-US" sz="2600" b="1">
                  <a:latin typeface="Arial" pitchFamily="34" charset="0"/>
                  <a:cs typeface="Arial" pitchFamily="34" charset="0"/>
                </a:rPr>
                <a:t>	    cũng là một đa thức.</a:t>
              </a:r>
            </a:p>
          </p:txBody>
        </p:sp>
        <p:pic>
          <p:nvPicPr>
            <p:cNvPr id="389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9783398" y="3871225"/>
              <a:ext cx="975639" cy="1227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16" name="TextBox 15"/>
          <p:cNvSpPr txBox="1"/>
          <p:nvPr/>
        </p:nvSpPr>
        <p:spPr>
          <a:xfrm>
            <a:off x="379412" y="609600"/>
            <a:ext cx="51816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b) Nhân đơn thức với đa thức</a:t>
            </a:r>
            <a:endParaRPr lang="vi-VN" sz="2600" b="1">
              <a:solidFill>
                <a:schemeClr val="accent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9983044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0012" y="2514332"/>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150376" y="1012972"/>
            <a:ext cx="11735236" cy="1523605"/>
            <a:chOff x="150376" y="733406"/>
            <a:chExt cx="11735236" cy="1523605"/>
          </a:xfrm>
        </p:grpSpPr>
        <p:sp>
          <p:nvSpPr>
            <p:cNvPr id="8" name="Rounded Rectangle 7"/>
            <p:cNvSpPr/>
            <p:nvPr/>
          </p:nvSpPr>
          <p:spPr>
            <a:xfrm>
              <a:off x="1742930" y="841184"/>
              <a:ext cx="10142682" cy="1216216"/>
            </a:xfrm>
            <a:prstGeom prst="roundRect">
              <a:avLst>
                <a:gd name="adj" fmla="val 2887"/>
              </a:avLst>
            </a:prstGeom>
            <a:gradFill flip="none" rotWithShape="1">
              <a:gsLst>
                <a:gs pos="0">
                  <a:srgbClr val="CDE0C9">
                    <a:shade val="30000"/>
                    <a:satMod val="115000"/>
                  </a:srgbClr>
                </a:gs>
                <a:gs pos="35000">
                  <a:srgbClr val="CDE0C9">
                    <a:shade val="67500"/>
                    <a:satMod val="115000"/>
                  </a:srgbClr>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mc:AlternateContent xmlns:mc="http://schemas.openxmlformats.org/markup-compatibility/2006" xmlns:a14="http://schemas.microsoft.com/office/drawing/2010/main">
          <mc:Choice Requires="a14">
            <p:sp>
              <p:nvSpPr>
                <p:cNvPr id="13" name="TextBox 12"/>
                <p:cNvSpPr txBox="1"/>
                <p:nvPr/>
              </p:nvSpPr>
              <p:spPr>
                <a:xfrm>
                  <a:off x="2513012" y="939634"/>
                  <a:ext cx="9144000" cy="989672"/>
                </a:xfrm>
                <a:prstGeom prst="rect">
                  <a:avLst/>
                </a:prstGeom>
                <a:noFill/>
              </p:spPr>
              <p:txBody>
                <a:bodyPr wrap="square" lIns="121899" tIns="60949" rIns="121899" bIns="60949" rtlCol="0">
                  <a:spAutoFit/>
                </a:bodyPr>
                <a:lstStyle/>
                <a:p>
                  <a:r>
                    <a:rPr lang="en-US" sz="2600" b="1">
                      <a:latin typeface="Arial" pitchFamily="34" charset="0"/>
                      <a:cs typeface="Arial" pitchFamily="34" charset="0"/>
                    </a:rPr>
                    <a:t>Thực hiện phép nhân :</a:t>
                  </a:r>
                  <a:br>
                    <a:rPr lang="en-US" sz="2600" b="1">
                      <a:latin typeface="Arial" pitchFamily="34" charset="0"/>
                      <a:cs typeface="Arial" pitchFamily="34" charset="0"/>
                    </a:rPr>
                  </a:br>
                  <a:r>
                    <a:rPr lang="en-US" sz="2600" b="1">
                      <a:latin typeface="Arial" pitchFamily="34" charset="0"/>
                      <a:cs typeface="Arial" pitchFamily="34" charset="0"/>
                    </a:rPr>
                    <a:t>	            </a:t>
                  </a:r>
                  <a14:m>
                    <m:oMath xmlns:m="http://schemas.openxmlformats.org/officeDocument/2006/math">
                      <m:d>
                        <m:dPr>
                          <m:ctrlPr>
                            <a:rPr lang="en-US" sz="2600" b="1" i="1" smtClean="0">
                              <a:solidFill>
                                <a:schemeClr val="accent2">
                                  <a:lumMod val="75000"/>
                                </a:schemeClr>
                              </a:solidFill>
                              <a:latin typeface="Cambria Math" panose="02040503050406030204" pitchFamily="18" charset="0"/>
                              <a:cs typeface="Arial" pitchFamily="34" charset="0"/>
                            </a:rPr>
                          </m:ctrlPr>
                        </m:dPr>
                        <m:e>
                          <m:r>
                            <a:rPr lang="en-US" sz="2600" b="1" i="1" smtClean="0">
                              <a:solidFill>
                                <a:schemeClr val="accent2">
                                  <a:lumMod val="75000"/>
                                </a:schemeClr>
                              </a:solidFill>
                              <a:latin typeface="Cambria Math"/>
                              <a:cs typeface="Arial" pitchFamily="34" charset="0"/>
                            </a:rPr>
                            <m:t>−</m:t>
                          </m:r>
                          <m:r>
                            <a:rPr lang="en-US" sz="2600" b="1" i="1" smtClean="0">
                              <a:solidFill>
                                <a:schemeClr val="accent2">
                                  <a:lumMod val="75000"/>
                                </a:schemeClr>
                              </a:solidFill>
                              <a:latin typeface="Cambria Math"/>
                              <a:cs typeface="Arial" pitchFamily="34" charset="0"/>
                            </a:rPr>
                            <m:t>𝟒</m:t>
                          </m:r>
                          <m:r>
                            <a:rPr lang="en-US" sz="2600" b="1" i="1" smtClean="0">
                              <a:solidFill>
                                <a:schemeClr val="accent2">
                                  <a:lumMod val="75000"/>
                                </a:schemeClr>
                              </a:solidFill>
                              <a:latin typeface="Cambria Math"/>
                              <a:cs typeface="Arial" pitchFamily="34" charset="0"/>
                            </a:rPr>
                            <m:t>𝒙𝒚</m:t>
                          </m:r>
                        </m:e>
                      </m:d>
                      <m:r>
                        <a:rPr lang="en-US" sz="2600" b="1" i="1" smtClean="0">
                          <a:solidFill>
                            <a:schemeClr val="accent2">
                              <a:lumMod val="75000"/>
                            </a:schemeClr>
                          </a:solidFill>
                          <a:latin typeface="Cambria Math"/>
                          <a:cs typeface="Arial" pitchFamily="34" charset="0"/>
                        </a:rPr>
                        <m:t>.</m:t>
                      </m:r>
                      <m:d>
                        <m:dPr>
                          <m:ctrlPr>
                            <a:rPr lang="en-US" sz="2600" b="1" i="1" smtClean="0">
                              <a:solidFill>
                                <a:schemeClr val="accent2">
                                  <a:lumMod val="75000"/>
                                </a:schemeClr>
                              </a:solidFill>
                              <a:latin typeface="Cambria Math" panose="02040503050406030204" pitchFamily="18" charset="0"/>
                              <a:cs typeface="Arial" pitchFamily="34" charset="0"/>
                            </a:rPr>
                          </m:ctrlPr>
                        </m:dPr>
                        <m:e>
                          <m:r>
                            <a:rPr lang="en-US" sz="2600" b="1" i="1" smtClean="0">
                              <a:solidFill>
                                <a:schemeClr val="accent2">
                                  <a:lumMod val="75000"/>
                                </a:schemeClr>
                              </a:solidFill>
                              <a:latin typeface="Cambria Math"/>
                              <a:cs typeface="Arial" pitchFamily="34" charset="0"/>
                            </a:rPr>
                            <m:t>𝟐</m:t>
                          </m:r>
                          <m:sSup>
                            <m:sSupPr>
                              <m:ctrlPr>
                                <a:rPr lang="en-US" sz="2600" b="1" i="1" smtClean="0">
                                  <a:solidFill>
                                    <a:schemeClr val="accent2">
                                      <a:lumMod val="75000"/>
                                    </a:schemeClr>
                                  </a:solidFill>
                                  <a:latin typeface="Cambria Math" panose="02040503050406030204" pitchFamily="18" charset="0"/>
                                  <a:cs typeface="Arial" pitchFamily="34" charset="0"/>
                                </a:rPr>
                              </m:ctrlPr>
                            </m:sSupPr>
                            <m:e>
                              <m:r>
                                <a:rPr lang="en-US" sz="2600" b="1" i="1" smtClean="0">
                                  <a:solidFill>
                                    <a:schemeClr val="accent2">
                                      <a:lumMod val="75000"/>
                                    </a:schemeClr>
                                  </a:solidFill>
                                  <a:latin typeface="Cambria Math"/>
                                  <a:cs typeface="Arial" pitchFamily="34" charset="0"/>
                                </a:rPr>
                                <m:t>𝒙</m:t>
                              </m:r>
                            </m:e>
                            <m:sup>
                              <m:r>
                                <a:rPr lang="en-US" sz="2600" b="1" i="1" smtClean="0">
                                  <a:solidFill>
                                    <a:schemeClr val="accent2">
                                      <a:lumMod val="75000"/>
                                    </a:schemeClr>
                                  </a:solidFill>
                                  <a:latin typeface="Cambria Math"/>
                                  <a:cs typeface="Arial" pitchFamily="34" charset="0"/>
                                </a:rPr>
                                <m:t>𝟐</m:t>
                              </m:r>
                            </m:sup>
                          </m:sSup>
                          <m:r>
                            <a:rPr lang="en-US" sz="2600" b="1" i="1" smtClean="0">
                              <a:solidFill>
                                <a:schemeClr val="accent2">
                                  <a:lumMod val="75000"/>
                                </a:schemeClr>
                              </a:solidFill>
                              <a:latin typeface="Cambria Math"/>
                              <a:cs typeface="Arial" pitchFamily="34" charset="0"/>
                            </a:rPr>
                            <m:t>+</m:t>
                          </m:r>
                          <m:r>
                            <a:rPr lang="en-US" sz="2600" b="1" i="1" smtClean="0">
                              <a:solidFill>
                                <a:schemeClr val="accent2">
                                  <a:lumMod val="75000"/>
                                </a:schemeClr>
                              </a:solidFill>
                              <a:latin typeface="Cambria Math"/>
                              <a:cs typeface="Arial" pitchFamily="34" charset="0"/>
                            </a:rPr>
                            <m:t>𝒙𝒚</m:t>
                          </m:r>
                          <m:r>
                            <a:rPr lang="en-US" sz="2600" b="1" i="1" smtClean="0">
                              <a:solidFill>
                                <a:schemeClr val="accent2">
                                  <a:lumMod val="75000"/>
                                </a:schemeClr>
                              </a:solidFill>
                              <a:latin typeface="Cambria Math"/>
                              <a:cs typeface="Arial" pitchFamily="34" charset="0"/>
                            </a:rPr>
                            <m:t>−</m:t>
                          </m:r>
                          <m:sSup>
                            <m:sSupPr>
                              <m:ctrlPr>
                                <a:rPr lang="en-US" sz="2600" b="1" i="1" smtClean="0">
                                  <a:solidFill>
                                    <a:schemeClr val="accent2">
                                      <a:lumMod val="75000"/>
                                    </a:schemeClr>
                                  </a:solidFill>
                                  <a:latin typeface="Cambria Math" panose="02040503050406030204" pitchFamily="18" charset="0"/>
                                  <a:cs typeface="Arial" pitchFamily="34" charset="0"/>
                                </a:rPr>
                              </m:ctrlPr>
                            </m:sSupPr>
                            <m:e>
                              <m:r>
                                <a:rPr lang="en-US" sz="2600" b="1" i="1" smtClean="0">
                                  <a:solidFill>
                                    <a:schemeClr val="accent2">
                                      <a:lumMod val="75000"/>
                                    </a:schemeClr>
                                  </a:solidFill>
                                  <a:latin typeface="Cambria Math"/>
                                  <a:cs typeface="Arial" pitchFamily="34" charset="0"/>
                                </a:rPr>
                                <m:t>𝒚</m:t>
                              </m:r>
                            </m:e>
                            <m:sup>
                              <m:r>
                                <a:rPr lang="en-US" sz="2600" b="1" i="1" smtClean="0">
                                  <a:solidFill>
                                    <a:schemeClr val="accent2">
                                      <a:lumMod val="75000"/>
                                    </a:schemeClr>
                                  </a:solidFill>
                                  <a:latin typeface="Cambria Math"/>
                                  <a:cs typeface="Arial" pitchFamily="34" charset="0"/>
                                </a:rPr>
                                <m:t>𝟐</m:t>
                              </m:r>
                            </m:sup>
                          </m:sSup>
                        </m:e>
                      </m:d>
                    </m:oMath>
                  </a14:m>
                  <a:endParaRPr lang="vi-VN" sz="2800" b="1">
                    <a:solidFill>
                      <a:schemeClr val="accent2">
                        <a:lumMod val="75000"/>
                      </a:schemeClr>
                    </a:solidFill>
                    <a:latin typeface="Arial" pitchFamily="34" charset="0"/>
                    <a:cs typeface="Arial"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2513012" y="939634"/>
                  <a:ext cx="9144000" cy="989672"/>
                </a:xfrm>
                <a:prstGeom prst="rect">
                  <a:avLst/>
                </a:prstGeom>
                <a:blipFill rotWithShape="1">
                  <a:blip r:embed="rId5"/>
                  <a:stretch>
                    <a:fillRect l="-800" t="-4321"/>
                  </a:stretch>
                </a:blipFill>
              </p:spPr>
              <p:txBody>
                <a:bodyPr/>
                <a:lstStyle/>
                <a:p>
                  <a:r>
                    <a:rPr lang="en-US">
                      <a:noFill/>
                    </a:rPr>
                    <a:t> </a:t>
                  </a:r>
                </a:p>
              </p:txBody>
            </p:sp>
          </mc:Fallback>
        </mc:AlternateContent>
        <p:pic>
          <p:nvPicPr>
            <p:cNvPr id="19" name="Picture 18"/>
            <p:cNvPicPr>
              <a:picLocks noChangeAspect="1"/>
            </p:cNvPicPr>
            <p:nvPr/>
          </p:nvPicPr>
          <p:blipFill rotWithShape="1">
            <a:blip r:embed="rId6" cstate="print">
              <a:extLst>
                <a:ext uri="{28A0092B-C50C-407E-A947-70E740481C1C}">
                  <a14:useLocalDpi xmlns:a14="http://schemas.microsoft.com/office/drawing/2010/main" val="0"/>
                </a:ext>
              </a:extLst>
            </a:blip>
            <a:srcRect l="13493" t="12538" r="16345" b="11211"/>
            <a:stretch/>
          </p:blipFill>
          <p:spPr>
            <a:xfrm>
              <a:off x="150376" y="733406"/>
              <a:ext cx="1515280" cy="1523605"/>
            </a:xfrm>
            <a:prstGeom prst="rect">
              <a:avLst/>
            </a:prstGeom>
          </p:spPr>
        </p:pic>
        <p:sp>
          <p:nvSpPr>
            <p:cNvPr id="23" name="Rectangle 22"/>
            <p:cNvSpPr/>
            <p:nvPr/>
          </p:nvSpPr>
          <p:spPr>
            <a:xfrm>
              <a:off x="578154" y="1165128"/>
              <a:ext cx="635687"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2</a:t>
              </a:r>
            </a:p>
          </p:txBody>
        </p:sp>
        <p:pic>
          <p:nvPicPr>
            <p:cNvPr id="24" name="Picture 23"/>
            <p:cNvPicPr>
              <a:picLocks noChangeAspect="1" noChangeArrowheads="1"/>
            </p:cNvPicPr>
            <p:nvPr/>
          </p:nvPicPr>
          <p:blipFill rotWithShape="1">
            <a:blip r:embed="rId7">
              <a:extLst>
                <a:ext uri="{28A0092B-C50C-407E-A947-70E740481C1C}">
                  <a14:useLocalDpi xmlns:a14="http://schemas.microsoft.com/office/drawing/2010/main" val="0"/>
                </a:ext>
              </a:extLst>
            </a:blip>
            <a:srcRect r="8652" b="33102"/>
            <a:stretch/>
          </p:blipFill>
          <p:spPr bwMode="auto">
            <a:xfrm>
              <a:off x="212503" y="1044071"/>
              <a:ext cx="1313241" cy="34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4" name="Object 3"/>
          <p:cNvGraphicFramePr>
            <a:graphicFrameLocks noChangeAspect="1"/>
          </p:cNvGraphicFramePr>
          <p:nvPr>
            <p:extLst>
              <p:ext uri="{D42A27DB-BD31-4B8C-83A1-F6EECF244321}">
                <p14:modId xmlns:p14="http://schemas.microsoft.com/office/powerpoint/2010/main" val="610553636"/>
              </p:ext>
            </p:extLst>
          </p:nvPr>
        </p:nvGraphicFramePr>
        <p:xfrm>
          <a:off x="1779442" y="2951982"/>
          <a:ext cx="9818687" cy="717550"/>
        </p:xfrm>
        <a:graphic>
          <a:graphicData uri="http://schemas.openxmlformats.org/presentationml/2006/ole">
            <mc:AlternateContent xmlns:mc="http://schemas.openxmlformats.org/markup-compatibility/2006">
              <mc:Choice xmlns:v="urn:schemas-microsoft-com:vml" Requires="v">
                <p:oleObj spid="_x0000_s68674" name="Equation" r:id="rId8" imgW="4178160" imgH="304560" progId="Equation.DSMT4">
                  <p:embed/>
                </p:oleObj>
              </mc:Choice>
              <mc:Fallback>
                <p:oleObj name="Equation" r:id="rId8" imgW="4178160" imgH="304560" progId="Equation.DSMT4">
                  <p:embed/>
                  <p:pic>
                    <p:nvPicPr>
                      <p:cNvPr id="0" name=""/>
                      <p:cNvPicPr>
                        <a:picLocks noChangeAspect="1" noChangeArrowheads="1"/>
                      </p:cNvPicPr>
                      <p:nvPr/>
                    </p:nvPicPr>
                    <p:blipFill>
                      <a:blip r:embed="rId9"/>
                      <a:srcRect/>
                      <a:stretch>
                        <a:fillRect/>
                      </a:stretch>
                    </p:blipFill>
                    <p:spPr bwMode="auto">
                      <a:xfrm>
                        <a:off x="1779442" y="2951982"/>
                        <a:ext cx="9818687"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AutoShape 4"/>
          <p:cNvSpPr>
            <a:spLocks noChangeArrowheads="1"/>
          </p:cNvSpPr>
          <p:nvPr/>
        </p:nvSpPr>
        <p:spPr bwMode="gray">
          <a:xfrm>
            <a:off x="447214" y="95249"/>
            <a:ext cx="4961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1  . NHÂN ĐƠN THỨC VỚI ĐA THỨC</a:t>
            </a:r>
            <a:endParaRPr lang="vi-VN" sz="1900" b="1">
              <a:solidFill>
                <a:schemeClr val="bg1"/>
              </a:solidFill>
              <a:latin typeface="Arial" pitchFamily="34" charset="0"/>
              <a:cs typeface="Arial" pitchFamily="34" charset="0"/>
            </a:endParaRPr>
          </a:p>
        </p:txBody>
      </p:sp>
      <p:sp>
        <p:nvSpPr>
          <p:cNvPr id="15" name="TextBox 14"/>
          <p:cNvSpPr txBox="1"/>
          <p:nvPr/>
        </p:nvSpPr>
        <p:spPr>
          <a:xfrm>
            <a:off x="379412" y="609600"/>
            <a:ext cx="5181600" cy="492443"/>
          </a:xfrm>
          <a:prstGeom prst="rect">
            <a:avLst/>
          </a:prstGeom>
          <a:noFill/>
        </p:spPr>
        <p:txBody>
          <a:bodyPr wrap="square" rtlCol="0">
            <a:spAutoFit/>
          </a:bodyPr>
          <a:lstStyle/>
          <a:p>
            <a:pPr algn="just"/>
            <a:r>
              <a:rPr lang="en-US" sz="2600" b="1">
                <a:solidFill>
                  <a:schemeClr val="accent2">
                    <a:lumMod val="75000"/>
                  </a:schemeClr>
                </a:solidFill>
                <a:latin typeface="Arial" pitchFamily="34" charset="0"/>
                <a:cs typeface="Arial" pitchFamily="34" charset="0"/>
              </a:rPr>
              <a:t>b) Nhân đơn thức với đa thức</a:t>
            </a:r>
            <a:endParaRPr lang="vi-VN" sz="2600" b="1">
              <a:solidFill>
                <a:schemeClr val="accent2">
                  <a:lumMod val="75000"/>
                </a:schemeClr>
              </a:solidFill>
              <a:latin typeface="Arial" pitchFamily="34" charset="0"/>
              <a:cs typeface="Arial" pitchFamily="34" charset="0"/>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2106607253"/>
              </p:ext>
            </p:extLst>
          </p:nvPr>
        </p:nvGraphicFramePr>
        <p:xfrm>
          <a:off x="5027612" y="3721100"/>
          <a:ext cx="5610225" cy="657225"/>
        </p:xfrm>
        <a:graphic>
          <a:graphicData uri="http://schemas.openxmlformats.org/presentationml/2006/ole">
            <mc:AlternateContent xmlns:mc="http://schemas.openxmlformats.org/markup-compatibility/2006">
              <mc:Choice xmlns:v="urn:schemas-microsoft-com:vml" Requires="v">
                <p:oleObj spid="_x0000_s68675" name="Equation" r:id="rId10" imgW="2387520" imgH="279360" progId="Equation.DSMT4">
                  <p:embed/>
                </p:oleObj>
              </mc:Choice>
              <mc:Fallback>
                <p:oleObj name="Equation" r:id="rId10" imgW="2387520" imgH="279360" progId="Equation.DSMT4">
                  <p:embed/>
                  <p:pic>
                    <p:nvPicPr>
                      <p:cNvPr id="0" name=""/>
                      <p:cNvPicPr>
                        <a:picLocks noChangeAspect="1" noChangeArrowheads="1"/>
                      </p:cNvPicPr>
                      <p:nvPr/>
                    </p:nvPicPr>
                    <p:blipFill>
                      <a:blip r:embed="rId11"/>
                      <a:srcRect/>
                      <a:stretch>
                        <a:fillRect/>
                      </a:stretch>
                    </p:blipFill>
                    <p:spPr bwMode="auto">
                      <a:xfrm>
                        <a:off x="5027612" y="3721100"/>
                        <a:ext cx="5610225"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3547578977"/>
              </p:ext>
            </p:extLst>
          </p:nvPr>
        </p:nvGraphicFramePr>
        <p:xfrm>
          <a:off x="5027612" y="4537075"/>
          <a:ext cx="3402013" cy="568325"/>
        </p:xfrm>
        <a:graphic>
          <a:graphicData uri="http://schemas.openxmlformats.org/presentationml/2006/ole">
            <mc:AlternateContent xmlns:mc="http://schemas.openxmlformats.org/markup-compatibility/2006">
              <mc:Choice xmlns:v="urn:schemas-microsoft-com:vml" Requires="v">
                <p:oleObj spid="_x0000_s68676" name="Equation" r:id="rId12" imgW="1447560" imgH="241200" progId="Equation.DSMT4">
                  <p:embed/>
                </p:oleObj>
              </mc:Choice>
              <mc:Fallback>
                <p:oleObj name="Equation" r:id="rId12" imgW="1447560" imgH="241200" progId="Equation.DSMT4">
                  <p:embed/>
                  <p:pic>
                    <p:nvPicPr>
                      <p:cNvPr id="0" name=""/>
                      <p:cNvPicPr>
                        <a:picLocks noChangeAspect="1" noChangeArrowheads="1"/>
                      </p:cNvPicPr>
                      <p:nvPr/>
                    </p:nvPicPr>
                    <p:blipFill>
                      <a:blip r:embed="rId13"/>
                      <a:srcRect/>
                      <a:stretch>
                        <a:fillRect/>
                      </a:stretch>
                    </p:blipFill>
                    <p:spPr bwMode="auto">
                      <a:xfrm>
                        <a:off x="5027612" y="4537075"/>
                        <a:ext cx="340201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7014467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41605</TotalTime>
  <Words>927</Words>
  <Application>Microsoft Office PowerPoint</Application>
  <PresentationFormat>Custom</PresentationFormat>
  <Paragraphs>111</Paragraphs>
  <Slides>26</Slides>
  <Notes>24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5" baseType="lpstr">
      <vt:lpstr>.VnCentury SchoolbookH</vt:lpstr>
      <vt:lpstr>Arial</vt:lpstr>
      <vt:lpstr>Calibri</vt:lpstr>
      <vt:lpstr>Cambria Math</vt:lpstr>
      <vt:lpstr>Symbol</vt:lpstr>
      <vt:lpstr>Times New Roman</vt:lpstr>
      <vt:lpstr>Wingdings</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Phienbanmoi.com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Administrator</cp:lastModifiedBy>
  <cp:revision>2602</cp:revision>
  <dcterms:created xsi:type="dcterms:W3CDTF">2021-08-04T05:24:17Z</dcterms:created>
  <dcterms:modified xsi:type="dcterms:W3CDTF">2023-11-16T23:14:53Z</dcterms:modified>
</cp:coreProperties>
</file>