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90" r:id="rId3"/>
    <p:sldId id="258" r:id="rId4"/>
    <p:sldId id="264" r:id="rId5"/>
    <p:sldId id="261" r:id="rId6"/>
    <p:sldId id="260" r:id="rId7"/>
    <p:sldId id="268" r:id="rId8"/>
    <p:sldId id="270" r:id="rId9"/>
    <p:sldId id="267" r:id="rId10"/>
    <p:sldId id="266" r:id="rId11"/>
    <p:sldId id="271" r:id="rId12"/>
    <p:sldId id="274" r:id="rId13"/>
    <p:sldId id="275" r:id="rId14"/>
    <p:sldId id="276" r:id="rId15"/>
    <p:sldId id="277" r:id="rId16"/>
    <p:sldId id="280" r:id="rId17"/>
    <p:sldId id="281" r:id="rId18"/>
    <p:sldId id="279" r:id="rId19"/>
    <p:sldId id="282" r:id="rId20"/>
    <p:sldId id="283" r:id="rId21"/>
    <p:sldId id="286" r:id="rId22"/>
    <p:sldId id="288" r:id="rId23"/>
    <p:sldId id="285" r:id="rId24"/>
    <p:sldId id="289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E8F3D-E739-4652-A6B9-1BA0A143076A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0368D-1C30-4E98-BBAE-252F1FE24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6164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E8F3D-E739-4652-A6B9-1BA0A143076A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0368D-1C30-4E98-BBAE-252F1FE24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3768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E8F3D-E739-4652-A6B9-1BA0A143076A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0368D-1C30-4E98-BBAE-252F1FE24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6535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E8F3D-E739-4652-A6B9-1BA0A143076A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0368D-1C30-4E98-BBAE-252F1FE24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179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E8F3D-E739-4652-A6B9-1BA0A143076A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0368D-1C30-4E98-BBAE-252F1FE24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350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E8F3D-E739-4652-A6B9-1BA0A143076A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0368D-1C30-4E98-BBAE-252F1FE24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9881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E8F3D-E739-4652-A6B9-1BA0A143076A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0368D-1C30-4E98-BBAE-252F1FE24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8487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E8F3D-E739-4652-A6B9-1BA0A143076A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0368D-1C30-4E98-BBAE-252F1FE24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6634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E8F3D-E739-4652-A6B9-1BA0A143076A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0368D-1C30-4E98-BBAE-252F1FE24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363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E8F3D-E739-4652-A6B9-1BA0A143076A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0368D-1C30-4E98-BBAE-252F1FE24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522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E8F3D-E739-4652-A6B9-1BA0A143076A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0368D-1C30-4E98-BBAE-252F1FE24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958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3E8F3D-E739-4652-A6B9-1BA0A143076A}" type="datetimeFigureOut">
              <a:rPr lang="en-US" smtClean="0"/>
              <a:t>10/10/2023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70368D-1C30-4E98-BBAE-252F1FE24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256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0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2"/>
          <p:cNvGrpSpPr>
            <a:grpSpLocks/>
          </p:cNvGrpSpPr>
          <p:nvPr/>
        </p:nvGrpSpPr>
        <p:grpSpPr bwMode="auto">
          <a:xfrm>
            <a:off x="0" y="3500438"/>
            <a:ext cx="2411413" cy="2951162"/>
            <a:chOff x="3115" y="0"/>
            <a:chExt cx="2170" cy="2486"/>
          </a:xfrm>
        </p:grpSpPr>
        <p:grpSp>
          <p:nvGrpSpPr>
            <p:cNvPr id="4239" name="Group 23"/>
            <p:cNvGrpSpPr>
              <a:grpSpLocks/>
            </p:cNvGrpSpPr>
            <p:nvPr/>
          </p:nvGrpSpPr>
          <p:grpSpPr bwMode="auto">
            <a:xfrm>
              <a:off x="4080" y="1910"/>
              <a:ext cx="768" cy="576"/>
              <a:chOff x="0" y="0"/>
              <a:chExt cx="768" cy="576"/>
            </a:xfrm>
          </p:grpSpPr>
          <p:sp>
            <p:nvSpPr>
              <p:cNvPr id="4371" name="Oval 24"/>
              <p:cNvSpPr>
                <a:spLocks noChangeArrowheads="1"/>
              </p:cNvSpPr>
              <p:nvPr/>
            </p:nvSpPr>
            <p:spPr bwMode="hidden">
              <a:xfrm>
                <a:off x="0" y="0"/>
                <a:ext cx="768" cy="576"/>
              </a:xfrm>
              <a:prstGeom prst="ellipse">
                <a:avLst/>
              </a:prstGeom>
              <a:gradFill rotWithShape="1">
                <a:gsLst>
                  <a:gs pos="0">
                    <a:srgbClr val="760076"/>
                  </a:gs>
                  <a:gs pos="100000">
                    <a:srgbClr val="FF00FF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vi-VN" altLang="en-US">
                  <a:cs typeface="Arial" pitchFamily="34" charset="0"/>
                </a:endParaRPr>
              </a:p>
            </p:txBody>
          </p:sp>
          <p:sp>
            <p:nvSpPr>
              <p:cNvPr id="4372" name="Oval 25"/>
              <p:cNvSpPr>
                <a:spLocks noChangeArrowheads="1"/>
              </p:cNvSpPr>
              <p:nvPr/>
            </p:nvSpPr>
            <p:spPr bwMode="hidden">
              <a:xfrm>
                <a:off x="276" y="252"/>
                <a:ext cx="185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vi-VN" altLang="en-US">
                  <a:cs typeface="Arial" pitchFamily="34" charset="0"/>
                </a:endParaRPr>
              </a:p>
            </p:txBody>
          </p:sp>
        </p:grpSp>
        <p:grpSp>
          <p:nvGrpSpPr>
            <p:cNvPr id="4240" name="Group 26"/>
            <p:cNvGrpSpPr>
              <a:grpSpLocks/>
            </p:cNvGrpSpPr>
            <p:nvPr/>
          </p:nvGrpSpPr>
          <p:grpSpPr bwMode="auto">
            <a:xfrm>
              <a:off x="4257" y="1103"/>
              <a:ext cx="768" cy="576"/>
              <a:chOff x="0" y="0"/>
              <a:chExt cx="768" cy="576"/>
            </a:xfrm>
          </p:grpSpPr>
          <p:sp>
            <p:nvSpPr>
              <p:cNvPr id="4369" name="Oval 27"/>
              <p:cNvSpPr>
                <a:spLocks noChangeArrowheads="1"/>
              </p:cNvSpPr>
              <p:nvPr/>
            </p:nvSpPr>
            <p:spPr bwMode="hidden">
              <a:xfrm>
                <a:off x="0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1"/>
                  </a:gs>
                  <a:gs pos="100000">
                    <a:srgbClr val="00FF00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vi-VN" altLang="en-US">
                  <a:cs typeface="Arial" pitchFamily="34" charset="0"/>
                </a:endParaRPr>
              </a:p>
            </p:txBody>
          </p:sp>
          <p:sp>
            <p:nvSpPr>
              <p:cNvPr id="4370" name="Oval 28"/>
              <p:cNvSpPr>
                <a:spLocks noChangeArrowheads="1"/>
              </p:cNvSpPr>
              <p:nvPr/>
            </p:nvSpPr>
            <p:spPr bwMode="hidden">
              <a:xfrm>
                <a:off x="276" y="252"/>
                <a:ext cx="185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vi-VN" altLang="en-US">
                  <a:cs typeface="Arial" pitchFamily="34" charset="0"/>
                </a:endParaRPr>
              </a:p>
            </p:txBody>
          </p:sp>
        </p:grpSp>
        <p:grpSp>
          <p:nvGrpSpPr>
            <p:cNvPr id="4241" name="Group 29"/>
            <p:cNvGrpSpPr>
              <a:grpSpLocks/>
            </p:cNvGrpSpPr>
            <p:nvPr/>
          </p:nvGrpSpPr>
          <p:grpSpPr bwMode="auto">
            <a:xfrm>
              <a:off x="3134" y="0"/>
              <a:ext cx="768" cy="576"/>
              <a:chOff x="0" y="0"/>
              <a:chExt cx="768" cy="576"/>
            </a:xfrm>
          </p:grpSpPr>
          <p:sp>
            <p:nvSpPr>
              <p:cNvPr id="4367" name="Oval 30"/>
              <p:cNvSpPr>
                <a:spLocks noChangeArrowheads="1"/>
              </p:cNvSpPr>
              <p:nvPr/>
            </p:nvSpPr>
            <p:spPr bwMode="hidden">
              <a:xfrm>
                <a:off x="0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1"/>
                  </a:gs>
                  <a:gs pos="100000">
                    <a:srgbClr val="0000FF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vi-VN" altLang="en-US">
                  <a:cs typeface="Arial" pitchFamily="34" charset="0"/>
                </a:endParaRPr>
              </a:p>
            </p:txBody>
          </p:sp>
          <p:sp>
            <p:nvSpPr>
              <p:cNvPr id="4368" name="Oval 31"/>
              <p:cNvSpPr>
                <a:spLocks noChangeArrowheads="1"/>
              </p:cNvSpPr>
              <p:nvPr/>
            </p:nvSpPr>
            <p:spPr bwMode="hidden">
              <a:xfrm>
                <a:off x="276" y="252"/>
                <a:ext cx="185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vi-VN" altLang="en-US">
                  <a:cs typeface="Arial" pitchFamily="34" charset="0"/>
                </a:endParaRPr>
              </a:p>
            </p:txBody>
          </p:sp>
        </p:grpSp>
        <p:grpSp>
          <p:nvGrpSpPr>
            <p:cNvPr id="4242" name="Group 32"/>
            <p:cNvGrpSpPr>
              <a:grpSpLocks/>
            </p:cNvGrpSpPr>
            <p:nvPr/>
          </p:nvGrpSpPr>
          <p:grpSpPr bwMode="auto">
            <a:xfrm>
              <a:off x="3115" y="0"/>
              <a:ext cx="2170" cy="1702"/>
              <a:chOff x="3115" y="0"/>
              <a:chExt cx="2170" cy="1702"/>
            </a:xfrm>
          </p:grpSpPr>
          <p:grpSp>
            <p:nvGrpSpPr>
              <p:cNvPr id="4243" name="Group 33"/>
              <p:cNvGrpSpPr>
                <a:grpSpLocks/>
              </p:cNvGrpSpPr>
              <p:nvPr/>
            </p:nvGrpSpPr>
            <p:grpSpPr bwMode="auto">
              <a:xfrm>
                <a:off x="3640" y="308"/>
                <a:ext cx="1145" cy="844"/>
                <a:chOff x="1265" y="814"/>
                <a:chExt cx="2919" cy="2151"/>
              </a:xfrm>
            </p:grpSpPr>
            <p:sp>
              <p:nvSpPr>
                <p:cNvPr id="4365" name="Oval 34"/>
                <p:cNvSpPr>
                  <a:spLocks noChangeArrowheads="1"/>
                </p:cNvSpPr>
                <p:nvPr/>
              </p:nvSpPr>
              <p:spPr bwMode="hidden">
                <a:xfrm>
                  <a:off x="1265" y="814"/>
                  <a:ext cx="2919" cy="2151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2"/>
                    </a:gs>
                    <a:gs pos="100000">
                      <a:schemeClr val="bg1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eaLnBrk="1" hangingPunct="1"/>
                  <a:endParaRPr lang="vi-VN" altLang="en-US">
                    <a:cs typeface="Arial" pitchFamily="34" charset="0"/>
                  </a:endParaRPr>
                </a:p>
              </p:txBody>
            </p:sp>
            <p:sp>
              <p:nvSpPr>
                <p:cNvPr id="4366" name="Oval 35"/>
                <p:cNvSpPr>
                  <a:spLocks noChangeArrowheads="1"/>
                </p:cNvSpPr>
                <p:nvPr/>
              </p:nvSpPr>
              <p:spPr bwMode="hidden">
                <a:xfrm>
                  <a:off x="2380" y="1601"/>
                  <a:ext cx="579" cy="406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2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eaLnBrk="1" hangingPunct="1"/>
                  <a:endParaRPr lang="vi-VN" altLang="en-US">
                    <a:cs typeface="Arial" pitchFamily="34" charset="0"/>
                  </a:endParaRPr>
                </a:p>
              </p:txBody>
            </p:sp>
          </p:grpSp>
          <p:grpSp>
            <p:nvGrpSpPr>
              <p:cNvPr id="4244" name="Group 36"/>
              <p:cNvGrpSpPr>
                <a:grpSpLocks/>
              </p:cNvGrpSpPr>
              <p:nvPr/>
            </p:nvGrpSpPr>
            <p:grpSpPr bwMode="auto">
              <a:xfrm>
                <a:off x="3115" y="0"/>
                <a:ext cx="2145" cy="1702"/>
                <a:chOff x="3115" y="0"/>
                <a:chExt cx="2145" cy="1702"/>
              </a:xfrm>
            </p:grpSpPr>
            <p:grpSp>
              <p:nvGrpSpPr>
                <p:cNvPr id="4267" name="Group 37"/>
                <p:cNvGrpSpPr>
                  <a:grpSpLocks/>
                </p:cNvGrpSpPr>
                <p:nvPr/>
              </p:nvGrpSpPr>
              <p:grpSpPr bwMode="auto">
                <a:xfrm>
                  <a:off x="4505" y="589"/>
                  <a:ext cx="493" cy="912"/>
                  <a:chOff x="3471" y="1530"/>
                  <a:chExt cx="1258" cy="2327"/>
                </a:xfrm>
              </p:grpSpPr>
              <p:sp>
                <p:nvSpPr>
                  <p:cNvPr id="4363" name="Freeform 38"/>
                  <p:cNvSpPr>
                    <a:spLocks/>
                  </p:cNvSpPr>
                  <p:nvPr/>
                </p:nvSpPr>
                <p:spPr bwMode="hidden">
                  <a:xfrm rot="2711884">
                    <a:off x="2765" y="2236"/>
                    <a:ext cx="1724" cy="312"/>
                  </a:xfrm>
                  <a:custGeom>
                    <a:avLst/>
                    <a:gdLst>
                      <a:gd name="T0" fmla="*/ 0 w 2736"/>
                      <a:gd name="T1" fmla="*/ 28 h 504"/>
                      <a:gd name="T2" fmla="*/ 54 w 2736"/>
                      <a:gd name="T3" fmla="*/ 9 h 504"/>
                      <a:gd name="T4" fmla="*/ 111 w 2736"/>
                      <a:gd name="T5" fmla="*/ 1 h 504"/>
                      <a:gd name="T6" fmla="*/ 171 w 2736"/>
                      <a:gd name="T7" fmla="*/ 1 h 504"/>
                      <a:gd name="T8" fmla="*/ 170 w 2736"/>
                      <a:gd name="T9" fmla="*/ 6 h 504"/>
                      <a:gd name="T10" fmla="*/ 111 w 2736"/>
                      <a:gd name="T11" fmla="*/ 6 h 504"/>
                      <a:gd name="T12" fmla="*/ 41 w 2736"/>
                      <a:gd name="T13" fmla="*/ 17 h 504"/>
                      <a:gd name="T14" fmla="*/ 0 w 2736"/>
                      <a:gd name="T15" fmla="*/ 28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364" name="Freeform 39"/>
                  <p:cNvSpPr>
                    <a:spLocks/>
                  </p:cNvSpPr>
                  <p:nvPr/>
                </p:nvSpPr>
                <p:spPr bwMode="hidden">
                  <a:xfrm rot="2711884">
                    <a:off x="4021" y="3150"/>
                    <a:ext cx="925" cy="490"/>
                  </a:xfrm>
                  <a:custGeom>
                    <a:avLst/>
                    <a:gdLst>
                      <a:gd name="T0" fmla="*/ 1 w 1769"/>
                      <a:gd name="T1" fmla="*/ 1 h 791"/>
                      <a:gd name="T2" fmla="*/ 10 w 1769"/>
                      <a:gd name="T3" fmla="*/ 4 h 791"/>
                      <a:gd name="T4" fmla="*/ 24 w 1769"/>
                      <a:gd name="T5" fmla="*/ 12 h 791"/>
                      <a:gd name="T6" fmla="*/ 33 w 1769"/>
                      <a:gd name="T7" fmla="*/ 25 h 791"/>
                      <a:gd name="T8" fmla="*/ 36 w 1769"/>
                      <a:gd name="T9" fmla="*/ 35 h 791"/>
                      <a:gd name="T10" fmla="*/ 35 w 1769"/>
                      <a:gd name="T11" fmla="*/ 45 h 791"/>
                      <a:gd name="T12" fmla="*/ 32 w 1769"/>
                      <a:gd name="T13" fmla="*/ 36 h 791"/>
                      <a:gd name="T14" fmla="*/ 28 w 1769"/>
                      <a:gd name="T15" fmla="*/ 26 h 791"/>
                      <a:gd name="T16" fmla="*/ 22 w 1769"/>
                      <a:gd name="T17" fmla="*/ 17 h 791"/>
                      <a:gd name="T18" fmla="*/ 12 w 1769"/>
                      <a:gd name="T19" fmla="*/ 9 h 791"/>
                      <a:gd name="T20" fmla="*/ 0 w 1769"/>
                      <a:gd name="T21" fmla="*/ 4 h 791"/>
                      <a:gd name="T22" fmla="*/ 1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268" name="Group 40"/>
                <p:cNvGrpSpPr>
                  <a:grpSpLocks/>
                </p:cNvGrpSpPr>
                <p:nvPr/>
              </p:nvGrpSpPr>
              <p:grpSpPr bwMode="auto">
                <a:xfrm>
                  <a:off x="4267" y="781"/>
                  <a:ext cx="966" cy="522"/>
                  <a:chOff x="2864" y="2019"/>
                  <a:chExt cx="2463" cy="1332"/>
                </a:xfrm>
              </p:grpSpPr>
              <p:sp>
                <p:nvSpPr>
                  <p:cNvPr id="4361" name="Freeform 41"/>
                  <p:cNvSpPr>
                    <a:spLocks/>
                  </p:cNvSpPr>
                  <p:nvPr/>
                </p:nvSpPr>
                <p:spPr bwMode="hidden">
                  <a:xfrm rot="2104081">
                    <a:off x="2864" y="2019"/>
                    <a:ext cx="1814" cy="347"/>
                  </a:xfrm>
                  <a:custGeom>
                    <a:avLst/>
                    <a:gdLst>
                      <a:gd name="T0" fmla="*/ 0 w 2736"/>
                      <a:gd name="T1" fmla="*/ 54 h 504"/>
                      <a:gd name="T2" fmla="*/ 74 w 2736"/>
                      <a:gd name="T3" fmla="*/ 18 h 504"/>
                      <a:gd name="T4" fmla="*/ 151 w 2736"/>
                      <a:gd name="T5" fmla="*/ 3 h 504"/>
                      <a:gd name="T6" fmla="*/ 233 w 2736"/>
                      <a:gd name="T7" fmla="*/ 3 h 504"/>
                      <a:gd name="T8" fmla="*/ 231 w 2736"/>
                      <a:gd name="T9" fmla="*/ 11 h 504"/>
                      <a:gd name="T10" fmla="*/ 150 w 2736"/>
                      <a:gd name="T11" fmla="*/ 11 h 504"/>
                      <a:gd name="T12" fmla="*/ 56 w 2736"/>
                      <a:gd name="T13" fmla="*/ 31 h 504"/>
                      <a:gd name="T14" fmla="*/ 0 w 2736"/>
                      <a:gd name="T15" fmla="*/ 54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362" name="Freeform 42"/>
                  <p:cNvSpPr>
                    <a:spLocks/>
                  </p:cNvSpPr>
                  <p:nvPr/>
                </p:nvSpPr>
                <p:spPr bwMode="hidden">
                  <a:xfrm rot="2104081">
                    <a:off x="4353" y="2806"/>
                    <a:ext cx="974" cy="545"/>
                  </a:xfrm>
                  <a:custGeom>
                    <a:avLst/>
                    <a:gdLst>
                      <a:gd name="T0" fmla="*/ 1 w 1769"/>
                      <a:gd name="T1" fmla="*/ 1 h 791"/>
                      <a:gd name="T2" fmla="*/ 14 w 1769"/>
                      <a:gd name="T3" fmla="*/ 6 h 791"/>
                      <a:gd name="T4" fmla="*/ 32 w 1769"/>
                      <a:gd name="T5" fmla="*/ 21 h 791"/>
                      <a:gd name="T6" fmla="*/ 45 w 1769"/>
                      <a:gd name="T7" fmla="*/ 46 h 791"/>
                      <a:gd name="T8" fmla="*/ 49 w 1769"/>
                      <a:gd name="T9" fmla="*/ 65 h 791"/>
                      <a:gd name="T10" fmla="*/ 47 w 1769"/>
                      <a:gd name="T11" fmla="*/ 84 h 791"/>
                      <a:gd name="T12" fmla="*/ 44 w 1769"/>
                      <a:gd name="T13" fmla="*/ 68 h 791"/>
                      <a:gd name="T14" fmla="*/ 39 w 1769"/>
                      <a:gd name="T15" fmla="*/ 49 h 791"/>
                      <a:gd name="T16" fmla="*/ 31 w 1769"/>
                      <a:gd name="T17" fmla="*/ 32 h 791"/>
                      <a:gd name="T18" fmla="*/ 16 w 1769"/>
                      <a:gd name="T19" fmla="*/ 16 h 791"/>
                      <a:gd name="T20" fmla="*/ 0 w 1769"/>
                      <a:gd name="T21" fmla="*/ 8 h 791"/>
                      <a:gd name="T22" fmla="*/ 1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269" name="Group 43"/>
                <p:cNvGrpSpPr>
                  <a:grpSpLocks/>
                </p:cNvGrpSpPr>
                <p:nvPr/>
              </p:nvGrpSpPr>
              <p:grpSpPr bwMode="auto">
                <a:xfrm>
                  <a:off x="4280" y="707"/>
                  <a:ext cx="971" cy="417"/>
                  <a:chOff x="2897" y="1832"/>
                  <a:chExt cx="2477" cy="1064"/>
                </a:xfrm>
              </p:grpSpPr>
              <p:sp>
                <p:nvSpPr>
                  <p:cNvPr id="4359" name="Freeform 44"/>
                  <p:cNvSpPr>
                    <a:spLocks/>
                  </p:cNvSpPr>
                  <p:nvPr/>
                </p:nvSpPr>
                <p:spPr bwMode="hidden">
                  <a:xfrm rot="1582915">
                    <a:off x="2897" y="1832"/>
                    <a:ext cx="1736" cy="304"/>
                  </a:xfrm>
                  <a:custGeom>
                    <a:avLst/>
                    <a:gdLst>
                      <a:gd name="T0" fmla="*/ 0 w 2736"/>
                      <a:gd name="T1" fmla="*/ 24 h 504"/>
                      <a:gd name="T2" fmla="*/ 56 w 2736"/>
                      <a:gd name="T3" fmla="*/ 8 h 504"/>
                      <a:gd name="T4" fmla="*/ 116 w 2736"/>
                      <a:gd name="T5" fmla="*/ 1 h 504"/>
                      <a:gd name="T6" fmla="*/ 179 w 2736"/>
                      <a:gd name="T7" fmla="*/ 1 h 504"/>
                      <a:gd name="T8" fmla="*/ 178 w 2736"/>
                      <a:gd name="T9" fmla="*/ 5 h 504"/>
                      <a:gd name="T10" fmla="*/ 115 w 2736"/>
                      <a:gd name="T11" fmla="*/ 5 h 504"/>
                      <a:gd name="T12" fmla="*/ 43 w 2736"/>
                      <a:gd name="T13" fmla="*/ 14 h 504"/>
                      <a:gd name="T14" fmla="*/ 0 w 2736"/>
                      <a:gd name="T15" fmla="*/ 24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360" name="Freeform 45"/>
                  <p:cNvSpPr>
                    <a:spLocks/>
                  </p:cNvSpPr>
                  <p:nvPr/>
                </p:nvSpPr>
                <p:spPr bwMode="hidden">
                  <a:xfrm rot="1582915">
                    <a:off x="4442" y="2420"/>
                    <a:ext cx="932" cy="476"/>
                  </a:xfrm>
                  <a:custGeom>
                    <a:avLst/>
                    <a:gdLst>
                      <a:gd name="T0" fmla="*/ 1 w 1769"/>
                      <a:gd name="T1" fmla="*/ 1 h 791"/>
                      <a:gd name="T2" fmla="*/ 10 w 1769"/>
                      <a:gd name="T3" fmla="*/ 2 h 791"/>
                      <a:gd name="T4" fmla="*/ 25 w 1769"/>
                      <a:gd name="T5" fmla="*/ 10 h 791"/>
                      <a:gd name="T6" fmla="*/ 34 w 1769"/>
                      <a:gd name="T7" fmla="*/ 20 h 791"/>
                      <a:gd name="T8" fmla="*/ 37 w 1769"/>
                      <a:gd name="T9" fmla="*/ 29 h 791"/>
                      <a:gd name="T10" fmla="*/ 36 w 1769"/>
                      <a:gd name="T11" fmla="*/ 38 h 791"/>
                      <a:gd name="T12" fmla="*/ 34 w 1769"/>
                      <a:gd name="T13" fmla="*/ 30 h 791"/>
                      <a:gd name="T14" fmla="*/ 30 w 1769"/>
                      <a:gd name="T15" fmla="*/ 22 h 791"/>
                      <a:gd name="T16" fmla="*/ 24 w 1769"/>
                      <a:gd name="T17" fmla="*/ 14 h 791"/>
                      <a:gd name="T18" fmla="*/ 13 w 1769"/>
                      <a:gd name="T19" fmla="*/ 7 h 791"/>
                      <a:gd name="T20" fmla="*/ 0 w 1769"/>
                      <a:gd name="T21" fmla="*/ 4 h 791"/>
                      <a:gd name="T22" fmla="*/ 1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270" name="Group 46"/>
                <p:cNvGrpSpPr>
                  <a:grpSpLocks/>
                </p:cNvGrpSpPr>
                <p:nvPr/>
              </p:nvGrpSpPr>
              <p:grpSpPr bwMode="auto">
                <a:xfrm>
                  <a:off x="4291" y="630"/>
                  <a:ext cx="969" cy="364"/>
                  <a:chOff x="2924" y="1636"/>
                  <a:chExt cx="2472" cy="927"/>
                </a:xfrm>
              </p:grpSpPr>
              <p:sp>
                <p:nvSpPr>
                  <p:cNvPr id="4357" name="Freeform 47"/>
                  <p:cNvSpPr>
                    <a:spLocks/>
                  </p:cNvSpPr>
                  <p:nvPr/>
                </p:nvSpPr>
                <p:spPr bwMode="hidden">
                  <a:xfrm rot="1080363">
                    <a:off x="2924" y="1636"/>
                    <a:ext cx="1677" cy="335"/>
                  </a:xfrm>
                  <a:custGeom>
                    <a:avLst/>
                    <a:gdLst>
                      <a:gd name="T0" fmla="*/ 0 w 2736"/>
                      <a:gd name="T1" fmla="*/ 43 h 504"/>
                      <a:gd name="T2" fmla="*/ 46 w 2736"/>
                      <a:gd name="T3" fmla="*/ 15 h 504"/>
                      <a:gd name="T4" fmla="*/ 94 w 2736"/>
                      <a:gd name="T5" fmla="*/ 2 h 504"/>
                      <a:gd name="T6" fmla="*/ 145 w 2736"/>
                      <a:gd name="T7" fmla="*/ 2 h 504"/>
                      <a:gd name="T8" fmla="*/ 144 w 2736"/>
                      <a:gd name="T9" fmla="*/ 9 h 504"/>
                      <a:gd name="T10" fmla="*/ 94 w 2736"/>
                      <a:gd name="T11" fmla="*/ 9 h 504"/>
                      <a:gd name="T12" fmla="*/ 35 w 2736"/>
                      <a:gd name="T13" fmla="*/ 25 h 504"/>
                      <a:gd name="T14" fmla="*/ 0 w 2736"/>
                      <a:gd name="T15" fmla="*/ 43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358" name="Freeform 48"/>
                  <p:cNvSpPr>
                    <a:spLocks/>
                  </p:cNvSpPr>
                  <p:nvPr/>
                </p:nvSpPr>
                <p:spPr bwMode="hidden">
                  <a:xfrm rot="1080363">
                    <a:off x="4495" y="2037"/>
                    <a:ext cx="901" cy="526"/>
                  </a:xfrm>
                  <a:custGeom>
                    <a:avLst/>
                    <a:gdLst>
                      <a:gd name="T0" fmla="*/ 1 w 1769"/>
                      <a:gd name="T1" fmla="*/ 1 h 791"/>
                      <a:gd name="T2" fmla="*/ 9 w 1769"/>
                      <a:gd name="T3" fmla="*/ 5 h 791"/>
                      <a:gd name="T4" fmla="*/ 20 w 1769"/>
                      <a:gd name="T5" fmla="*/ 17 h 791"/>
                      <a:gd name="T6" fmla="*/ 28 w 1769"/>
                      <a:gd name="T7" fmla="*/ 37 h 791"/>
                      <a:gd name="T8" fmla="*/ 31 w 1769"/>
                      <a:gd name="T9" fmla="*/ 53 h 791"/>
                      <a:gd name="T10" fmla="*/ 30 w 1769"/>
                      <a:gd name="T11" fmla="*/ 68 h 791"/>
                      <a:gd name="T12" fmla="*/ 28 w 1769"/>
                      <a:gd name="T13" fmla="*/ 55 h 791"/>
                      <a:gd name="T14" fmla="*/ 24 w 1769"/>
                      <a:gd name="T15" fmla="*/ 39 h 791"/>
                      <a:gd name="T16" fmla="*/ 19 w 1769"/>
                      <a:gd name="T17" fmla="*/ 26 h 791"/>
                      <a:gd name="T18" fmla="*/ 10 w 1769"/>
                      <a:gd name="T19" fmla="*/ 13 h 791"/>
                      <a:gd name="T20" fmla="*/ 0 w 1769"/>
                      <a:gd name="T21" fmla="*/ 7 h 791"/>
                      <a:gd name="T22" fmla="*/ 1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271" name="Group 49"/>
                <p:cNvGrpSpPr>
                  <a:grpSpLocks/>
                </p:cNvGrpSpPr>
                <p:nvPr/>
              </p:nvGrpSpPr>
              <p:grpSpPr bwMode="auto">
                <a:xfrm>
                  <a:off x="4304" y="543"/>
                  <a:ext cx="918" cy="258"/>
                  <a:chOff x="2958" y="1414"/>
                  <a:chExt cx="2342" cy="657"/>
                </a:xfrm>
              </p:grpSpPr>
              <p:sp>
                <p:nvSpPr>
                  <p:cNvPr id="4355" name="Freeform 50"/>
                  <p:cNvSpPr>
                    <a:spLocks/>
                  </p:cNvSpPr>
                  <p:nvPr/>
                </p:nvSpPr>
                <p:spPr bwMode="hidden">
                  <a:xfrm rot="463793">
                    <a:off x="2958" y="1414"/>
                    <a:ext cx="1545" cy="312"/>
                  </a:xfrm>
                  <a:custGeom>
                    <a:avLst/>
                    <a:gdLst>
                      <a:gd name="T0" fmla="*/ 0 w 2736"/>
                      <a:gd name="T1" fmla="*/ 28 h 504"/>
                      <a:gd name="T2" fmla="*/ 28 w 2736"/>
                      <a:gd name="T3" fmla="*/ 9 h 504"/>
                      <a:gd name="T4" fmla="*/ 58 w 2736"/>
                      <a:gd name="T5" fmla="*/ 1 h 504"/>
                      <a:gd name="T6" fmla="*/ 89 w 2736"/>
                      <a:gd name="T7" fmla="*/ 1 h 504"/>
                      <a:gd name="T8" fmla="*/ 88 w 2736"/>
                      <a:gd name="T9" fmla="*/ 6 h 504"/>
                      <a:gd name="T10" fmla="*/ 57 w 2736"/>
                      <a:gd name="T11" fmla="*/ 6 h 504"/>
                      <a:gd name="T12" fmla="*/ 21 w 2736"/>
                      <a:gd name="T13" fmla="*/ 17 h 504"/>
                      <a:gd name="T14" fmla="*/ 0 w 2736"/>
                      <a:gd name="T15" fmla="*/ 28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356" name="Freeform 51"/>
                  <p:cNvSpPr>
                    <a:spLocks/>
                  </p:cNvSpPr>
                  <p:nvPr/>
                </p:nvSpPr>
                <p:spPr bwMode="hidden">
                  <a:xfrm rot="463793">
                    <a:off x="4470" y="1582"/>
                    <a:ext cx="830" cy="489"/>
                  </a:xfrm>
                  <a:custGeom>
                    <a:avLst/>
                    <a:gdLst>
                      <a:gd name="T0" fmla="*/ 0 w 1769"/>
                      <a:gd name="T1" fmla="*/ 1 h 791"/>
                      <a:gd name="T2" fmla="*/ 5 w 1769"/>
                      <a:gd name="T3" fmla="*/ 4 h 791"/>
                      <a:gd name="T4" fmla="*/ 12 w 1769"/>
                      <a:gd name="T5" fmla="*/ 12 h 791"/>
                      <a:gd name="T6" fmla="*/ 17 w 1769"/>
                      <a:gd name="T7" fmla="*/ 24 h 791"/>
                      <a:gd name="T8" fmla="*/ 19 w 1769"/>
                      <a:gd name="T9" fmla="*/ 33 h 791"/>
                      <a:gd name="T10" fmla="*/ 18 w 1769"/>
                      <a:gd name="T11" fmla="*/ 44 h 791"/>
                      <a:gd name="T12" fmla="*/ 17 w 1769"/>
                      <a:gd name="T13" fmla="*/ 35 h 791"/>
                      <a:gd name="T14" fmla="*/ 15 w 1769"/>
                      <a:gd name="T15" fmla="*/ 25 h 791"/>
                      <a:gd name="T16" fmla="*/ 12 w 1769"/>
                      <a:gd name="T17" fmla="*/ 17 h 791"/>
                      <a:gd name="T18" fmla="*/ 6 w 1769"/>
                      <a:gd name="T19" fmla="*/ 9 h 791"/>
                      <a:gd name="T20" fmla="*/ 0 w 1769"/>
                      <a:gd name="T21" fmla="*/ 4 h 791"/>
                      <a:gd name="T22" fmla="*/ 0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272" name="Group 52"/>
                <p:cNvGrpSpPr>
                  <a:grpSpLocks/>
                </p:cNvGrpSpPr>
                <p:nvPr/>
              </p:nvGrpSpPr>
              <p:grpSpPr bwMode="auto">
                <a:xfrm>
                  <a:off x="4314" y="487"/>
                  <a:ext cx="843" cy="134"/>
                  <a:chOff x="2983" y="1269"/>
                  <a:chExt cx="2150" cy="343"/>
                </a:xfrm>
              </p:grpSpPr>
              <p:sp>
                <p:nvSpPr>
                  <p:cNvPr id="4353" name="Freeform 53"/>
                  <p:cNvSpPr>
                    <a:spLocks/>
                  </p:cNvSpPr>
                  <p:nvPr/>
                </p:nvSpPr>
                <p:spPr bwMode="hidden">
                  <a:xfrm rot="-84182">
                    <a:off x="2983" y="1289"/>
                    <a:ext cx="1404" cy="219"/>
                  </a:xfrm>
                  <a:custGeom>
                    <a:avLst/>
                    <a:gdLst>
                      <a:gd name="T0" fmla="*/ 0 w 2736"/>
                      <a:gd name="T1" fmla="*/ 3 h 504"/>
                      <a:gd name="T2" fmla="*/ 16 w 2736"/>
                      <a:gd name="T3" fmla="*/ 1 h 504"/>
                      <a:gd name="T4" fmla="*/ 32 w 2736"/>
                      <a:gd name="T5" fmla="*/ 0 h 504"/>
                      <a:gd name="T6" fmla="*/ 50 w 2736"/>
                      <a:gd name="T7" fmla="*/ 0 h 504"/>
                      <a:gd name="T8" fmla="*/ 49 w 2736"/>
                      <a:gd name="T9" fmla="*/ 1 h 504"/>
                      <a:gd name="T10" fmla="*/ 32 w 2736"/>
                      <a:gd name="T11" fmla="*/ 1 h 504"/>
                      <a:gd name="T12" fmla="*/ 12 w 2736"/>
                      <a:gd name="T13" fmla="*/ 2 h 504"/>
                      <a:gd name="T14" fmla="*/ 0 w 2736"/>
                      <a:gd name="T15" fmla="*/ 3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354" name="Freeform 54"/>
                  <p:cNvSpPr>
                    <a:spLocks/>
                  </p:cNvSpPr>
                  <p:nvPr/>
                </p:nvSpPr>
                <p:spPr bwMode="hidden">
                  <a:xfrm rot="-84182">
                    <a:off x="4379" y="1269"/>
                    <a:ext cx="754" cy="343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3 w 1769"/>
                      <a:gd name="T3" fmla="*/ 0 h 791"/>
                      <a:gd name="T4" fmla="*/ 7 w 1769"/>
                      <a:gd name="T5" fmla="*/ 1 h 791"/>
                      <a:gd name="T6" fmla="*/ 10 w 1769"/>
                      <a:gd name="T7" fmla="*/ 3 h 791"/>
                      <a:gd name="T8" fmla="*/ 11 w 1769"/>
                      <a:gd name="T9" fmla="*/ 4 h 791"/>
                      <a:gd name="T10" fmla="*/ 10 w 1769"/>
                      <a:gd name="T11" fmla="*/ 5 h 791"/>
                      <a:gd name="T12" fmla="*/ 9 w 1769"/>
                      <a:gd name="T13" fmla="*/ 4 h 791"/>
                      <a:gd name="T14" fmla="*/ 9 w 1769"/>
                      <a:gd name="T15" fmla="*/ 3 h 791"/>
                      <a:gd name="T16" fmla="*/ 7 w 1769"/>
                      <a:gd name="T17" fmla="*/ 2 h 791"/>
                      <a:gd name="T18" fmla="*/ 3 w 1769"/>
                      <a:gd name="T19" fmla="*/ 1 h 791"/>
                      <a:gd name="T20" fmla="*/ 0 w 1769"/>
                      <a:gd name="T21" fmla="*/ 0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273" name="Group 55"/>
                <p:cNvGrpSpPr>
                  <a:grpSpLocks/>
                </p:cNvGrpSpPr>
                <p:nvPr/>
              </p:nvGrpSpPr>
              <p:grpSpPr bwMode="auto">
                <a:xfrm>
                  <a:off x="4296" y="349"/>
                  <a:ext cx="737" cy="167"/>
                  <a:chOff x="2938" y="917"/>
                  <a:chExt cx="1879" cy="427"/>
                </a:xfrm>
              </p:grpSpPr>
              <p:sp>
                <p:nvSpPr>
                  <p:cNvPr id="4351" name="Freeform 56"/>
                  <p:cNvSpPr>
                    <a:spLocks/>
                  </p:cNvSpPr>
                  <p:nvPr/>
                </p:nvSpPr>
                <p:spPr bwMode="hidden">
                  <a:xfrm rot="-802576">
                    <a:off x="2938" y="1129"/>
                    <a:ext cx="1233" cy="215"/>
                  </a:xfrm>
                  <a:custGeom>
                    <a:avLst/>
                    <a:gdLst>
                      <a:gd name="T0" fmla="*/ 0 w 2736"/>
                      <a:gd name="T1" fmla="*/ 3 h 504"/>
                      <a:gd name="T2" fmla="*/ 7 w 2736"/>
                      <a:gd name="T3" fmla="*/ 1 h 504"/>
                      <a:gd name="T4" fmla="*/ 15 w 2736"/>
                      <a:gd name="T5" fmla="*/ 0 h 504"/>
                      <a:gd name="T6" fmla="*/ 23 w 2736"/>
                      <a:gd name="T7" fmla="*/ 0 h 504"/>
                      <a:gd name="T8" fmla="*/ 23 w 2736"/>
                      <a:gd name="T9" fmla="*/ 0 h 504"/>
                      <a:gd name="T10" fmla="*/ 15 w 2736"/>
                      <a:gd name="T11" fmla="*/ 0 h 504"/>
                      <a:gd name="T12" fmla="*/ 5 w 2736"/>
                      <a:gd name="T13" fmla="*/ 2 h 504"/>
                      <a:gd name="T14" fmla="*/ 0 w 2736"/>
                      <a:gd name="T15" fmla="*/ 3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352" name="Freeform 57"/>
                  <p:cNvSpPr>
                    <a:spLocks/>
                  </p:cNvSpPr>
                  <p:nvPr/>
                </p:nvSpPr>
                <p:spPr bwMode="hidden">
                  <a:xfrm rot="-802576">
                    <a:off x="4155" y="917"/>
                    <a:ext cx="662" cy="338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1 w 1769"/>
                      <a:gd name="T3" fmla="*/ 0 h 791"/>
                      <a:gd name="T4" fmla="*/ 3 w 1769"/>
                      <a:gd name="T5" fmla="*/ 1 h 791"/>
                      <a:gd name="T6" fmla="*/ 4 w 1769"/>
                      <a:gd name="T7" fmla="*/ 3 h 791"/>
                      <a:gd name="T8" fmla="*/ 5 w 1769"/>
                      <a:gd name="T9" fmla="*/ 4 h 791"/>
                      <a:gd name="T10" fmla="*/ 4 w 1769"/>
                      <a:gd name="T11" fmla="*/ 5 h 791"/>
                      <a:gd name="T12" fmla="*/ 4 w 1769"/>
                      <a:gd name="T13" fmla="*/ 4 h 791"/>
                      <a:gd name="T14" fmla="*/ 4 w 1769"/>
                      <a:gd name="T15" fmla="*/ 3 h 791"/>
                      <a:gd name="T16" fmla="*/ 3 w 1769"/>
                      <a:gd name="T17" fmla="*/ 2 h 791"/>
                      <a:gd name="T18" fmla="*/ 1 w 1769"/>
                      <a:gd name="T19" fmla="*/ 1 h 791"/>
                      <a:gd name="T20" fmla="*/ 0 w 1769"/>
                      <a:gd name="T21" fmla="*/ 0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274" name="Group 58"/>
                <p:cNvGrpSpPr>
                  <a:grpSpLocks/>
                </p:cNvGrpSpPr>
                <p:nvPr/>
              </p:nvGrpSpPr>
              <p:grpSpPr bwMode="auto">
                <a:xfrm>
                  <a:off x="3394" y="637"/>
                  <a:ext cx="493" cy="912"/>
                  <a:chOff x="637" y="1653"/>
                  <a:chExt cx="1257" cy="2326"/>
                </a:xfrm>
              </p:grpSpPr>
              <p:sp>
                <p:nvSpPr>
                  <p:cNvPr id="4349" name="Freeform 59"/>
                  <p:cNvSpPr>
                    <a:spLocks/>
                  </p:cNvSpPr>
                  <p:nvPr/>
                </p:nvSpPr>
                <p:spPr bwMode="hidden">
                  <a:xfrm rot="18888116" flipH="1">
                    <a:off x="876" y="2359"/>
                    <a:ext cx="1724" cy="312"/>
                  </a:xfrm>
                  <a:custGeom>
                    <a:avLst/>
                    <a:gdLst>
                      <a:gd name="T0" fmla="*/ 0 w 2736"/>
                      <a:gd name="T1" fmla="*/ 28 h 504"/>
                      <a:gd name="T2" fmla="*/ 54 w 2736"/>
                      <a:gd name="T3" fmla="*/ 9 h 504"/>
                      <a:gd name="T4" fmla="*/ 111 w 2736"/>
                      <a:gd name="T5" fmla="*/ 1 h 504"/>
                      <a:gd name="T6" fmla="*/ 171 w 2736"/>
                      <a:gd name="T7" fmla="*/ 1 h 504"/>
                      <a:gd name="T8" fmla="*/ 170 w 2736"/>
                      <a:gd name="T9" fmla="*/ 6 h 504"/>
                      <a:gd name="T10" fmla="*/ 111 w 2736"/>
                      <a:gd name="T11" fmla="*/ 6 h 504"/>
                      <a:gd name="T12" fmla="*/ 41 w 2736"/>
                      <a:gd name="T13" fmla="*/ 17 h 504"/>
                      <a:gd name="T14" fmla="*/ 0 w 2736"/>
                      <a:gd name="T15" fmla="*/ 28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350" name="Freeform 60"/>
                  <p:cNvSpPr>
                    <a:spLocks/>
                  </p:cNvSpPr>
                  <p:nvPr/>
                </p:nvSpPr>
                <p:spPr bwMode="hidden">
                  <a:xfrm rot="18888116" flipH="1">
                    <a:off x="419" y="3272"/>
                    <a:ext cx="925" cy="490"/>
                  </a:xfrm>
                  <a:custGeom>
                    <a:avLst/>
                    <a:gdLst>
                      <a:gd name="T0" fmla="*/ 1 w 1769"/>
                      <a:gd name="T1" fmla="*/ 1 h 791"/>
                      <a:gd name="T2" fmla="*/ 10 w 1769"/>
                      <a:gd name="T3" fmla="*/ 4 h 791"/>
                      <a:gd name="T4" fmla="*/ 24 w 1769"/>
                      <a:gd name="T5" fmla="*/ 12 h 791"/>
                      <a:gd name="T6" fmla="*/ 33 w 1769"/>
                      <a:gd name="T7" fmla="*/ 25 h 791"/>
                      <a:gd name="T8" fmla="*/ 36 w 1769"/>
                      <a:gd name="T9" fmla="*/ 35 h 791"/>
                      <a:gd name="T10" fmla="*/ 35 w 1769"/>
                      <a:gd name="T11" fmla="*/ 45 h 791"/>
                      <a:gd name="T12" fmla="*/ 32 w 1769"/>
                      <a:gd name="T13" fmla="*/ 36 h 791"/>
                      <a:gd name="T14" fmla="*/ 28 w 1769"/>
                      <a:gd name="T15" fmla="*/ 26 h 791"/>
                      <a:gd name="T16" fmla="*/ 22 w 1769"/>
                      <a:gd name="T17" fmla="*/ 17 h 791"/>
                      <a:gd name="T18" fmla="*/ 12 w 1769"/>
                      <a:gd name="T19" fmla="*/ 9 h 791"/>
                      <a:gd name="T20" fmla="*/ 0 w 1769"/>
                      <a:gd name="T21" fmla="*/ 4 h 791"/>
                      <a:gd name="T22" fmla="*/ 1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275" name="Group 61"/>
                <p:cNvGrpSpPr>
                  <a:grpSpLocks/>
                </p:cNvGrpSpPr>
                <p:nvPr/>
              </p:nvGrpSpPr>
              <p:grpSpPr bwMode="auto">
                <a:xfrm>
                  <a:off x="3142" y="850"/>
                  <a:ext cx="966" cy="522"/>
                  <a:chOff x="-5" y="2196"/>
                  <a:chExt cx="2463" cy="1332"/>
                </a:xfrm>
              </p:grpSpPr>
              <p:sp>
                <p:nvSpPr>
                  <p:cNvPr id="4347" name="Freeform 62"/>
                  <p:cNvSpPr>
                    <a:spLocks/>
                  </p:cNvSpPr>
                  <p:nvPr/>
                </p:nvSpPr>
                <p:spPr bwMode="hidden">
                  <a:xfrm rot="19495919" flipH="1">
                    <a:off x="644" y="2196"/>
                    <a:ext cx="1814" cy="347"/>
                  </a:xfrm>
                  <a:custGeom>
                    <a:avLst/>
                    <a:gdLst>
                      <a:gd name="T0" fmla="*/ 0 w 2736"/>
                      <a:gd name="T1" fmla="*/ 54 h 504"/>
                      <a:gd name="T2" fmla="*/ 74 w 2736"/>
                      <a:gd name="T3" fmla="*/ 18 h 504"/>
                      <a:gd name="T4" fmla="*/ 151 w 2736"/>
                      <a:gd name="T5" fmla="*/ 3 h 504"/>
                      <a:gd name="T6" fmla="*/ 233 w 2736"/>
                      <a:gd name="T7" fmla="*/ 3 h 504"/>
                      <a:gd name="T8" fmla="*/ 231 w 2736"/>
                      <a:gd name="T9" fmla="*/ 11 h 504"/>
                      <a:gd name="T10" fmla="*/ 150 w 2736"/>
                      <a:gd name="T11" fmla="*/ 11 h 504"/>
                      <a:gd name="T12" fmla="*/ 56 w 2736"/>
                      <a:gd name="T13" fmla="*/ 31 h 504"/>
                      <a:gd name="T14" fmla="*/ 0 w 2736"/>
                      <a:gd name="T15" fmla="*/ 54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348" name="Freeform 63"/>
                  <p:cNvSpPr>
                    <a:spLocks/>
                  </p:cNvSpPr>
                  <p:nvPr/>
                </p:nvSpPr>
                <p:spPr bwMode="hidden">
                  <a:xfrm rot="19495919" flipH="1">
                    <a:off x="-5" y="2983"/>
                    <a:ext cx="974" cy="545"/>
                  </a:xfrm>
                  <a:custGeom>
                    <a:avLst/>
                    <a:gdLst>
                      <a:gd name="T0" fmla="*/ 1 w 1769"/>
                      <a:gd name="T1" fmla="*/ 1 h 791"/>
                      <a:gd name="T2" fmla="*/ 14 w 1769"/>
                      <a:gd name="T3" fmla="*/ 6 h 791"/>
                      <a:gd name="T4" fmla="*/ 32 w 1769"/>
                      <a:gd name="T5" fmla="*/ 21 h 791"/>
                      <a:gd name="T6" fmla="*/ 45 w 1769"/>
                      <a:gd name="T7" fmla="*/ 46 h 791"/>
                      <a:gd name="T8" fmla="*/ 49 w 1769"/>
                      <a:gd name="T9" fmla="*/ 65 h 791"/>
                      <a:gd name="T10" fmla="*/ 47 w 1769"/>
                      <a:gd name="T11" fmla="*/ 84 h 791"/>
                      <a:gd name="T12" fmla="*/ 44 w 1769"/>
                      <a:gd name="T13" fmla="*/ 68 h 791"/>
                      <a:gd name="T14" fmla="*/ 39 w 1769"/>
                      <a:gd name="T15" fmla="*/ 49 h 791"/>
                      <a:gd name="T16" fmla="*/ 31 w 1769"/>
                      <a:gd name="T17" fmla="*/ 32 h 791"/>
                      <a:gd name="T18" fmla="*/ 16 w 1769"/>
                      <a:gd name="T19" fmla="*/ 16 h 791"/>
                      <a:gd name="T20" fmla="*/ 0 w 1769"/>
                      <a:gd name="T21" fmla="*/ 8 h 791"/>
                      <a:gd name="T22" fmla="*/ 1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276" name="Group 64"/>
                <p:cNvGrpSpPr>
                  <a:grpSpLocks/>
                </p:cNvGrpSpPr>
                <p:nvPr/>
              </p:nvGrpSpPr>
              <p:grpSpPr bwMode="auto">
                <a:xfrm>
                  <a:off x="3124" y="777"/>
                  <a:ext cx="971" cy="417"/>
                  <a:chOff x="-52" y="2009"/>
                  <a:chExt cx="2477" cy="1064"/>
                </a:xfrm>
              </p:grpSpPr>
              <p:sp>
                <p:nvSpPr>
                  <p:cNvPr id="4345" name="Freeform 65"/>
                  <p:cNvSpPr>
                    <a:spLocks/>
                  </p:cNvSpPr>
                  <p:nvPr/>
                </p:nvSpPr>
                <p:spPr bwMode="hidden">
                  <a:xfrm rot="20017085" flipH="1">
                    <a:off x="689" y="2009"/>
                    <a:ext cx="1736" cy="304"/>
                  </a:xfrm>
                  <a:custGeom>
                    <a:avLst/>
                    <a:gdLst>
                      <a:gd name="T0" fmla="*/ 0 w 2736"/>
                      <a:gd name="T1" fmla="*/ 24 h 504"/>
                      <a:gd name="T2" fmla="*/ 56 w 2736"/>
                      <a:gd name="T3" fmla="*/ 8 h 504"/>
                      <a:gd name="T4" fmla="*/ 116 w 2736"/>
                      <a:gd name="T5" fmla="*/ 1 h 504"/>
                      <a:gd name="T6" fmla="*/ 179 w 2736"/>
                      <a:gd name="T7" fmla="*/ 1 h 504"/>
                      <a:gd name="T8" fmla="*/ 178 w 2736"/>
                      <a:gd name="T9" fmla="*/ 5 h 504"/>
                      <a:gd name="T10" fmla="*/ 115 w 2736"/>
                      <a:gd name="T11" fmla="*/ 5 h 504"/>
                      <a:gd name="T12" fmla="*/ 43 w 2736"/>
                      <a:gd name="T13" fmla="*/ 14 h 504"/>
                      <a:gd name="T14" fmla="*/ 0 w 2736"/>
                      <a:gd name="T15" fmla="*/ 24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346" name="Freeform 66"/>
                  <p:cNvSpPr>
                    <a:spLocks/>
                  </p:cNvSpPr>
                  <p:nvPr/>
                </p:nvSpPr>
                <p:spPr bwMode="hidden">
                  <a:xfrm rot="20017085" flipH="1">
                    <a:off x="-52" y="2597"/>
                    <a:ext cx="932" cy="476"/>
                  </a:xfrm>
                  <a:custGeom>
                    <a:avLst/>
                    <a:gdLst>
                      <a:gd name="T0" fmla="*/ 1 w 1769"/>
                      <a:gd name="T1" fmla="*/ 1 h 791"/>
                      <a:gd name="T2" fmla="*/ 10 w 1769"/>
                      <a:gd name="T3" fmla="*/ 2 h 791"/>
                      <a:gd name="T4" fmla="*/ 25 w 1769"/>
                      <a:gd name="T5" fmla="*/ 10 h 791"/>
                      <a:gd name="T6" fmla="*/ 34 w 1769"/>
                      <a:gd name="T7" fmla="*/ 20 h 791"/>
                      <a:gd name="T8" fmla="*/ 37 w 1769"/>
                      <a:gd name="T9" fmla="*/ 29 h 791"/>
                      <a:gd name="T10" fmla="*/ 36 w 1769"/>
                      <a:gd name="T11" fmla="*/ 38 h 791"/>
                      <a:gd name="T12" fmla="*/ 34 w 1769"/>
                      <a:gd name="T13" fmla="*/ 30 h 791"/>
                      <a:gd name="T14" fmla="*/ 30 w 1769"/>
                      <a:gd name="T15" fmla="*/ 22 h 791"/>
                      <a:gd name="T16" fmla="*/ 24 w 1769"/>
                      <a:gd name="T17" fmla="*/ 14 h 791"/>
                      <a:gd name="T18" fmla="*/ 13 w 1769"/>
                      <a:gd name="T19" fmla="*/ 7 h 791"/>
                      <a:gd name="T20" fmla="*/ 0 w 1769"/>
                      <a:gd name="T21" fmla="*/ 4 h 791"/>
                      <a:gd name="T22" fmla="*/ 1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277" name="Group 67"/>
                <p:cNvGrpSpPr>
                  <a:grpSpLocks/>
                </p:cNvGrpSpPr>
                <p:nvPr/>
              </p:nvGrpSpPr>
              <p:grpSpPr bwMode="auto">
                <a:xfrm>
                  <a:off x="3115" y="700"/>
                  <a:ext cx="969" cy="363"/>
                  <a:chOff x="-74" y="1813"/>
                  <a:chExt cx="2472" cy="927"/>
                </a:xfrm>
              </p:grpSpPr>
              <p:sp>
                <p:nvSpPr>
                  <p:cNvPr id="4343" name="Freeform 68"/>
                  <p:cNvSpPr>
                    <a:spLocks/>
                  </p:cNvSpPr>
                  <p:nvPr/>
                </p:nvSpPr>
                <p:spPr bwMode="hidden">
                  <a:xfrm rot="20519637" flipH="1">
                    <a:off x="721" y="1813"/>
                    <a:ext cx="1677" cy="335"/>
                  </a:xfrm>
                  <a:custGeom>
                    <a:avLst/>
                    <a:gdLst>
                      <a:gd name="T0" fmla="*/ 0 w 2736"/>
                      <a:gd name="T1" fmla="*/ 43 h 504"/>
                      <a:gd name="T2" fmla="*/ 46 w 2736"/>
                      <a:gd name="T3" fmla="*/ 15 h 504"/>
                      <a:gd name="T4" fmla="*/ 94 w 2736"/>
                      <a:gd name="T5" fmla="*/ 2 h 504"/>
                      <a:gd name="T6" fmla="*/ 145 w 2736"/>
                      <a:gd name="T7" fmla="*/ 2 h 504"/>
                      <a:gd name="T8" fmla="*/ 144 w 2736"/>
                      <a:gd name="T9" fmla="*/ 9 h 504"/>
                      <a:gd name="T10" fmla="*/ 94 w 2736"/>
                      <a:gd name="T11" fmla="*/ 9 h 504"/>
                      <a:gd name="T12" fmla="*/ 35 w 2736"/>
                      <a:gd name="T13" fmla="*/ 25 h 504"/>
                      <a:gd name="T14" fmla="*/ 0 w 2736"/>
                      <a:gd name="T15" fmla="*/ 43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344" name="Freeform 69"/>
                  <p:cNvSpPr>
                    <a:spLocks/>
                  </p:cNvSpPr>
                  <p:nvPr/>
                </p:nvSpPr>
                <p:spPr bwMode="hidden">
                  <a:xfrm rot="20519637" flipH="1">
                    <a:off x="-74" y="2214"/>
                    <a:ext cx="901" cy="526"/>
                  </a:xfrm>
                  <a:custGeom>
                    <a:avLst/>
                    <a:gdLst>
                      <a:gd name="T0" fmla="*/ 1 w 1769"/>
                      <a:gd name="T1" fmla="*/ 1 h 791"/>
                      <a:gd name="T2" fmla="*/ 9 w 1769"/>
                      <a:gd name="T3" fmla="*/ 5 h 791"/>
                      <a:gd name="T4" fmla="*/ 20 w 1769"/>
                      <a:gd name="T5" fmla="*/ 17 h 791"/>
                      <a:gd name="T6" fmla="*/ 28 w 1769"/>
                      <a:gd name="T7" fmla="*/ 37 h 791"/>
                      <a:gd name="T8" fmla="*/ 31 w 1769"/>
                      <a:gd name="T9" fmla="*/ 53 h 791"/>
                      <a:gd name="T10" fmla="*/ 30 w 1769"/>
                      <a:gd name="T11" fmla="*/ 68 h 791"/>
                      <a:gd name="T12" fmla="*/ 28 w 1769"/>
                      <a:gd name="T13" fmla="*/ 55 h 791"/>
                      <a:gd name="T14" fmla="*/ 24 w 1769"/>
                      <a:gd name="T15" fmla="*/ 39 h 791"/>
                      <a:gd name="T16" fmla="*/ 19 w 1769"/>
                      <a:gd name="T17" fmla="*/ 26 h 791"/>
                      <a:gd name="T18" fmla="*/ 10 w 1769"/>
                      <a:gd name="T19" fmla="*/ 13 h 791"/>
                      <a:gd name="T20" fmla="*/ 0 w 1769"/>
                      <a:gd name="T21" fmla="*/ 7 h 791"/>
                      <a:gd name="T22" fmla="*/ 1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278" name="Group 70"/>
                <p:cNvGrpSpPr>
                  <a:grpSpLocks/>
                </p:cNvGrpSpPr>
                <p:nvPr/>
              </p:nvGrpSpPr>
              <p:grpSpPr bwMode="auto">
                <a:xfrm>
                  <a:off x="3153" y="613"/>
                  <a:ext cx="918" cy="257"/>
                  <a:chOff x="22" y="1591"/>
                  <a:chExt cx="2342" cy="657"/>
                </a:xfrm>
              </p:grpSpPr>
              <p:sp>
                <p:nvSpPr>
                  <p:cNvPr id="4341" name="Freeform 71"/>
                  <p:cNvSpPr>
                    <a:spLocks/>
                  </p:cNvSpPr>
                  <p:nvPr/>
                </p:nvSpPr>
                <p:spPr bwMode="hidden">
                  <a:xfrm rot="21136207" flipH="1">
                    <a:off x="819" y="1591"/>
                    <a:ext cx="1545" cy="312"/>
                  </a:xfrm>
                  <a:custGeom>
                    <a:avLst/>
                    <a:gdLst>
                      <a:gd name="T0" fmla="*/ 0 w 2736"/>
                      <a:gd name="T1" fmla="*/ 28 h 504"/>
                      <a:gd name="T2" fmla="*/ 28 w 2736"/>
                      <a:gd name="T3" fmla="*/ 9 h 504"/>
                      <a:gd name="T4" fmla="*/ 58 w 2736"/>
                      <a:gd name="T5" fmla="*/ 1 h 504"/>
                      <a:gd name="T6" fmla="*/ 89 w 2736"/>
                      <a:gd name="T7" fmla="*/ 1 h 504"/>
                      <a:gd name="T8" fmla="*/ 88 w 2736"/>
                      <a:gd name="T9" fmla="*/ 6 h 504"/>
                      <a:gd name="T10" fmla="*/ 57 w 2736"/>
                      <a:gd name="T11" fmla="*/ 6 h 504"/>
                      <a:gd name="T12" fmla="*/ 21 w 2736"/>
                      <a:gd name="T13" fmla="*/ 17 h 504"/>
                      <a:gd name="T14" fmla="*/ 0 w 2736"/>
                      <a:gd name="T15" fmla="*/ 28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342" name="Freeform 72"/>
                  <p:cNvSpPr>
                    <a:spLocks/>
                  </p:cNvSpPr>
                  <p:nvPr/>
                </p:nvSpPr>
                <p:spPr bwMode="hidden">
                  <a:xfrm rot="21136207" flipH="1">
                    <a:off x="22" y="1759"/>
                    <a:ext cx="830" cy="489"/>
                  </a:xfrm>
                  <a:custGeom>
                    <a:avLst/>
                    <a:gdLst>
                      <a:gd name="T0" fmla="*/ 0 w 1769"/>
                      <a:gd name="T1" fmla="*/ 1 h 791"/>
                      <a:gd name="T2" fmla="*/ 5 w 1769"/>
                      <a:gd name="T3" fmla="*/ 4 h 791"/>
                      <a:gd name="T4" fmla="*/ 12 w 1769"/>
                      <a:gd name="T5" fmla="*/ 12 h 791"/>
                      <a:gd name="T6" fmla="*/ 17 w 1769"/>
                      <a:gd name="T7" fmla="*/ 24 h 791"/>
                      <a:gd name="T8" fmla="*/ 19 w 1769"/>
                      <a:gd name="T9" fmla="*/ 33 h 791"/>
                      <a:gd name="T10" fmla="*/ 18 w 1769"/>
                      <a:gd name="T11" fmla="*/ 44 h 791"/>
                      <a:gd name="T12" fmla="*/ 17 w 1769"/>
                      <a:gd name="T13" fmla="*/ 35 h 791"/>
                      <a:gd name="T14" fmla="*/ 15 w 1769"/>
                      <a:gd name="T15" fmla="*/ 25 h 791"/>
                      <a:gd name="T16" fmla="*/ 12 w 1769"/>
                      <a:gd name="T17" fmla="*/ 17 h 791"/>
                      <a:gd name="T18" fmla="*/ 6 w 1769"/>
                      <a:gd name="T19" fmla="*/ 9 h 791"/>
                      <a:gd name="T20" fmla="*/ 0 w 1769"/>
                      <a:gd name="T21" fmla="*/ 4 h 791"/>
                      <a:gd name="T22" fmla="*/ 0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279" name="Group 73"/>
                <p:cNvGrpSpPr>
                  <a:grpSpLocks/>
                </p:cNvGrpSpPr>
                <p:nvPr/>
              </p:nvGrpSpPr>
              <p:grpSpPr bwMode="auto">
                <a:xfrm>
                  <a:off x="3218" y="556"/>
                  <a:ext cx="843" cy="134"/>
                  <a:chOff x="189" y="1446"/>
                  <a:chExt cx="2150" cy="343"/>
                </a:xfrm>
              </p:grpSpPr>
              <p:sp>
                <p:nvSpPr>
                  <p:cNvPr id="4339" name="Freeform 74"/>
                  <p:cNvSpPr>
                    <a:spLocks/>
                  </p:cNvSpPr>
                  <p:nvPr/>
                </p:nvSpPr>
                <p:spPr bwMode="hidden">
                  <a:xfrm rot="84182" flipH="1">
                    <a:off x="935" y="1466"/>
                    <a:ext cx="1404" cy="219"/>
                  </a:xfrm>
                  <a:custGeom>
                    <a:avLst/>
                    <a:gdLst>
                      <a:gd name="T0" fmla="*/ 0 w 2736"/>
                      <a:gd name="T1" fmla="*/ 3 h 504"/>
                      <a:gd name="T2" fmla="*/ 16 w 2736"/>
                      <a:gd name="T3" fmla="*/ 1 h 504"/>
                      <a:gd name="T4" fmla="*/ 32 w 2736"/>
                      <a:gd name="T5" fmla="*/ 0 h 504"/>
                      <a:gd name="T6" fmla="*/ 50 w 2736"/>
                      <a:gd name="T7" fmla="*/ 0 h 504"/>
                      <a:gd name="T8" fmla="*/ 49 w 2736"/>
                      <a:gd name="T9" fmla="*/ 1 h 504"/>
                      <a:gd name="T10" fmla="*/ 32 w 2736"/>
                      <a:gd name="T11" fmla="*/ 1 h 504"/>
                      <a:gd name="T12" fmla="*/ 12 w 2736"/>
                      <a:gd name="T13" fmla="*/ 2 h 504"/>
                      <a:gd name="T14" fmla="*/ 0 w 2736"/>
                      <a:gd name="T15" fmla="*/ 3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340" name="Freeform 75"/>
                  <p:cNvSpPr>
                    <a:spLocks/>
                  </p:cNvSpPr>
                  <p:nvPr/>
                </p:nvSpPr>
                <p:spPr bwMode="hidden">
                  <a:xfrm rot="84182" flipH="1">
                    <a:off x="189" y="1446"/>
                    <a:ext cx="754" cy="343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3 w 1769"/>
                      <a:gd name="T3" fmla="*/ 0 h 791"/>
                      <a:gd name="T4" fmla="*/ 7 w 1769"/>
                      <a:gd name="T5" fmla="*/ 1 h 791"/>
                      <a:gd name="T6" fmla="*/ 10 w 1769"/>
                      <a:gd name="T7" fmla="*/ 3 h 791"/>
                      <a:gd name="T8" fmla="*/ 11 w 1769"/>
                      <a:gd name="T9" fmla="*/ 4 h 791"/>
                      <a:gd name="T10" fmla="*/ 10 w 1769"/>
                      <a:gd name="T11" fmla="*/ 5 h 791"/>
                      <a:gd name="T12" fmla="*/ 9 w 1769"/>
                      <a:gd name="T13" fmla="*/ 4 h 791"/>
                      <a:gd name="T14" fmla="*/ 9 w 1769"/>
                      <a:gd name="T15" fmla="*/ 3 h 791"/>
                      <a:gd name="T16" fmla="*/ 7 w 1769"/>
                      <a:gd name="T17" fmla="*/ 2 h 791"/>
                      <a:gd name="T18" fmla="*/ 3 w 1769"/>
                      <a:gd name="T19" fmla="*/ 1 h 791"/>
                      <a:gd name="T20" fmla="*/ 0 w 1769"/>
                      <a:gd name="T21" fmla="*/ 0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280" name="Group 76"/>
                <p:cNvGrpSpPr>
                  <a:grpSpLocks/>
                </p:cNvGrpSpPr>
                <p:nvPr/>
              </p:nvGrpSpPr>
              <p:grpSpPr bwMode="auto">
                <a:xfrm>
                  <a:off x="3342" y="418"/>
                  <a:ext cx="737" cy="167"/>
                  <a:chOff x="505" y="1094"/>
                  <a:chExt cx="1879" cy="427"/>
                </a:xfrm>
              </p:grpSpPr>
              <p:sp>
                <p:nvSpPr>
                  <p:cNvPr id="4337" name="Freeform 77"/>
                  <p:cNvSpPr>
                    <a:spLocks/>
                  </p:cNvSpPr>
                  <p:nvPr/>
                </p:nvSpPr>
                <p:spPr bwMode="hidden">
                  <a:xfrm rot="802576" flipH="1">
                    <a:off x="1151" y="1306"/>
                    <a:ext cx="1233" cy="215"/>
                  </a:xfrm>
                  <a:custGeom>
                    <a:avLst/>
                    <a:gdLst>
                      <a:gd name="T0" fmla="*/ 0 w 2736"/>
                      <a:gd name="T1" fmla="*/ 3 h 504"/>
                      <a:gd name="T2" fmla="*/ 7 w 2736"/>
                      <a:gd name="T3" fmla="*/ 1 h 504"/>
                      <a:gd name="T4" fmla="*/ 15 w 2736"/>
                      <a:gd name="T5" fmla="*/ 0 h 504"/>
                      <a:gd name="T6" fmla="*/ 23 w 2736"/>
                      <a:gd name="T7" fmla="*/ 0 h 504"/>
                      <a:gd name="T8" fmla="*/ 23 w 2736"/>
                      <a:gd name="T9" fmla="*/ 0 h 504"/>
                      <a:gd name="T10" fmla="*/ 15 w 2736"/>
                      <a:gd name="T11" fmla="*/ 0 h 504"/>
                      <a:gd name="T12" fmla="*/ 5 w 2736"/>
                      <a:gd name="T13" fmla="*/ 2 h 504"/>
                      <a:gd name="T14" fmla="*/ 0 w 2736"/>
                      <a:gd name="T15" fmla="*/ 3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338" name="Freeform 78"/>
                  <p:cNvSpPr>
                    <a:spLocks/>
                  </p:cNvSpPr>
                  <p:nvPr/>
                </p:nvSpPr>
                <p:spPr bwMode="hidden">
                  <a:xfrm rot="802576" flipH="1">
                    <a:off x="505" y="1094"/>
                    <a:ext cx="662" cy="338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1 w 1769"/>
                      <a:gd name="T3" fmla="*/ 0 h 791"/>
                      <a:gd name="T4" fmla="*/ 3 w 1769"/>
                      <a:gd name="T5" fmla="*/ 1 h 791"/>
                      <a:gd name="T6" fmla="*/ 4 w 1769"/>
                      <a:gd name="T7" fmla="*/ 3 h 791"/>
                      <a:gd name="T8" fmla="*/ 5 w 1769"/>
                      <a:gd name="T9" fmla="*/ 4 h 791"/>
                      <a:gd name="T10" fmla="*/ 4 w 1769"/>
                      <a:gd name="T11" fmla="*/ 5 h 791"/>
                      <a:gd name="T12" fmla="*/ 4 w 1769"/>
                      <a:gd name="T13" fmla="*/ 4 h 791"/>
                      <a:gd name="T14" fmla="*/ 4 w 1769"/>
                      <a:gd name="T15" fmla="*/ 3 h 791"/>
                      <a:gd name="T16" fmla="*/ 3 w 1769"/>
                      <a:gd name="T17" fmla="*/ 2 h 791"/>
                      <a:gd name="T18" fmla="*/ 1 w 1769"/>
                      <a:gd name="T19" fmla="*/ 1 h 791"/>
                      <a:gd name="T20" fmla="*/ 0 w 1769"/>
                      <a:gd name="T21" fmla="*/ 0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281" name="Group 79"/>
                <p:cNvGrpSpPr>
                  <a:grpSpLocks/>
                </p:cNvGrpSpPr>
                <p:nvPr/>
              </p:nvGrpSpPr>
              <p:grpSpPr bwMode="auto">
                <a:xfrm>
                  <a:off x="3386" y="341"/>
                  <a:ext cx="725" cy="218"/>
                  <a:chOff x="616" y="899"/>
                  <a:chExt cx="1850" cy="554"/>
                </a:xfrm>
              </p:grpSpPr>
              <p:sp>
                <p:nvSpPr>
                  <p:cNvPr id="4335" name="Freeform 80"/>
                  <p:cNvSpPr>
                    <a:spLocks/>
                  </p:cNvSpPr>
                  <p:nvPr/>
                </p:nvSpPr>
                <p:spPr bwMode="hidden">
                  <a:xfrm rot="1277471" flipH="1">
                    <a:off x="1233" y="1238"/>
                    <a:ext cx="1233" cy="215"/>
                  </a:xfrm>
                  <a:custGeom>
                    <a:avLst/>
                    <a:gdLst>
                      <a:gd name="T0" fmla="*/ 0 w 2736"/>
                      <a:gd name="T1" fmla="*/ 3 h 504"/>
                      <a:gd name="T2" fmla="*/ 7 w 2736"/>
                      <a:gd name="T3" fmla="*/ 1 h 504"/>
                      <a:gd name="T4" fmla="*/ 15 w 2736"/>
                      <a:gd name="T5" fmla="*/ 0 h 504"/>
                      <a:gd name="T6" fmla="*/ 23 w 2736"/>
                      <a:gd name="T7" fmla="*/ 0 h 504"/>
                      <a:gd name="T8" fmla="*/ 23 w 2736"/>
                      <a:gd name="T9" fmla="*/ 0 h 504"/>
                      <a:gd name="T10" fmla="*/ 15 w 2736"/>
                      <a:gd name="T11" fmla="*/ 0 h 504"/>
                      <a:gd name="T12" fmla="*/ 5 w 2736"/>
                      <a:gd name="T13" fmla="*/ 2 h 504"/>
                      <a:gd name="T14" fmla="*/ 0 w 2736"/>
                      <a:gd name="T15" fmla="*/ 3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336" name="Freeform 81"/>
                  <p:cNvSpPr>
                    <a:spLocks/>
                  </p:cNvSpPr>
                  <p:nvPr/>
                </p:nvSpPr>
                <p:spPr bwMode="hidden">
                  <a:xfrm rot="1277471" flipH="1">
                    <a:off x="616" y="899"/>
                    <a:ext cx="662" cy="338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1 w 1769"/>
                      <a:gd name="T3" fmla="*/ 0 h 791"/>
                      <a:gd name="T4" fmla="*/ 3 w 1769"/>
                      <a:gd name="T5" fmla="*/ 1 h 791"/>
                      <a:gd name="T6" fmla="*/ 4 w 1769"/>
                      <a:gd name="T7" fmla="*/ 3 h 791"/>
                      <a:gd name="T8" fmla="*/ 5 w 1769"/>
                      <a:gd name="T9" fmla="*/ 4 h 791"/>
                      <a:gd name="T10" fmla="*/ 4 w 1769"/>
                      <a:gd name="T11" fmla="*/ 5 h 791"/>
                      <a:gd name="T12" fmla="*/ 4 w 1769"/>
                      <a:gd name="T13" fmla="*/ 4 h 791"/>
                      <a:gd name="T14" fmla="*/ 4 w 1769"/>
                      <a:gd name="T15" fmla="*/ 3 h 791"/>
                      <a:gd name="T16" fmla="*/ 3 w 1769"/>
                      <a:gd name="T17" fmla="*/ 2 h 791"/>
                      <a:gd name="T18" fmla="*/ 1 w 1769"/>
                      <a:gd name="T19" fmla="*/ 1 h 791"/>
                      <a:gd name="T20" fmla="*/ 0 w 1769"/>
                      <a:gd name="T21" fmla="*/ 0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282" name="Group 82"/>
                <p:cNvGrpSpPr>
                  <a:grpSpLocks/>
                </p:cNvGrpSpPr>
                <p:nvPr/>
              </p:nvGrpSpPr>
              <p:grpSpPr bwMode="auto">
                <a:xfrm>
                  <a:off x="3472" y="231"/>
                  <a:ext cx="693" cy="291"/>
                  <a:chOff x="3472" y="231"/>
                  <a:chExt cx="693" cy="291"/>
                </a:xfrm>
              </p:grpSpPr>
              <p:sp>
                <p:nvSpPr>
                  <p:cNvPr id="4333" name="Freeform 83"/>
                  <p:cNvSpPr>
                    <a:spLocks/>
                  </p:cNvSpPr>
                  <p:nvPr/>
                </p:nvSpPr>
                <p:spPr bwMode="hidden">
                  <a:xfrm rot="2028410" flipH="1">
                    <a:off x="3681" y="438"/>
                    <a:ext cx="484" cy="84"/>
                  </a:xfrm>
                  <a:custGeom>
                    <a:avLst/>
                    <a:gdLst>
                      <a:gd name="T0" fmla="*/ 0 w 2736"/>
                      <a:gd name="T1" fmla="*/ 0 h 504"/>
                      <a:gd name="T2" fmla="*/ 0 w 2736"/>
                      <a:gd name="T3" fmla="*/ 0 h 504"/>
                      <a:gd name="T4" fmla="*/ 0 w 2736"/>
                      <a:gd name="T5" fmla="*/ 0 h 504"/>
                      <a:gd name="T6" fmla="*/ 0 w 2736"/>
                      <a:gd name="T7" fmla="*/ 0 h 504"/>
                      <a:gd name="T8" fmla="*/ 0 w 2736"/>
                      <a:gd name="T9" fmla="*/ 0 h 504"/>
                      <a:gd name="T10" fmla="*/ 0 w 2736"/>
                      <a:gd name="T11" fmla="*/ 0 h 504"/>
                      <a:gd name="T12" fmla="*/ 0 w 2736"/>
                      <a:gd name="T13" fmla="*/ 0 h 504"/>
                      <a:gd name="T14" fmla="*/ 0 w 2736"/>
                      <a:gd name="T15" fmla="*/ 0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334" name="Freeform 84"/>
                  <p:cNvSpPr>
                    <a:spLocks/>
                  </p:cNvSpPr>
                  <p:nvPr/>
                </p:nvSpPr>
                <p:spPr bwMode="hidden">
                  <a:xfrm rot="2028410" flipH="1">
                    <a:off x="3472" y="231"/>
                    <a:ext cx="260" cy="132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0 w 1769"/>
                      <a:gd name="T3" fmla="*/ 0 h 791"/>
                      <a:gd name="T4" fmla="*/ 0 w 1769"/>
                      <a:gd name="T5" fmla="*/ 0 h 791"/>
                      <a:gd name="T6" fmla="*/ 0 w 1769"/>
                      <a:gd name="T7" fmla="*/ 0 h 791"/>
                      <a:gd name="T8" fmla="*/ 0 w 1769"/>
                      <a:gd name="T9" fmla="*/ 0 h 791"/>
                      <a:gd name="T10" fmla="*/ 0 w 1769"/>
                      <a:gd name="T11" fmla="*/ 0 h 791"/>
                      <a:gd name="T12" fmla="*/ 0 w 1769"/>
                      <a:gd name="T13" fmla="*/ 0 h 791"/>
                      <a:gd name="T14" fmla="*/ 0 w 1769"/>
                      <a:gd name="T15" fmla="*/ 0 h 791"/>
                      <a:gd name="T16" fmla="*/ 0 w 1769"/>
                      <a:gd name="T17" fmla="*/ 0 h 791"/>
                      <a:gd name="T18" fmla="*/ 0 w 1769"/>
                      <a:gd name="T19" fmla="*/ 0 h 791"/>
                      <a:gd name="T20" fmla="*/ 0 w 1769"/>
                      <a:gd name="T21" fmla="*/ 0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283" name="Group 85"/>
                <p:cNvGrpSpPr>
                  <a:grpSpLocks/>
                </p:cNvGrpSpPr>
                <p:nvPr/>
              </p:nvGrpSpPr>
              <p:grpSpPr bwMode="auto">
                <a:xfrm>
                  <a:off x="3554" y="118"/>
                  <a:ext cx="664" cy="349"/>
                  <a:chOff x="3554" y="118"/>
                  <a:chExt cx="664" cy="349"/>
                </a:xfrm>
              </p:grpSpPr>
              <p:sp>
                <p:nvSpPr>
                  <p:cNvPr id="4331" name="Freeform 86"/>
                  <p:cNvSpPr>
                    <a:spLocks/>
                  </p:cNvSpPr>
                  <p:nvPr/>
                </p:nvSpPr>
                <p:spPr bwMode="hidden">
                  <a:xfrm rot="2664424" flipH="1">
                    <a:off x="3727" y="383"/>
                    <a:ext cx="491" cy="84"/>
                  </a:xfrm>
                  <a:custGeom>
                    <a:avLst/>
                    <a:gdLst>
                      <a:gd name="T0" fmla="*/ 0 w 2736"/>
                      <a:gd name="T1" fmla="*/ 0 h 504"/>
                      <a:gd name="T2" fmla="*/ 0 w 2736"/>
                      <a:gd name="T3" fmla="*/ 0 h 504"/>
                      <a:gd name="T4" fmla="*/ 0 w 2736"/>
                      <a:gd name="T5" fmla="*/ 0 h 504"/>
                      <a:gd name="T6" fmla="*/ 0 w 2736"/>
                      <a:gd name="T7" fmla="*/ 0 h 504"/>
                      <a:gd name="T8" fmla="*/ 0 w 2736"/>
                      <a:gd name="T9" fmla="*/ 0 h 504"/>
                      <a:gd name="T10" fmla="*/ 0 w 2736"/>
                      <a:gd name="T11" fmla="*/ 0 h 504"/>
                      <a:gd name="T12" fmla="*/ 0 w 2736"/>
                      <a:gd name="T13" fmla="*/ 0 h 504"/>
                      <a:gd name="T14" fmla="*/ 0 w 2736"/>
                      <a:gd name="T15" fmla="*/ 0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332" name="Freeform 87"/>
                  <p:cNvSpPr>
                    <a:spLocks/>
                  </p:cNvSpPr>
                  <p:nvPr/>
                </p:nvSpPr>
                <p:spPr bwMode="hidden">
                  <a:xfrm rot="2664424" flipH="1">
                    <a:off x="3554" y="118"/>
                    <a:ext cx="264" cy="132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0 w 1769"/>
                      <a:gd name="T3" fmla="*/ 0 h 791"/>
                      <a:gd name="T4" fmla="*/ 0 w 1769"/>
                      <a:gd name="T5" fmla="*/ 0 h 791"/>
                      <a:gd name="T6" fmla="*/ 0 w 1769"/>
                      <a:gd name="T7" fmla="*/ 0 h 791"/>
                      <a:gd name="T8" fmla="*/ 0 w 1769"/>
                      <a:gd name="T9" fmla="*/ 0 h 791"/>
                      <a:gd name="T10" fmla="*/ 0 w 1769"/>
                      <a:gd name="T11" fmla="*/ 0 h 791"/>
                      <a:gd name="T12" fmla="*/ 0 w 1769"/>
                      <a:gd name="T13" fmla="*/ 0 h 791"/>
                      <a:gd name="T14" fmla="*/ 0 w 1769"/>
                      <a:gd name="T15" fmla="*/ 0 h 791"/>
                      <a:gd name="T16" fmla="*/ 0 w 1769"/>
                      <a:gd name="T17" fmla="*/ 0 h 791"/>
                      <a:gd name="T18" fmla="*/ 0 w 1769"/>
                      <a:gd name="T19" fmla="*/ 0 h 791"/>
                      <a:gd name="T20" fmla="*/ 0 w 1769"/>
                      <a:gd name="T21" fmla="*/ 0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284" name="Group 88"/>
                <p:cNvGrpSpPr>
                  <a:grpSpLocks/>
                </p:cNvGrpSpPr>
                <p:nvPr/>
              </p:nvGrpSpPr>
              <p:grpSpPr bwMode="auto">
                <a:xfrm>
                  <a:off x="3784" y="30"/>
                  <a:ext cx="305" cy="593"/>
                  <a:chOff x="1633" y="104"/>
                  <a:chExt cx="778" cy="1512"/>
                </a:xfrm>
              </p:grpSpPr>
              <p:sp>
                <p:nvSpPr>
                  <p:cNvPr id="4329" name="Freeform 89"/>
                  <p:cNvSpPr>
                    <a:spLocks/>
                  </p:cNvSpPr>
                  <p:nvPr/>
                </p:nvSpPr>
                <p:spPr bwMode="hidden">
                  <a:xfrm rot="3473776" flipH="1">
                    <a:off x="1754" y="958"/>
                    <a:ext cx="1100" cy="215"/>
                  </a:xfrm>
                  <a:custGeom>
                    <a:avLst/>
                    <a:gdLst>
                      <a:gd name="T0" fmla="*/ 0 w 2736"/>
                      <a:gd name="T1" fmla="*/ 3 h 504"/>
                      <a:gd name="T2" fmla="*/ 4 w 2736"/>
                      <a:gd name="T3" fmla="*/ 1 h 504"/>
                      <a:gd name="T4" fmla="*/ 7 w 2736"/>
                      <a:gd name="T5" fmla="*/ 0 h 504"/>
                      <a:gd name="T6" fmla="*/ 12 w 2736"/>
                      <a:gd name="T7" fmla="*/ 0 h 504"/>
                      <a:gd name="T8" fmla="*/ 12 w 2736"/>
                      <a:gd name="T9" fmla="*/ 0 h 504"/>
                      <a:gd name="T10" fmla="*/ 7 w 2736"/>
                      <a:gd name="T11" fmla="*/ 0 h 504"/>
                      <a:gd name="T12" fmla="*/ 3 w 2736"/>
                      <a:gd name="T13" fmla="*/ 2 h 504"/>
                      <a:gd name="T14" fmla="*/ 0 w 2736"/>
                      <a:gd name="T15" fmla="*/ 3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330" name="Freeform 90"/>
                  <p:cNvSpPr>
                    <a:spLocks/>
                  </p:cNvSpPr>
                  <p:nvPr/>
                </p:nvSpPr>
                <p:spPr bwMode="hidden">
                  <a:xfrm rot="3473776" flipH="1">
                    <a:off x="1506" y="231"/>
                    <a:ext cx="591" cy="338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1 w 1769"/>
                      <a:gd name="T3" fmla="*/ 0 h 791"/>
                      <a:gd name="T4" fmla="*/ 2 w 1769"/>
                      <a:gd name="T5" fmla="*/ 1 h 791"/>
                      <a:gd name="T6" fmla="*/ 2 w 1769"/>
                      <a:gd name="T7" fmla="*/ 3 h 791"/>
                      <a:gd name="T8" fmla="*/ 2 w 1769"/>
                      <a:gd name="T9" fmla="*/ 4 h 791"/>
                      <a:gd name="T10" fmla="*/ 2 w 1769"/>
                      <a:gd name="T11" fmla="*/ 5 h 791"/>
                      <a:gd name="T12" fmla="*/ 2 w 1769"/>
                      <a:gd name="T13" fmla="*/ 4 h 791"/>
                      <a:gd name="T14" fmla="*/ 2 w 1769"/>
                      <a:gd name="T15" fmla="*/ 3 h 791"/>
                      <a:gd name="T16" fmla="*/ 2 w 1769"/>
                      <a:gd name="T17" fmla="*/ 2 h 791"/>
                      <a:gd name="T18" fmla="*/ 1 w 1769"/>
                      <a:gd name="T19" fmla="*/ 1 h 791"/>
                      <a:gd name="T20" fmla="*/ 0 w 1769"/>
                      <a:gd name="T21" fmla="*/ 0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285" name="Group 91"/>
                <p:cNvGrpSpPr>
                  <a:grpSpLocks/>
                </p:cNvGrpSpPr>
                <p:nvPr/>
              </p:nvGrpSpPr>
              <p:grpSpPr bwMode="auto">
                <a:xfrm>
                  <a:off x="3903" y="0"/>
                  <a:ext cx="248" cy="601"/>
                  <a:chOff x="1935" y="28"/>
                  <a:chExt cx="634" cy="1534"/>
                </a:xfrm>
              </p:grpSpPr>
              <p:sp>
                <p:nvSpPr>
                  <p:cNvPr id="4327" name="Freeform 92"/>
                  <p:cNvSpPr>
                    <a:spLocks/>
                  </p:cNvSpPr>
                  <p:nvPr/>
                </p:nvSpPr>
                <p:spPr bwMode="hidden">
                  <a:xfrm rot="4126480" flipH="1">
                    <a:off x="1931" y="924"/>
                    <a:ext cx="1061" cy="215"/>
                  </a:xfrm>
                  <a:custGeom>
                    <a:avLst/>
                    <a:gdLst>
                      <a:gd name="T0" fmla="*/ 0 w 2736"/>
                      <a:gd name="T1" fmla="*/ 3 h 504"/>
                      <a:gd name="T2" fmla="*/ 3 w 2736"/>
                      <a:gd name="T3" fmla="*/ 1 h 504"/>
                      <a:gd name="T4" fmla="*/ 6 w 2736"/>
                      <a:gd name="T5" fmla="*/ 0 h 504"/>
                      <a:gd name="T6" fmla="*/ 9 w 2736"/>
                      <a:gd name="T7" fmla="*/ 0 h 504"/>
                      <a:gd name="T8" fmla="*/ 9 w 2736"/>
                      <a:gd name="T9" fmla="*/ 0 h 504"/>
                      <a:gd name="T10" fmla="*/ 6 w 2736"/>
                      <a:gd name="T11" fmla="*/ 0 h 504"/>
                      <a:gd name="T12" fmla="*/ 2 w 2736"/>
                      <a:gd name="T13" fmla="*/ 2 h 504"/>
                      <a:gd name="T14" fmla="*/ 0 w 2736"/>
                      <a:gd name="T15" fmla="*/ 3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328" name="Freeform 93"/>
                  <p:cNvSpPr>
                    <a:spLocks/>
                  </p:cNvSpPr>
                  <p:nvPr/>
                </p:nvSpPr>
                <p:spPr bwMode="hidden">
                  <a:xfrm rot="4126480" flipH="1">
                    <a:off x="1819" y="144"/>
                    <a:ext cx="570" cy="338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1 w 1769"/>
                      <a:gd name="T3" fmla="*/ 0 h 791"/>
                      <a:gd name="T4" fmla="*/ 1 w 1769"/>
                      <a:gd name="T5" fmla="*/ 1 h 791"/>
                      <a:gd name="T6" fmla="*/ 2 w 1769"/>
                      <a:gd name="T7" fmla="*/ 3 h 791"/>
                      <a:gd name="T8" fmla="*/ 2 w 1769"/>
                      <a:gd name="T9" fmla="*/ 4 h 791"/>
                      <a:gd name="T10" fmla="*/ 2 w 1769"/>
                      <a:gd name="T11" fmla="*/ 5 h 791"/>
                      <a:gd name="T12" fmla="*/ 2 w 1769"/>
                      <a:gd name="T13" fmla="*/ 4 h 791"/>
                      <a:gd name="T14" fmla="*/ 2 w 1769"/>
                      <a:gd name="T15" fmla="*/ 3 h 791"/>
                      <a:gd name="T16" fmla="*/ 1 w 1769"/>
                      <a:gd name="T17" fmla="*/ 2 h 791"/>
                      <a:gd name="T18" fmla="*/ 1 w 1769"/>
                      <a:gd name="T19" fmla="*/ 1 h 791"/>
                      <a:gd name="T20" fmla="*/ 0 w 1769"/>
                      <a:gd name="T21" fmla="*/ 0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286" name="Group 94"/>
                <p:cNvGrpSpPr>
                  <a:grpSpLocks/>
                </p:cNvGrpSpPr>
                <p:nvPr/>
              </p:nvGrpSpPr>
              <p:grpSpPr bwMode="auto">
                <a:xfrm>
                  <a:off x="4251" y="252"/>
                  <a:ext cx="723" cy="222"/>
                  <a:chOff x="2822" y="672"/>
                  <a:chExt cx="1845" cy="566"/>
                </a:xfrm>
              </p:grpSpPr>
              <p:sp>
                <p:nvSpPr>
                  <p:cNvPr id="4325" name="Freeform 95"/>
                  <p:cNvSpPr>
                    <a:spLocks/>
                  </p:cNvSpPr>
                  <p:nvPr/>
                </p:nvSpPr>
                <p:spPr bwMode="hidden">
                  <a:xfrm rot="-1325434">
                    <a:off x="2822" y="1023"/>
                    <a:ext cx="1233" cy="215"/>
                  </a:xfrm>
                  <a:custGeom>
                    <a:avLst/>
                    <a:gdLst>
                      <a:gd name="T0" fmla="*/ 0 w 2736"/>
                      <a:gd name="T1" fmla="*/ 3 h 504"/>
                      <a:gd name="T2" fmla="*/ 7 w 2736"/>
                      <a:gd name="T3" fmla="*/ 1 h 504"/>
                      <a:gd name="T4" fmla="*/ 15 w 2736"/>
                      <a:gd name="T5" fmla="*/ 0 h 504"/>
                      <a:gd name="T6" fmla="*/ 23 w 2736"/>
                      <a:gd name="T7" fmla="*/ 0 h 504"/>
                      <a:gd name="T8" fmla="*/ 23 w 2736"/>
                      <a:gd name="T9" fmla="*/ 0 h 504"/>
                      <a:gd name="T10" fmla="*/ 15 w 2736"/>
                      <a:gd name="T11" fmla="*/ 0 h 504"/>
                      <a:gd name="T12" fmla="*/ 5 w 2736"/>
                      <a:gd name="T13" fmla="*/ 2 h 504"/>
                      <a:gd name="T14" fmla="*/ 0 w 2736"/>
                      <a:gd name="T15" fmla="*/ 3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326" name="Freeform 96"/>
                  <p:cNvSpPr>
                    <a:spLocks/>
                  </p:cNvSpPr>
                  <p:nvPr/>
                </p:nvSpPr>
                <p:spPr bwMode="hidden">
                  <a:xfrm rot="-1325434">
                    <a:off x="4005" y="672"/>
                    <a:ext cx="662" cy="338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1 w 1769"/>
                      <a:gd name="T3" fmla="*/ 0 h 791"/>
                      <a:gd name="T4" fmla="*/ 3 w 1769"/>
                      <a:gd name="T5" fmla="*/ 1 h 791"/>
                      <a:gd name="T6" fmla="*/ 4 w 1769"/>
                      <a:gd name="T7" fmla="*/ 3 h 791"/>
                      <a:gd name="T8" fmla="*/ 5 w 1769"/>
                      <a:gd name="T9" fmla="*/ 4 h 791"/>
                      <a:gd name="T10" fmla="*/ 4 w 1769"/>
                      <a:gd name="T11" fmla="*/ 5 h 791"/>
                      <a:gd name="T12" fmla="*/ 4 w 1769"/>
                      <a:gd name="T13" fmla="*/ 4 h 791"/>
                      <a:gd name="T14" fmla="*/ 4 w 1769"/>
                      <a:gd name="T15" fmla="*/ 3 h 791"/>
                      <a:gd name="T16" fmla="*/ 3 w 1769"/>
                      <a:gd name="T17" fmla="*/ 2 h 791"/>
                      <a:gd name="T18" fmla="*/ 1 w 1769"/>
                      <a:gd name="T19" fmla="*/ 1 h 791"/>
                      <a:gd name="T20" fmla="*/ 0 w 1769"/>
                      <a:gd name="T21" fmla="*/ 0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287" name="Group 97"/>
                <p:cNvGrpSpPr>
                  <a:grpSpLocks/>
                </p:cNvGrpSpPr>
                <p:nvPr/>
              </p:nvGrpSpPr>
              <p:grpSpPr bwMode="auto">
                <a:xfrm>
                  <a:off x="4196" y="163"/>
                  <a:ext cx="699" cy="282"/>
                  <a:chOff x="2683" y="445"/>
                  <a:chExt cx="1781" cy="717"/>
                </a:xfrm>
              </p:grpSpPr>
              <p:sp>
                <p:nvSpPr>
                  <p:cNvPr id="4323" name="Freeform 98"/>
                  <p:cNvSpPr>
                    <a:spLocks/>
                  </p:cNvSpPr>
                  <p:nvPr/>
                </p:nvSpPr>
                <p:spPr bwMode="hidden">
                  <a:xfrm rot="-1921064">
                    <a:off x="2683" y="947"/>
                    <a:ext cx="1233" cy="215"/>
                  </a:xfrm>
                  <a:custGeom>
                    <a:avLst/>
                    <a:gdLst>
                      <a:gd name="T0" fmla="*/ 0 w 2736"/>
                      <a:gd name="T1" fmla="*/ 3 h 504"/>
                      <a:gd name="T2" fmla="*/ 7 w 2736"/>
                      <a:gd name="T3" fmla="*/ 1 h 504"/>
                      <a:gd name="T4" fmla="*/ 15 w 2736"/>
                      <a:gd name="T5" fmla="*/ 0 h 504"/>
                      <a:gd name="T6" fmla="*/ 23 w 2736"/>
                      <a:gd name="T7" fmla="*/ 0 h 504"/>
                      <a:gd name="T8" fmla="*/ 23 w 2736"/>
                      <a:gd name="T9" fmla="*/ 0 h 504"/>
                      <a:gd name="T10" fmla="*/ 15 w 2736"/>
                      <a:gd name="T11" fmla="*/ 0 h 504"/>
                      <a:gd name="T12" fmla="*/ 5 w 2736"/>
                      <a:gd name="T13" fmla="*/ 2 h 504"/>
                      <a:gd name="T14" fmla="*/ 0 w 2736"/>
                      <a:gd name="T15" fmla="*/ 3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324" name="Freeform 99"/>
                  <p:cNvSpPr>
                    <a:spLocks/>
                  </p:cNvSpPr>
                  <p:nvPr/>
                </p:nvSpPr>
                <p:spPr bwMode="hidden">
                  <a:xfrm rot="-1921064">
                    <a:off x="3802" y="445"/>
                    <a:ext cx="662" cy="338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1 w 1769"/>
                      <a:gd name="T3" fmla="*/ 0 h 791"/>
                      <a:gd name="T4" fmla="*/ 3 w 1769"/>
                      <a:gd name="T5" fmla="*/ 1 h 791"/>
                      <a:gd name="T6" fmla="*/ 4 w 1769"/>
                      <a:gd name="T7" fmla="*/ 3 h 791"/>
                      <a:gd name="T8" fmla="*/ 5 w 1769"/>
                      <a:gd name="T9" fmla="*/ 4 h 791"/>
                      <a:gd name="T10" fmla="*/ 4 w 1769"/>
                      <a:gd name="T11" fmla="*/ 5 h 791"/>
                      <a:gd name="T12" fmla="*/ 4 w 1769"/>
                      <a:gd name="T13" fmla="*/ 4 h 791"/>
                      <a:gd name="T14" fmla="*/ 4 w 1769"/>
                      <a:gd name="T15" fmla="*/ 3 h 791"/>
                      <a:gd name="T16" fmla="*/ 3 w 1769"/>
                      <a:gd name="T17" fmla="*/ 2 h 791"/>
                      <a:gd name="T18" fmla="*/ 1 w 1769"/>
                      <a:gd name="T19" fmla="*/ 1 h 791"/>
                      <a:gd name="T20" fmla="*/ 0 w 1769"/>
                      <a:gd name="T21" fmla="*/ 0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4288" name="Freeform 100"/>
                <p:cNvSpPr>
                  <a:spLocks/>
                </p:cNvSpPr>
                <p:nvPr/>
              </p:nvSpPr>
              <p:spPr bwMode="hidden">
                <a:xfrm rot="4578755" flipH="1">
                  <a:off x="3968" y="372"/>
                  <a:ext cx="403" cy="57"/>
                </a:xfrm>
                <a:custGeom>
                  <a:avLst/>
                  <a:gdLst>
                    <a:gd name="T0" fmla="*/ 0 w 2736"/>
                    <a:gd name="T1" fmla="*/ 0 h 504"/>
                    <a:gd name="T2" fmla="*/ 0 w 2736"/>
                    <a:gd name="T3" fmla="*/ 0 h 504"/>
                    <a:gd name="T4" fmla="*/ 0 w 2736"/>
                    <a:gd name="T5" fmla="*/ 0 h 504"/>
                    <a:gd name="T6" fmla="*/ 0 w 2736"/>
                    <a:gd name="T7" fmla="*/ 0 h 504"/>
                    <a:gd name="T8" fmla="*/ 0 w 2736"/>
                    <a:gd name="T9" fmla="*/ 0 h 504"/>
                    <a:gd name="T10" fmla="*/ 0 w 2736"/>
                    <a:gd name="T11" fmla="*/ 0 h 504"/>
                    <a:gd name="T12" fmla="*/ 0 w 2736"/>
                    <a:gd name="T13" fmla="*/ 0 h 504"/>
                    <a:gd name="T14" fmla="*/ 0 w 2736"/>
                    <a:gd name="T15" fmla="*/ 0 h 504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2736"/>
                    <a:gd name="T25" fmla="*/ 0 h 504"/>
                    <a:gd name="T26" fmla="*/ 2736 w 2736"/>
                    <a:gd name="T27" fmla="*/ 504 h 504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2736" h="504">
                      <a:moveTo>
                        <a:pt x="0" y="504"/>
                      </a:moveTo>
                      <a:cubicBezTo>
                        <a:pt x="24" y="488"/>
                        <a:pt x="568" y="248"/>
                        <a:pt x="864" y="168"/>
                      </a:cubicBezTo>
                      <a:cubicBezTo>
                        <a:pt x="1160" y="88"/>
                        <a:pt x="1464" y="48"/>
                        <a:pt x="1776" y="24"/>
                      </a:cubicBezTo>
                      <a:cubicBezTo>
                        <a:pt x="2088" y="0"/>
                        <a:pt x="2579" y="11"/>
                        <a:pt x="2736" y="24"/>
                      </a:cubicBezTo>
                      <a:lnTo>
                        <a:pt x="2720" y="103"/>
                      </a:lnTo>
                      <a:cubicBezTo>
                        <a:pt x="2558" y="116"/>
                        <a:pt x="2108" y="71"/>
                        <a:pt x="1764" y="103"/>
                      </a:cubicBezTo>
                      <a:cubicBezTo>
                        <a:pt x="1209" y="136"/>
                        <a:pt x="998" y="192"/>
                        <a:pt x="654" y="292"/>
                      </a:cubicBezTo>
                      <a:cubicBezTo>
                        <a:pt x="358" y="356"/>
                        <a:pt x="136" y="460"/>
                        <a:pt x="0" y="504"/>
                      </a:cubicBezTo>
                      <a:close/>
                    </a:path>
                  </a:pathLst>
                </a:custGeom>
                <a:gradFill rotWithShape="0">
                  <a:gsLst>
                    <a:gs pos="0">
                      <a:schemeClr val="folHlink"/>
                    </a:gs>
                    <a:gs pos="100000">
                      <a:schemeClr val="accent2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289" name="Freeform 101"/>
                <p:cNvSpPr>
                  <a:spLocks/>
                </p:cNvSpPr>
                <p:nvPr/>
              </p:nvSpPr>
              <p:spPr bwMode="hidden">
                <a:xfrm rot="4578755" flipH="1">
                  <a:off x="3977" y="77"/>
                  <a:ext cx="216" cy="90"/>
                </a:xfrm>
                <a:custGeom>
                  <a:avLst/>
                  <a:gdLst>
                    <a:gd name="T0" fmla="*/ 0 w 1769"/>
                    <a:gd name="T1" fmla="*/ 0 h 791"/>
                    <a:gd name="T2" fmla="*/ 0 w 1769"/>
                    <a:gd name="T3" fmla="*/ 0 h 791"/>
                    <a:gd name="T4" fmla="*/ 0 w 1769"/>
                    <a:gd name="T5" fmla="*/ 0 h 791"/>
                    <a:gd name="T6" fmla="*/ 0 w 1769"/>
                    <a:gd name="T7" fmla="*/ 0 h 791"/>
                    <a:gd name="T8" fmla="*/ 0 w 1769"/>
                    <a:gd name="T9" fmla="*/ 0 h 791"/>
                    <a:gd name="T10" fmla="*/ 0 w 1769"/>
                    <a:gd name="T11" fmla="*/ 0 h 791"/>
                    <a:gd name="T12" fmla="*/ 0 w 1769"/>
                    <a:gd name="T13" fmla="*/ 0 h 791"/>
                    <a:gd name="T14" fmla="*/ 0 w 1769"/>
                    <a:gd name="T15" fmla="*/ 0 h 791"/>
                    <a:gd name="T16" fmla="*/ 0 w 1769"/>
                    <a:gd name="T17" fmla="*/ 0 h 791"/>
                    <a:gd name="T18" fmla="*/ 0 w 1769"/>
                    <a:gd name="T19" fmla="*/ 0 h 791"/>
                    <a:gd name="T20" fmla="*/ 0 w 1769"/>
                    <a:gd name="T21" fmla="*/ 0 h 791"/>
                    <a:gd name="T22" fmla="*/ 0 w 1769"/>
                    <a:gd name="T23" fmla="*/ 0 h 791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1769"/>
                    <a:gd name="T37" fmla="*/ 0 h 791"/>
                    <a:gd name="T38" fmla="*/ 1769 w 1769"/>
                    <a:gd name="T39" fmla="*/ 791 h 791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1769" h="791">
                      <a:moveTo>
                        <a:pt x="5" y="8"/>
                      </a:moveTo>
                      <a:cubicBezTo>
                        <a:pt x="85" y="0"/>
                        <a:pt x="293" y="24"/>
                        <a:pt x="485" y="56"/>
                      </a:cubicBezTo>
                      <a:cubicBezTo>
                        <a:pt x="677" y="88"/>
                        <a:pt x="969" y="137"/>
                        <a:pt x="1157" y="200"/>
                      </a:cubicBezTo>
                      <a:cubicBezTo>
                        <a:pt x="1345" y="263"/>
                        <a:pt x="1511" y="364"/>
                        <a:pt x="1611" y="432"/>
                      </a:cubicBezTo>
                      <a:cubicBezTo>
                        <a:pt x="1711" y="500"/>
                        <a:pt x="1743" y="550"/>
                        <a:pt x="1756" y="609"/>
                      </a:cubicBezTo>
                      <a:cubicBezTo>
                        <a:pt x="1769" y="668"/>
                        <a:pt x="1717" y="783"/>
                        <a:pt x="1689" y="787"/>
                      </a:cubicBezTo>
                      <a:cubicBezTo>
                        <a:pt x="1661" y="791"/>
                        <a:pt x="1639" y="687"/>
                        <a:pt x="1589" y="632"/>
                      </a:cubicBezTo>
                      <a:cubicBezTo>
                        <a:pt x="1539" y="577"/>
                        <a:pt x="1469" y="510"/>
                        <a:pt x="1389" y="454"/>
                      </a:cubicBezTo>
                      <a:cubicBezTo>
                        <a:pt x="1309" y="398"/>
                        <a:pt x="1244" y="346"/>
                        <a:pt x="1109" y="296"/>
                      </a:cubicBezTo>
                      <a:cubicBezTo>
                        <a:pt x="974" y="246"/>
                        <a:pt x="766" y="189"/>
                        <a:pt x="581" y="152"/>
                      </a:cubicBezTo>
                      <a:cubicBezTo>
                        <a:pt x="396" y="115"/>
                        <a:pt x="96" y="100"/>
                        <a:pt x="0" y="76"/>
                      </a:cubicBezTo>
                      <a:lnTo>
                        <a:pt x="5" y="8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1"/>
                    </a:gs>
                    <a:gs pos="100000">
                      <a:schemeClr val="folHlink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grpSp>
              <p:nvGrpSpPr>
                <p:cNvPr id="4290" name="Group 102"/>
                <p:cNvGrpSpPr>
                  <a:grpSpLocks/>
                </p:cNvGrpSpPr>
                <p:nvPr/>
              </p:nvGrpSpPr>
              <p:grpSpPr bwMode="auto">
                <a:xfrm>
                  <a:off x="4242" y="5"/>
                  <a:ext cx="251" cy="596"/>
                  <a:chOff x="2800" y="41"/>
                  <a:chExt cx="640" cy="1520"/>
                </a:xfrm>
              </p:grpSpPr>
              <p:sp>
                <p:nvSpPr>
                  <p:cNvPr id="4321" name="Freeform 103"/>
                  <p:cNvSpPr>
                    <a:spLocks/>
                  </p:cNvSpPr>
                  <p:nvPr/>
                </p:nvSpPr>
                <p:spPr bwMode="hidden">
                  <a:xfrm rot="-3857755">
                    <a:off x="2361" y="938"/>
                    <a:ext cx="1062" cy="184"/>
                  </a:xfrm>
                  <a:custGeom>
                    <a:avLst/>
                    <a:gdLst>
                      <a:gd name="T0" fmla="*/ 0 w 2736"/>
                      <a:gd name="T1" fmla="*/ 1 h 504"/>
                      <a:gd name="T2" fmla="*/ 3 w 2736"/>
                      <a:gd name="T3" fmla="*/ 0 h 504"/>
                      <a:gd name="T4" fmla="*/ 6 w 2736"/>
                      <a:gd name="T5" fmla="*/ 0 h 504"/>
                      <a:gd name="T6" fmla="*/ 9 w 2736"/>
                      <a:gd name="T7" fmla="*/ 0 h 504"/>
                      <a:gd name="T8" fmla="*/ 9 w 2736"/>
                      <a:gd name="T9" fmla="*/ 0 h 504"/>
                      <a:gd name="T10" fmla="*/ 6 w 2736"/>
                      <a:gd name="T11" fmla="*/ 0 h 504"/>
                      <a:gd name="T12" fmla="*/ 2 w 2736"/>
                      <a:gd name="T13" fmla="*/ 1 h 504"/>
                      <a:gd name="T14" fmla="*/ 0 w 2736"/>
                      <a:gd name="T15" fmla="*/ 1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322" name="Freeform 104"/>
                  <p:cNvSpPr>
                    <a:spLocks/>
                  </p:cNvSpPr>
                  <p:nvPr/>
                </p:nvSpPr>
                <p:spPr bwMode="hidden">
                  <a:xfrm rot="-3857755">
                    <a:off x="3011" y="181"/>
                    <a:ext cx="570" cy="289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1 w 1769"/>
                      <a:gd name="T3" fmla="*/ 0 h 791"/>
                      <a:gd name="T4" fmla="*/ 1 w 1769"/>
                      <a:gd name="T5" fmla="*/ 0 h 791"/>
                      <a:gd name="T6" fmla="*/ 2 w 1769"/>
                      <a:gd name="T7" fmla="*/ 1 h 791"/>
                      <a:gd name="T8" fmla="*/ 2 w 1769"/>
                      <a:gd name="T9" fmla="*/ 1 h 791"/>
                      <a:gd name="T10" fmla="*/ 2 w 1769"/>
                      <a:gd name="T11" fmla="*/ 2 h 791"/>
                      <a:gd name="T12" fmla="*/ 2 w 1769"/>
                      <a:gd name="T13" fmla="*/ 1 h 791"/>
                      <a:gd name="T14" fmla="*/ 2 w 1769"/>
                      <a:gd name="T15" fmla="*/ 1 h 791"/>
                      <a:gd name="T16" fmla="*/ 1 w 1769"/>
                      <a:gd name="T17" fmla="*/ 1 h 791"/>
                      <a:gd name="T18" fmla="*/ 1 w 1769"/>
                      <a:gd name="T19" fmla="*/ 0 h 791"/>
                      <a:gd name="T20" fmla="*/ 0 w 1769"/>
                      <a:gd name="T21" fmla="*/ 0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291" name="Group 105"/>
                <p:cNvGrpSpPr>
                  <a:grpSpLocks/>
                </p:cNvGrpSpPr>
                <p:nvPr/>
              </p:nvGrpSpPr>
              <p:grpSpPr bwMode="auto">
                <a:xfrm>
                  <a:off x="4295" y="53"/>
                  <a:ext cx="398" cy="574"/>
                  <a:chOff x="2934" y="163"/>
                  <a:chExt cx="1017" cy="1464"/>
                </a:xfrm>
              </p:grpSpPr>
              <p:sp>
                <p:nvSpPr>
                  <p:cNvPr id="4319" name="Freeform 106"/>
                  <p:cNvSpPr>
                    <a:spLocks/>
                  </p:cNvSpPr>
                  <p:nvPr/>
                </p:nvSpPr>
                <p:spPr bwMode="hidden">
                  <a:xfrm rot="-2777260">
                    <a:off x="2491" y="915"/>
                    <a:ext cx="1155" cy="270"/>
                  </a:xfrm>
                  <a:custGeom>
                    <a:avLst/>
                    <a:gdLst>
                      <a:gd name="T0" fmla="*/ 0 w 2736"/>
                      <a:gd name="T1" fmla="*/ 12 h 504"/>
                      <a:gd name="T2" fmla="*/ 5 w 2736"/>
                      <a:gd name="T3" fmla="*/ 4 h 504"/>
                      <a:gd name="T4" fmla="*/ 10 w 2736"/>
                      <a:gd name="T5" fmla="*/ 1 h 504"/>
                      <a:gd name="T6" fmla="*/ 16 w 2736"/>
                      <a:gd name="T7" fmla="*/ 1 h 504"/>
                      <a:gd name="T8" fmla="*/ 16 w 2736"/>
                      <a:gd name="T9" fmla="*/ 3 h 504"/>
                      <a:gd name="T10" fmla="*/ 10 w 2736"/>
                      <a:gd name="T11" fmla="*/ 3 h 504"/>
                      <a:gd name="T12" fmla="*/ 4 w 2736"/>
                      <a:gd name="T13" fmla="*/ 7 h 504"/>
                      <a:gd name="T14" fmla="*/ 0 w 2736"/>
                      <a:gd name="T15" fmla="*/ 12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320" name="Freeform 107"/>
                  <p:cNvSpPr>
                    <a:spLocks/>
                  </p:cNvSpPr>
                  <p:nvPr/>
                </p:nvSpPr>
                <p:spPr bwMode="hidden">
                  <a:xfrm rot="-2777260">
                    <a:off x="3430" y="261"/>
                    <a:ext cx="620" cy="423"/>
                  </a:xfrm>
                  <a:custGeom>
                    <a:avLst/>
                    <a:gdLst>
                      <a:gd name="T0" fmla="*/ 0 w 1769"/>
                      <a:gd name="T1" fmla="*/ 1 h 791"/>
                      <a:gd name="T2" fmla="*/ 1 w 1769"/>
                      <a:gd name="T3" fmla="*/ 2 h 791"/>
                      <a:gd name="T4" fmla="*/ 2 w 1769"/>
                      <a:gd name="T5" fmla="*/ 5 h 791"/>
                      <a:gd name="T6" fmla="*/ 3 w 1769"/>
                      <a:gd name="T7" fmla="*/ 10 h 791"/>
                      <a:gd name="T8" fmla="*/ 3 w 1769"/>
                      <a:gd name="T9" fmla="*/ 14 h 791"/>
                      <a:gd name="T10" fmla="*/ 3 w 1769"/>
                      <a:gd name="T11" fmla="*/ 18 h 791"/>
                      <a:gd name="T12" fmla="*/ 3 w 1769"/>
                      <a:gd name="T13" fmla="*/ 15 h 791"/>
                      <a:gd name="T14" fmla="*/ 2 w 1769"/>
                      <a:gd name="T15" fmla="*/ 11 h 791"/>
                      <a:gd name="T16" fmla="*/ 2 w 1769"/>
                      <a:gd name="T17" fmla="*/ 7 h 791"/>
                      <a:gd name="T18" fmla="*/ 1 w 1769"/>
                      <a:gd name="T19" fmla="*/ 3 h 791"/>
                      <a:gd name="T20" fmla="*/ 0 w 1769"/>
                      <a:gd name="T21" fmla="*/ 2 h 791"/>
                      <a:gd name="T22" fmla="*/ 0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292" name="Group 108"/>
                <p:cNvGrpSpPr>
                  <a:grpSpLocks/>
                </p:cNvGrpSpPr>
                <p:nvPr/>
              </p:nvGrpSpPr>
              <p:grpSpPr bwMode="auto">
                <a:xfrm>
                  <a:off x="4215" y="2"/>
                  <a:ext cx="95" cy="567"/>
                  <a:chOff x="2730" y="32"/>
                  <a:chExt cx="243" cy="1448"/>
                </a:xfrm>
              </p:grpSpPr>
              <p:sp>
                <p:nvSpPr>
                  <p:cNvPr id="4317" name="Freeform 109"/>
                  <p:cNvSpPr>
                    <a:spLocks/>
                  </p:cNvSpPr>
                  <p:nvPr/>
                </p:nvSpPr>
                <p:spPr bwMode="hidden">
                  <a:xfrm rot="-4903748">
                    <a:off x="2296" y="960"/>
                    <a:ext cx="954" cy="86"/>
                  </a:xfrm>
                  <a:custGeom>
                    <a:avLst/>
                    <a:gdLst>
                      <a:gd name="T0" fmla="*/ 0 w 2736"/>
                      <a:gd name="T1" fmla="*/ 0 h 504"/>
                      <a:gd name="T2" fmla="*/ 2 w 2736"/>
                      <a:gd name="T3" fmla="*/ 0 h 504"/>
                      <a:gd name="T4" fmla="*/ 3 w 2736"/>
                      <a:gd name="T5" fmla="*/ 0 h 504"/>
                      <a:gd name="T6" fmla="*/ 5 w 2736"/>
                      <a:gd name="T7" fmla="*/ 0 h 504"/>
                      <a:gd name="T8" fmla="*/ 5 w 2736"/>
                      <a:gd name="T9" fmla="*/ 0 h 504"/>
                      <a:gd name="T10" fmla="*/ 3 w 2736"/>
                      <a:gd name="T11" fmla="*/ 0 h 504"/>
                      <a:gd name="T12" fmla="*/ 1 w 2736"/>
                      <a:gd name="T13" fmla="*/ 0 h 504"/>
                      <a:gd name="T14" fmla="*/ 0 w 2736"/>
                      <a:gd name="T15" fmla="*/ 0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318" name="Freeform 110"/>
                  <p:cNvSpPr>
                    <a:spLocks/>
                  </p:cNvSpPr>
                  <p:nvPr/>
                </p:nvSpPr>
                <p:spPr bwMode="hidden">
                  <a:xfrm rot="-4903748">
                    <a:off x="2650" y="220"/>
                    <a:ext cx="512" cy="135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0 w 1769"/>
                      <a:gd name="T3" fmla="*/ 0 h 791"/>
                      <a:gd name="T4" fmla="*/ 1 w 1769"/>
                      <a:gd name="T5" fmla="*/ 0 h 791"/>
                      <a:gd name="T6" fmla="*/ 1 w 1769"/>
                      <a:gd name="T7" fmla="*/ 0 h 791"/>
                      <a:gd name="T8" fmla="*/ 1 w 1769"/>
                      <a:gd name="T9" fmla="*/ 0 h 791"/>
                      <a:gd name="T10" fmla="*/ 1 w 1769"/>
                      <a:gd name="T11" fmla="*/ 0 h 791"/>
                      <a:gd name="T12" fmla="*/ 1 w 1769"/>
                      <a:gd name="T13" fmla="*/ 0 h 791"/>
                      <a:gd name="T14" fmla="*/ 1 w 1769"/>
                      <a:gd name="T15" fmla="*/ 0 h 791"/>
                      <a:gd name="T16" fmla="*/ 1 w 1769"/>
                      <a:gd name="T17" fmla="*/ 0 h 791"/>
                      <a:gd name="T18" fmla="*/ 0 w 1769"/>
                      <a:gd name="T19" fmla="*/ 0 h 791"/>
                      <a:gd name="T20" fmla="*/ 0 w 1769"/>
                      <a:gd name="T21" fmla="*/ 0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293" name="Group 111"/>
                <p:cNvGrpSpPr>
                  <a:grpSpLocks/>
                </p:cNvGrpSpPr>
                <p:nvPr/>
              </p:nvGrpSpPr>
              <p:grpSpPr bwMode="auto">
                <a:xfrm>
                  <a:off x="3514" y="683"/>
                  <a:ext cx="425" cy="960"/>
                  <a:chOff x="943" y="1769"/>
                  <a:chExt cx="1085" cy="2450"/>
                </a:xfrm>
              </p:grpSpPr>
              <p:sp>
                <p:nvSpPr>
                  <p:cNvPr id="4315" name="Freeform 112"/>
                  <p:cNvSpPr>
                    <a:spLocks/>
                  </p:cNvSpPr>
                  <p:nvPr/>
                </p:nvSpPr>
                <p:spPr bwMode="hidden">
                  <a:xfrm rot="18335692" flipH="1">
                    <a:off x="1010" y="2475"/>
                    <a:ext cx="1724" cy="312"/>
                  </a:xfrm>
                  <a:custGeom>
                    <a:avLst/>
                    <a:gdLst>
                      <a:gd name="T0" fmla="*/ 0 w 2736"/>
                      <a:gd name="T1" fmla="*/ 28 h 504"/>
                      <a:gd name="T2" fmla="*/ 54 w 2736"/>
                      <a:gd name="T3" fmla="*/ 9 h 504"/>
                      <a:gd name="T4" fmla="*/ 111 w 2736"/>
                      <a:gd name="T5" fmla="*/ 1 h 504"/>
                      <a:gd name="T6" fmla="*/ 171 w 2736"/>
                      <a:gd name="T7" fmla="*/ 1 h 504"/>
                      <a:gd name="T8" fmla="*/ 170 w 2736"/>
                      <a:gd name="T9" fmla="*/ 6 h 504"/>
                      <a:gd name="T10" fmla="*/ 111 w 2736"/>
                      <a:gd name="T11" fmla="*/ 6 h 504"/>
                      <a:gd name="T12" fmla="*/ 41 w 2736"/>
                      <a:gd name="T13" fmla="*/ 17 h 504"/>
                      <a:gd name="T14" fmla="*/ 0 w 2736"/>
                      <a:gd name="T15" fmla="*/ 28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316" name="Freeform 113"/>
                  <p:cNvSpPr>
                    <a:spLocks/>
                  </p:cNvSpPr>
                  <p:nvPr/>
                </p:nvSpPr>
                <p:spPr bwMode="hidden">
                  <a:xfrm rot="18335692" flipH="1">
                    <a:off x="725" y="3512"/>
                    <a:ext cx="925" cy="490"/>
                  </a:xfrm>
                  <a:custGeom>
                    <a:avLst/>
                    <a:gdLst>
                      <a:gd name="T0" fmla="*/ 1 w 1769"/>
                      <a:gd name="T1" fmla="*/ 1 h 791"/>
                      <a:gd name="T2" fmla="*/ 10 w 1769"/>
                      <a:gd name="T3" fmla="*/ 4 h 791"/>
                      <a:gd name="T4" fmla="*/ 24 w 1769"/>
                      <a:gd name="T5" fmla="*/ 12 h 791"/>
                      <a:gd name="T6" fmla="*/ 33 w 1769"/>
                      <a:gd name="T7" fmla="*/ 25 h 791"/>
                      <a:gd name="T8" fmla="*/ 36 w 1769"/>
                      <a:gd name="T9" fmla="*/ 35 h 791"/>
                      <a:gd name="T10" fmla="*/ 35 w 1769"/>
                      <a:gd name="T11" fmla="*/ 45 h 791"/>
                      <a:gd name="T12" fmla="*/ 32 w 1769"/>
                      <a:gd name="T13" fmla="*/ 36 h 791"/>
                      <a:gd name="T14" fmla="*/ 28 w 1769"/>
                      <a:gd name="T15" fmla="*/ 26 h 791"/>
                      <a:gd name="T16" fmla="*/ 22 w 1769"/>
                      <a:gd name="T17" fmla="*/ 17 h 791"/>
                      <a:gd name="T18" fmla="*/ 12 w 1769"/>
                      <a:gd name="T19" fmla="*/ 9 h 791"/>
                      <a:gd name="T20" fmla="*/ 0 w 1769"/>
                      <a:gd name="T21" fmla="*/ 4 h 791"/>
                      <a:gd name="T22" fmla="*/ 1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294" name="Group 114"/>
                <p:cNvGrpSpPr>
                  <a:grpSpLocks/>
                </p:cNvGrpSpPr>
                <p:nvPr/>
              </p:nvGrpSpPr>
              <p:grpSpPr bwMode="auto">
                <a:xfrm>
                  <a:off x="3715" y="748"/>
                  <a:ext cx="300" cy="930"/>
                  <a:chOff x="1455" y="1936"/>
                  <a:chExt cx="766" cy="2373"/>
                </a:xfrm>
              </p:grpSpPr>
              <p:sp>
                <p:nvSpPr>
                  <p:cNvPr id="4313" name="Freeform 115"/>
                  <p:cNvSpPr>
                    <a:spLocks/>
                  </p:cNvSpPr>
                  <p:nvPr/>
                </p:nvSpPr>
                <p:spPr bwMode="hidden">
                  <a:xfrm rot="17542885" flipH="1">
                    <a:off x="1267" y="2578"/>
                    <a:ext cx="1595" cy="312"/>
                  </a:xfrm>
                  <a:custGeom>
                    <a:avLst/>
                    <a:gdLst>
                      <a:gd name="T0" fmla="*/ 0 w 2736"/>
                      <a:gd name="T1" fmla="*/ 28 h 504"/>
                      <a:gd name="T2" fmla="*/ 34 w 2736"/>
                      <a:gd name="T3" fmla="*/ 9 h 504"/>
                      <a:gd name="T4" fmla="*/ 70 w 2736"/>
                      <a:gd name="T5" fmla="*/ 1 h 504"/>
                      <a:gd name="T6" fmla="*/ 107 w 2736"/>
                      <a:gd name="T7" fmla="*/ 1 h 504"/>
                      <a:gd name="T8" fmla="*/ 107 w 2736"/>
                      <a:gd name="T9" fmla="*/ 6 h 504"/>
                      <a:gd name="T10" fmla="*/ 69 w 2736"/>
                      <a:gd name="T11" fmla="*/ 6 h 504"/>
                      <a:gd name="T12" fmla="*/ 26 w 2736"/>
                      <a:gd name="T13" fmla="*/ 17 h 504"/>
                      <a:gd name="T14" fmla="*/ 0 w 2736"/>
                      <a:gd name="T15" fmla="*/ 28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314" name="Freeform 116"/>
                  <p:cNvSpPr>
                    <a:spLocks/>
                  </p:cNvSpPr>
                  <p:nvPr/>
                </p:nvSpPr>
                <p:spPr bwMode="hidden">
                  <a:xfrm rot="17542885" flipH="1">
                    <a:off x="1272" y="3636"/>
                    <a:ext cx="856" cy="490"/>
                  </a:xfrm>
                  <a:custGeom>
                    <a:avLst/>
                    <a:gdLst>
                      <a:gd name="T0" fmla="*/ 0 w 1769"/>
                      <a:gd name="T1" fmla="*/ 1 h 791"/>
                      <a:gd name="T2" fmla="*/ 6 w 1769"/>
                      <a:gd name="T3" fmla="*/ 4 h 791"/>
                      <a:gd name="T4" fmla="*/ 15 w 1769"/>
                      <a:gd name="T5" fmla="*/ 12 h 791"/>
                      <a:gd name="T6" fmla="*/ 21 w 1769"/>
                      <a:gd name="T7" fmla="*/ 25 h 791"/>
                      <a:gd name="T8" fmla="*/ 22 w 1769"/>
                      <a:gd name="T9" fmla="*/ 35 h 791"/>
                      <a:gd name="T10" fmla="*/ 22 w 1769"/>
                      <a:gd name="T11" fmla="*/ 45 h 791"/>
                      <a:gd name="T12" fmla="*/ 20 w 1769"/>
                      <a:gd name="T13" fmla="*/ 36 h 791"/>
                      <a:gd name="T14" fmla="*/ 18 w 1769"/>
                      <a:gd name="T15" fmla="*/ 26 h 791"/>
                      <a:gd name="T16" fmla="*/ 15 w 1769"/>
                      <a:gd name="T17" fmla="*/ 17 h 791"/>
                      <a:gd name="T18" fmla="*/ 7 w 1769"/>
                      <a:gd name="T19" fmla="*/ 9 h 791"/>
                      <a:gd name="T20" fmla="*/ 0 w 1769"/>
                      <a:gd name="T21" fmla="*/ 4 h 791"/>
                      <a:gd name="T22" fmla="*/ 0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295" name="Group 117"/>
                <p:cNvGrpSpPr>
                  <a:grpSpLocks/>
                </p:cNvGrpSpPr>
                <p:nvPr/>
              </p:nvGrpSpPr>
              <p:grpSpPr bwMode="auto">
                <a:xfrm rot="88588">
                  <a:off x="3923" y="769"/>
                  <a:ext cx="180" cy="913"/>
                  <a:chOff x="1956" y="1990"/>
                  <a:chExt cx="492" cy="2604"/>
                </a:xfrm>
              </p:grpSpPr>
              <p:sp>
                <p:nvSpPr>
                  <p:cNvPr id="4311" name="Freeform 118"/>
                  <p:cNvSpPr>
                    <a:spLocks/>
                  </p:cNvSpPr>
                  <p:nvPr/>
                </p:nvSpPr>
                <p:spPr bwMode="hidden">
                  <a:xfrm rot="16782062" flipH="1">
                    <a:off x="1442" y="2695"/>
                    <a:ext cx="1711" cy="301"/>
                  </a:xfrm>
                  <a:custGeom>
                    <a:avLst/>
                    <a:gdLst>
                      <a:gd name="T0" fmla="*/ 0 w 2736"/>
                      <a:gd name="T1" fmla="*/ 23 h 504"/>
                      <a:gd name="T2" fmla="*/ 52 w 2736"/>
                      <a:gd name="T3" fmla="*/ 8 h 504"/>
                      <a:gd name="T4" fmla="*/ 106 w 2736"/>
                      <a:gd name="T5" fmla="*/ 1 h 504"/>
                      <a:gd name="T6" fmla="*/ 163 w 2736"/>
                      <a:gd name="T7" fmla="*/ 1 h 504"/>
                      <a:gd name="T8" fmla="*/ 163 w 2736"/>
                      <a:gd name="T9" fmla="*/ 5 h 504"/>
                      <a:gd name="T10" fmla="*/ 106 w 2736"/>
                      <a:gd name="T11" fmla="*/ 5 h 504"/>
                      <a:gd name="T12" fmla="*/ 39 w 2736"/>
                      <a:gd name="T13" fmla="*/ 13 h 504"/>
                      <a:gd name="T14" fmla="*/ 0 w 2736"/>
                      <a:gd name="T15" fmla="*/ 23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312" name="Freeform 119"/>
                  <p:cNvSpPr>
                    <a:spLocks/>
                  </p:cNvSpPr>
                  <p:nvPr/>
                </p:nvSpPr>
                <p:spPr bwMode="hidden">
                  <a:xfrm rot="16782062" flipH="1">
                    <a:off x="1734" y="3898"/>
                    <a:ext cx="918" cy="473"/>
                  </a:xfrm>
                  <a:custGeom>
                    <a:avLst/>
                    <a:gdLst>
                      <a:gd name="T0" fmla="*/ 1 w 1769"/>
                      <a:gd name="T1" fmla="*/ 1 h 791"/>
                      <a:gd name="T2" fmla="*/ 9 w 1769"/>
                      <a:gd name="T3" fmla="*/ 2 h 791"/>
                      <a:gd name="T4" fmla="*/ 23 w 1769"/>
                      <a:gd name="T5" fmla="*/ 10 h 791"/>
                      <a:gd name="T6" fmla="*/ 32 w 1769"/>
                      <a:gd name="T7" fmla="*/ 20 h 791"/>
                      <a:gd name="T8" fmla="*/ 34 w 1769"/>
                      <a:gd name="T9" fmla="*/ 28 h 791"/>
                      <a:gd name="T10" fmla="*/ 33 w 1769"/>
                      <a:gd name="T11" fmla="*/ 36 h 791"/>
                      <a:gd name="T12" fmla="*/ 31 w 1769"/>
                      <a:gd name="T13" fmla="*/ 29 h 791"/>
                      <a:gd name="T14" fmla="*/ 27 w 1769"/>
                      <a:gd name="T15" fmla="*/ 21 h 791"/>
                      <a:gd name="T16" fmla="*/ 22 w 1769"/>
                      <a:gd name="T17" fmla="*/ 14 h 791"/>
                      <a:gd name="T18" fmla="*/ 11 w 1769"/>
                      <a:gd name="T19" fmla="*/ 7 h 791"/>
                      <a:gd name="T20" fmla="*/ 0 w 1769"/>
                      <a:gd name="T21" fmla="*/ 4 h 791"/>
                      <a:gd name="T22" fmla="*/ 1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296" name="Group 120"/>
                <p:cNvGrpSpPr>
                  <a:grpSpLocks/>
                </p:cNvGrpSpPr>
                <p:nvPr/>
              </p:nvGrpSpPr>
              <p:grpSpPr bwMode="auto">
                <a:xfrm>
                  <a:off x="4451" y="662"/>
                  <a:ext cx="442" cy="951"/>
                  <a:chOff x="3334" y="1717"/>
                  <a:chExt cx="1125" cy="2426"/>
                </a:xfrm>
              </p:grpSpPr>
              <p:sp>
                <p:nvSpPr>
                  <p:cNvPr id="4309" name="Freeform 121"/>
                  <p:cNvSpPr>
                    <a:spLocks/>
                  </p:cNvSpPr>
                  <p:nvPr/>
                </p:nvSpPr>
                <p:spPr bwMode="hidden">
                  <a:xfrm rot="3144576">
                    <a:off x="2628" y="2423"/>
                    <a:ext cx="1724" cy="312"/>
                  </a:xfrm>
                  <a:custGeom>
                    <a:avLst/>
                    <a:gdLst>
                      <a:gd name="T0" fmla="*/ 0 w 2736"/>
                      <a:gd name="T1" fmla="*/ 28 h 504"/>
                      <a:gd name="T2" fmla="*/ 54 w 2736"/>
                      <a:gd name="T3" fmla="*/ 9 h 504"/>
                      <a:gd name="T4" fmla="*/ 111 w 2736"/>
                      <a:gd name="T5" fmla="*/ 1 h 504"/>
                      <a:gd name="T6" fmla="*/ 171 w 2736"/>
                      <a:gd name="T7" fmla="*/ 1 h 504"/>
                      <a:gd name="T8" fmla="*/ 170 w 2736"/>
                      <a:gd name="T9" fmla="*/ 6 h 504"/>
                      <a:gd name="T10" fmla="*/ 111 w 2736"/>
                      <a:gd name="T11" fmla="*/ 6 h 504"/>
                      <a:gd name="T12" fmla="*/ 41 w 2736"/>
                      <a:gd name="T13" fmla="*/ 17 h 504"/>
                      <a:gd name="T14" fmla="*/ 0 w 2736"/>
                      <a:gd name="T15" fmla="*/ 28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310" name="Freeform 122"/>
                  <p:cNvSpPr>
                    <a:spLocks/>
                  </p:cNvSpPr>
                  <p:nvPr/>
                </p:nvSpPr>
                <p:spPr bwMode="hidden">
                  <a:xfrm rot="3144576">
                    <a:off x="3751" y="3436"/>
                    <a:ext cx="925" cy="490"/>
                  </a:xfrm>
                  <a:custGeom>
                    <a:avLst/>
                    <a:gdLst>
                      <a:gd name="T0" fmla="*/ 1 w 1769"/>
                      <a:gd name="T1" fmla="*/ 1 h 791"/>
                      <a:gd name="T2" fmla="*/ 10 w 1769"/>
                      <a:gd name="T3" fmla="*/ 4 h 791"/>
                      <a:gd name="T4" fmla="*/ 24 w 1769"/>
                      <a:gd name="T5" fmla="*/ 12 h 791"/>
                      <a:gd name="T6" fmla="*/ 33 w 1769"/>
                      <a:gd name="T7" fmla="*/ 25 h 791"/>
                      <a:gd name="T8" fmla="*/ 36 w 1769"/>
                      <a:gd name="T9" fmla="*/ 35 h 791"/>
                      <a:gd name="T10" fmla="*/ 35 w 1769"/>
                      <a:gd name="T11" fmla="*/ 45 h 791"/>
                      <a:gd name="T12" fmla="*/ 32 w 1769"/>
                      <a:gd name="T13" fmla="*/ 36 h 791"/>
                      <a:gd name="T14" fmla="*/ 28 w 1769"/>
                      <a:gd name="T15" fmla="*/ 26 h 791"/>
                      <a:gd name="T16" fmla="*/ 22 w 1769"/>
                      <a:gd name="T17" fmla="*/ 17 h 791"/>
                      <a:gd name="T18" fmla="*/ 12 w 1769"/>
                      <a:gd name="T19" fmla="*/ 9 h 791"/>
                      <a:gd name="T20" fmla="*/ 0 w 1769"/>
                      <a:gd name="T21" fmla="*/ 4 h 791"/>
                      <a:gd name="T22" fmla="*/ 1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297" name="Group 123"/>
                <p:cNvGrpSpPr>
                  <a:grpSpLocks/>
                </p:cNvGrpSpPr>
                <p:nvPr/>
              </p:nvGrpSpPr>
              <p:grpSpPr bwMode="auto">
                <a:xfrm>
                  <a:off x="4391" y="721"/>
                  <a:ext cx="347" cy="951"/>
                  <a:chOff x="3181" y="1866"/>
                  <a:chExt cx="883" cy="2426"/>
                </a:xfrm>
              </p:grpSpPr>
              <p:sp>
                <p:nvSpPr>
                  <p:cNvPr id="4307" name="Freeform 124"/>
                  <p:cNvSpPr>
                    <a:spLocks/>
                  </p:cNvSpPr>
                  <p:nvPr/>
                </p:nvSpPr>
                <p:spPr bwMode="hidden">
                  <a:xfrm rot="3745735">
                    <a:off x="2506" y="2541"/>
                    <a:ext cx="1650" cy="299"/>
                  </a:xfrm>
                  <a:custGeom>
                    <a:avLst/>
                    <a:gdLst>
                      <a:gd name="T0" fmla="*/ 0 w 2736"/>
                      <a:gd name="T1" fmla="*/ 22 h 504"/>
                      <a:gd name="T2" fmla="*/ 42 w 2736"/>
                      <a:gd name="T3" fmla="*/ 7 h 504"/>
                      <a:gd name="T4" fmla="*/ 86 w 2736"/>
                      <a:gd name="T5" fmla="*/ 1 h 504"/>
                      <a:gd name="T6" fmla="*/ 131 w 2736"/>
                      <a:gd name="T7" fmla="*/ 1 h 504"/>
                      <a:gd name="T8" fmla="*/ 131 w 2736"/>
                      <a:gd name="T9" fmla="*/ 4 h 504"/>
                      <a:gd name="T10" fmla="*/ 85 w 2736"/>
                      <a:gd name="T11" fmla="*/ 4 h 504"/>
                      <a:gd name="T12" fmla="*/ 31 w 2736"/>
                      <a:gd name="T13" fmla="*/ 12 h 504"/>
                      <a:gd name="T14" fmla="*/ 0 w 2736"/>
                      <a:gd name="T15" fmla="*/ 22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308" name="Freeform 125"/>
                  <p:cNvSpPr>
                    <a:spLocks/>
                  </p:cNvSpPr>
                  <p:nvPr/>
                </p:nvSpPr>
                <p:spPr bwMode="hidden">
                  <a:xfrm rot="3745735">
                    <a:off x="3387" y="3615"/>
                    <a:ext cx="885" cy="469"/>
                  </a:xfrm>
                  <a:custGeom>
                    <a:avLst/>
                    <a:gdLst>
                      <a:gd name="T0" fmla="*/ 1 w 1769"/>
                      <a:gd name="T1" fmla="*/ 1 h 791"/>
                      <a:gd name="T2" fmla="*/ 8 w 1769"/>
                      <a:gd name="T3" fmla="*/ 2 h 791"/>
                      <a:gd name="T4" fmla="*/ 19 w 1769"/>
                      <a:gd name="T5" fmla="*/ 9 h 791"/>
                      <a:gd name="T6" fmla="*/ 26 w 1769"/>
                      <a:gd name="T7" fmla="*/ 18 h 791"/>
                      <a:gd name="T8" fmla="*/ 28 w 1769"/>
                      <a:gd name="T9" fmla="*/ 26 h 791"/>
                      <a:gd name="T10" fmla="*/ 27 w 1769"/>
                      <a:gd name="T11" fmla="*/ 34 h 791"/>
                      <a:gd name="T12" fmla="*/ 25 w 1769"/>
                      <a:gd name="T13" fmla="*/ 27 h 791"/>
                      <a:gd name="T14" fmla="*/ 22 w 1769"/>
                      <a:gd name="T15" fmla="*/ 20 h 791"/>
                      <a:gd name="T16" fmla="*/ 18 w 1769"/>
                      <a:gd name="T17" fmla="*/ 13 h 791"/>
                      <a:gd name="T18" fmla="*/ 10 w 1769"/>
                      <a:gd name="T19" fmla="*/ 7 h 791"/>
                      <a:gd name="T20" fmla="*/ 0 w 1769"/>
                      <a:gd name="T21" fmla="*/ 3 h 791"/>
                      <a:gd name="T22" fmla="*/ 1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298" name="Group 126"/>
                <p:cNvGrpSpPr>
                  <a:grpSpLocks/>
                </p:cNvGrpSpPr>
                <p:nvPr/>
              </p:nvGrpSpPr>
              <p:grpSpPr bwMode="auto">
                <a:xfrm>
                  <a:off x="4323" y="767"/>
                  <a:ext cx="243" cy="935"/>
                  <a:chOff x="3006" y="1983"/>
                  <a:chExt cx="619" cy="2386"/>
                </a:xfrm>
              </p:grpSpPr>
              <p:sp>
                <p:nvSpPr>
                  <p:cNvPr id="4305" name="Freeform 127"/>
                  <p:cNvSpPr>
                    <a:spLocks/>
                  </p:cNvSpPr>
                  <p:nvPr/>
                </p:nvSpPr>
                <p:spPr bwMode="hidden">
                  <a:xfrm rot="4286818">
                    <a:off x="2328" y="2661"/>
                    <a:ext cx="1601" cy="246"/>
                  </a:xfrm>
                  <a:custGeom>
                    <a:avLst/>
                    <a:gdLst>
                      <a:gd name="T0" fmla="*/ 0 w 2736"/>
                      <a:gd name="T1" fmla="*/ 7 h 504"/>
                      <a:gd name="T2" fmla="*/ 35 w 2736"/>
                      <a:gd name="T3" fmla="*/ 2 h 504"/>
                      <a:gd name="T4" fmla="*/ 71 w 2736"/>
                      <a:gd name="T5" fmla="*/ 0 h 504"/>
                      <a:gd name="T6" fmla="*/ 110 w 2736"/>
                      <a:gd name="T7" fmla="*/ 0 h 504"/>
                      <a:gd name="T8" fmla="*/ 109 w 2736"/>
                      <a:gd name="T9" fmla="*/ 1 h 504"/>
                      <a:gd name="T10" fmla="*/ 71 w 2736"/>
                      <a:gd name="T11" fmla="*/ 1 h 504"/>
                      <a:gd name="T12" fmla="*/ 26 w 2736"/>
                      <a:gd name="T13" fmla="*/ 4 h 504"/>
                      <a:gd name="T14" fmla="*/ 0 w 2736"/>
                      <a:gd name="T15" fmla="*/ 7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306" name="Freeform 128"/>
                  <p:cNvSpPr>
                    <a:spLocks/>
                  </p:cNvSpPr>
                  <p:nvPr/>
                </p:nvSpPr>
                <p:spPr bwMode="hidden">
                  <a:xfrm rot="4286818">
                    <a:off x="3002" y="3747"/>
                    <a:ext cx="859" cy="386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6 w 1769"/>
                      <a:gd name="T3" fmla="*/ 0 h 791"/>
                      <a:gd name="T4" fmla="*/ 16 w 1769"/>
                      <a:gd name="T5" fmla="*/ 2 h 791"/>
                      <a:gd name="T6" fmla="*/ 21 w 1769"/>
                      <a:gd name="T7" fmla="*/ 6 h 791"/>
                      <a:gd name="T8" fmla="*/ 23 w 1769"/>
                      <a:gd name="T9" fmla="*/ 8 h 791"/>
                      <a:gd name="T10" fmla="*/ 22 w 1769"/>
                      <a:gd name="T11" fmla="*/ 10 h 791"/>
                      <a:gd name="T12" fmla="*/ 21 w 1769"/>
                      <a:gd name="T13" fmla="*/ 9 h 791"/>
                      <a:gd name="T14" fmla="*/ 18 w 1769"/>
                      <a:gd name="T15" fmla="*/ 6 h 791"/>
                      <a:gd name="T16" fmla="*/ 15 w 1769"/>
                      <a:gd name="T17" fmla="*/ 4 h 791"/>
                      <a:gd name="T18" fmla="*/ 8 w 1769"/>
                      <a:gd name="T19" fmla="*/ 2 h 791"/>
                      <a:gd name="T20" fmla="*/ 0 w 1769"/>
                      <a:gd name="T21" fmla="*/ 1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299" name="Group 129"/>
                <p:cNvGrpSpPr>
                  <a:grpSpLocks/>
                </p:cNvGrpSpPr>
                <p:nvPr/>
              </p:nvGrpSpPr>
              <p:grpSpPr bwMode="auto">
                <a:xfrm>
                  <a:off x="4249" y="813"/>
                  <a:ext cx="159" cy="870"/>
                  <a:chOff x="2819" y="2101"/>
                  <a:chExt cx="405" cy="2219"/>
                </a:xfrm>
              </p:grpSpPr>
              <p:sp>
                <p:nvSpPr>
                  <p:cNvPr id="4303" name="Freeform 130"/>
                  <p:cNvSpPr>
                    <a:spLocks/>
                  </p:cNvSpPr>
                  <p:nvPr/>
                </p:nvSpPr>
                <p:spPr bwMode="hidden">
                  <a:xfrm rot="4898956">
                    <a:off x="2206" y="2714"/>
                    <a:ext cx="1471" cy="246"/>
                  </a:xfrm>
                  <a:custGeom>
                    <a:avLst/>
                    <a:gdLst>
                      <a:gd name="T0" fmla="*/ 0 w 2736"/>
                      <a:gd name="T1" fmla="*/ 7 h 504"/>
                      <a:gd name="T2" fmla="*/ 21 w 2736"/>
                      <a:gd name="T3" fmla="*/ 2 h 504"/>
                      <a:gd name="T4" fmla="*/ 43 w 2736"/>
                      <a:gd name="T5" fmla="*/ 0 h 504"/>
                      <a:gd name="T6" fmla="*/ 66 w 2736"/>
                      <a:gd name="T7" fmla="*/ 0 h 504"/>
                      <a:gd name="T8" fmla="*/ 66 w 2736"/>
                      <a:gd name="T9" fmla="*/ 1 h 504"/>
                      <a:gd name="T10" fmla="*/ 42 w 2736"/>
                      <a:gd name="T11" fmla="*/ 1 h 504"/>
                      <a:gd name="T12" fmla="*/ 16 w 2736"/>
                      <a:gd name="T13" fmla="*/ 4 h 504"/>
                      <a:gd name="T14" fmla="*/ 0 w 2736"/>
                      <a:gd name="T15" fmla="*/ 7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304" name="Freeform 131"/>
                  <p:cNvSpPr>
                    <a:spLocks/>
                  </p:cNvSpPr>
                  <p:nvPr/>
                </p:nvSpPr>
                <p:spPr bwMode="hidden">
                  <a:xfrm rot="4898956">
                    <a:off x="2636" y="3732"/>
                    <a:ext cx="790" cy="386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4 w 1769"/>
                      <a:gd name="T3" fmla="*/ 0 h 791"/>
                      <a:gd name="T4" fmla="*/ 9 w 1769"/>
                      <a:gd name="T5" fmla="*/ 2 h 791"/>
                      <a:gd name="T6" fmla="*/ 13 w 1769"/>
                      <a:gd name="T7" fmla="*/ 6 h 791"/>
                      <a:gd name="T8" fmla="*/ 14 w 1769"/>
                      <a:gd name="T9" fmla="*/ 8 h 791"/>
                      <a:gd name="T10" fmla="*/ 13 w 1769"/>
                      <a:gd name="T11" fmla="*/ 10 h 791"/>
                      <a:gd name="T12" fmla="*/ 13 w 1769"/>
                      <a:gd name="T13" fmla="*/ 9 h 791"/>
                      <a:gd name="T14" fmla="*/ 11 w 1769"/>
                      <a:gd name="T15" fmla="*/ 6 h 791"/>
                      <a:gd name="T16" fmla="*/ 9 w 1769"/>
                      <a:gd name="T17" fmla="*/ 4 h 791"/>
                      <a:gd name="T18" fmla="*/ 4 w 1769"/>
                      <a:gd name="T19" fmla="*/ 2 h 791"/>
                      <a:gd name="T20" fmla="*/ 0 w 1769"/>
                      <a:gd name="T21" fmla="*/ 1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300" name="Group 132"/>
                <p:cNvGrpSpPr>
                  <a:grpSpLocks/>
                </p:cNvGrpSpPr>
                <p:nvPr/>
              </p:nvGrpSpPr>
              <p:grpSpPr bwMode="auto">
                <a:xfrm>
                  <a:off x="4045" y="826"/>
                  <a:ext cx="167" cy="857"/>
                  <a:chOff x="2287" y="2135"/>
                  <a:chExt cx="426" cy="2185"/>
                </a:xfrm>
              </p:grpSpPr>
              <p:sp>
                <p:nvSpPr>
                  <p:cNvPr id="4301" name="Freeform 133"/>
                  <p:cNvSpPr>
                    <a:spLocks/>
                  </p:cNvSpPr>
                  <p:nvPr/>
                </p:nvSpPr>
                <p:spPr bwMode="hidden">
                  <a:xfrm rot="5755659">
                    <a:off x="1900" y="2760"/>
                    <a:ext cx="1437" cy="188"/>
                  </a:xfrm>
                  <a:custGeom>
                    <a:avLst/>
                    <a:gdLst>
                      <a:gd name="T0" fmla="*/ 0 w 2736"/>
                      <a:gd name="T1" fmla="*/ 1 h 504"/>
                      <a:gd name="T2" fmla="*/ 18 w 2736"/>
                      <a:gd name="T3" fmla="*/ 0 h 504"/>
                      <a:gd name="T4" fmla="*/ 37 w 2736"/>
                      <a:gd name="T5" fmla="*/ 0 h 504"/>
                      <a:gd name="T6" fmla="*/ 58 w 2736"/>
                      <a:gd name="T7" fmla="*/ 0 h 504"/>
                      <a:gd name="T8" fmla="*/ 57 w 2736"/>
                      <a:gd name="T9" fmla="*/ 0 h 504"/>
                      <a:gd name="T10" fmla="*/ 37 w 2736"/>
                      <a:gd name="T11" fmla="*/ 0 h 504"/>
                      <a:gd name="T12" fmla="*/ 14 w 2736"/>
                      <a:gd name="T13" fmla="*/ 1 h 504"/>
                      <a:gd name="T14" fmla="*/ 0 w 2736"/>
                      <a:gd name="T15" fmla="*/ 1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302" name="Freeform 134"/>
                  <p:cNvSpPr>
                    <a:spLocks/>
                  </p:cNvSpPr>
                  <p:nvPr/>
                </p:nvSpPr>
                <p:spPr bwMode="hidden">
                  <a:xfrm rot="5755659">
                    <a:off x="2049" y="3787"/>
                    <a:ext cx="771" cy="295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3 w 1769"/>
                      <a:gd name="T3" fmla="*/ 0 h 791"/>
                      <a:gd name="T4" fmla="*/ 8 w 1769"/>
                      <a:gd name="T5" fmla="*/ 0 h 791"/>
                      <a:gd name="T6" fmla="*/ 11 w 1769"/>
                      <a:gd name="T7" fmla="*/ 1 h 791"/>
                      <a:gd name="T8" fmla="*/ 12 w 1769"/>
                      <a:gd name="T9" fmla="*/ 1 h 791"/>
                      <a:gd name="T10" fmla="*/ 12 w 1769"/>
                      <a:gd name="T11" fmla="*/ 2 h 791"/>
                      <a:gd name="T12" fmla="*/ 11 w 1769"/>
                      <a:gd name="T13" fmla="*/ 1 h 791"/>
                      <a:gd name="T14" fmla="*/ 10 w 1769"/>
                      <a:gd name="T15" fmla="*/ 1 h 791"/>
                      <a:gd name="T16" fmla="*/ 7 w 1769"/>
                      <a:gd name="T17" fmla="*/ 1 h 791"/>
                      <a:gd name="T18" fmla="*/ 4 w 1769"/>
                      <a:gd name="T19" fmla="*/ 0 h 791"/>
                      <a:gd name="T20" fmla="*/ 0 w 1769"/>
                      <a:gd name="T21" fmla="*/ 0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4245" name="Freeform 135"/>
              <p:cNvSpPr>
                <a:spLocks/>
              </p:cNvSpPr>
              <p:nvPr/>
            </p:nvSpPr>
            <p:spPr bwMode="hidden">
              <a:xfrm flipH="1">
                <a:off x="3873" y="934"/>
                <a:ext cx="191" cy="580"/>
              </a:xfrm>
              <a:custGeom>
                <a:avLst/>
                <a:gdLst>
                  <a:gd name="T0" fmla="*/ 0 w 776"/>
                  <a:gd name="T1" fmla="*/ 0 h 2368"/>
                  <a:gd name="T2" fmla="*/ 0 w 776"/>
                  <a:gd name="T3" fmla="*/ 0 h 2368"/>
                  <a:gd name="T4" fmla="*/ 0 w 776"/>
                  <a:gd name="T5" fmla="*/ 0 h 2368"/>
                  <a:gd name="T6" fmla="*/ 0 w 776"/>
                  <a:gd name="T7" fmla="*/ 0 h 2368"/>
                  <a:gd name="T8" fmla="*/ 0 w 776"/>
                  <a:gd name="T9" fmla="*/ 0 h 2368"/>
                  <a:gd name="T10" fmla="*/ 0 w 776"/>
                  <a:gd name="T11" fmla="*/ 0 h 2368"/>
                  <a:gd name="T12" fmla="*/ 0 w 776"/>
                  <a:gd name="T13" fmla="*/ 0 h 2368"/>
                  <a:gd name="T14" fmla="*/ 0 w 776"/>
                  <a:gd name="T15" fmla="*/ 0 h 2368"/>
                  <a:gd name="T16" fmla="*/ 0 w 776"/>
                  <a:gd name="T17" fmla="*/ 0 h 2368"/>
                  <a:gd name="T18" fmla="*/ 0 w 776"/>
                  <a:gd name="T19" fmla="*/ 0 h 2368"/>
                  <a:gd name="T20" fmla="*/ 0 w 776"/>
                  <a:gd name="T21" fmla="*/ 0 h 2368"/>
                  <a:gd name="T22" fmla="*/ 0 w 776"/>
                  <a:gd name="T23" fmla="*/ 0 h 2368"/>
                  <a:gd name="T24" fmla="*/ 0 w 776"/>
                  <a:gd name="T25" fmla="*/ 0 h 2368"/>
                  <a:gd name="T26" fmla="*/ 0 w 776"/>
                  <a:gd name="T27" fmla="*/ 0 h 2368"/>
                  <a:gd name="T28" fmla="*/ 0 w 776"/>
                  <a:gd name="T29" fmla="*/ 0 h 2368"/>
                  <a:gd name="T30" fmla="*/ 0 w 776"/>
                  <a:gd name="T31" fmla="*/ 0 h 2368"/>
                  <a:gd name="T32" fmla="*/ 0 w 776"/>
                  <a:gd name="T33" fmla="*/ 0 h 2368"/>
                  <a:gd name="T34" fmla="*/ 0 w 776"/>
                  <a:gd name="T35" fmla="*/ 0 h 2368"/>
                  <a:gd name="T36" fmla="*/ 0 w 776"/>
                  <a:gd name="T37" fmla="*/ 0 h 2368"/>
                  <a:gd name="T38" fmla="*/ 0 w 776"/>
                  <a:gd name="T39" fmla="*/ 0 h 2368"/>
                  <a:gd name="T40" fmla="*/ 0 w 776"/>
                  <a:gd name="T41" fmla="*/ 0 h 2368"/>
                  <a:gd name="T42" fmla="*/ 0 w 776"/>
                  <a:gd name="T43" fmla="*/ 0 h 2368"/>
                  <a:gd name="T44" fmla="*/ 0 w 776"/>
                  <a:gd name="T45" fmla="*/ 0 h 2368"/>
                  <a:gd name="T46" fmla="*/ 0 w 776"/>
                  <a:gd name="T47" fmla="*/ 0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246" name="Arc 136"/>
              <p:cNvSpPr>
                <a:spLocks/>
              </p:cNvSpPr>
              <p:nvPr/>
            </p:nvSpPr>
            <p:spPr bwMode="hidden">
              <a:xfrm flipH="1">
                <a:off x="3528" y="726"/>
                <a:ext cx="833" cy="903"/>
              </a:xfrm>
              <a:custGeom>
                <a:avLst/>
                <a:gdLst>
                  <a:gd name="T0" fmla="*/ 0 w 21600"/>
                  <a:gd name="T1" fmla="*/ 0 h 21602"/>
                  <a:gd name="T2" fmla="*/ 0 w 21600"/>
                  <a:gd name="T3" fmla="*/ 0 h 21602"/>
                  <a:gd name="T4" fmla="*/ 0 w 21600"/>
                  <a:gd name="T5" fmla="*/ 0 h 21602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2"/>
                  <a:gd name="T11" fmla="*/ 21600 w 21600"/>
                  <a:gd name="T12" fmla="*/ 21602 h 2160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2" fill="none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</a:path>
                  <a:path w="21600" h="21602" stroke="0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  <a:lnTo>
                      <a:pt x="0" y="20897"/>
                    </a:lnTo>
                    <a:lnTo>
                      <a:pt x="5466" y="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247" name="Arc 137"/>
              <p:cNvSpPr>
                <a:spLocks/>
              </p:cNvSpPr>
              <p:nvPr/>
            </p:nvSpPr>
            <p:spPr bwMode="hidden">
              <a:xfrm flipV="1">
                <a:off x="4278" y="179"/>
                <a:ext cx="1007" cy="802"/>
              </a:xfrm>
              <a:custGeom>
                <a:avLst/>
                <a:gdLst>
                  <a:gd name="T0" fmla="*/ 0 w 36729"/>
                  <a:gd name="T1" fmla="*/ 0 h 21600"/>
                  <a:gd name="T2" fmla="*/ 0 w 36729"/>
                  <a:gd name="T3" fmla="*/ 0 h 21600"/>
                  <a:gd name="T4" fmla="*/ 0 w 36729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36729"/>
                  <a:gd name="T10" fmla="*/ 0 h 21600"/>
                  <a:gd name="T11" fmla="*/ 36729 w 36729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6729" h="21600" fill="none" extrusionOk="0">
                    <a:moveTo>
                      <a:pt x="36729" y="10451"/>
                    </a:moveTo>
                    <a:cubicBezTo>
                      <a:pt x="32926" y="17330"/>
                      <a:pt x="25686" y="21599"/>
                      <a:pt x="17826" y="21600"/>
                    </a:cubicBezTo>
                    <a:cubicBezTo>
                      <a:pt x="10696" y="21600"/>
                      <a:pt x="4025" y="18081"/>
                      <a:pt x="-1" y="12197"/>
                    </a:cubicBezTo>
                  </a:path>
                  <a:path w="36729" h="21600" stroke="0" extrusionOk="0">
                    <a:moveTo>
                      <a:pt x="36729" y="10451"/>
                    </a:moveTo>
                    <a:cubicBezTo>
                      <a:pt x="32926" y="17330"/>
                      <a:pt x="25686" y="21599"/>
                      <a:pt x="17826" y="21600"/>
                    </a:cubicBezTo>
                    <a:cubicBezTo>
                      <a:pt x="10696" y="21600"/>
                      <a:pt x="4025" y="18081"/>
                      <a:pt x="-1" y="12197"/>
                    </a:cubicBezTo>
                    <a:lnTo>
                      <a:pt x="17826" y="0"/>
                    </a:lnTo>
                    <a:lnTo>
                      <a:pt x="36729" y="10451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248" name="Arc 138"/>
              <p:cNvSpPr>
                <a:spLocks/>
              </p:cNvSpPr>
              <p:nvPr/>
            </p:nvSpPr>
            <p:spPr bwMode="hidden">
              <a:xfrm flipH="1">
                <a:off x="3612" y="580"/>
                <a:ext cx="487" cy="933"/>
              </a:xfrm>
              <a:custGeom>
                <a:avLst/>
                <a:gdLst>
                  <a:gd name="T0" fmla="*/ 0 w 28940"/>
                  <a:gd name="T1" fmla="*/ 0 h 22305"/>
                  <a:gd name="T2" fmla="*/ 0 w 28940"/>
                  <a:gd name="T3" fmla="*/ 0 h 22305"/>
                  <a:gd name="T4" fmla="*/ 0 w 28940"/>
                  <a:gd name="T5" fmla="*/ 0 h 22305"/>
                  <a:gd name="T6" fmla="*/ 0 60000 65536"/>
                  <a:gd name="T7" fmla="*/ 0 60000 65536"/>
                  <a:gd name="T8" fmla="*/ 0 60000 65536"/>
                  <a:gd name="T9" fmla="*/ 0 w 28940"/>
                  <a:gd name="T10" fmla="*/ 0 h 22305"/>
                  <a:gd name="T11" fmla="*/ 28940 w 28940"/>
                  <a:gd name="T12" fmla="*/ 22305 h 2230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8940" h="22305" fill="none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</a:path>
                  <a:path w="28940" h="22305" stroke="0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  <a:lnTo>
                      <a:pt x="7340" y="21600"/>
                    </a:lnTo>
                    <a:lnTo>
                      <a:pt x="0" y="1285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249" name="Arc 139"/>
              <p:cNvSpPr>
                <a:spLocks/>
              </p:cNvSpPr>
              <p:nvPr/>
            </p:nvSpPr>
            <p:spPr bwMode="hidden">
              <a:xfrm flipH="1">
                <a:off x="3267" y="628"/>
                <a:ext cx="791" cy="932"/>
              </a:xfrm>
              <a:custGeom>
                <a:avLst/>
                <a:gdLst>
                  <a:gd name="T0" fmla="*/ 0 w 30473"/>
                  <a:gd name="T1" fmla="*/ 0 h 22305"/>
                  <a:gd name="T2" fmla="*/ 0 w 30473"/>
                  <a:gd name="T3" fmla="*/ 0 h 22305"/>
                  <a:gd name="T4" fmla="*/ 0 w 30473"/>
                  <a:gd name="T5" fmla="*/ 0 h 22305"/>
                  <a:gd name="T6" fmla="*/ 0 60000 65536"/>
                  <a:gd name="T7" fmla="*/ 0 60000 65536"/>
                  <a:gd name="T8" fmla="*/ 0 60000 65536"/>
                  <a:gd name="T9" fmla="*/ 0 w 30473"/>
                  <a:gd name="T10" fmla="*/ 0 h 22305"/>
                  <a:gd name="T11" fmla="*/ 30473 w 30473"/>
                  <a:gd name="T12" fmla="*/ 22305 h 2230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0473" h="22305" fill="none" extrusionOk="0">
                    <a:moveTo>
                      <a:pt x="-1" y="1906"/>
                    </a:moveTo>
                    <a:cubicBezTo>
                      <a:pt x="2789" y="649"/>
                      <a:pt x="5813" y="-1"/>
                      <a:pt x="8873" y="0"/>
                    </a:cubicBezTo>
                    <a:cubicBezTo>
                      <a:pt x="20802" y="0"/>
                      <a:pt x="30473" y="9670"/>
                      <a:pt x="30473" y="21600"/>
                    </a:cubicBezTo>
                    <a:cubicBezTo>
                      <a:pt x="30473" y="21835"/>
                      <a:pt x="30469" y="22070"/>
                      <a:pt x="30461" y="22304"/>
                    </a:cubicBezTo>
                  </a:path>
                  <a:path w="30473" h="22305" stroke="0" extrusionOk="0">
                    <a:moveTo>
                      <a:pt x="-1" y="1906"/>
                    </a:moveTo>
                    <a:cubicBezTo>
                      <a:pt x="2789" y="649"/>
                      <a:pt x="5813" y="-1"/>
                      <a:pt x="8873" y="0"/>
                    </a:cubicBezTo>
                    <a:cubicBezTo>
                      <a:pt x="20802" y="0"/>
                      <a:pt x="30473" y="9670"/>
                      <a:pt x="30473" y="21600"/>
                    </a:cubicBezTo>
                    <a:cubicBezTo>
                      <a:pt x="30473" y="21835"/>
                      <a:pt x="30469" y="22070"/>
                      <a:pt x="30461" y="22304"/>
                    </a:cubicBezTo>
                    <a:lnTo>
                      <a:pt x="8873" y="21600"/>
                    </a:lnTo>
                    <a:lnTo>
                      <a:pt x="-1" y="1906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250" name="Arc 140"/>
              <p:cNvSpPr>
                <a:spLocks/>
              </p:cNvSpPr>
              <p:nvPr/>
            </p:nvSpPr>
            <p:spPr bwMode="hidden">
              <a:xfrm flipH="1">
                <a:off x="3197" y="458"/>
                <a:ext cx="932" cy="933"/>
              </a:xfrm>
              <a:custGeom>
                <a:avLst/>
                <a:gdLst>
                  <a:gd name="T0" fmla="*/ 0 w 34455"/>
                  <a:gd name="T1" fmla="*/ 0 h 22305"/>
                  <a:gd name="T2" fmla="*/ 0 w 34455"/>
                  <a:gd name="T3" fmla="*/ 0 h 22305"/>
                  <a:gd name="T4" fmla="*/ 0 w 34455"/>
                  <a:gd name="T5" fmla="*/ 0 h 22305"/>
                  <a:gd name="T6" fmla="*/ 0 60000 65536"/>
                  <a:gd name="T7" fmla="*/ 0 60000 65536"/>
                  <a:gd name="T8" fmla="*/ 0 60000 65536"/>
                  <a:gd name="T9" fmla="*/ 0 w 34455"/>
                  <a:gd name="T10" fmla="*/ 0 h 22305"/>
                  <a:gd name="T11" fmla="*/ 34455 w 34455"/>
                  <a:gd name="T12" fmla="*/ 22305 h 2230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4455" h="22305" fill="none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</a:path>
                  <a:path w="34455" h="22305" stroke="0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  <a:lnTo>
                      <a:pt x="12855" y="21600"/>
                    </a:lnTo>
                    <a:lnTo>
                      <a:pt x="0" y="4241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251" name="Arc 141"/>
              <p:cNvSpPr>
                <a:spLocks/>
              </p:cNvSpPr>
              <p:nvPr/>
            </p:nvSpPr>
            <p:spPr bwMode="hidden">
              <a:xfrm>
                <a:off x="4229" y="589"/>
                <a:ext cx="149" cy="933"/>
              </a:xfrm>
              <a:custGeom>
                <a:avLst/>
                <a:gdLst>
                  <a:gd name="T0" fmla="*/ 0 w 34812"/>
                  <a:gd name="T1" fmla="*/ 0 h 22305"/>
                  <a:gd name="T2" fmla="*/ 0 w 34812"/>
                  <a:gd name="T3" fmla="*/ 0 h 22305"/>
                  <a:gd name="T4" fmla="*/ 0 w 34812"/>
                  <a:gd name="T5" fmla="*/ 0 h 22305"/>
                  <a:gd name="T6" fmla="*/ 0 60000 65536"/>
                  <a:gd name="T7" fmla="*/ 0 60000 65536"/>
                  <a:gd name="T8" fmla="*/ 0 60000 65536"/>
                  <a:gd name="T9" fmla="*/ 0 w 34812"/>
                  <a:gd name="T10" fmla="*/ 0 h 22305"/>
                  <a:gd name="T11" fmla="*/ 34812 w 34812"/>
                  <a:gd name="T12" fmla="*/ 22305 h 2230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lnTo>
                      <a:pt x="-1" y="4511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252" name="Arc 142"/>
              <p:cNvSpPr>
                <a:spLocks/>
              </p:cNvSpPr>
              <p:nvPr/>
            </p:nvSpPr>
            <p:spPr bwMode="hidden">
              <a:xfrm>
                <a:off x="4268" y="585"/>
                <a:ext cx="394" cy="933"/>
              </a:xfrm>
              <a:custGeom>
                <a:avLst/>
                <a:gdLst>
                  <a:gd name="T0" fmla="*/ 0 w 34812"/>
                  <a:gd name="T1" fmla="*/ 0 h 22305"/>
                  <a:gd name="T2" fmla="*/ 0 w 34812"/>
                  <a:gd name="T3" fmla="*/ 0 h 22305"/>
                  <a:gd name="T4" fmla="*/ 0 w 34812"/>
                  <a:gd name="T5" fmla="*/ 0 h 22305"/>
                  <a:gd name="T6" fmla="*/ 0 60000 65536"/>
                  <a:gd name="T7" fmla="*/ 0 60000 65536"/>
                  <a:gd name="T8" fmla="*/ 0 60000 65536"/>
                  <a:gd name="T9" fmla="*/ 0 w 34812"/>
                  <a:gd name="T10" fmla="*/ 0 h 22305"/>
                  <a:gd name="T11" fmla="*/ 34812 w 34812"/>
                  <a:gd name="T12" fmla="*/ 22305 h 2230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lnTo>
                      <a:pt x="-1" y="4511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253" name="Arc 143"/>
              <p:cNvSpPr>
                <a:spLocks/>
              </p:cNvSpPr>
              <p:nvPr/>
            </p:nvSpPr>
            <p:spPr bwMode="hidden">
              <a:xfrm>
                <a:off x="4303" y="463"/>
                <a:ext cx="559" cy="933"/>
              </a:xfrm>
              <a:custGeom>
                <a:avLst/>
                <a:gdLst>
                  <a:gd name="T0" fmla="*/ 0 w 34812"/>
                  <a:gd name="T1" fmla="*/ 0 h 22305"/>
                  <a:gd name="T2" fmla="*/ 0 w 34812"/>
                  <a:gd name="T3" fmla="*/ 0 h 22305"/>
                  <a:gd name="T4" fmla="*/ 0 w 34812"/>
                  <a:gd name="T5" fmla="*/ 0 h 22305"/>
                  <a:gd name="T6" fmla="*/ 0 60000 65536"/>
                  <a:gd name="T7" fmla="*/ 0 60000 65536"/>
                  <a:gd name="T8" fmla="*/ 0 60000 65536"/>
                  <a:gd name="T9" fmla="*/ 0 w 34812"/>
                  <a:gd name="T10" fmla="*/ 0 h 22305"/>
                  <a:gd name="T11" fmla="*/ 34812 w 34812"/>
                  <a:gd name="T12" fmla="*/ 22305 h 2230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lnTo>
                      <a:pt x="-1" y="4511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254" name="Freeform 144"/>
              <p:cNvSpPr>
                <a:spLocks/>
              </p:cNvSpPr>
              <p:nvPr/>
            </p:nvSpPr>
            <p:spPr bwMode="hidden">
              <a:xfrm>
                <a:off x="4410" y="1033"/>
                <a:ext cx="190" cy="580"/>
              </a:xfrm>
              <a:custGeom>
                <a:avLst/>
                <a:gdLst>
                  <a:gd name="T0" fmla="*/ 0 w 776"/>
                  <a:gd name="T1" fmla="*/ 0 h 2368"/>
                  <a:gd name="T2" fmla="*/ 0 w 776"/>
                  <a:gd name="T3" fmla="*/ 0 h 2368"/>
                  <a:gd name="T4" fmla="*/ 0 w 776"/>
                  <a:gd name="T5" fmla="*/ 0 h 2368"/>
                  <a:gd name="T6" fmla="*/ 0 w 776"/>
                  <a:gd name="T7" fmla="*/ 0 h 2368"/>
                  <a:gd name="T8" fmla="*/ 0 w 776"/>
                  <a:gd name="T9" fmla="*/ 0 h 2368"/>
                  <a:gd name="T10" fmla="*/ 0 w 776"/>
                  <a:gd name="T11" fmla="*/ 0 h 2368"/>
                  <a:gd name="T12" fmla="*/ 0 w 776"/>
                  <a:gd name="T13" fmla="*/ 0 h 2368"/>
                  <a:gd name="T14" fmla="*/ 0 w 776"/>
                  <a:gd name="T15" fmla="*/ 0 h 2368"/>
                  <a:gd name="T16" fmla="*/ 0 w 776"/>
                  <a:gd name="T17" fmla="*/ 0 h 2368"/>
                  <a:gd name="T18" fmla="*/ 0 w 776"/>
                  <a:gd name="T19" fmla="*/ 0 h 2368"/>
                  <a:gd name="T20" fmla="*/ 0 w 776"/>
                  <a:gd name="T21" fmla="*/ 0 h 2368"/>
                  <a:gd name="T22" fmla="*/ 0 w 776"/>
                  <a:gd name="T23" fmla="*/ 0 h 2368"/>
                  <a:gd name="T24" fmla="*/ 0 w 776"/>
                  <a:gd name="T25" fmla="*/ 0 h 2368"/>
                  <a:gd name="T26" fmla="*/ 0 w 776"/>
                  <a:gd name="T27" fmla="*/ 0 h 2368"/>
                  <a:gd name="T28" fmla="*/ 0 w 776"/>
                  <a:gd name="T29" fmla="*/ 0 h 2368"/>
                  <a:gd name="T30" fmla="*/ 0 w 776"/>
                  <a:gd name="T31" fmla="*/ 0 h 2368"/>
                  <a:gd name="T32" fmla="*/ 0 w 776"/>
                  <a:gd name="T33" fmla="*/ 0 h 2368"/>
                  <a:gd name="T34" fmla="*/ 0 w 776"/>
                  <a:gd name="T35" fmla="*/ 0 h 2368"/>
                  <a:gd name="T36" fmla="*/ 0 w 776"/>
                  <a:gd name="T37" fmla="*/ 0 h 2368"/>
                  <a:gd name="T38" fmla="*/ 0 w 776"/>
                  <a:gd name="T39" fmla="*/ 0 h 2368"/>
                  <a:gd name="T40" fmla="*/ 0 w 776"/>
                  <a:gd name="T41" fmla="*/ 0 h 2368"/>
                  <a:gd name="T42" fmla="*/ 0 w 776"/>
                  <a:gd name="T43" fmla="*/ 0 h 2368"/>
                  <a:gd name="T44" fmla="*/ 0 w 776"/>
                  <a:gd name="T45" fmla="*/ 0 h 2368"/>
                  <a:gd name="T46" fmla="*/ 0 w 776"/>
                  <a:gd name="T47" fmla="*/ 0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255" name="Freeform 145"/>
              <p:cNvSpPr>
                <a:spLocks/>
              </p:cNvSpPr>
              <p:nvPr/>
            </p:nvSpPr>
            <p:spPr bwMode="hidden">
              <a:xfrm rot="19660755" flipV="1">
                <a:off x="4114" y="843"/>
                <a:ext cx="173" cy="328"/>
              </a:xfrm>
              <a:custGeom>
                <a:avLst/>
                <a:gdLst>
                  <a:gd name="T0" fmla="*/ 0 w 776"/>
                  <a:gd name="T1" fmla="*/ 0 h 2368"/>
                  <a:gd name="T2" fmla="*/ 0 w 776"/>
                  <a:gd name="T3" fmla="*/ 0 h 2368"/>
                  <a:gd name="T4" fmla="*/ 0 w 776"/>
                  <a:gd name="T5" fmla="*/ 0 h 2368"/>
                  <a:gd name="T6" fmla="*/ 0 w 776"/>
                  <a:gd name="T7" fmla="*/ 0 h 2368"/>
                  <a:gd name="T8" fmla="*/ 0 w 776"/>
                  <a:gd name="T9" fmla="*/ 0 h 2368"/>
                  <a:gd name="T10" fmla="*/ 0 w 776"/>
                  <a:gd name="T11" fmla="*/ 0 h 2368"/>
                  <a:gd name="T12" fmla="*/ 0 w 776"/>
                  <a:gd name="T13" fmla="*/ 0 h 2368"/>
                  <a:gd name="T14" fmla="*/ 0 w 776"/>
                  <a:gd name="T15" fmla="*/ 0 h 2368"/>
                  <a:gd name="T16" fmla="*/ 0 w 776"/>
                  <a:gd name="T17" fmla="*/ 0 h 2368"/>
                  <a:gd name="T18" fmla="*/ 0 w 776"/>
                  <a:gd name="T19" fmla="*/ 0 h 2368"/>
                  <a:gd name="T20" fmla="*/ 0 w 776"/>
                  <a:gd name="T21" fmla="*/ 0 h 2368"/>
                  <a:gd name="T22" fmla="*/ 0 w 776"/>
                  <a:gd name="T23" fmla="*/ 0 h 2368"/>
                  <a:gd name="T24" fmla="*/ 0 w 776"/>
                  <a:gd name="T25" fmla="*/ 0 h 2368"/>
                  <a:gd name="T26" fmla="*/ 0 w 776"/>
                  <a:gd name="T27" fmla="*/ 0 h 2368"/>
                  <a:gd name="T28" fmla="*/ 0 w 776"/>
                  <a:gd name="T29" fmla="*/ 0 h 2368"/>
                  <a:gd name="T30" fmla="*/ 0 w 776"/>
                  <a:gd name="T31" fmla="*/ 0 h 2368"/>
                  <a:gd name="T32" fmla="*/ 0 w 776"/>
                  <a:gd name="T33" fmla="*/ 0 h 2368"/>
                  <a:gd name="T34" fmla="*/ 0 w 776"/>
                  <a:gd name="T35" fmla="*/ 0 h 2368"/>
                  <a:gd name="T36" fmla="*/ 0 w 776"/>
                  <a:gd name="T37" fmla="*/ 0 h 2368"/>
                  <a:gd name="T38" fmla="*/ 0 w 776"/>
                  <a:gd name="T39" fmla="*/ 0 h 2368"/>
                  <a:gd name="T40" fmla="*/ 0 w 776"/>
                  <a:gd name="T41" fmla="*/ 0 h 2368"/>
                  <a:gd name="T42" fmla="*/ 0 w 776"/>
                  <a:gd name="T43" fmla="*/ 0 h 2368"/>
                  <a:gd name="T44" fmla="*/ 0 w 776"/>
                  <a:gd name="T45" fmla="*/ 0 h 2368"/>
                  <a:gd name="T46" fmla="*/ 0 w 776"/>
                  <a:gd name="T47" fmla="*/ 0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256" name="Arc 146"/>
              <p:cNvSpPr>
                <a:spLocks/>
              </p:cNvSpPr>
              <p:nvPr/>
            </p:nvSpPr>
            <p:spPr bwMode="hidden">
              <a:xfrm flipH="1">
                <a:off x="3144" y="319"/>
                <a:ext cx="996" cy="933"/>
              </a:xfrm>
              <a:custGeom>
                <a:avLst/>
                <a:gdLst>
                  <a:gd name="T0" fmla="*/ 0 w 36830"/>
                  <a:gd name="T1" fmla="*/ 0 h 22305"/>
                  <a:gd name="T2" fmla="*/ 0 w 36830"/>
                  <a:gd name="T3" fmla="*/ 0 h 22305"/>
                  <a:gd name="T4" fmla="*/ 0 w 36830"/>
                  <a:gd name="T5" fmla="*/ 0 h 22305"/>
                  <a:gd name="T6" fmla="*/ 0 60000 65536"/>
                  <a:gd name="T7" fmla="*/ 0 60000 65536"/>
                  <a:gd name="T8" fmla="*/ 0 60000 65536"/>
                  <a:gd name="T9" fmla="*/ 0 w 36830"/>
                  <a:gd name="T10" fmla="*/ 0 h 22305"/>
                  <a:gd name="T11" fmla="*/ 36830 w 36830"/>
                  <a:gd name="T12" fmla="*/ 22305 h 2230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6830" h="22305" fill="none" extrusionOk="0">
                    <a:moveTo>
                      <a:pt x="0" y="6283"/>
                    </a:moveTo>
                    <a:cubicBezTo>
                      <a:pt x="4047" y="2258"/>
                      <a:pt x="9522" y="-1"/>
                      <a:pt x="15230" y="0"/>
                    </a:cubicBezTo>
                    <a:cubicBezTo>
                      <a:pt x="27159" y="0"/>
                      <a:pt x="36830" y="9670"/>
                      <a:pt x="36830" y="21600"/>
                    </a:cubicBezTo>
                    <a:cubicBezTo>
                      <a:pt x="36830" y="21835"/>
                      <a:pt x="36826" y="22070"/>
                      <a:pt x="36818" y="22304"/>
                    </a:cubicBezTo>
                  </a:path>
                  <a:path w="36830" h="22305" stroke="0" extrusionOk="0">
                    <a:moveTo>
                      <a:pt x="0" y="6283"/>
                    </a:moveTo>
                    <a:cubicBezTo>
                      <a:pt x="4047" y="2258"/>
                      <a:pt x="9522" y="-1"/>
                      <a:pt x="15230" y="0"/>
                    </a:cubicBezTo>
                    <a:cubicBezTo>
                      <a:pt x="27159" y="0"/>
                      <a:pt x="36830" y="9670"/>
                      <a:pt x="36830" y="21600"/>
                    </a:cubicBezTo>
                    <a:cubicBezTo>
                      <a:pt x="36830" y="21835"/>
                      <a:pt x="36826" y="22070"/>
                      <a:pt x="36818" y="22304"/>
                    </a:cubicBezTo>
                    <a:lnTo>
                      <a:pt x="15230" y="21600"/>
                    </a:lnTo>
                    <a:lnTo>
                      <a:pt x="0" y="6283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257" name="Arc 147"/>
              <p:cNvSpPr>
                <a:spLocks/>
              </p:cNvSpPr>
              <p:nvPr/>
            </p:nvSpPr>
            <p:spPr bwMode="hidden">
              <a:xfrm flipH="1">
                <a:off x="3425" y="123"/>
                <a:ext cx="725" cy="903"/>
              </a:xfrm>
              <a:custGeom>
                <a:avLst/>
                <a:gdLst>
                  <a:gd name="T0" fmla="*/ 0 w 31881"/>
                  <a:gd name="T1" fmla="*/ 0 h 21600"/>
                  <a:gd name="T2" fmla="*/ 0 w 31881"/>
                  <a:gd name="T3" fmla="*/ 0 h 21600"/>
                  <a:gd name="T4" fmla="*/ 0 w 31881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31881"/>
                  <a:gd name="T10" fmla="*/ 0 h 21600"/>
                  <a:gd name="T11" fmla="*/ 31881 w 31881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1881" h="21600" fill="none" extrusionOk="0">
                    <a:moveTo>
                      <a:pt x="-1" y="10015"/>
                    </a:moveTo>
                    <a:cubicBezTo>
                      <a:pt x="3963" y="3778"/>
                      <a:pt x="10840" y="-1"/>
                      <a:pt x="18231" y="0"/>
                    </a:cubicBezTo>
                    <a:cubicBezTo>
                      <a:pt x="23204" y="0"/>
                      <a:pt x="28026" y="1716"/>
                      <a:pt x="31881" y="4859"/>
                    </a:cubicBezTo>
                  </a:path>
                  <a:path w="31881" h="21600" stroke="0" extrusionOk="0">
                    <a:moveTo>
                      <a:pt x="-1" y="10015"/>
                    </a:moveTo>
                    <a:cubicBezTo>
                      <a:pt x="3963" y="3778"/>
                      <a:pt x="10840" y="-1"/>
                      <a:pt x="18231" y="0"/>
                    </a:cubicBezTo>
                    <a:cubicBezTo>
                      <a:pt x="23204" y="0"/>
                      <a:pt x="28026" y="1716"/>
                      <a:pt x="31881" y="4859"/>
                    </a:cubicBezTo>
                    <a:lnTo>
                      <a:pt x="18231" y="21600"/>
                    </a:lnTo>
                    <a:lnTo>
                      <a:pt x="-1" y="10015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258" name="Arc 148"/>
              <p:cNvSpPr>
                <a:spLocks/>
              </p:cNvSpPr>
              <p:nvPr/>
            </p:nvSpPr>
            <p:spPr bwMode="hidden">
              <a:xfrm>
                <a:off x="4199" y="502"/>
                <a:ext cx="299" cy="904"/>
              </a:xfrm>
              <a:custGeom>
                <a:avLst/>
                <a:gdLst>
                  <a:gd name="T0" fmla="*/ 0 w 31146"/>
                  <a:gd name="T1" fmla="*/ 0 h 21600"/>
                  <a:gd name="T2" fmla="*/ 0 w 31146"/>
                  <a:gd name="T3" fmla="*/ 0 h 21600"/>
                  <a:gd name="T4" fmla="*/ 0 w 31146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31146"/>
                  <a:gd name="T10" fmla="*/ 0 h 21600"/>
                  <a:gd name="T11" fmla="*/ 31146 w 31146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1146" h="21600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0409" y="0"/>
                      <a:pt x="27134" y="3585"/>
                      <a:pt x="31145" y="9561"/>
                    </a:cubicBezTo>
                  </a:path>
                  <a:path w="31146" h="21600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0409" y="0"/>
                      <a:pt x="27134" y="3585"/>
                      <a:pt x="31145" y="9561"/>
                    </a:cubicBezTo>
                    <a:lnTo>
                      <a:pt x="13212" y="21600"/>
                    </a:lnTo>
                    <a:lnTo>
                      <a:pt x="-1" y="4511"/>
                    </a:lnTo>
                    <a:close/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259" name="Freeform 149"/>
              <p:cNvSpPr>
                <a:spLocks/>
              </p:cNvSpPr>
              <p:nvPr/>
            </p:nvSpPr>
            <p:spPr bwMode="hidden">
              <a:xfrm flipH="1">
                <a:off x="3307" y="982"/>
                <a:ext cx="425" cy="597"/>
              </a:xfrm>
              <a:custGeom>
                <a:avLst/>
                <a:gdLst>
                  <a:gd name="T0" fmla="*/ 0 w 776"/>
                  <a:gd name="T1" fmla="*/ 0 h 2368"/>
                  <a:gd name="T2" fmla="*/ 7 w 776"/>
                  <a:gd name="T3" fmla="*/ 0 h 2368"/>
                  <a:gd name="T4" fmla="*/ 3 w 776"/>
                  <a:gd name="T5" fmla="*/ 0 h 2368"/>
                  <a:gd name="T6" fmla="*/ 9 w 776"/>
                  <a:gd name="T7" fmla="*/ 0 h 2368"/>
                  <a:gd name="T8" fmla="*/ 5 w 776"/>
                  <a:gd name="T9" fmla="*/ 0 h 2368"/>
                  <a:gd name="T10" fmla="*/ 10 w 776"/>
                  <a:gd name="T11" fmla="*/ 0 h 2368"/>
                  <a:gd name="T12" fmla="*/ 8 w 776"/>
                  <a:gd name="T13" fmla="*/ 0 h 2368"/>
                  <a:gd name="T14" fmla="*/ 13 w 776"/>
                  <a:gd name="T15" fmla="*/ 0 h 2368"/>
                  <a:gd name="T16" fmla="*/ 10 w 776"/>
                  <a:gd name="T17" fmla="*/ 0 h 2368"/>
                  <a:gd name="T18" fmla="*/ 14 w 776"/>
                  <a:gd name="T19" fmla="*/ 0 h 2368"/>
                  <a:gd name="T20" fmla="*/ 13 w 776"/>
                  <a:gd name="T21" fmla="*/ 0 h 2368"/>
                  <a:gd name="T22" fmla="*/ 15 w 776"/>
                  <a:gd name="T23" fmla="*/ 0 h 2368"/>
                  <a:gd name="T24" fmla="*/ 15 w 776"/>
                  <a:gd name="T25" fmla="*/ 0 h 2368"/>
                  <a:gd name="T26" fmla="*/ 18 w 776"/>
                  <a:gd name="T27" fmla="*/ 0 h 2368"/>
                  <a:gd name="T28" fmla="*/ 17 w 776"/>
                  <a:gd name="T29" fmla="*/ 0 h 2368"/>
                  <a:gd name="T30" fmla="*/ 20 w 776"/>
                  <a:gd name="T31" fmla="*/ 0 h 2368"/>
                  <a:gd name="T32" fmla="*/ 18 w 776"/>
                  <a:gd name="T33" fmla="*/ 1 h 2368"/>
                  <a:gd name="T34" fmla="*/ 20 w 776"/>
                  <a:gd name="T35" fmla="*/ 1 h 2368"/>
                  <a:gd name="T36" fmla="*/ 18 w 776"/>
                  <a:gd name="T37" fmla="*/ 1 h 2368"/>
                  <a:gd name="T38" fmla="*/ 21 w 776"/>
                  <a:gd name="T39" fmla="*/ 1 h 2368"/>
                  <a:gd name="T40" fmla="*/ 20 w 776"/>
                  <a:gd name="T41" fmla="*/ 1 h 2368"/>
                  <a:gd name="T42" fmla="*/ 21 w 776"/>
                  <a:gd name="T43" fmla="*/ 1 h 2368"/>
                  <a:gd name="T44" fmla="*/ 20 w 776"/>
                  <a:gd name="T45" fmla="*/ 1 h 2368"/>
                  <a:gd name="T46" fmla="*/ 21 w 776"/>
                  <a:gd name="T47" fmla="*/ 1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260" name="Freeform 150"/>
              <p:cNvSpPr>
                <a:spLocks/>
              </p:cNvSpPr>
              <p:nvPr/>
            </p:nvSpPr>
            <p:spPr bwMode="hidden">
              <a:xfrm flipH="1">
                <a:off x="3507" y="350"/>
                <a:ext cx="273" cy="598"/>
              </a:xfrm>
              <a:custGeom>
                <a:avLst/>
                <a:gdLst>
                  <a:gd name="T0" fmla="*/ 0 w 776"/>
                  <a:gd name="T1" fmla="*/ 0 h 2368"/>
                  <a:gd name="T2" fmla="*/ 0 w 776"/>
                  <a:gd name="T3" fmla="*/ 0 h 2368"/>
                  <a:gd name="T4" fmla="*/ 0 w 776"/>
                  <a:gd name="T5" fmla="*/ 0 h 2368"/>
                  <a:gd name="T6" fmla="*/ 1 w 776"/>
                  <a:gd name="T7" fmla="*/ 0 h 2368"/>
                  <a:gd name="T8" fmla="*/ 0 w 776"/>
                  <a:gd name="T9" fmla="*/ 0 h 2368"/>
                  <a:gd name="T10" fmla="*/ 1 w 776"/>
                  <a:gd name="T11" fmla="*/ 0 h 2368"/>
                  <a:gd name="T12" fmla="*/ 1 w 776"/>
                  <a:gd name="T13" fmla="*/ 0 h 2368"/>
                  <a:gd name="T14" fmla="*/ 1 w 776"/>
                  <a:gd name="T15" fmla="*/ 0 h 2368"/>
                  <a:gd name="T16" fmla="*/ 1 w 776"/>
                  <a:gd name="T17" fmla="*/ 0 h 2368"/>
                  <a:gd name="T18" fmla="*/ 1 w 776"/>
                  <a:gd name="T19" fmla="*/ 0 h 2368"/>
                  <a:gd name="T20" fmla="*/ 1 w 776"/>
                  <a:gd name="T21" fmla="*/ 0 h 2368"/>
                  <a:gd name="T22" fmla="*/ 1 w 776"/>
                  <a:gd name="T23" fmla="*/ 0 h 2368"/>
                  <a:gd name="T24" fmla="*/ 1 w 776"/>
                  <a:gd name="T25" fmla="*/ 0 h 2368"/>
                  <a:gd name="T26" fmla="*/ 1 w 776"/>
                  <a:gd name="T27" fmla="*/ 0 h 2368"/>
                  <a:gd name="T28" fmla="*/ 1 w 776"/>
                  <a:gd name="T29" fmla="*/ 0 h 2368"/>
                  <a:gd name="T30" fmla="*/ 1 w 776"/>
                  <a:gd name="T31" fmla="*/ 0 h 2368"/>
                  <a:gd name="T32" fmla="*/ 1 w 776"/>
                  <a:gd name="T33" fmla="*/ 1 h 2368"/>
                  <a:gd name="T34" fmla="*/ 1 w 776"/>
                  <a:gd name="T35" fmla="*/ 1 h 2368"/>
                  <a:gd name="T36" fmla="*/ 1 w 776"/>
                  <a:gd name="T37" fmla="*/ 1 h 2368"/>
                  <a:gd name="T38" fmla="*/ 1 w 776"/>
                  <a:gd name="T39" fmla="*/ 1 h 2368"/>
                  <a:gd name="T40" fmla="*/ 1 w 776"/>
                  <a:gd name="T41" fmla="*/ 1 h 2368"/>
                  <a:gd name="T42" fmla="*/ 1 w 776"/>
                  <a:gd name="T43" fmla="*/ 1 h 2368"/>
                  <a:gd name="T44" fmla="*/ 1 w 776"/>
                  <a:gd name="T45" fmla="*/ 1 h 2368"/>
                  <a:gd name="T46" fmla="*/ 1 w 776"/>
                  <a:gd name="T47" fmla="*/ 1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261" name="Freeform 151"/>
              <p:cNvSpPr>
                <a:spLocks/>
              </p:cNvSpPr>
              <p:nvPr/>
            </p:nvSpPr>
            <p:spPr bwMode="hidden">
              <a:xfrm flipH="1">
                <a:off x="3821" y="172"/>
                <a:ext cx="164" cy="597"/>
              </a:xfrm>
              <a:custGeom>
                <a:avLst/>
                <a:gdLst>
                  <a:gd name="T0" fmla="*/ 0 w 776"/>
                  <a:gd name="T1" fmla="*/ 0 h 2368"/>
                  <a:gd name="T2" fmla="*/ 0 w 776"/>
                  <a:gd name="T3" fmla="*/ 0 h 2368"/>
                  <a:gd name="T4" fmla="*/ 0 w 776"/>
                  <a:gd name="T5" fmla="*/ 0 h 2368"/>
                  <a:gd name="T6" fmla="*/ 0 w 776"/>
                  <a:gd name="T7" fmla="*/ 0 h 2368"/>
                  <a:gd name="T8" fmla="*/ 0 w 776"/>
                  <a:gd name="T9" fmla="*/ 0 h 2368"/>
                  <a:gd name="T10" fmla="*/ 0 w 776"/>
                  <a:gd name="T11" fmla="*/ 0 h 2368"/>
                  <a:gd name="T12" fmla="*/ 0 w 776"/>
                  <a:gd name="T13" fmla="*/ 0 h 2368"/>
                  <a:gd name="T14" fmla="*/ 0 w 776"/>
                  <a:gd name="T15" fmla="*/ 0 h 2368"/>
                  <a:gd name="T16" fmla="*/ 0 w 776"/>
                  <a:gd name="T17" fmla="*/ 0 h 2368"/>
                  <a:gd name="T18" fmla="*/ 0 w 776"/>
                  <a:gd name="T19" fmla="*/ 0 h 2368"/>
                  <a:gd name="T20" fmla="*/ 0 w 776"/>
                  <a:gd name="T21" fmla="*/ 0 h 2368"/>
                  <a:gd name="T22" fmla="*/ 0 w 776"/>
                  <a:gd name="T23" fmla="*/ 0 h 2368"/>
                  <a:gd name="T24" fmla="*/ 0 w 776"/>
                  <a:gd name="T25" fmla="*/ 0 h 2368"/>
                  <a:gd name="T26" fmla="*/ 0 w 776"/>
                  <a:gd name="T27" fmla="*/ 0 h 2368"/>
                  <a:gd name="T28" fmla="*/ 0 w 776"/>
                  <a:gd name="T29" fmla="*/ 0 h 2368"/>
                  <a:gd name="T30" fmla="*/ 0 w 776"/>
                  <a:gd name="T31" fmla="*/ 0 h 2368"/>
                  <a:gd name="T32" fmla="*/ 0 w 776"/>
                  <a:gd name="T33" fmla="*/ 1 h 2368"/>
                  <a:gd name="T34" fmla="*/ 0 w 776"/>
                  <a:gd name="T35" fmla="*/ 1 h 2368"/>
                  <a:gd name="T36" fmla="*/ 0 w 776"/>
                  <a:gd name="T37" fmla="*/ 1 h 2368"/>
                  <a:gd name="T38" fmla="*/ 0 w 776"/>
                  <a:gd name="T39" fmla="*/ 1 h 2368"/>
                  <a:gd name="T40" fmla="*/ 0 w 776"/>
                  <a:gd name="T41" fmla="*/ 1 h 2368"/>
                  <a:gd name="T42" fmla="*/ 0 w 776"/>
                  <a:gd name="T43" fmla="*/ 1 h 2368"/>
                  <a:gd name="T44" fmla="*/ 0 w 776"/>
                  <a:gd name="T45" fmla="*/ 1 h 2368"/>
                  <a:gd name="T46" fmla="*/ 0 w 776"/>
                  <a:gd name="T47" fmla="*/ 1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262" name="Freeform 152"/>
              <p:cNvSpPr>
                <a:spLocks/>
              </p:cNvSpPr>
              <p:nvPr/>
            </p:nvSpPr>
            <p:spPr bwMode="hidden">
              <a:xfrm>
                <a:off x="4841" y="894"/>
                <a:ext cx="395" cy="628"/>
              </a:xfrm>
              <a:custGeom>
                <a:avLst/>
                <a:gdLst>
                  <a:gd name="T0" fmla="*/ 0 w 776"/>
                  <a:gd name="T1" fmla="*/ 0 h 2368"/>
                  <a:gd name="T2" fmla="*/ 4 w 776"/>
                  <a:gd name="T3" fmla="*/ 0 h 2368"/>
                  <a:gd name="T4" fmla="*/ 2 w 776"/>
                  <a:gd name="T5" fmla="*/ 0 h 2368"/>
                  <a:gd name="T6" fmla="*/ 6 w 776"/>
                  <a:gd name="T7" fmla="*/ 0 h 2368"/>
                  <a:gd name="T8" fmla="*/ 4 w 776"/>
                  <a:gd name="T9" fmla="*/ 0 h 2368"/>
                  <a:gd name="T10" fmla="*/ 7 w 776"/>
                  <a:gd name="T11" fmla="*/ 0 h 2368"/>
                  <a:gd name="T12" fmla="*/ 5 w 776"/>
                  <a:gd name="T13" fmla="*/ 0 h 2368"/>
                  <a:gd name="T14" fmla="*/ 8 w 776"/>
                  <a:gd name="T15" fmla="*/ 0 h 2368"/>
                  <a:gd name="T16" fmla="*/ 7 w 776"/>
                  <a:gd name="T17" fmla="*/ 0 h 2368"/>
                  <a:gd name="T18" fmla="*/ 9 w 776"/>
                  <a:gd name="T19" fmla="*/ 0 h 2368"/>
                  <a:gd name="T20" fmla="*/ 8 w 776"/>
                  <a:gd name="T21" fmla="*/ 0 h 2368"/>
                  <a:gd name="T22" fmla="*/ 10 w 776"/>
                  <a:gd name="T23" fmla="*/ 0 h 2368"/>
                  <a:gd name="T24" fmla="*/ 10 w 776"/>
                  <a:gd name="T25" fmla="*/ 0 h 2368"/>
                  <a:gd name="T26" fmla="*/ 12 w 776"/>
                  <a:gd name="T27" fmla="*/ 0 h 2368"/>
                  <a:gd name="T28" fmla="*/ 11 w 776"/>
                  <a:gd name="T29" fmla="*/ 1 h 2368"/>
                  <a:gd name="T30" fmla="*/ 12 w 776"/>
                  <a:gd name="T31" fmla="*/ 1 h 2368"/>
                  <a:gd name="T32" fmla="*/ 12 w 776"/>
                  <a:gd name="T33" fmla="*/ 1 h 2368"/>
                  <a:gd name="T34" fmla="*/ 12 w 776"/>
                  <a:gd name="T35" fmla="*/ 1 h 2368"/>
                  <a:gd name="T36" fmla="*/ 12 w 776"/>
                  <a:gd name="T37" fmla="*/ 1 h 2368"/>
                  <a:gd name="T38" fmla="*/ 13 w 776"/>
                  <a:gd name="T39" fmla="*/ 1 h 2368"/>
                  <a:gd name="T40" fmla="*/ 12 w 776"/>
                  <a:gd name="T41" fmla="*/ 1 h 2368"/>
                  <a:gd name="T42" fmla="*/ 13 w 776"/>
                  <a:gd name="T43" fmla="*/ 1 h 2368"/>
                  <a:gd name="T44" fmla="*/ 12 w 776"/>
                  <a:gd name="T45" fmla="*/ 1 h 2368"/>
                  <a:gd name="T46" fmla="*/ 13 w 776"/>
                  <a:gd name="T47" fmla="*/ 1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263" name="Freeform 153"/>
              <p:cNvSpPr>
                <a:spLocks/>
              </p:cNvSpPr>
              <p:nvPr/>
            </p:nvSpPr>
            <p:spPr bwMode="hidden">
              <a:xfrm>
                <a:off x="4636" y="576"/>
                <a:ext cx="595" cy="419"/>
              </a:xfrm>
              <a:custGeom>
                <a:avLst/>
                <a:gdLst>
                  <a:gd name="T0" fmla="*/ 0 w 776"/>
                  <a:gd name="T1" fmla="*/ 0 h 2368"/>
                  <a:gd name="T2" fmla="*/ 49 w 776"/>
                  <a:gd name="T3" fmla="*/ 0 h 2368"/>
                  <a:gd name="T4" fmla="*/ 20 w 776"/>
                  <a:gd name="T5" fmla="*/ 0 h 2368"/>
                  <a:gd name="T6" fmla="*/ 69 w 776"/>
                  <a:gd name="T7" fmla="*/ 0 h 2368"/>
                  <a:gd name="T8" fmla="*/ 39 w 776"/>
                  <a:gd name="T9" fmla="*/ 0 h 2368"/>
                  <a:gd name="T10" fmla="*/ 78 w 776"/>
                  <a:gd name="T11" fmla="*/ 0 h 2368"/>
                  <a:gd name="T12" fmla="*/ 59 w 776"/>
                  <a:gd name="T13" fmla="*/ 0 h 2368"/>
                  <a:gd name="T14" fmla="*/ 97 w 776"/>
                  <a:gd name="T15" fmla="*/ 0 h 2368"/>
                  <a:gd name="T16" fmla="*/ 78 w 776"/>
                  <a:gd name="T17" fmla="*/ 0 h 2368"/>
                  <a:gd name="T18" fmla="*/ 107 w 776"/>
                  <a:gd name="T19" fmla="*/ 0 h 2368"/>
                  <a:gd name="T20" fmla="*/ 97 w 776"/>
                  <a:gd name="T21" fmla="*/ 0 h 2368"/>
                  <a:gd name="T22" fmla="*/ 117 w 776"/>
                  <a:gd name="T23" fmla="*/ 0 h 2368"/>
                  <a:gd name="T24" fmla="*/ 117 w 776"/>
                  <a:gd name="T25" fmla="*/ 0 h 2368"/>
                  <a:gd name="T26" fmla="*/ 136 w 776"/>
                  <a:gd name="T27" fmla="*/ 0 h 2368"/>
                  <a:gd name="T28" fmla="*/ 127 w 776"/>
                  <a:gd name="T29" fmla="*/ 0 h 2368"/>
                  <a:gd name="T30" fmla="*/ 146 w 776"/>
                  <a:gd name="T31" fmla="*/ 0 h 2368"/>
                  <a:gd name="T32" fmla="*/ 136 w 776"/>
                  <a:gd name="T33" fmla="*/ 0 h 2368"/>
                  <a:gd name="T34" fmla="*/ 146 w 776"/>
                  <a:gd name="T35" fmla="*/ 0 h 2368"/>
                  <a:gd name="T36" fmla="*/ 136 w 776"/>
                  <a:gd name="T37" fmla="*/ 0 h 2368"/>
                  <a:gd name="T38" fmla="*/ 156 w 776"/>
                  <a:gd name="T39" fmla="*/ 0 h 2368"/>
                  <a:gd name="T40" fmla="*/ 146 w 776"/>
                  <a:gd name="T41" fmla="*/ 0 h 2368"/>
                  <a:gd name="T42" fmla="*/ 156 w 776"/>
                  <a:gd name="T43" fmla="*/ 0 h 2368"/>
                  <a:gd name="T44" fmla="*/ 146 w 776"/>
                  <a:gd name="T45" fmla="*/ 0 h 2368"/>
                  <a:gd name="T46" fmla="*/ 156 w 776"/>
                  <a:gd name="T47" fmla="*/ 0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264" name="Freeform 154"/>
              <p:cNvSpPr>
                <a:spLocks/>
              </p:cNvSpPr>
              <p:nvPr/>
            </p:nvSpPr>
            <p:spPr bwMode="hidden">
              <a:xfrm>
                <a:off x="4658" y="132"/>
                <a:ext cx="260" cy="562"/>
              </a:xfrm>
              <a:custGeom>
                <a:avLst/>
                <a:gdLst>
                  <a:gd name="T0" fmla="*/ 0 w 776"/>
                  <a:gd name="T1" fmla="*/ 0 h 2368"/>
                  <a:gd name="T2" fmla="*/ 0 w 776"/>
                  <a:gd name="T3" fmla="*/ 0 h 2368"/>
                  <a:gd name="T4" fmla="*/ 0 w 776"/>
                  <a:gd name="T5" fmla="*/ 0 h 2368"/>
                  <a:gd name="T6" fmla="*/ 0 w 776"/>
                  <a:gd name="T7" fmla="*/ 0 h 2368"/>
                  <a:gd name="T8" fmla="*/ 0 w 776"/>
                  <a:gd name="T9" fmla="*/ 0 h 2368"/>
                  <a:gd name="T10" fmla="*/ 1 w 776"/>
                  <a:gd name="T11" fmla="*/ 0 h 2368"/>
                  <a:gd name="T12" fmla="*/ 0 w 776"/>
                  <a:gd name="T13" fmla="*/ 0 h 2368"/>
                  <a:gd name="T14" fmla="*/ 1 w 776"/>
                  <a:gd name="T15" fmla="*/ 0 h 2368"/>
                  <a:gd name="T16" fmla="*/ 1 w 776"/>
                  <a:gd name="T17" fmla="*/ 0 h 2368"/>
                  <a:gd name="T18" fmla="*/ 1 w 776"/>
                  <a:gd name="T19" fmla="*/ 0 h 2368"/>
                  <a:gd name="T20" fmla="*/ 1 w 776"/>
                  <a:gd name="T21" fmla="*/ 0 h 2368"/>
                  <a:gd name="T22" fmla="*/ 1 w 776"/>
                  <a:gd name="T23" fmla="*/ 0 h 2368"/>
                  <a:gd name="T24" fmla="*/ 1 w 776"/>
                  <a:gd name="T25" fmla="*/ 0 h 2368"/>
                  <a:gd name="T26" fmla="*/ 1 w 776"/>
                  <a:gd name="T27" fmla="*/ 0 h 2368"/>
                  <a:gd name="T28" fmla="*/ 1 w 776"/>
                  <a:gd name="T29" fmla="*/ 0 h 2368"/>
                  <a:gd name="T30" fmla="*/ 1 w 776"/>
                  <a:gd name="T31" fmla="*/ 0 h 2368"/>
                  <a:gd name="T32" fmla="*/ 1 w 776"/>
                  <a:gd name="T33" fmla="*/ 0 h 2368"/>
                  <a:gd name="T34" fmla="*/ 1 w 776"/>
                  <a:gd name="T35" fmla="*/ 0 h 2368"/>
                  <a:gd name="T36" fmla="*/ 1 w 776"/>
                  <a:gd name="T37" fmla="*/ 0 h 2368"/>
                  <a:gd name="T38" fmla="*/ 1 w 776"/>
                  <a:gd name="T39" fmla="*/ 0 h 2368"/>
                  <a:gd name="T40" fmla="*/ 1 w 776"/>
                  <a:gd name="T41" fmla="*/ 0 h 2368"/>
                  <a:gd name="T42" fmla="*/ 1 w 776"/>
                  <a:gd name="T43" fmla="*/ 0 h 2368"/>
                  <a:gd name="T44" fmla="*/ 1 w 776"/>
                  <a:gd name="T45" fmla="*/ 0 h 2368"/>
                  <a:gd name="T46" fmla="*/ 1 w 776"/>
                  <a:gd name="T47" fmla="*/ 0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265" name="Freeform 155"/>
              <p:cNvSpPr>
                <a:spLocks/>
              </p:cNvSpPr>
              <p:nvPr/>
            </p:nvSpPr>
            <p:spPr bwMode="hidden">
              <a:xfrm rot="-1346631">
                <a:off x="4401" y="599"/>
                <a:ext cx="174" cy="329"/>
              </a:xfrm>
              <a:custGeom>
                <a:avLst/>
                <a:gdLst>
                  <a:gd name="T0" fmla="*/ 0 w 776"/>
                  <a:gd name="T1" fmla="*/ 0 h 2368"/>
                  <a:gd name="T2" fmla="*/ 0 w 776"/>
                  <a:gd name="T3" fmla="*/ 0 h 2368"/>
                  <a:gd name="T4" fmla="*/ 0 w 776"/>
                  <a:gd name="T5" fmla="*/ 0 h 2368"/>
                  <a:gd name="T6" fmla="*/ 0 w 776"/>
                  <a:gd name="T7" fmla="*/ 0 h 2368"/>
                  <a:gd name="T8" fmla="*/ 0 w 776"/>
                  <a:gd name="T9" fmla="*/ 0 h 2368"/>
                  <a:gd name="T10" fmla="*/ 0 w 776"/>
                  <a:gd name="T11" fmla="*/ 0 h 2368"/>
                  <a:gd name="T12" fmla="*/ 0 w 776"/>
                  <a:gd name="T13" fmla="*/ 0 h 2368"/>
                  <a:gd name="T14" fmla="*/ 0 w 776"/>
                  <a:gd name="T15" fmla="*/ 0 h 2368"/>
                  <a:gd name="T16" fmla="*/ 0 w 776"/>
                  <a:gd name="T17" fmla="*/ 0 h 2368"/>
                  <a:gd name="T18" fmla="*/ 0 w 776"/>
                  <a:gd name="T19" fmla="*/ 0 h 2368"/>
                  <a:gd name="T20" fmla="*/ 0 w 776"/>
                  <a:gd name="T21" fmla="*/ 0 h 2368"/>
                  <a:gd name="T22" fmla="*/ 0 w 776"/>
                  <a:gd name="T23" fmla="*/ 0 h 2368"/>
                  <a:gd name="T24" fmla="*/ 0 w 776"/>
                  <a:gd name="T25" fmla="*/ 0 h 2368"/>
                  <a:gd name="T26" fmla="*/ 0 w 776"/>
                  <a:gd name="T27" fmla="*/ 0 h 2368"/>
                  <a:gd name="T28" fmla="*/ 0 w 776"/>
                  <a:gd name="T29" fmla="*/ 0 h 2368"/>
                  <a:gd name="T30" fmla="*/ 0 w 776"/>
                  <a:gd name="T31" fmla="*/ 0 h 2368"/>
                  <a:gd name="T32" fmla="*/ 0 w 776"/>
                  <a:gd name="T33" fmla="*/ 0 h 2368"/>
                  <a:gd name="T34" fmla="*/ 0 w 776"/>
                  <a:gd name="T35" fmla="*/ 0 h 2368"/>
                  <a:gd name="T36" fmla="*/ 0 w 776"/>
                  <a:gd name="T37" fmla="*/ 0 h 2368"/>
                  <a:gd name="T38" fmla="*/ 0 w 776"/>
                  <a:gd name="T39" fmla="*/ 0 h 2368"/>
                  <a:gd name="T40" fmla="*/ 0 w 776"/>
                  <a:gd name="T41" fmla="*/ 0 h 2368"/>
                  <a:gd name="T42" fmla="*/ 0 w 776"/>
                  <a:gd name="T43" fmla="*/ 0 h 2368"/>
                  <a:gd name="T44" fmla="*/ 0 w 776"/>
                  <a:gd name="T45" fmla="*/ 0 h 2368"/>
                  <a:gd name="T46" fmla="*/ 0 w 776"/>
                  <a:gd name="T47" fmla="*/ 0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266" name="Freeform 156"/>
              <p:cNvSpPr>
                <a:spLocks/>
              </p:cNvSpPr>
              <p:nvPr/>
            </p:nvSpPr>
            <p:spPr bwMode="hidden">
              <a:xfrm rot="1346631" flipH="1">
                <a:off x="3783" y="590"/>
                <a:ext cx="173" cy="329"/>
              </a:xfrm>
              <a:custGeom>
                <a:avLst/>
                <a:gdLst>
                  <a:gd name="T0" fmla="*/ 0 w 776"/>
                  <a:gd name="T1" fmla="*/ 0 h 2368"/>
                  <a:gd name="T2" fmla="*/ 0 w 776"/>
                  <a:gd name="T3" fmla="*/ 0 h 2368"/>
                  <a:gd name="T4" fmla="*/ 0 w 776"/>
                  <a:gd name="T5" fmla="*/ 0 h 2368"/>
                  <a:gd name="T6" fmla="*/ 0 w 776"/>
                  <a:gd name="T7" fmla="*/ 0 h 2368"/>
                  <a:gd name="T8" fmla="*/ 0 w 776"/>
                  <a:gd name="T9" fmla="*/ 0 h 2368"/>
                  <a:gd name="T10" fmla="*/ 0 w 776"/>
                  <a:gd name="T11" fmla="*/ 0 h 2368"/>
                  <a:gd name="T12" fmla="*/ 0 w 776"/>
                  <a:gd name="T13" fmla="*/ 0 h 2368"/>
                  <a:gd name="T14" fmla="*/ 0 w 776"/>
                  <a:gd name="T15" fmla="*/ 0 h 2368"/>
                  <a:gd name="T16" fmla="*/ 0 w 776"/>
                  <a:gd name="T17" fmla="*/ 0 h 2368"/>
                  <a:gd name="T18" fmla="*/ 0 w 776"/>
                  <a:gd name="T19" fmla="*/ 0 h 2368"/>
                  <a:gd name="T20" fmla="*/ 0 w 776"/>
                  <a:gd name="T21" fmla="*/ 0 h 2368"/>
                  <a:gd name="T22" fmla="*/ 0 w 776"/>
                  <a:gd name="T23" fmla="*/ 0 h 2368"/>
                  <a:gd name="T24" fmla="*/ 0 w 776"/>
                  <a:gd name="T25" fmla="*/ 0 h 2368"/>
                  <a:gd name="T26" fmla="*/ 0 w 776"/>
                  <a:gd name="T27" fmla="*/ 0 h 2368"/>
                  <a:gd name="T28" fmla="*/ 0 w 776"/>
                  <a:gd name="T29" fmla="*/ 0 h 2368"/>
                  <a:gd name="T30" fmla="*/ 0 w 776"/>
                  <a:gd name="T31" fmla="*/ 0 h 2368"/>
                  <a:gd name="T32" fmla="*/ 0 w 776"/>
                  <a:gd name="T33" fmla="*/ 0 h 2368"/>
                  <a:gd name="T34" fmla="*/ 0 w 776"/>
                  <a:gd name="T35" fmla="*/ 0 h 2368"/>
                  <a:gd name="T36" fmla="*/ 0 w 776"/>
                  <a:gd name="T37" fmla="*/ 0 h 2368"/>
                  <a:gd name="T38" fmla="*/ 0 w 776"/>
                  <a:gd name="T39" fmla="*/ 0 h 2368"/>
                  <a:gd name="T40" fmla="*/ 0 w 776"/>
                  <a:gd name="T41" fmla="*/ 0 h 2368"/>
                  <a:gd name="T42" fmla="*/ 0 w 776"/>
                  <a:gd name="T43" fmla="*/ 0 h 2368"/>
                  <a:gd name="T44" fmla="*/ 0 w 776"/>
                  <a:gd name="T45" fmla="*/ 0 h 2368"/>
                  <a:gd name="T46" fmla="*/ 0 w 776"/>
                  <a:gd name="T47" fmla="*/ 0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7373" name="Group 157"/>
          <p:cNvGrpSpPr>
            <a:grpSpLocks/>
          </p:cNvGrpSpPr>
          <p:nvPr/>
        </p:nvGrpSpPr>
        <p:grpSpPr bwMode="auto">
          <a:xfrm>
            <a:off x="6948488" y="3357563"/>
            <a:ext cx="2195512" cy="3240087"/>
            <a:chOff x="3115" y="0"/>
            <a:chExt cx="2170" cy="2486"/>
          </a:xfrm>
        </p:grpSpPr>
        <p:grpSp>
          <p:nvGrpSpPr>
            <p:cNvPr id="4105" name="Group 158"/>
            <p:cNvGrpSpPr>
              <a:grpSpLocks/>
            </p:cNvGrpSpPr>
            <p:nvPr/>
          </p:nvGrpSpPr>
          <p:grpSpPr bwMode="auto">
            <a:xfrm>
              <a:off x="4080" y="1910"/>
              <a:ext cx="768" cy="576"/>
              <a:chOff x="0" y="0"/>
              <a:chExt cx="768" cy="576"/>
            </a:xfrm>
          </p:grpSpPr>
          <p:sp>
            <p:nvSpPr>
              <p:cNvPr id="4237" name="Oval 159"/>
              <p:cNvSpPr>
                <a:spLocks noChangeArrowheads="1"/>
              </p:cNvSpPr>
              <p:nvPr/>
            </p:nvSpPr>
            <p:spPr bwMode="hidden">
              <a:xfrm>
                <a:off x="0" y="0"/>
                <a:ext cx="768" cy="576"/>
              </a:xfrm>
              <a:prstGeom prst="ellipse">
                <a:avLst/>
              </a:prstGeom>
              <a:gradFill rotWithShape="1">
                <a:gsLst>
                  <a:gs pos="0">
                    <a:srgbClr val="760076"/>
                  </a:gs>
                  <a:gs pos="100000">
                    <a:srgbClr val="FF00FF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vi-VN" altLang="en-US">
                  <a:cs typeface="Arial" pitchFamily="34" charset="0"/>
                </a:endParaRPr>
              </a:p>
            </p:txBody>
          </p:sp>
          <p:sp>
            <p:nvSpPr>
              <p:cNvPr id="4238" name="Oval 160"/>
              <p:cNvSpPr>
                <a:spLocks noChangeArrowheads="1"/>
              </p:cNvSpPr>
              <p:nvPr/>
            </p:nvSpPr>
            <p:spPr bwMode="hidden">
              <a:xfrm>
                <a:off x="276" y="252"/>
                <a:ext cx="185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vi-VN" altLang="en-US">
                  <a:cs typeface="Arial" pitchFamily="34" charset="0"/>
                </a:endParaRPr>
              </a:p>
            </p:txBody>
          </p:sp>
        </p:grpSp>
        <p:grpSp>
          <p:nvGrpSpPr>
            <p:cNvPr id="4106" name="Group 161"/>
            <p:cNvGrpSpPr>
              <a:grpSpLocks/>
            </p:cNvGrpSpPr>
            <p:nvPr/>
          </p:nvGrpSpPr>
          <p:grpSpPr bwMode="auto">
            <a:xfrm>
              <a:off x="4257" y="1103"/>
              <a:ext cx="768" cy="576"/>
              <a:chOff x="0" y="0"/>
              <a:chExt cx="768" cy="576"/>
            </a:xfrm>
          </p:grpSpPr>
          <p:sp>
            <p:nvSpPr>
              <p:cNvPr id="4235" name="Oval 162"/>
              <p:cNvSpPr>
                <a:spLocks noChangeArrowheads="1"/>
              </p:cNvSpPr>
              <p:nvPr/>
            </p:nvSpPr>
            <p:spPr bwMode="hidden">
              <a:xfrm>
                <a:off x="0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1"/>
                  </a:gs>
                  <a:gs pos="100000">
                    <a:srgbClr val="00FF00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vi-VN" altLang="en-US">
                  <a:cs typeface="Arial" pitchFamily="34" charset="0"/>
                </a:endParaRPr>
              </a:p>
            </p:txBody>
          </p:sp>
          <p:sp>
            <p:nvSpPr>
              <p:cNvPr id="4236" name="Oval 163"/>
              <p:cNvSpPr>
                <a:spLocks noChangeArrowheads="1"/>
              </p:cNvSpPr>
              <p:nvPr/>
            </p:nvSpPr>
            <p:spPr bwMode="hidden">
              <a:xfrm>
                <a:off x="276" y="252"/>
                <a:ext cx="185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vi-VN" altLang="en-US">
                  <a:cs typeface="Arial" pitchFamily="34" charset="0"/>
                </a:endParaRPr>
              </a:p>
            </p:txBody>
          </p:sp>
        </p:grpSp>
        <p:grpSp>
          <p:nvGrpSpPr>
            <p:cNvPr id="4107" name="Group 164"/>
            <p:cNvGrpSpPr>
              <a:grpSpLocks/>
            </p:cNvGrpSpPr>
            <p:nvPr/>
          </p:nvGrpSpPr>
          <p:grpSpPr bwMode="auto">
            <a:xfrm>
              <a:off x="3134" y="0"/>
              <a:ext cx="768" cy="576"/>
              <a:chOff x="0" y="0"/>
              <a:chExt cx="768" cy="576"/>
            </a:xfrm>
          </p:grpSpPr>
          <p:sp>
            <p:nvSpPr>
              <p:cNvPr id="4233" name="Oval 165"/>
              <p:cNvSpPr>
                <a:spLocks noChangeArrowheads="1"/>
              </p:cNvSpPr>
              <p:nvPr/>
            </p:nvSpPr>
            <p:spPr bwMode="hidden">
              <a:xfrm>
                <a:off x="0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1"/>
                  </a:gs>
                  <a:gs pos="100000">
                    <a:srgbClr val="0000FF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vi-VN" altLang="en-US">
                  <a:cs typeface="Arial" pitchFamily="34" charset="0"/>
                </a:endParaRPr>
              </a:p>
            </p:txBody>
          </p:sp>
          <p:sp>
            <p:nvSpPr>
              <p:cNvPr id="4234" name="Oval 166"/>
              <p:cNvSpPr>
                <a:spLocks noChangeArrowheads="1"/>
              </p:cNvSpPr>
              <p:nvPr/>
            </p:nvSpPr>
            <p:spPr bwMode="hidden">
              <a:xfrm>
                <a:off x="276" y="252"/>
                <a:ext cx="185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vi-VN" altLang="en-US">
                  <a:cs typeface="Arial" pitchFamily="34" charset="0"/>
                </a:endParaRPr>
              </a:p>
            </p:txBody>
          </p:sp>
        </p:grpSp>
        <p:grpSp>
          <p:nvGrpSpPr>
            <p:cNvPr id="4108" name="Group 167"/>
            <p:cNvGrpSpPr>
              <a:grpSpLocks/>
            </p:cNvGrpSpPr>
            <p:nvPr/>
          </p:nvGrpSpPr>
          <p:grpSpPr bwMode="auto">
            <a:xfrm>
              <a:off x="3115" y="0"/>
              <a:ext cx="2170" cy="1702"/>
              <a:chOff x="3115" y="0"/>
              <a:chExt cx="2170" cy="1702"/>
            </a:xfrm>
          </p:grpSpPr>
          <p:grpSp>
            <p:nvGrpSpPr>
              <p:cNvPr id="4109" name="Group 168"/>
              <p:cNvGrpSpPr>
                <a:grpSpLocks/>
              </p:cNvGrpSpPr>
              <p:nvPr/>
            </p:nvGrpSpPr>
            <p:grpSpPr bwMode="auto">
              <a:xfrm>
                <a:off x="3640" y="308"/>
                <a:ext cx="1145" cy="844"/>
                <a:chOff x="1265" y="814"/>
                <a:chExt cx="2919" cy="2151"/>
              </a:xfrm>
            </p:grpSpPr>
            <p:sp>
              <p:nvSpPr>
                <p:cNvPr id="4231" name="Oval 169"/>
                <p:cNvSpPr>
                  <a:spLocks noChangeArrowheads="1"/>
                </p:cNvSpPr>
                <p:nvPr/>
              </p:nvSpPr>
              <p:spPr bwMode="hidden">
                <a:xfrm>
                  <a:off x="1265" y="814"/>
                  <a:ext cx="2919" cy="2151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2"/>
                    </a:gs>
                    <a:gs pos="100000">
                      <a:schemeClr val="bg1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eaLnBrk="1" hangingPunct="1"/>
                  <a:endParaRPr lang="vi-VN" altLang="en-US">
                    <a:cs typeface="Arial" pitchFamily="34" charset="0"/>
                  </a:endParaRPr>
                </a:p>
              </p:txBody>
            </p:sp>
            <p:sp>
              <p:nvSpPr>
                <p:cNvPr id="4232" name="Oval 170"/>
                <p:cNvSpPr>
                  <a:spLocks noChangeArrowheads="1"/>
                </p:cNvSpPr>
                <p:nvPr/>
              </p:nvSpPr>
              <p:spPr bwMode="hidden">
                <a:xfrm>
                  <a:off x="2380" y="1601"/>
                  <a:ext cx="579" cy="406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2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eaLnBrk="1" hangingPunct="1"/>
                  <a:endParaRPr lang="vi-VN" altLang="en-US">
                    <a:cs typeface="Arial" pitchFamily="34" charset="0"/>
                  </a:endParaRPr>
                </a:p>
              </p:txBody>
            </p:sp>
          </p:grpSp>
          <p:grpSp>
            <p:nvGrpSpPr>
              <p:cNvPr id="4110" name="Group 171"/>
              <p:cNvGrpSpPr>
                <a:grpSpLocks/>
              </p:cNvGrpSpPr>
              <p:nvPr/>
            </p:nvGrpSpPr>
            <p:grpSpPr bwMode="auto">
              <a:xfrm>
                <a:off x="3115" y="0"/>
                <a:ext cx="2145" cy="1702"/>
                <a:chOff x="3115" y="0"/>
                <a:chExt cx="2145" cy="1702"/>
              </a:xfrm>
            </p:grpSpPr>
            <p:grpSp>
              <p:nvGrpSpPr>
                <p:cNvPr id="4133" name="Group 172"/>
                <p:cNvGrpSpPr>
                  <a:grpSpLocks/>
                </p:cNvGrpSpPr>
                <p:nvPr/>
              </p:nvGrpSpPr>
              <p:grpSpPr bwMode="auto">
                <a:xfrm>
                  <a:off x="4505" y="589"/>
                  <a:ext cx="493" cy="912"/>
                  <a:chOff x="3471" y="1530"/>
                  <a:chExt cx="1258" cy="2327"/>
                </a:xfrm>
              </p:grpSpPr>
              <p:sp>
                <p:nvSpPr>
                  <p:cNvPr id="4229" name="Freeform 173"/>
                  <p:cNvSpPr>
                    <a:spLocks/>
                  </p:cNvSpPr>
                  <p:nvPr/>
                </p:nvSpPr>
                <p:spPr bwMode="hidden">
                  <a:xfrm rot="2711884">
                    <a:off x="2765" y="2236"/>
                    <a:ext cx="1724" cy="312"/>
                  </a:xfrm>
                  <a:custGeom>
                    <a:avLst/>
                    <a:gdLst>
                      <a:gd name="T0" fmla="*/ 0 w 2736"/>
                      <a:gd name="T1" fmla="*/ 28 h 504"/>
                      <a:gd name="T2" fmla="*/ 54 w 2736"/>
                      <a:gd name="T3" fmla="*/ 9 h 504"/>
                      <a:gd name="T4" fmla="*/ 111 w 2736"/>
                      <a:gd name="T5" fmla="*/ 1 h 504"/>
                      <a:gd name="T6" fmla="*/ 171 w 2736"/>
                      <a:gd name="T7" fmla="*/ 1 h 504"/>
                      <a:gd name="T8" fmla="*/ 170 w 2736"/>
                      <a:gd name="T9" fmla="*/ 6 h 504"/>
                      <a:gd name="T10" fmla="*/ 111 w 2736"/>
                      <a:gd name="T11" fmla="*/ 6 h 504"/>
                      <a:gd name="T12" fmla="*/ 41 w 2736"/>
                      <a:gd name="T13" fmla="*/ 17 h 504"/>
                      <a:gd name="T14" fmla="*/ 0 w 2736"/>
                      <a:gd name="T15" fmla="*/ 28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230" name="Freeform 174"/>
                  <p:cNvSpPr>
                    <a:spLocks/>
                  </p:cNvSpPr>
                  <p:nvPr/>
                </p:nvSpPr>
                <p:spPr bwMode="hidden">
                  <a:xfrm rot="2711884">
                    <a:off x="4021" y="3150"/>
                    <a:ext cx="925" cy="490"/>
                  </a:xfrm>
                  <a:custGeom>
                    <a:avLst/>
                    <a:gdLst>
                      <a:gd name="T0" fmla="*/ 1 w 1769"/>
                      <a:gd name="T1" fmla="*/ 1 h 791"/>
                      <a:gd name="T2" fmla="*/ 10 w 1769"/>
                      <a:gd name="T3" fmla="*/ 4 h 791"/>
                      <a:gd name="T4" fmla="*/ 24 w 1769"/>
                      <a:gd name="T5" fmla="*/ 12 h 791"/>
                      <a:gd name="T6" fmla="*/ 33 w 1769"/>
                      <a:gd name="T7" fmla="*/ 25 h 791"/>
                      <a:gd name="T8" fmla="*/ 36 w 1769"/>
                      <a:gd name="T9" fmla="*/ 35 h 791"/>
                      <a:gd name="T10" fmla="*/ 35 w 1769"/>
                      <a:gd name="T11" fmla="*/ 45 h 791"/>
                      <a:gd name="T12" fmla="*/ 32 w 1769"/>
                      <a:gd name="T13" fmla="*/ 36 h 791"/>
                      <a:gd name="T14" fmla="*/ 28 w 1769"/>
                      <a:gd name="T15" fmla="*/ 26 h 791"/>
                      <a:gd name="T16" fmla="*/ 22 w 1769"/>
                      <a:gd name="T17" fmla="*/ 17 h 791"/>
                      <a:gd name="T18" fmla="*/ 12 w 1769"/>
                      <a:gd name="T19" fmla="*/ 9 h 791"/>
                      <a:gd name="T20" fmla="*/ 0 w 1769"/>
                      <a:gd name="T21" fmla="*/ 4 h 791"/>
                      <a:gd name="T22" fmla="*/ 1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134" name="Group 175"/>
                <p:cNvGrpSpPr>
                  <a:grpSpLocks/>
                </p:cNvGrpSpPr>
                <p:nvPr/>
              </p:nvGrpSpPr>
              <p:grpSpPr bwMode="auto">
                <a:xfrm>
                  <a:off x="4267" y="781"/>
                  <a:ext cx="966" cy="522"/>
                  <a:chOff x="2864" y="2019"/>
                  <a:chExt cx="2463" cy="1332"/>
                </a:xfrm>
              </p:grpSpPr>
              <p:sp>
                <p:nvSpPr>
                  <p:cNvPr id="4227" name="Freeform 176"/>
                  <p:cNvSpPr>
                    <a:spLocks/>
                  </p:cNvSpPr>
                  <p:nvPr/>
                </p:nvSpPr>
                <p:spPr bwMode="hidden">
                  <a:xfrm rot="2104081">
                    <a:off x="2864" y="2019"/>
                    <a:ext cx="1814" cy="347"/>
                  </a:xfrm>
                  <a:custGeom>
                    <a:avLst/>
                    <a:gdLst>
                      <a:gd name="T0" fmla="*/ 0 w 2736"/>
                      <a:gd name="T1" fmla="*/ 54 h 504"/>
                      <a:gd name="T2" fmla="*/ 74 w 2736"/>
                      <a:gd name="T3" fmla="*/ 18 h 504"/>
                      <a:gd name="T4" fmla="*/ 151 w 2736"/>
                      <a:gd name="T5" fmla="*/ 3 h 504"/>
                      <a:gd name="T6" fmla="*/ 233 w 2736"/>
                      <a:gd name="T7" fmla="*/ 3 h 504"/>
                      <a:gd name="T8" fmla="*/ 231 w 2736"/>
                      <a:gd name="T9" fmla="*/ 11 h 504"/>
                      <a:gd name="T10" fmla="*/ 150 w 2736"/>
                      <a:gd name="T11" fmla="*/ 11 h 504"/>
                      <a:gd name="T12" fmla="*/ 56 w 2736"/>
                      <a:gd name="T13" fmla="*/ 31 h 504"/>
                      <a:gd name="T14" fmla="*/ 0 w 2736"/>
                      <a:gd name="T15" fmla="*/ 54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228" name="Freeform 177"/>
                  <p:cNvSpPr>
                    <a:spLocks/>
                  </p:cNvSpPr>
                  <p:nvPr/>
                </p:nvSpPr>
                <p:spPr bwMode="hidden">
                  <a:xfrm rot="2104081">
                    <a:off x="4353" y="2806"/>
                    <a:ext cx="974" cy="545"/>
                  </a:xfrm>
                  <a:custGeom>
                    <a:avLst/>
                    <a:gdLst>
                      <a:gd name="T0" fmla="*/ 1 w 1769"/>
                      <a:gd name="T1" fmla="*/ 1 h 791"/>
                      <a:gd name="T2" fmla="*/ 14 w 1769"/>
                      <a:gd name="T3" fmla="*/ 6 h 791"/>
                      <a:gd name="T4" fmla="*/ 32 w 1769"/>
                      <a:gd name="T5" fmla="*/ 21 h 791"/>
                      <a:gd name="T6" fmla="*/ 45 w 1769"/>
                      <a:gd name="T7" fmla="*/ 46 h 791"/>
                      <a:gd name="T8" fmla="*/ 49 w 1769"/>
                      <a:gd name="T9" fmla="*/ 65 h 791"/>
                      <a:gd name="T10" fmla="*/ 47 w 1769"/>
                      <a:gd name="T11" fmla="*/ 84 h 791"/>
                      <a:gd name="T12" fmla="*/ 44 w 1769"/>
                      <a:gd name="T13" fmla="*/ 68 h 791"/>
                      <a:gd name="T14" fmla="*/ 39 w 1769"/>
                      <a:gd name="T15" fmla="*/ 49 h 791"/>
                      <a:gd name="T16" fmla="*/ 31 w 1769"/>
                      <a:gd name="T17" fmla="*/ 32 h 791"/>
                      <a:gd name="T18" fmla="*/ 16 w 1769"/>
                      <a:gd name="T19" fmla="*/ 16 h 791"/>
                      <a:gd name="T20" fmla="*/ 0 w 1769"/>
                      <a:gd name="T21" fmla="*/ 8 h 791"/>
                      <a:gd name="T22" fmla="*/ 1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135" name="Group 178"/>
                <p:cNvGrpSpPr>
                  <a:grpSpLocks/>
                </p:cNvGrpSpPr>
                <p:nvPr/>
              </p:nvGrpSpPr>
              <p:grpSpPr bwMode="auto">
                <a:xfrm>
                  <a:off x="4280" y="707"/>
                  <a:ext cx="971" cy="417"/>
                  <a:chOff x="2897" y="1832"/>
                  <a:chExt cx="2477" cy="1064"/>
                </a:xfrm>
              </p:grpSpPr>
              <p:sp>
                <p:nvSpPr>
                  <p:cNvPr id="4225" name="Freeform 179"/>
                  <p:cNvSpPr>
                    <a:spLocks/>
                  </p:cNvSpPr>
                  <p:nvPr/>
                </p:nvSpPr>
                <p:spPr bwMode="hidden">
                  <a:xfrm rot="1582915">
                    <a:off x="2897" y="1832"/>
                    <a:ext cx="1736" cy="304"/>
                  </a:xfrm>
                  <a:custGeom>
                    <a:avLst/>
                    <a:gdLst>
                      <a:gd name="T0" fmla="*/ 0 w 2736"/>
                      <a:gd name="T1" fmla="*/ 24 h 504"/>
                      <a:gd name="T2" fmla="*/ 56 w 2736"/>
                      <a:gd name="T3" fmla="*/ 8 h 504"/>
                      <a:gd name="T4" fmla="*/ 116 w 2736"/>
                      <a:gd name="T5" fmla="*/ 1 h 504"/>
                      <a:gd name="T6" fmla="*/ 179 w 2736"/>
                      <a:gd name="T7" fmla="*/ 1 h 504"/>
                      <a:gd name="T8" fmla="*/ 178 w 2736"/>
                      <a:gd name="T9" fmla="*/ 5 h 504"/>
                      <a:gd name="T10" fmla="*/ 115 w 2736"/>
                      <a:gd name="T11" fmla="*/ 5 h 504"/>
                      <a:gd name="T12" fmla="*/ 43 w 2736"/>
                      <a:gd name="T13" fmla="*/ 14 h 504"/>
                      <a:gd name="T14" fmla="*/ 0 w 2736"/>
                      <a:gd name="T15" fmla="*/ 24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226" name="Freeform 180"/>
                  <p:cNvSpPr>
                    <a:spLocks/>
                  </p:cNvSpPr>
                  <p:nvPr/>
                </p:nvSpPr>
                <p:spPr bwMode="hidden">
                  <a:xfrm rot="1582915">
                    <a:off x="4442" y="2420"/>
                    <a:ext cx="932" cy="476"/>
                  </a:xfrm>
                  <a:custGeom>
                    <a:avLst/>
                    <a:gdLst>
                      <a:gd name="T0" fmla="*/ 1 w 1769"/>
                      <a:gd name="T1" fmla="*/ 1 h 791"/>
                      <a:gd name="T2" fmla="*/ 10 w 1769"/>
                      <a:gd name="T3" fmla="*/ 2 h 791"/>
                      <a:gd name="T4" fmla="*/ 25 w 1769"/>
                      <a:gd name="T5" fmla="*/ 10 h 791"/>
                      <a:gd name="T6" fmla="*/ 34 w 1769"/>
                      <a:gd name="T7" fmla="*/ 20 h 791"/>
                      <a:gd name="T8" fmla="*/ 37 w 1769"/>
                      <a:gd name="T9" fmla="*/ 29 h 791"/>
                      <a:gd name="T10" fmla="*/ 36 w 1769"/>
                      <a:gd name="T11" fmla="*/ 38 h 791"/>
                      <a:gd name="T12" fmla="*/ 34 w 1769"/>
                      <a:gd name="T13" fmla="*/ 30 h 791"/>
                      <a:gd name="T14" fmla="*/ 30 w 1769"/>
                      <a:gd name="T15" fmla="*/ 22 h 791"/>
                      <a:gd name="T16" fmla="*/ 24 w 1769"/>
                      <a:gd name="T17" fmla="*/ 14 h 791"/>
                      <a:gd name="T18" fmla="*/ 13 w 1769"/>
                      <a:gd name="T19" fmla="*/ 7 h 791"/>
                      <a:gd name="T20" fmla="*/ 0 w 1769"/>
                      <a:gd name="T21" fmla="*/ 4 h 791"/>
                      <a:gd name="T22" fmla="*/ 1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136" name="Group 181"/>
                <p:cNvGrpSpPr>
                  <a:grpSpLocks/>
                </p:cNvGrpSpPr>
                <p:nvPr/>
              </p:nvGrpSpPr>
              <p:grpSpPr bwMode="auto">
                <a:xfrm>
                  <a:off x="4291" y="630"/>
                  <a:ext cx="969" cy="364"/>
                  <a:chOff x="2924" y="1636"/>
                  <a:chExt cx="2472" cy="927"/>
                </a:xfrm>
              </p:grpSpPr>
              <p:sp>
                <p:nvSpPr>
                  <p:cNvPr id="4223" name="Freeform 182"/>
                  <p:cNvSpPr>
                    <a:spLocks/>
                  </p:cNvSpPr>
                  <p:nvPr/>
                </p:nvSpPr>
                <p:spPr bwMode="hidden">
                  <a:xfrm rot="1080363">
                    <a:off x="2924" y="1636"/>
                    <a:ext cx="1677" cy="335"/>
                  </a:xfrm>
                  <a:custGeom>
                    <a:avLst/>
                    <a:gdLst>
                      <a:gd name="T0" fmla="*/ 0 w 2736"/>
                      <a:gd name="T1" fmla="*/ 43 h 504"/>
                      <a:gd name="T2" fmla="*/ 46 w 2736"/>
                      <a:gd name="T3" fmla="*/ 15 h 504"/>
                      <a:gd name="T4" fmla="*/ 94 w 2736"/>
                      <a:gd name="T5" fmla="*/ 2 h 504"/>
                      <a:gd name="T6" fmla="*/ 145 w 2736"/>
                      <a:gd name="T7" fmla="*/ 2 h 504"/>
                      <a:gd name="T8" fmla="*/ 144 w 2736"/>
                      <a:gd name="T9" fmla="*/ 9 h 504"/>
                      <a:gd name="T10" fmla="*/ 94 w 2736"/>
                      <a:gd name="T11" fmla="*/ 9 h 504"/>
                      <a:gd name="T12" fmla="*/ 35 w 2736"/>
                      <a:gd name="T13" fmla="*/ 25 h 504"/>
                      <a:gd name="T14" fmla="*/ 0 w 2736"/>
                      <a:gd name="T15" fmla="*/ 43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224" name="Freeform 183"/>
                  <p:cNvSpPr>
                    <a:spLocks/>
                  </p:cNvSpPr>
                  <p:nvPr/>
                </p:nvSpPr>
                <p:spPr bwMode="hidden">
                  <a:xfrm rot="1080363">
                    <a:off x="4495" y="2037"/>
                    <a:ext cx="901" cy="526"/>
                  </a:xfrm>
                  <a:custGeom>
                    <a:avLst/>
                    <a:gdLst>
                      <a:gd name="T0" fmla="*/ 1 w 1769"/>
                      <a:gd name="T1" fmla="*/ 1 h 791"/>
                      <a:gd name="T2" fmla="*/ 9 w 1769"/>
                      <a:gd name="T3" fmla="*/ 5 h 791"/>
                      <a:gd name="T4" fmla="*/ 20 w 1769"/>
                      <a:gd name="T5" fmla="*/ 17 h 791"/>
                      <a:gd name="T6" fmla="*/ 28 w 1769"/>
                      <a:gd name="T7" fmla="*/ 37 h 791"/>
                      <a:gd name="T8" fmla="*/ 31 w 1769"/>
                      <a:gd name="T9" fmla="*/ 53 h 791"/>
                      <a:gd name="T10" fmla="*/ 30 w 1769"/>
                      <a:gd name="T11" fmla="*/ 68 h 791"/>
                      <a:gd name="T12" fmla="*/ 28 w 1769"/>
                      <a:gd name="T13" fmla="*/ 55 h 791"/>
                      <a:gd name="T14" fmla="*/ 24 w 1769"/>
                      <a:gd name="T15" fmla="*/ 39 h 791"/>
                      <a:gd name="T16" fmla="*/ 19 w 1769"/>
                      <a:gd name="T17" fmla="*/ 26 h 791"/>
                      <a:gd name="T18" fmla="*/ 10 w 1769"/>
                      <a:gd name="T19" fmla="*/ 13 h 791"/>
                      <a:gd name="T20" fmla="*/ 0 w 1769"/>
                      <a:gd name="T21" fmla="*/ 7 h 791"/>
                      <a:gd name="T22" fmla="*/ 1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137" name="Group 184"/>
                <p:cNvGrpSpPr>
                  <a:grpSpLocks/>
                </p:cNvGrpSpPr>
                <p:nvPr/>
              </p:nvGrpSpPr>
              <p:grpSpPr bwMode="auto">
                <a:xfrm>
                  <a:off x="4304" y="543"/>
                  <a:ext cx="918" cy="258"/>
                  <a:chOff x="2958" y="1414"/>
                  <a:chExt cx="2342" cy="657"/>
                </a:xfrm>
              </p:grpSpPr>
              <p:sp>
                <p:nvSpPr>
                  <p:cNvPr id="4221" name="Freeform 185"/>
                  <p:cNvSpPr>
                    <a:spLocks/>
                  </p:cNvSpPr>
                  <p:nvPr/>
                </p:nvSpPr>
                <p:spPr bwMode="hidden">
                  <a:xfrm rot="463793">
                    <a:off x="2958" y="1414"/>
                    <a:ext cx="1545" cy="312"/>
                  </a:xfrm>
                  <a:custGeom>
                    <a:avLst/>
                    <a:gdLst>
                      <a:gd name="T0" fmla="*/ 0 w 2736"/>
                      <a:gd name="T1" fmla="*/ 28 h 504"/>
                      <a:gd name="T2" fmla="*/ 28 w 2736"/>
                      <a:gd name="T3" fmla="*/ 9 h 504"/>
                      <a:gd name="T4" fmla="*/ 58 w 2736"/>
                      <a:gd name="T5" fmla="*/ 1 h 504"/>
                      <a:gd name="T6" fmla="*/ 89 w 2736"/>
                      <a:gd name="T7" fmla="*/ 1 h 504"/>
                      <a:gd name="T8" fmla="*/ 88 w 2736"/>
                      <a:gd name="T9" fmla="*/ 6 h 504"/>
                      <a:gd name="T10" fmla="*/ 57 w 2736"/>
                      <a:gd name="T11" fmla="*/ 6 h 504"/>
                      <a:gd name="T12" fmla="*/ 21 w 2736"/>
                      <a:gd name="T13" fmla="*/ 17 h 504"/>
                      <a:gd name="T14" fmla="*/ 0 w 2736"/>
                      <a:gd name="T15" fmla="*/ 28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222" name="Freeform 186"/>
                  <p:cNvSpPr>
                    <a:spLocks/>
                  </p:cNvSpPr>
                  <p:nvPr/>
                </p:nvSpPr>
                <p:spPr bwMode="hidden">
                  <a:xfrm rot="463793">
                    <a:off x="4470" y="1582"/>
                    <a:ext cx="830" cy="489"/>
                  </a:xfrm>
                  <a:custGeom>
                    <a:avLst/>
                    <a:gdLst>
                      <a:gd name="T0" fmla="*/ 0 w 1769"/>
                      <a:gd name="T1" fmla="*/ 1 h 791"/>
                      <a:gd name="T2" fmla="*/ 5 w 1769"/>
                      <a:gd name="T3" fmla="*/ 4 h 791"/>
                      <a:gd name="T4" fmla="*/ 12 w 1769"/>
                      <a:gd name="T5" fmla="*/ 12 h 791"/>
                      <a:gd name="T6" fmla="*/ 17 w 1769"/>
                      <a:gd name="T7" fmla="*/ 24 h 791"/>
                      <a:gd name="T8" fmla="*/ 19 w 1769"/>
                      <a:gd name="T9" fmla="*/ 33 h 791"/>
                      <a:gd name="T10" fmla="*/ 18 w 1769"/>
                      <a:gd name="T11" fmla="*/ 44 h 791"/>
                      <a:gd name="T12" fmla="*/ 17 w 1769"/>
                      <a:gd name="T13" fmla="*/ 35 h 791"/>
                      <a:gd name="T14" fmla="*/ 15 w 1769"/>
                      <a:gd name="T15" fmla="*/ 25 h 791"/>
                      <a:gd name="T16" fmla="*/ 12 w 1769"/>
                      <a:gd name="T17" fmla="*/ 17 h 791"/>
                      <a:gd name="T18" fmla="*/ 6 w 1769"/>
                      <a:gd name="T19" fmla="*/ 9 h 791"/>
                      <a:gd name="T20" fmla="*/ 0 w 1769"/>
                      <a:gd name="T21" fmla="*/ 4 h 791"/>
                      <a:gd name="T22" fmla="*/ 0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138" name="Group 187"/>
                <p:cNvGrpSpPr>
                  <a:grpSpLocks/>
                </p:cNvGrpSpPr>
                <p:nvPr/>
              </p:nvGrpSpPr>
              <p:grpSpPr bwMode="auto">
                <a:xfrm>
                  <a:off x="4314" y="487"/>
                  <a:ext cx="843" cy="134"/>
                  <a:chOff x="2983" y="1269"/>
                  <a:chExt cx="2150" cy="343"/>
                </a:xfrm>
              </p:grpSpPr>
              <p:sp>
                <p:nvSpPr>
                  <p:cNvPr id="4219" name="Freeform 188"/>
                  <p:cNvSpPr>
                    <a:spLocks/>
                  </p:cNvSpPr>
                  <p:nvPr/>
                </p:nvSpPr>
                <p:spPr bwMode="hidden">
                  <a:xfrm rot="-84182">
                    <a:off x="2983" y="1289"/>
                    <a:ext cx="1404" cy="219"/>
                  </a:xfrm>
                  <a:custGeom>
                    <a:avLst/>
                    <a:gdLst>
                      <a:gd name="T0" fmla="*/ 0 w 2736"/>
                      <a:gd name="T1" fmla="*/ 3 h 504"/>
                      <a:gd name="T2" fmla="*/ 16 w 2736"/>
                      <a:gd name="T3" fmla="*/ 1 h 504"/>
                      <a:gd name="T4" fmla="*/ 32 w 2736"/>
                      <a:gd name="T5" fmla="*/ 0 h 504"/>
                      <a:gd name="T6" fmla="*/ 50 w 2736"/>
                      <a:gd name="T7" fmla="*/ 0 h 504"/>
                      <a:gd name="T8" fmla="*/ 49 w 2736"/>
                      <a:gd name="T9" fmla="*/ 1 h 504"/>
                      <a:gd name="T10" fmla="*/ 32 w 2736"/>
                      <a:gd name="T11" fmla="*/ 1 h 504"/>
                      <a:gd name="T12" fmla="*/ 12 w 2736"/>
                      <a:gd name="T13" fmla="*/ 2 h 504"/>
                      <a:gd name="T14" fmla="*/ 0 w 2736"/>
                      <a:gd name="T15" fmla="*/ 3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220" name="Freeform 189"/>
                  <p:cNvSpPr>
                    <a:spLocks/>
                  </p:cNvSpPr>
                  <p:nvPr/>
                </p:nvSpPr>
                <p:spPr bwMode="hidden">
                  <a:xfrm rot="-84182">
                    <a:off x="4379" y="1269"/>
                    <a:ext cx="754" cy="343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3 w 1769"/>
                      <a:gd name="T3" fmla="*/ 0 h 791"/>
                      <a:gd name="T4" fmla="*/ 7 w 1769"/>
                      <a:gd name="T5" fmla="*/ 1 h 791"/>
                      <a:gd name="T6" fmla="*/ 10 w 1769"/>
                      <a:gd name="T7" fmla="*/ 3 h 791"/>
                      <a:gd name="T8" fmla="*/ 11 w 1769"/>
                      <a:gd name="T9" fmla="*/ 4 h 791"/>
                      <a:gd name="T10" fmla="*/ 10 w 1769"/>
                      <a:gd name="T11" fmla="*/ 5 h 791"/>
                      <a:gd name="T12" fmla="*/ 9 w 1769"/>
                      <a:gd name="T13" fmla="*/ 4 h 791"/>
                      <a:gd name="T14" fmla="*/ 9 w 1769"/>
                      <a:gd name="T15" fmla="*/ 3 h 791"/>
                      <a:gd name="T16" fmla="*/ 7 w 1769"/>
                      <a:gd name="T17" fmla="*/ 2 h 791"/>
                      <a:gd name="T18" fmla="*/ 3 w 1769"/>
                      <a:gd name="T19" fmla="*/ 1 h 791"/>
                      <a:gd name="T20" fmla="*/ 0 w 1769"/>
                      <a:gd name="T21" fmla="*/ 0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139" name="Group 190"/>
                <p:cNvGrpSpPr>
                  <a:grpSpLocks/>
                </p:cNvGrpSpPr>
                <p:nvPr/>
              </p:nvGrpSpPr>
              <p:grpSpPr bwMode="auto">
                <a:xfrm>
                  <a:off x="4296" y="349"/>
                  <a:ext cx="737" cy="167"/>
                  <a:chOff x="2938" y="917"/>
                  <a:chExt cx="1879" cy="427"/>
                </a:xfrm>
              </p:grpSpPr>
              <p:sp>
                <p:nvSpPr>
                  <p:cNvPr id="4217" name="Freeform 191"/>
                  <p:cNvSpPr>
                    <a:spLocks/>
                  </p:cNvSpPr>
                  <p:nvPr/>
                </p:nvSpPr>
                <p:spPr bwMode="hidden">
                  <a:xfrm rot="-802576">
                    <a:off x="2938" y="1129"/>
                    <a:ext cx="1233" cy="215"/>
                  </a:xfrm>
                  <a:custGeom>
                    <a:avLst/>
                    <a:gdLst>
                      <a:gd name="T0" fmla="*/ 0 w 2736"/>
                      <a:gd name="T1" fmla="*/ 3 h 504"/>
                      <a:gd name="T2" fmla="*/ 7 w 2736"/>
                      <a:gd name="T3" fmla="*/ 1 h 504"/>
                      <a:gd name="T4" fmla="*/ 15 w 2736"/>
                      <a:gd name="T5" fmla="*/ 0 h 504"/>
                      <a:gd name="T6" fmla="*/ 23 w 2736"/>
                      <a:gd name="T7" fmla="*/ 0 h 504"/>
                      <a:gd name="T8" fmla="*/ 23 w 2736"/>
                      <a:gd name="T9" fmla="*/ 0 h 504"/>
                      <a:gd name="T10" fmla="*/ 15 w 2736"/>
                      <a:gd name="T11" fmla="*/ 0 h 504"/>
                      <a:gd name="T12" fmla="*/ 5 w 2736"/>
                      <a:gd name="T13" fmla="*/ 2 h 504"/>
                      <a:gd name="T14" fmla="*/ 0 w 2736"/>
                      <a:gd name="T15" fmla="*/ 3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218" name="Freeform 192"/>
                  <p:cNvSpPr>
                    <a:spLocks/>
                  </p:cNvSpPr>
                  <p:nvPr/>
                </p:nvSpPr>
                <p:spPr bwMode="hidden">
                  <a:xfrm rot="-802576">
                    <a:off x="4155" y="917"/>
                    <a:ext cx="662" cy="338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1 w 1769"/>
                      <a:gd name="T3" fmla="*/ 0 h 791"/>
                      <a:gd name="T4" fmla="*/ 3 w 1769"/>
                      <a:gd name="T5" fmla="*/ 1 h 791"/>
                      <a:gd name="T6" fmla="*/ 4 w 1769"/>
                      <a:gd name="T7" fmla="*/ 3 h 791"/>
                      <a:gd name="T8" fmla="*/ 5 w 1769"/>
                      <a:gd name="T9" fmla="*/ 4 h 791"/>
                      <a:gd name="T10" fmla="*/ 4 w 1769"/>
                      <a:gd name="T11" fmla="*/ 5 h 791"/>
                      <a:gd name="T12" fmla="*/ 4 w 1769"/>
                      <a:gd name="T13" fmla="*/ 4 h 791"/>
                      <a:gd name="T14" fmla="*/ 4 w 1769"/>
                      <a:gd name="T15" fmla="*/ 3 h 791"/>
                      <a:gd name="T16" fmla="*/ 3 w 1769"/>
                      <a:gd name="T17" fmla="*/ 2 h 791"/>
                      <a:gd name="T18" fmla="*/ 1 w 1769"/>
                      <a:gd name="T19" fmla="*/ 1 h 791"/>
                      <a:gd name="T20" fmla="*/ 0 w 1769"/>
                      <a:gd name="T21" fmla="*/ 0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140" name="Group 193"/>
                <p:cNvGrpSpPr>
                  <a:grpSpLocks/>
                </p:cNvGrpSpPr>
                <p:nvPr/>
              </p:nvGrpSpPr>
              <p:grpSpPr bwMode="auto">
                <a:xfrm>
                  <a:off x="3394" y="637"/>
                  <a:ext cx="493" cy="912"/>
                  <a:chOff x="637" y="1653"/>
                  <a:chExt cx="1257" cy="2326"/>
                </a:xfrm>
              </p:grpSpPr>
              <p:sp>
                <p:nvSpPr>
                  <p:cNvPr id="4215" name="Freeform 194"/>
                  <p:cNvSpPr>
                    <a:spLocks/>
                  </p:cNvSpPr>
                  <p:nvPr/>
                </p:nvSpPr>
                <p:spPr bwMode="hidden">
                  <a:xfrm rot="18888116" flipH="1">
                    <a:off x="876" y="2359"/>
                    <a:ext cx="1724" cy="312"/>
                  </a:xfrm>
                  <a:custGeom>
                    <a:avLst/>
                    <a:gdLst>
                      <a:gd name="T0" fmla="*/ 0 w 2736"/>
                      <a:gd name="T1" fmla="*/ 28 h 504"/>
                      <a:gd name="T2" fmla="*/ 54 w 2736"/>
                      <a:gd name="T3" fmla="*/ 9 h 504"/>
                      <a:gd name="T4" fmla="*/ 111 w 2736"/>
                      <a:gd name="T5" fmla="*/ 1 h 504"/>
                      <a:gd name="T6" fmla="*/ 171 w 2736"/>
                      <a:gd name="T7" fmla="*/ 1 h 504"/>
                      <a:gd name="T8" fmla="*/ 170 w 2736"/>
                      <a:gd name="T9" fmla="*/ 6 h 504"/>
                      <a:gd name="T10" fmla="*/ 111 w 2736"/>
                      <a:gd name="T11" fmla="*/ 6 h 504"/>
                      <a:gd name="T12" fmla="*/ 41 w 2736"/>
                      <a:gd name="T13" fmla="*/ 17 h 504"/>
                      <a:gd name="T14" fmla="*/ 0 w 2736"/>
                      <a:gd name="T15" fmla="*/ 28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216" name="Freeform 195"/>
                  <p:cNvSpPr>
                    <a:spLocks/>
                  </p:cNvSpPr>
                  <p:nvPr/>
                </p:nvSpPr>
                <p:spPr bwMode="hidden">
                  <a:xfrm rot="18888116" flipH="1">
                    <a:off x="419" y="3272"/>
                    <a:ext cx="925" cy="490"/>
                  </a:xfrm>
                  <a:custGeom>
                    <a:avLst/>
                    <a:gdLst>
                      <a:gd name="T0" fmla="*/ 1 w 1769"/>
                      <a:gd name="T1" fmla="*/ 1 h 791"/>
                      <a:gd name="T2" fmla="*/ 10 w 1769"/>
                      <a:gd name="T3" fmla="*/ 4 h 791"/>
                      <a:gd name="T4" fmla="*/ 24 w 1769"/>
                      <a:gd name="T5" fmla="*/ 12 h 791"/>
                      <a:gd name="T6" fmla="*/ 33 w 1769"/>
                      <a:gd name="T7" fmla="*/ 25 h 791"/>
                      <a:gd name="T8" fmla="*/ 36 w 1769"/>
                      <a:gd name="T9" fmla="*/ 35 h 791"/>
                      <a:gd name="T10" fmla="*/ 35 w 1769"/>
                      <a:gd name="T11" fmla="*/ 45 h 791"/>
                      <a:gd name="T12" fmla="*/ 32 w 1769"/>
                      <a:gd name="T13" fmla="*/ 36 h 791"/>
                      <a:gd name="T14" fmla="*/ 28 w 1769"/>
                      <a:gd name="T15" fmla="*/ 26 h 791"/>
                      <a:gd name="T16" fmla="*/ 22 w 1769"/>
                      <a:gd name="T17" fmla="*/ 17 h 791"/>
                      <a:gd name="T18" fmla="*/ 12 w 1769"/>
                      <a:gd name="T19" fmla="*/ 9 h 791"/>
                      <a:gd name="T20" fmla="*/ 0 w 1769"/>
                      <a:gd name="T21" fmla="*/ 4 h 791"/>
                      <a:gd name="T22" fmla="*/ 1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141" name="Group 196"/>
                <p:cNvGrpSpPr>
                  <a:grpSpLocks/>
                </p:cNvGrpSpPr>
                <p:nvPr/>
              </p:nvGrpSpPr>
              <p:grpSpPr bwMode="auto">
                <a:xfrm>
                  <a:off x="3142" y="850"/>
                  <a:ext cx="966" cy="522"/>
                  <a:chOff x="-5" y="2196"/>
                  <a:chExt cx="2463" cy="1332"/>
                </a:xfrm>
              </p:grpSpPr>
              <p:sp>
                <p:nvSpPr>
                  <p:cNvPr id="4213" name="Freeform 197"/>
                  <p:cNvSpPr>
                    <a:spLocks/>
                  </p:cNvSpPr>
                  <p:nvPr/>
                </p:nvSpPr>
                <p:spPr bwMode="hidden">
                  <a:xfrm rot="19495919" flipH="1">
                    <a:off x="644" y="2196"/>
                    <a:ext cx="1814" cy="347"/>
                  </a:xfrm>
                  <a:custGeom>
                    <a:avLst/>
                    <a:gdLst>
                      <a:gd name="T0" fmla="*/ 0 w 2736"/>
                      <a:gd name="T1" fmla="*/ 54 h 504"/>
                      <a:gd name="T2" fmla="*/ 74 w 2736"/>
                      <a:gd name="T3" fmla="*/ 18 h 504"/>
                      <a:gd name="T4" fmla="*/ 151 w 2736"/>
                      <a:gd name="T5" fmla="*/ 3 h 504"/>
                      <a:gd name="T6" fmla="*/ 233 w 2736"/>
                      <a:gd name="T7" fmla="*/ 3 h 504"/>
                      <a:gd name="T8" fmla="*/ 231 w 2736"/>
                      <a:gd name="T9" fmla="*/ 11 h 504"/>
                      <a:gd name="T10" fmla="*/ 150 w 2736"/>
                      <a:gd name="T11" fmla="*/ 11 h 504"/>
                      <a:gd name="T12" fmla="*/ 56 w 2736"/>
                      <a:gd name="T13" fmla="*/ 31 h 504"/>
                      <a:gd name="T14" fmla="*/ 0 w 2736"/>
                      <a:gd name="T15" fmla="*/ 54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214" name="Freeform 198"/>
                  <p:cNvSpPr>
                    <a:spLocks/>
                  </p:cNvSpPr>
                  <p:nvPr/>
                </p:nvSpPr>
                <p:spPr bwMode="hidden">
                  <a:xfrm rot="19495919" flipH="1">
                    <a:off x="-5" y="2983"/>
                    <a:ext cx="974" cy="545"/>
                  </a:xfrm>
                  <a:custGeom>
                    <a:avLst/>
                    <a:gdLst>
                      <a:gd name="T0" fmla="*/ 1 w 1769"/>
                      <a:gd name="T1" fmla="*/ 1 h 791"/>
                      <a:gd name="T2" fmla="*/ 14 w 1769"/>
                      <a:gd name="T3" fmla="*/ 6 h 791"/>
                      <a:gd name="T4" fmla="*/ 32 w 1769"/>
                      <a:gd name="T5" fmla="*/ 21 h 791"/>
                      <a:gd name="T6" fmla="*/ 45 w 1769"/>
                      <a:gd name="T7" fmla="*/ 46 h 791"/>
                      <a:gd name="T8" fmla="*/ 49 w 1769"/>
                      <a:gd name="T9" fmla="*/ 65 h 791"/>
                      <a:gd name="T10" fmla="*/ 47 w 1769"/>
                      <a:gd name="T11" fmla="*/ 84 h 791"/>
                      <a:gd name="T12" fmla="*/ 44 w 1769"/>
                      <a:gd name="T13" fmla="*/ 68 h 791"/>
                      <a:gd name="T14" fmla="*/ 39 w 1769"/>
                      <a:gd name="T15" fmla="*/ 49 h 791"/>
                      <a:gd name="T16" fmla="*/ 31 w 1769"/>
                      <a:gd name="T17" fmla="*/ 32 h 791"/>
                      <a:gd name="T18" fmla="*/ 16 w 1769"/>
                      <a:gd name="T19" fmla="*/ 16 h 791"/>
                      <a:gd name="T20" fmla="*/ 0 w 1769"/>
                      <a:gd name="T21" fmla="*/ 8 h 791"/>
                      <a:gd name="T22" fmla="*/ 1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142" name="Group 199"/>
                <p:cNvGrpSpPr>
                  <a:grpSpLocks/>
                </p:cNvGrpSpPr>
                <p:nvPr/>
              </p:nvGrpSpPr>
              <p:grpSpPr bwMode="auto">
                <a:xfrm>
                  <a:off x="3124" y="777"/>
                  <a:ext cx="971" cy="417"/>
                  <a:chOff x="-52" y="2009"/>
                  <a:chExt cx="2477" cy="1064"/>
                </a:xfrm>
              </p:grpSpPr>
              <p:sp>
                <p:nvSpPr>
                  <p:cNvPr id="4211" name="Freeform 200"/>
                  <p:cNvSpPr>
                    <a:spLocks/>
                  </p:cNvSpPr>
                  <p:nvPr/>
                </p:nvSpPr>
                <p:spPr bwMode="hidden">
                  <a:xfrm rot="20017085" flipH="1">
                    <a:off x="689" y="2009"/>
                    <a:ext cx="1736" cy="304"/>
                  </a:xfrm>
                  <a:custGeom>
                    <a:avLst/>
                    <a:gdLst>
                      <a:gd name="T0" fmla="*/ 0 w 2736"/>
                      <a:gd name="T1" fmla="*/ 24 h 504"/>
                      <a:gd name="T2" fmla="*/ 56 w 2736"/>
                      <a:gd name="T3" fmla="*/ 8 h 504"/>
                      <a:gd name="T4" fmla="*/ 116 w 2736"/>
                      <a:gd name="T5" fmla="*/ 1 h 504"/>
                      <a:gd name="T6" fmla="*/ 179 w 2736"/>
                      <a:gd name="T7" fmla="*/ 1 h 504"/>
                      <a:gd name="T8" fmla="*/ 178 w 2736"/>
                      <a:gd name="T9" fmla="*/ 5 h 504"/>
                      <a:gd name="T10" fmla="*/ 115 w 2736"/>
                      <a:gd name="T11" fmla="*/ 5 h 504"/>
                      <a:gd name="T12" fmla="*/ 43 w 2736"/>
                      <a:gd name="T13" fmla="*/ 14 h 504"/>
                      <a:gd name="T14" fmla="*/ 0 w 2736"/>
                      <a:gd name="T15" fmla="*/ 24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212" name="Freeform 201"/>
                  <p:cNvSpPr>
                    <a:spLocks/>
                  </p:cNvSpPr>
                  <p:nvPr/>
                </p:nvSpPr>
                <p:spPr bwMode="hidden">
                  <a:xfrm rot="20017085" flipH="1">
                    <a:off x="-52" y="2597"/>
                    <a:ext cx="932" cy="476"/>
                  </a:xfrm>
                  <a:custGeom>
                    <a:avLst/>
                    <a:gdLst>
                      <a:gd name="T0" fmla="*/ 1 w 1769"/>
                      <a:gd name="T1" fmla="*/ 1 h 791"/>
                      <a:gd name="T2" fmla="*/ 10 w 1769"/>
                      <a:gd name="T3" fmla="*/ 2 h 791"/>
                      <a:gd name="T4" fmla="*/ 25 w 1769"/>
                      <a:gd name="T5" fmla="*/ 10 h 791"/>
                      <a:gd name="T6" fmla="*/ 34 w 1769"/>
                      <a:gd name="T7" fmla="*/ 20 h 791"/>
                      <a:gd name="T8" fmla="*/ 37 w 1769"/>
                      <a:gd name="T9" fmla="*/ 29 h 791"/>
                      <a:gd name="T10" fmla="*/ 36 w 1769"/>
                      <a:gd name="T11" fmla="*/ 38 h 791"/>
                      <a:gd name="T12" fmla="*/ 34 w 1769"/>
                      <a:gd name="T13" fmla="*/ 30 h 791"/>
                      <a:gd name="T14" fmla="*/ 30 w 1769"/>
                      <a:gd name="T15" fmla="*/ 22 h 791"/>
                      <a:gd name="T16" fmla="*/ 24 w 1769"/>
                      <a:gd name="T17" fmla="*/ 14 h 791"/>
                      <a:gd name="T18" fmla="*/ 13 w 1769"/>
                      <a:gd name="T19" fmla="*/ 7 h 791"/>
                      <a:gd name="T20" fmla="*/ 0 w 1769"/>
                      <a:gd name="T21" fmla="*/ 4 h 791"/>
                      <a:gd name="T22" fmla="*/ 1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143" name="Group 202"/>
                <p:cNvGrpSpPr>
                  <a:grpSpLocks/>
                </p:cNvGrpSpPr>
                <p:nvPr/>
              </p:nvGrpSpPr>
              <p:grpSpPr bwMode="auto">
                <a:xfrm>
                  <a:off x="3115" y="700"/>
                  <a:ext cx="969" cy="363"/>
                  <a:chOff x="-74" y="1813"/>
                  <a:chExt cx="2472" cy="927"/>
                </a:xfrm>
              </p:grpSpPr>
              <p:sp>
                <p:nvSpPr>
                  <p:cNvPr id="4209" name="Freeform 203"/>
                  <p:cNvSpPr>
                    <a:spLocks/>
                  </p:cNvSpPr>
                  <p:nvPr/>
                </p:nvSpPr>
                <p:spPr bwMode="hidden">
                  <a:xfrm rot="20519637" flipH="1">
                    <a:off x="721" y="1813"/>
                    <a:ext cx="1677" cy="335"/>
                  </a:xfrm>
                  <a:custGeom>
                    <a:avLst/>
                    <a:gdLst>
                      <a:gd name="T0" fmla="*/ 0 w 2736"/>
                      <a:gd name="T1" fmla="*/ 43 h 504"/>
                      <a:gd name="T2" fmla="*/ 46 w 2736"/>
                      <a:gd name="T3" fmla="*/ 15 h 504"/>
                      <a:gd name="T4" fmla="*/ 94 w 2736"/>
                      <a:gd name="T5" fmla="*/ 2 h 504"/>
                      <a:gd name="T6" fmla="*/ 145 w 2736"/>
                      <a:gd name="T7" fmla="*/ 2 h 504"/>
                      <a:gd name="T8" fmla="*/ 144 w 2736"/>
                      <a:gd name="T9" fmla="*/ 9 h 504"/>
                      <a:gd name="T10" fmla="*/ 94 w 2736"/>
                      <a:gd name="T11" fmla="*/ 9 h 504"/>
                      <a:gd name="T12" fmla="*/ 35 w 2736"/>
                      <a:gd name="T13" fmla="*/ 25 h 504"/>
                      <a:gd name="T14" fmla="*/ 0 w 2736"/>
                      <a:gd name="T15" fmla="*/ 43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210" name="Freeform 204"/>
                  <p:cNvSpPr>
                    <a:spLocks/>
                  </p:cNvSpPr>
                  <p:nvPr/>
                </p:nvSpPr>
                <p:spPr bwMode="hidden">
                  <a:xfrm rot="20519637" flipH="1">
                    <a:off x="-74" y="2214"/>
                    <a:ext cx="901" cy="526"/>
                  </a:xfrm>
                  <a:custGeom>
                    <a:avLst/>
                    <a:gdLst>
                      <a:gd name="T0" fmla="*/ 1 w 1769"/>
                      <a:gd name="T1" fmla="*/ 1 h 791"/>
                      <a:gd name="T2" fmla="*/ 9 w 1769"/>
                      <a:gd name="T3" fmla="*/ 5 h 791"/>
                      <a:gd name="T4" fmla="*/ 20 w 1769"/>
                      <a:gd name="T5" fmla="*/ 17 h 791"/>
                      <a:gd name="T6" fmla="*/ 28 w 1769"/>
                      <a:gd name="T7" fmla="*/ 37 h 791"/>
                      <a:gd name="T8" fmla="*/ 31 w 1769"/>
                      <a:gd name="T9" fmla="*/ 53 h 791"/>
                      <a:gd name="T10" fmla="*/ 30 w 1769"/>
                      <a:gd name="T11" fmla="*/ 68 h 791"/>
                      <a:gd name="T12" fmla="*/ 28 w 1769"/>
                      <a:gd name="T13" fmla="*/ 55 h 791"/>
                      <a:gd name="T14" fmla="*/ 24 w 1769"/>
                      <a:gd name="T15" fmla="*/ 39 h 791"/>
                      <a:gd name="T16" fmla="*/ 19 w 1769"/>
                      <a:gd name="T17" fmla="*/ 26 h 791"/>
                      <a:gd name="T18" fmla="*/ 10 w 1769"/>
                      <a:gd name="T19" fmla="*/ 13 h 791"/>
                      <a:gd name="T20" fmla="*/ 0 w 1769"/>
                      <a:gd name="T21" fmla="*/ 7 h 791"/>
                      <a:gd name="T22" fmla="*/ 1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144" name="Group 205"/>
                <p:cNvGrpSpPr>
                  <a:grpSpLocks/>
                </p:cNvGrpSpPr>
                <p:nvPr/>
              </p:nvGrpSpPr>
              <p:grpSpPr bwMode="auto">
                <a:xfrm>
                  <a:off x="3153" y="613"/>
                  <a:ext cx="918" cy="257"/>
                  <a:chOff x="22" y="1591"/>
                  <a:chExt cx="2342" cy="657"/>
                </a:xfrm>
              </p:grpSpPr>
              <p:sp>
                <p:nvSpPr>
                  <p:cNvPr id="4207" name="Freeform 206"/>
                  <p:cNvSpPr>
                    <a:spLocks/>
                  </p:cNvSpPr>
                  <p:nvPr/>
                </p:nvSpPr>
                <p:spPr bwMode="hidden">
                  <a:xfrm rot="21136207" flipH="1">
                    <a:off x="819" y="1591"/>
                    <a:ext cx="1545" cy="312"/>
                  </a:xfrm>
                  <a:custGeom>
                    <a:avLst/>
                    <a:gdLst>
                      <a:gd name="T0" fmla="*/ 0 w 2736"/>
                      <a:gd name="T1" fmla="*/ 28 h 504"/>
                      <a:gd name="T2" fmla="*/ 28 w 2736"/>
                      <a:gd name="T3" fmla="*/ 9 h 504"/>
                      <a:gd name="T4" fmla="*/ 58 w 2736"/>
                      <a:gd name="T5" fmla="*/ 1 h 504"/>
                      <a:gd name="T6" fmla="*/ 89 w 2736"/>
                      <a:gd name="T7" fmla="*/ 1 h 504"/>
                      <a:gd name="T8" fmla="*/ 88 w 2736"/>
                      <a:gd name="T9" fmla="*/ 6 h 504"/>
                      <a:gd name="T10" fmla="*/ 57 w 2736"/>
                      <a:gd name="T11" fmla="*/ 6 h 504"/>
                      <a:gd name="T12" fmla="*/ 21 w 2736"/>
                      <a:gd name="T13" fmla="*/ 17 h 504"/>
                      <a:gd name="T14" fmla="*/ 0 w 2736"/>
                      <a:gd name="T15" fmla="*/ 28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208" name="Freeform 207"/>
                  <p:cNvSpPr>
                    <a:spLocks/>
                  </p:cNvSpPr>
                  <p:nvPr/>
                </p:nvSpPr>
                <p:spPr bwMode="hidden">
                  <a:xfrm rot="21136207" flipH="1">
                    <a:off x="22" y="1759"/>
                    <a:ext cx="830" cy="489"/>
                  </a:xfrm>
                  <a:custGeom>
                    <a:avLst/>
                    <a:gdLst>
                      <a:gd name="T0" fmla="*/ 0 w 1769"/>
                      <a:gd name="T1" fmla="*/ 1 h 791"/>
                      <a:gd name="T2" fmla="*/ 5 w 1769"/>
                      <a:gd name="T3" fmla="*/ 4 h 791"/>
                      <a:gd name="T4" fmla="*/ 12 w 1769"/>
                      <a:gd name="T5" fmla="*/ 12 h 791"/>
                      <a:gd name="T6" fmla="*/ 17 w 1769"/>
                      <a:gd name="T7" fmla="*/ 24 h 791"/>
                      <a:gd name="T8" fmla="*/ 19 w 1769"/>
                      <a:gd name="T9" fmla="*/ 33 h 791"/>
                      <a:gd name="T10" fmla="*/ 18 w 1769"/>
                      <a:gd name="T11" fmla="*/ 44 h 791"/>
                      <a:gd name="T12" fmla="*/ 17 w 1769"/>
                      <a:gd name="T13" fmla="*/ 35 h 791"/>
                      <a:gd name="T14" fmla="*/ 15 w 1769"/>
                      <a:gd name="T15" fmla="*/ 25 h 791"/>
                      <a:gd name="T16" fmla="*/ 12 w 1769"/>
                      <a:gd name="T17" fmla="*/ 17 h 791"/>
                      <a:gd name="T18" fmla="*/ 6 w 1769"/>
                      <a:gd name="T19" fmla="*/ 9 h 791"/>
                      <a:gd name="T20" fmla="*/ 0 w 1769"/>
                      <a:gd name="T21" fmla="*/ 4 h 791"/>
                      <a:gd name="T22" fmla="*/ 0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145" name="Group 208"/>
                <p:cNvGrpSpPr>
                  <a:grpSpLocks/>
                </p:cNvGrpSpPr>
                <p:nvPr/>
              </p:nvGrpSpPr>
              <p:grpSpPr bwMode="auto">
                <a:xfrm>
                  <a:off x="3218" y="556"/>
                  <a:ext cx="843" cy="134"/>
                  <a:chOff x="189" y="1446"/>
                  <a:chExt cx="2150" cy="343"/>
                </a:xfrm>
              </p:grpSpPr>
              <p:sp>
                <p:nvSpPr>
                  <p:cNvPr id="4205" name="Freeform 209"/>
                  <p:cNvSpPr>
                    <a:spLocks/>
                  </p:cNvSpPr>
                  <p:nvPr/>
                </p:nvSpPr>
                <p:spPr bwMode="hidden">
                  <a:xfrm rot="84182" flipH="1">
                    <a:off x="935" y="1466"/>
                    <a:ext cx="1404" cy="219"/>
                  </a:xfrm>
                  <a:custGeom>
                    <a:avLst/>
                    <a:gdLst>
                      <a:gd name="T0" fmla="*/ 0 w 2736"/>
                      <a:gd name="T1" fmla="*/ 3 h 504"/>
                      <a:gd name="T2" fmla="*/ 16 w 2736"/>
                      <a:gd name="T3" fmla="*/ 1 h 504"/>
                      <a:gd name="T4" fmla="*/ 32 w 2736"/>
                      <a:gd name="T5" fmla="*/ 0 h 504"/>
                      <a:gd name="T6" fmla="*/ 50 w 2736"/>
                      <a:gd name="T7" fmla="*/ 0 h 504"/>
                      <a:gd name="T8" fmla="*/ 49 w 2736"/>
                      <a:gd name="T9" fmla="*/ 1 h 504"/>
                      <a:gd name="T10" fmla="*/ 32 w 2736"/>
                      <a:gd name="T11" fmla="*/ 1 h 504"/>
                      <a:gd name="T12" fmla="*/ 12 w 2736"/>
                      <a:gd name="T13" fmla="*/ 2 h 504"/>
                      <a:gd name="T14" fmla="*/ 0 w 2736"/>
                      <a:gd name="T15" fmla="*/ 3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206" name="Freeform 210"/>
                  <p:cNvSpPr>
                    <a:spLocks/>
                  </p:cNvSpPr>
                  <p:nvPr/>
                </p:nvSpPr>
                <p:spPr bwMode="hidden">
                  <a:xfrm rot="84182" flipH="1">
                    <a:off x="189" y="1446"/>
                    <a:ext cx="754" cy="343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3 w 1769"/>
                      <a:gd name="T3" fmla="*/ 0 h 791"/>
                      <a:gd name="T4" fmla="*/ 7 w 1769"/>
                      <a:gd name="T5" fmla="*/ 1 h 791"/>
                      <a:gd name="T6" fmla="*/ 10 w 1769"/>
                      <a:gd name="T7" fmla="*/ 3 h 791"/>
                      <a:gd name="T8" fmla="*/ 11 w 1769"/>
                      <a:gd name="T9" fmla="*/ 4 h 791"/>
                      <a:gd name="T10" fmla="*/ 10 w 1769"/>
                      <a:gd name="T11" fmla="*/ 5 h 791"/>
                      <a:gd name="T12" fmla="*/ 9 w 1769"/>
                      <a:gd name="T13" fmla="*/ 4 h 791"/>
                      <a:gd name="T14" fmla="*/ 9 w 1769"/>
                      <a:gd name="T15" fmla="*/ 3 h 791"/>
                      <a:gd name="T16" fmla="*/ 7 w 1769"/>
                      <a:gd name="T17" fmla="*/ 2 h 791"/>
                      <a:gd name="T18" fmla="*/ 3 w 1769"/>
                      <a:gd name="T19" fmla="*/ 1 h 791"/>
                      <a:gd name="T20" fmla="*/ 0 w 1769"/>
                      <a:gd name="T21" fmla="*/ 0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146" name="Group 211"/>
                <p:cNvGrpSpPr>
                  <a:grpSpLocks/>
                </p:cNvGrpSpPr>
                <p:nvPr/>
              </p:nvGrpSpPr>
              <p:grpSpPr bwMode="auto">
                <a:xfrm>
                  <a:off x="3342" y="418"/>
                  <a:ext cx="737" cy="167"/>
                  <a:chOff x="505" y="1094"/>
                  <a:chExt cx="1879" cy="427"/>
                </a:xfrm>
              </p:grpSpPr>
              <p:sp>
                <p:nvSpPr>
                  <p:cNvPr id="4203" name="Freeform 212"/>
                  <p:cNvSpPr>
                    <a:spLocks/>
                  </p:cNvSpPr>
                  <p:nvPr/>
                </p:nvSpPr>
                <p:spPr bwMode="hidden">
                  <a:xfrm rot="802576" flipH="1">
                    <a:off x="1151" y="1306"/>
                    <a:ext cx="1233" cy="215"/>
                  </a:xfrm>
                  <a:custGeom>
                    <a:avLst/>
                    <a:gdLst>
                      <a:gd name="T0" fmla="*/ 0 w 2736"/>
                      <a:gd name="T1" fmla="*/ 3 h 504"/>
                      <a:gd name="T2" fmla="*/ 7 w 2736"/>
                      <a:gd name="T3" fmla="*/ 1 h 504"/>
                      <a:gd name="T4" fmla="*/ 15 w 2736"/>
                      <a:gd name="T5" fmla="*/ 0 h 504"/>
                      <a:gd name="T6" fmla="*/ 23 w 2736"/>
                      <a:gd name="T7" fmla="*/ 0 h 504"/>
                      <a:gd name="T8" fmla="*/ 23 w 2736"/>
                      <a:gd name="T9" fmla="*/ 0 h 504"/>
                      <a:gd name="T10" fmla="*/ 15 w 2736"/>
                      <a:gd name="T11" fmla="*/ 0 h 504"/>
                      <a:gd name="T12" fmla="*/ 5 w 2736"/>
                      <a:gd name="T13" fmla="*/ 2 h 504"/>
                      <a:gd name="T14" fmla="*/ 0 w 2736"/>
                      <a:gd name="T15" fmla="*/ 3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204" name="Freeform 213"/>
                  <p:cNvSpPr>
                    <a:spLocks/>
                  </p:cNvSpPr>
                  <p:nvPr/>
                </p:nvSpPr>
                <p:spPr bwMode="hidden">
                  <a:xfrm rot="802576" flipH="1">
                    <a:off x="505" y="1094"/>
                    <a:ext cx="662" cy="338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1 w 1769"/>
                      <a:gd name="T3" fmla="*/ 0 h 791"/>
                      <a:gd name="T4" fmla="*/ 3 w 1769"/>
                      <a:gd name="T5" fmla="*/ 1 h 791"/>
                      <a:gd name="T6" fmla="*/ 4 w 1769"/>
                      <a:gd name="T7" fmla="*/ 3 h 791"/>
                      <a:gd name="T8" fmla="*/ 5 w 1769"/>
                      <a:gd name="T9" fmla="*/ 4 h 791"/>
                      <a:gd name="T10" fmla="*/ 4 w 1769"/>
                      <a:gd name="T11" fmla="*/ 5 h 791"/>
                      <a:gd name="T12" fmla="*/ 4 w 1769"/>
                      <a:gd name="T13" fmla="*/ 4 h 791"/>
                      <a:gd name="T14" fmla="*/ 4 w 1769"/>
                      <a:gd name="T15" fmla="*/ 3 h 791"/>
                      <a:gd name="T16" fmla="*/ 3 w 1769"/>
                      <a:gd name="T17" fmla="*/ 2 h 791"/>
                      <a:gd name="T18" fmla="*/ 1 w 1769"/>
                      <a:gd name="T19" fmla="*/ 1 h 791"/>
                      <a:gd name="T20" fmla="*/ 0 w 1769"/>
                      <a:gd name="T21" fmla="*/ 0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147" name="Group 214"/>
                <p:cNvGrpSpPr>
                  <a:grpSpLocks/>
                </p:cNvGrpSpPr>
                <p:nvPr/>
              </p:nvGrpSpPr>
              <p:grpSpPr bwMode="auto">
                <a:xfrm>
                  <a:off x="3386" y="341"/>
                  <a:ext cx="725" cy="218"/>
                  <a:chOff x="616" y="899"/>
                  <a:chExt cx="1850" cy="554"/>
                </a:xfrm>
              </p:grpSpPr>
              <p:sp>
                <p:nvSpPr>
                  <p:cNvPr id="4201" name="Freeform 215"/>
                  <p:cNvSpPr>
                    <a:spLocks/>
                  </p:cNvSpPr>
                  <p:nvPr/>
                </p:nvSpPr>
                <p:spPr bwMode="hidden">
                  <a:xfrm rot="1277471" flipH="1">
                    <a:off x="1233" y="1238"/>
                    <a:ext cx="1233" cy="215"/>
                  </a:xfrm>
                  <a:custGeom>
                    <a:avLst/>
                    <a:gdLst>
                      <a:gd name="T0" fmla="*/ 0 w 2736"/>
                      <a:gd name="T1" fmla="*/ 3 h 504"/>
                      <a:gd name="T2" fmla="*/ 7 w 2736"/>
                      <a:gd name="T3" fmla="*/ 1 h 504"/>
                      <a:gd name="T4" fmla="*/ 15 w 2736"/>
                      <a:gd name="T5" fmla="*/ 0 h 504"/>
                      <a:gd name="T6" fmla="*/ 23 w 2736"/>
                      <a:gd name="T7" fmla="*/ 0 h 504"/>
                      <a:gd name="T8" fmla="*/ 23 w 2736"/>
                      <a:gd name="T9" fmla="*/ 0 h 504"/>
                      <a:gd name="T10" fmla="*/ 15 w 2736"/>
                      <a:gd name="T11" fmla="*/ 0 h 504"/>
                      <a:gd name="T12" fmla="*/ 5 w 2736"/>
                      <a:gd name="T13" fmla="*/ 2 h 504"/>
                      <a:gd name="T14" fmla="*/ 0 w 2736"/>
                      <a:gd name="T15" fmla="*/ 3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202" name="Freeform 216"/>
                  <p:cNvSpPr>
                    <a:spLocks/>
                  </p:cNvSpPr>
                  <p:nvPr/>
                </p:nvSpPr>
                <p:spPr bwMode="hidden">
                  <a:xfrm rot="1277471" flipH="1">
                    <a:off x="616" y="899"/>
                    <a:ext cx="662" cy="338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1 w 1769"/>
                      <a:gd name="T3" fmla="*/ 0 h 791"/>
                      <a:gd name="T4" fmla="*/ 3 w 1769"/>
                      <a:gd name="T5" fmla="*/ 1 h 791"/>
                      <a:gd name="T6" fmla="*/ 4 w 1769"/>
                      <a:gd name="T7" fmla="*/ 3 h 791"/>
                      <a:gd name="T8" fmla="*/ 5 w 1769"/>
                      <a:gd name="T9" fmla="*/ 4 h 791"/>
                      <a:gd name="T10" fmla="*/ 4 w 1769"/>
                      <a:gd name="T11" fmla="*/ 5 h 791"/>
                      <a:gd name="T12" fmla="*/ 4 w 1769"/>
                      <a:gd name="T13" fmla="*/ 4 h 791"/>
                      <a:gd name="T14" fmla="*/ 4 w 1769"/>
                      <a:gd name="T15" fmla="*/ 3 h 791"/>
                      <a:gd name="T16" fmla="*/ 3 w 1769"/>
                      <a:gd name="T17" fmla="*/ 2 h 791"/>
                      <a:gd name="T18" fmla="*/ 1 w 1769"/>
                      <a:gd name="T19" fmla="*/ 1 h 791"/>
                      <a:gd name="T20" fmla="*/ 0 w 1769"/>
                      <a:gd name="T21" fmla="*/ 0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148" name="Group 217"/>
                <p:cNvGrpSpPr>
                  <a:grpSpLocks/>
                </p:cNvGrpSpPr>
                <p:nvPr/>
              </p:nvGrpSpPr>
              <p:grpSpPr bwMode="auto">
                <a:xfrm>
                  <a:off x="3472" y="231"/>
                  <a:ext cx="693" cy="291"/>
                  <a:chOff x="3472" y="231"/>
                  <a:chExt cx="693" cy="291"/>
                </a:xfrm>
              </p:grpSpPr>
              <p:sp>
                <p:nvSpPr>
                  <p:cNvPr id="4199" name="Freeform 218"/>
                  <p:cNvSpPr>
                    <a:spLocks/>
                  </p:cNvSpPr>
                  <p:nvPr/>
                </p:nvSpPr>
                <p:spPr bwMode="hidden">
                  <a:xfrm rot="2028410" flipH="1">
                    <a:off x="3681" y="438"/>
                    <a:ext cx="484" cy="84"/>
                  </a:xfrm>
                  <a:custGeom>
                    <a:avLst/>
                    <a:gdLst>
                      <a:gd name="T0" fmla="*/ 0 w 2736"/>
                      <a:gd name="T1" fmla="*/ 0 h 504"/>
                      <a:gd name="T2" fmla="*/ 0 w 2736"/>
                      <a:gd name="T3" fmla="*/ 0 h 504"/>
                      <a:gd name="T4" fmla="*/ 0 w 2736"/>
                      <a:gd name="T5" fmla="*/ 0 h 504"/>
                      <a:gd name="T6" fmla="*/ 0 w 2736"/>
                      <a:gd name="T7" fmla="*/ 0 h 504"/>
                      <a:gd name="T8" fmla="*/ 0 w 2736"/>
                      <a:gd name="T9" fmla="*/ 0 h 504"/>
                      <a:gd name="T10" fmla="*/ 0 w 2736"/>
                      <a:gd name="T11" fmla="*/ 0 h 504"/>
                      <a:gd name="T12" fmla="*/ 0 w 2736"/>
                      <a:gd name="T13" fmla="*/ 0 h 504"/>
                      <a:gd name="T14" fmla="*/ 0 w 2736"/>
                      <a:gd name="T15" fmla="*/ 0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200" name="Freeform 219"/>
                  <p:cNvSpPr>
                    <a:spLocks/>
                  </p:cNvSpPr>
                  <p:nvPr/>
                </p:nvSpPr>
                <p:spPr bwMode="hidden">
                  <a:xfrm rot="2028410" flipH="1">
                    <a:off x="3472" y="231"/>
                    <a:ext cx="260" cy="132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0 w 1769"/>
                      <a:gd name="T3" fmla="*/ 0 h 791"/>
                      <a:gd name="T4" fmla="*/ 0 w 1769"/>
                      <a:gd name="T5" fmla="*/ 0 h 791"/>
                      <a:gd name="T6" fmla="*/ 0 w 1769"/>
                      <a:gd name="T7" fmla="*/ 0 h 791"/>
                      <a:gd name="T8" fmla="*/ 0 w 1769"/>
                      <a:gd name="T9" fmla="*/ 0 h 791"/>
                      <a:gd name="T10" fmla="*/ 0 w 1769"/>
                      <a:gd name="T11" fmla="*/ 0 h 791"/>
                      <a:gd name="T12" fmla="*/ 0 w 1769"/>
                      <a:gd name="T13" fmla="*/ 0 h 791"/>
                      <a:gd name="T14" fmla="*/ 0 w 1769"/>
                      <a:gd name="T15" fmla="*/ 0 h 791"/>
                      <a:gd name="T16" fmla="*/ 0 w 1769"/>
                      <a:gd name="T17" fmla="*/ 0 h 791"/>
                      <a:gd name="T18" fmla="*/ 0 w 1769"/>
                      <a:gd name="T19" fmla="*/ 0 h 791"/>
                      <a:gd name="T20" fmla="*/ 0 w 1769"/>
                      <a:gd name="T21" fmla="*/ 0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149" name="Group 220"/>
                <p:cNvGrpSpPr>
                  <a:grpSpLocks/>
                </p:cNvGrpSpPr>
                <p:nvPr/>
              </p:nvGrpSpPr>
              <p:grpSpPr bwMode="auto">
                <a:xfrm>
                  <a:off x="3554" y="118"/>
                  <a:ext cx="664" cy="349"/>
                  <a:chOff x="3554" y="118"/>
                  <a:chExt cx="664" cy="349"/>
                </a:xfrm>
              </p:grpSpPr>
              <p:sp>
                <p:nvSpPr>
                  <p:cNvPr id="4197" name="Freeform 221"/>
                  <p:cNvSpPr>
                    <a:spLocks/>
                  </p:cNvSpPr>
                  <p:nvPr/>
                </p:nvSpPr>
                <p:spPr bwMode="hidden">
                  <a:xfrm rot="2664424" flipH="1">
                    <a:off x="3727" y="383"/>
                    <a:ext cx="491" cy="84"/>
                  </a:xfrm>
                  <a:custGeom>
                    <a:avLst/>
                    <a:gdLst>
                      <a:gd name="T0" fmla="*/ 0 w 2736"/>
                      <a:gd name="T1" fmla="*/ 0 h 504"/>
                      <a:gd name="T2" fmla="*/ 0 w 2736"/>
                      <a:gd name="T3" fmla="*/ 0 h 504"/>
                      <a:gd name="T4" fmla="*/ 0 w 2736"/>
                      <a:gd name="T5" fmla="*/ 0 h 504"/>
                      <a:gd name="T6" fmla="*/ 0 w 2736"/>
                      <a:gd name="T7" fmla="*/ 0 h 504"/>
                      <a:gd name="T8" fmla="*/ 0 w 2736"/>
                      <a:gd name="T9" fmla="*/ 0 h 504"/>
                      <a:gd name="T10" fmla="*/ 0 w 2736"/>
                      <a:gd name="T11" fmla="*/ 0 h 504"/>
                      <a:gd name="T12" fmla="*/ 0 w 2736"/>
                      <a:gd name="T13" fmla="*/ 0 h 504"/>
                      <a:gd name="T14" fmla="*/ 0 w 2736"/>
                      <a:gd name="T15" fmla="*/ 0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198" name="Freeform 222"/>
                  <p:cNvSpPr>
                    <a:spLocks/>
                  </p:cNvSpPr>
                  <p:nvPr/>
                </p:nvSpPr>
                <p:spPr bwMode="hidden">
                  <a:xfrm rot="2664424" flipH="1">
                    <a:off x="3554" y="118"/>
                    <a:ext cx="264" cy="132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0 w 1769"/>
                      <a:gd name="T3" fmla="*/ 0 h 791"/>
                      <a:gd name="T4" fmla="*/ 0 w 1769"/>
                      <a:gd name="T5" fmla="*/ 0 h 791"/>
                      <a:gd name="T6" fmla="*/ 0 w 1769"/>
                      <a:gd name="T7" fmla="*/ 0 h 791"/>
                      <a:gd name="T8" fmla="*/ 0 w 1769"/>
                      <a:gd name="T9" fmla="*/ 0 h 791"/>
                      <a:gd name="T10" fmla="*/ 0 w 1769"/>
                      <a:gd name="T11" fmla="*/ 0 h 791"/>
                      <a:gd name="T12" fmla="*/ 0 w 1769"/>
                      <a:gd name="T13" fmla="*/ 0 h 791"/>
                      <a:gd name="T14" fmla="*/ 0 w 1769"/>
                      <a:gd name="T15" fmla="*/ 0 h 791"/>
                      <a:gd name="T16" fmla="*/ 0 w 1769"/>
                      <a:gd name="T17" fmla="*/ 0 h 791"/>
                      <a:gd name="T18" fmla="*/ 0 w 1769"/>
                      <a:gd name="T19" fmla="*/ 0 h 791"/>
                      <a:gd name="T20" fmla="*/ 0 w 1769"/>
                      <a:gd name="T21" fmla="*/ 0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150" name="Group 223"/>
                <p:cNvGrpSpPr>
                  <a:grpSpLocks/>
                </p:cNvGrpSpPr>
                <p:nvPr/>
              </p:nvGrpSpPr>
              <p:grpSpPr bwMode="auto">
                <a:xfrm>
                  <a:off x="3784" y="30"/>
                  <a:ext cx="305" cy="593"/>
                  <a:chOff x="1633" y="104"/>
                  <a:chExt cx="778" cy="1512"/>
                </a:xfrm>
              </p:grpSpPr>
              <p:sp>
                <p:nvSpPr>
                  <p:cNvPr id="4195" name="Freeform 224"/>
                  <p:cNvSpPr>
                    <a:spLocks/>
                  </p:cNvSpPr>
                  <p:nvPr/>
                </p:nvSpPr>
                <p:spPr bwMode="hidden">
                  <a:xfrm rot="3473776" flipH="1">
                    <a:off x="1754" y="958"/>
                    <a:ext cx="1100" cy="215"/>
                  </a:xfrm>
                  <a:custGeom>
                    <a:avLst/>
                    <a:gdLst>
                      <a:gd name="T0" fmla="*/ 0 w 2736"/>
                      <a:gd name="T1" fmla="*/ 3 h 504"/>
                      <a:gd name="T2" fmla="*/ 4 w 2736"/>
                      <a:gd name="T3" fmla="*/ 1 h 504"/>
                      <a:gd name="T4" fmla="*/ 7 w 2736"/>
                      <a:gd name="T5" fmla="*/ 0 h 504"/>
                      <a:gd name="T6" fmla="*/ 12 w 2736"/>
                      <a:gd name="T7" fmla="*/ 0 h 504"/>
                      <a:gd name="T8" fmla="*/ 12 w 2736"/>
                      <a:gd name="T9" fmla="*/ 0 h 504"/>
                      <a:gd name="T10" fmla="*/ 7 w 2736"/>
                      <a:gd name="T11" fmla="*/ 0 h 504"/>
                      <a:gd name="T12" fmla="*/ 3 w 2736"/>
                      <a:gd name="T13" fmla="*/ 2 h 504"/>
                      <a:gd name="T14" fmla="*/ 0 w 2736"/>
                      <a:gd name="T15" fmla="*/ 3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196" name="Freeform 225"/>
                  <p:cNvSpPr>
                    <a:spLocks/>
                  </p:cNvSpPr>
                  <p:nvPr/>
                </p:nvSpPr>
                <p:spPr bwMode="hidden">
                  <a:xfrm rot="3473776" flipH="1">
                    <a:off x="1506" y="231"/>
                    <a:ext cx="591" cy="338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1 w 1769"/>
                      <a:gd name="T3" fmla="*/ 0 h 791"/>
                      <a:gd name="T4" fmla="*/ 2 w 1769"/>
                      <a:gd name="T5" fmla="*/ 1 h 791"/>
                      <a:gd name="T6" fmla="*/ 2 w 1769"/>
                      <a:gd name="T7" fmla="*/ 3 h 791"/>
                      <a:gd name="T8" fmla="*/ 2 w 1769"/>
                      <a:gd name="T9" fmla="*/ 4 h 791"/>
                      <a:gd name="T10" fmla="*/ 2 w 1769"/>
                      <a:gd name="T11" fmla="*/ 5 h 791"/>
                      <a:gd name="T12" fmla="*/ 2 w 1769"/>
                      <a:gd name="T13" fmla="*/ 4 h 791"/>
                      <a:gd name="T14" fmla="*/ 2 w 1769"/>
                      <a:gd name="T15" fmla="*/ 3 h 791"/>
                      <a:gd name="T16" fmla="*/ 2 w 1769"/>
                      <a:gd name="T17" fmla="*/ 2 h 791"/>
                      <a:gd name="T18" fmla="*/ 1 w 1769"/>
                      <a:gd name="T19" fmla="*/ 1 h 791"/>
                      <a:gd name="T20" fmla="*/ 0 w 1769"/>
                      <a:gd name="T21" fmla="*/ 0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151" name="Group 226"/>
                <p:cNvGrpSpPr>
                  <a:grpSpLocks/>
                </p:cNvGrpSpPr>
                <p:nvPr/>
              </p:nvGrpSpPr>
              <p:grpSpPr bwMode="auto">
                <a:xfrm>
                  <a:off x="3903" y="0"/>
                  <a:ext cx="248" cy="601"/>
                  <a:chOff x="1935" y="28"/>
                  <a:chExt cx="634" cy="1534"/>
                </a:xfrm>
              </p:grpSpPr>
              <p:sp>
                <p:nvSpPr>
                  <p:cNvPr id="4193" name="Freeform 227"/>
                  <p:cNvSpPr>
                    <a:spLocks/>
                  </p:cNvSpPr>
                  <p:nvPr/>
                </p:nvSpPr>
                <p:spPr bwMode="hidden">
                  <a:xfrm rot="4126480" flipH="1">
                    <a:off x="1931" y="924"/>
                    <a:ext cx="1061" cy="215"/>
                  </a:xfrm>
                  <a:custGeom>
                    <a:avLst/>
                    <a:gdLst>
                      <a:gd name="T0" fmla="*/ 0 w 2736"/>
                      <a:gd name="T1" fmla="*/ 3 h 504"/>
                      <a:gd name="T2" fmla="*/ 3 w 2736"/>
                      <a:gd name="T3" fmla="*/ 1 h 504"/>
                      <a:gd name="T4" fmla="*/ 6 w 2736"/>
                      <a:gd name="T5" fmla="*/ 0 h 504"/>
                      <a:gd name="T6" fmla="*/ 9 w 2736"/>
                      <a:gd name="T7" fmla="*/ 0 h 504"/>
                      <a:gd name="T8" fmla="*/ 9 w 2736"/>
                      <a:gd name="T9" fmla="*/ 0 h 504"/>
                      <a:gd name="T10" fmla="*/ 6 w 2736"/>
                      <a:gd name="T11" fmla="*/ 0 h 504"/>
                      <a:gd name="T12" fmla="*/ 2 w 2736"/>
                      <a:gd name="T13" fmla="*/ 2 h 504"/>
                      <a:gd name="T14" fmla="*/ 0 w 2736"/>
                      <a:gd name="T15" fmla="*/ 3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194" name="Freeform 228"/>
                  <p:cNvSpPr>
                    <a:spLocks/>
                  </p:cNvSpPr>
                  <p:nvPr/>
                </p:nvSpPr>
                <p:spPr bwMode="hidden">
                  <a:xfrm rot="4126480" flipH="1">
                    <a:off x="1819" y="144"/>
                    <a:ext cx="570" cy="338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1 w 1769"/>
                      <a:gd name="T3" fmla="*/ 0 h 791"/>
                      <a:gd name="T4" fmla="*/ 1 w 1769"/>
                      <a:gd name="T5" fmla="*/ 1 h 791"/>
                      <a:gd name="T6" fmla="*/ 2 w 1769"/>
                      <a:gd name="T7" fmla="*/ 3 h 791"/>
                      <a:gd name="T8" fmla="*/ 2 w 1769"/>
                      <a:gd name="T9" fmla="*/ 4 h 791"/>
                      <a:gd name="T10" fmla="*/ 2 w 1769"/>
                      <a:gd name="T11" fmla="*/ 5 h 791"/>
                      <a:gd name="T12" fmla="*/ 2 w 1769"/>
                      <a:gd name="T13" fmla="*/ 4 h 791"/>
                      <a:gd name="T14" fmla="*/ 2 w 1769"/>
                      <a:gd name="T15" fmla="*/ 3 h 791"/>
                      <a:gd name="T16" fmla="*/ 1 w 1769"/>
                      <a:gd name="T17" fmla="*/ 2 h 791"/>
                      <a:gd name="T18" fmla="*/ 1 w 1769"/>
                      <a:gd name="T19" fmla="*/ 1 h 791"/>
                      <a:gd name="T20" fmla="*/ 0 w 1769"/>
                      <a:gd name="T21" fmla="*/ 0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152" name="Group 229"/>
                <p:cNvGrpSpPr>
                  <a:grpSpLocks/>
                </p:cNvGrpSpPr>
                <p:nvPr/>
              </p:nvGrpSpPr>
              <p:grpSpPr bwMode="auto">
                <a:xfrm>
                  <a:off x="4251" y="252"/>
                  <a:ext cx="723" cy="222"/>
                  <a:chOff x="2822" y="672"/>
                  <a:chExt cx="1845" cy="566"/>
                </a:xfrm>
              </p:grpSpPr>
              <p:sp>
                <p:nvSpPr>
                  <p:cNvPr id="4191" name="Freeform 230"/>
                  <p:cNvSpPr>
                    <a:spLocks/>
                  </p:cNvSpPr>
                  <p:nvPr/>
                </p:nvSpPr>
                <p:spPr bwMode="hidden">
                  <a:xfrm rot="-1325434">
                    <a:off x="2822" y="1023"/>
                    <a:ext cx="1233" cy="215"/>
                  </a:xfrm>
                  <a:custGeom>
                    <a:avLst/>
                    <a:gdLst>
                      <a:gd name="T0" fmla="*/ 0 w 2736"/>
                      <a:gd name="T1" fmla="*/ 3 h 504"/>
                      <a:gd name="T2" fmla="*/ 7 w 2736"/>
                      <a:gd name="T3" fmla="*/ 1 h 504"/>
                      <a:gd name="T4" fmla="*/ 15 w 2736"/>
                      <a:gd name="T5" fmla="*/ 0 h 504"/>
                      <a:gd name="T6" fmla="*/ 23 w 2736"/>
                      <a:gd name="T7" fmla="*/ 0 h 504"/>
                      <a:gd name="T8" fmla="*/ 23 w 2736"/>
                      <a:gd name="T9" fmla="*/ 0 h 504"/>
                      <a:gd name="T10" fmla="*/ 15 w 2736"/>
                      <a:gd name="T11" fmla="*/ 0 h 504"/>
                      <a:gd name="T12" fmla="*/ 5 w 2736"/>
                      <a:gd name="T13" fmla="*/ 2 h 504"/>
                      <a:gd name="T14" fmla="*/ 0 w 2736"/>
                      <a:gd name="T15" fmla="*/ 3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192" name="Freeform 231"/>
                  <p:cNvSpPr>
                    <a:spLocks/>
                  </p:cNvSpPr>
                  <p:nvPr/>
                </p:nvSpPr>
                <p:spPr bwMode="hidden">
                  <a:xfrm rot="-1325434">
                    <a:off x="4005" y="672"/>
                    <a:ext cx="662" cy="338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1 w 1769"/>
                      <a:gd name="T3" fmla="*/ 0 h 791"/>
                      <a:gd name="T4" fmla="*/ 3 w 1769"/>
                      <a:gd name="T5" fmla="*/ 1 h 791"/>
                      <a:gd name="T6" fmla="*/ 4 w 1769"/>
                      <a:gd name="T7" fmla="*/ 3 h 791"/>
                      <a:gd name="T8" fmla="*/ 5 w 1769"/>
                      <a:gd name="T9" fmla="*/ 4 h 791"/>
                      <a:gd name="T10" fmla="*/ 4 w 1769"/>
                      <a:gd name="T11" fmla="*/ 5 h 791"/>
                      <a:gd name="T12" fmla="*/ 4 w 1769"/>
                      <a:gd name="T13" fmla="*/ 4 h 791"/>
                      <a:gd name="T14" fmla="*/ 4 w 1769"/>
                      <a:gd name="T15" fmla="*/ 3 h 791"/>
                      <a:gd name="T16" fmla="*/ 3 w 1769"/>
                      <a:gd name="T17" fmla="*/ 2 h 791"/>
                      <a:gd name="T18" fmla="*/ 1 w 1769"/>
                      <a:gd name="T19" fmla="*/ 1 h 791"/>
                      <a:gd name="T20" fmla="*/ 0 w 1769"/>
                      <a:gd name="T21" fmla="*/ 0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153" name="Group 232"/>
                <p:cNvGrpSpPr>
                  <a:grpSpLocks/>
                </p:cNvGrpSpPr>
                <p:nvPr/>
              </p:nvGrpSpPr>
              <p:grpSpPr bwMode="auto">
                <a:xfrm>
                  <a:off x="4196" y="163"/>
                  <a:ext cx="699" cy="282"/>
                  <a:chOff x="2683" y="445"/>
                  <a:chExt cx="1781" cy="717"/>
                </a:xfrm>
              </p:grpSpPr>
              <p:sp>
                <p:nvSpPr>
                  <p:cNvPr id="4189" name="Freeform 233"/>
                  <p:cNvSpPr>
                    <a:spLocks/>
                  </p:cNvSpPr>
                  <p:nvPr/>
                </p:nvSpPr>
                <p:spPr bwMode="hidden">
                  <a:xfrm rot="-1921064">
                    <a:off x="2683" y="947"/>
                    <a:ext cx="1233" cy="215"/>
                  </a:xfrm>
                  <a:custGeom>
                    <a:avLst/>
                    <a:gdLst>
                      <a:gd name="T0" fmla="*/ 0 w 2736"/>
                      <a:gd name="T1" fmla="*/ 3 h 504"/>
                      <a:gd name="T2" fmla="*/ 7 w 2736"/>
                      <a:gd name="T3" fmla="*/ 1 h 504"/>
                      <a:gd name="T4" fmla="*/ 15 w 2736"/>
                      <a:gd name="T5" fmla="*/ 0 h 504"/>
                      <a:gd name="T6" fmla="*/ 23 w 2736"/>
                      <a:gd name="T7" fmla="*/ 0 h 504"/>
                      <a:gd name="T8" fmla="*/ 23 w 2736"/>
                      <a:gd name="T9" fmla="*/ 0 h 504"/>
                      <a:gd name="T10" fmla="*/ 15 w 2736"/>
                      <a:gd name="T11" fmla="*/ 0 h 504"/>
                      <a:gd name="T12" fmla="*/ 5 w 2736"/>
                      <a:gd name="T13" fmla="*/ 2 h 504"/>
                      <a:gd name="T14" fmla="*/ 0 w 2736"/>
                      <a:gd name="T15" fmla="*/ 3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190" name="Freeform 234"/>
                  <p:cNvSpPr>
                    <a:spLocks/>
                  </p:cNvSpPr>
                  <p:nvPr/>
                </p:nvSpPr>
                <p:spPr bwMode="hidden">
                  <a:xfrm rot="-1921064">
                    <a:off x="3802" y="445"/>
                    <a:ext cx="662" cy="338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1 w 1769"/>
                      <a:gd name="T3" fmla="*/ 0 h 791"/>
                      <a:gd name="T4" fmla="*/ 3 w 1769"/>
                      <a:gd name="T5" fmla="*/ 1 h 791"/>
                      <a:gd name="T6" fmla="*/ 4 w 1769"/>
                      <a:gd name="T7" fmla="*/ 3 h 791"/>
                      <a:gd name="T8" fmla="*/ 5 w 1769"/>
                      <a:gd name="T9" fmla="*/ 4 h 791"/>
                      <a:gd name="T10" fmla="*/ 4 w 1769"/>
                      <a:gd name="T11" fmla="*/ 5 h 791"/>
                      <a:gd name="T12" fmla="*/ 4 w 1769"/>
                      <a:gd name="T13" fmla="*/ 4 h 791"/>
                      <a:gd name="T14" fmla="*/ 4 w 1769"/>
                      <a:gd name="T15" fmla="*/ 3 h 791"/>
                      <a:gd name="T16" fmla="*/ 3 w 1769"/>
                      <a:gd name="T17" fmla="*/ 2 h 791"/>
                      <a:gd name="T18" fmla="*/ 1 w 1769"/>
                      <a:gd name="T19" fmla="*/ 1 h 791"/>
                      <a:gd name="T20" fmla="*/ 0 w 1769"/>
                      <a:gd name="T21" fmla="*/ 0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4154" name="Freeform 235"/>
                <p:cNvSpPr>
                  <a:spLocks/>
                </p:cNvSpPr>
                <p:nvPr/>
              </p:nvSpPr>
              <p:spPr bwMode="hidden">
                <a:xfrm rot="4578755" flipH="1">
                  <a:off x="3968" y="372"/>
                  <a:ext cx="403" cy="57"/>
                </a:xfrm>
                <a:custGeom>
                  <a:avLst/>
                  <a:gdLst>
                    <a:gd name="T0" fmla="*/ 0 w 2736"/>
                    <a:gd name="T1" fmla="*/ 0 h 504"/>
                    <a:gd name="T2" fmla="*/ 0 w 2736"/>
                    <a:gd name="T3" fmla="*/ 0 h 504"/>
                    <a:gd name="T4" fmla="*/ 0 w 2736"/>
                    <a:gd name="T5" fmla="*/ 0 h 504"/>
                    <a:gd name="T6" fmla="*/ 0 w 2736"/>
                    <a:gd name="T7" fmla="*/ 0 h 504"/>
                    <a:gd name="T8" fmla="*/ 0 w 2736"/>
                    <a:gd name="T9" fmla="*/ 0 h 504"/>
                    <a:gd name="T10" fmla="*/ 0 w 2736"/>
                    <a:gd name="T11" fmla="*/ 0 h 504"/>
                    <a:gd name="T12" fmla="*/ 0 w 2736"/>
                    <a:gd name="T13" fmla="*/ 0 h 504"/>
                    <a:gd name="T14" fmla="*/ 0 w 2736"/>
                    <a:gd name="T15" fmla="*/ 0 h 504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2736"/>
                    <a:gd name="T25" fmla="*/ 0 h 504"/>
                    <a:gd name="T26" fmla="*/ 2736 w 2736"/>
                    <a:gd name="T27" fmla="*/ 504 h 504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2736" h="504">
                      <a:moveTo>
                        <a:pt x="0" y="504"/>
                      </a:moveTo>
                      <a:cubicBezTo>
                        <a:pt x="24" y="488"/>
                        <a:pt x="568" y="248"/>
                        <a:pt x="864" y="168"/>
                      </a:cubicBezTo>
                      <a:cubicBezTo>
                        <a:pt x="1160" y="88"/>
                        <a:pt x="1464" y="48"/>
                        <a:pt x="1776" y="24"/>
                      </a:cubicBezTo>
                      <a:cubicBezTo>
                        <a:pt x="2088" y="0"/>
                        <a:pt x="2579" y="11"/>
                        <a:pt x="2736" y="24"/>
                      </a:cubicBezTo>
                      <a:lnTo>
                        <a:pt x="2720" y="103"/>
                      </a:lnTo>
                      <a:cubicBezTo>
                        <a:pt x="2558" y="116"/>
                        <a:pt x="2108" y="71"/>
                        <a:pt x="1764" y="103"/>
                      </a:cubicBezTo>
                      <a:cubicBezTo>
                        <a:pt x="1209" y="136"/>
                        <a:pt x="998" y="192"/>
                        <a:pt x="654" y="292"/>
                      </a:cubicBezTo>
                      <a:cubicBezTo>
                        <a:pt x="358" y="356"/>
                        <a:pt x="136" y="460"/>
                        <a:pt x="0" y="504"/>
                      </a:cubicBezTo>
                      <a:close/>
                    </a:path>
                  </a:pathLst>
                </a:custGeom>
                <a:gradFill rotWithShape="0">
                  <a:gsLst>
                    <a:gs pos="0">
                      <a:schemeClr val="folHlink"/>
                    </a:gs>
                    <a:gs pos="100000">
                      <a:schemeClr val="accent2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155" name="Freeform 236"/>
                <p:cNvSpPr>
                  <a:spLocks/>
                </p:cNvSpPr>
                <p:nvPr/>
              </p:nvSpPr>
              <p:spPr bwMode="hidden">
                <a:xfrm rot="4578755" flipH="1">
                  <a:off x="3977" y="77"/>
                  <a:ext cx="216" cy="90"/>
                </a:xfrm>
                <a:custGeom>
                  <a:avLst/>
                  <a:gdLst>
                    <a:gd name="T0" fmla="*/ 0 w 1769"/>
                    <a:gd name="T1" fmla="*/ 0 h 791"/>
                    <a:gd name="T2" fmla="*/ 0 w 1769"/>
                    <a:gd name="T3" fmla="*/ 0 h 791"/>
                    <a:gd name="T4" fmla="*/ 0 w 1769"/>
                    <a:gd name="T5" fmla="*/ 0 h 791"/>
                    <a:gd name="T6" fmla="*/ 0 w 1769"/>
                    <a:gd name="T7" fmla="*/ 0 h 791"/>
                    <a:gd name="T8" fmla="*/ 0 w 1769"/>
                    <a:gd name="T9" fmla="*/ 0 h 791"/>
                    <a:gd name="T10" fmla="*/ 0 w 1769"/>
                    <a:gd name="T11" fmla="*/ 0 h 791"/>
                    <a:gd name="T12" fmla="*/ 0 w 1769"/>
                    <a:gd name="T13" fmla="*/ 0 h 791"/>
                    <a:gd name="T14" fmla="*/ 0 w 1769"/>
                    <a:gd name="T15" fmla="*/ 0 h 791"/>
                    <a:gd name="T16" fmla="*/ 0 w 1769"/>
                    <a:gd name="T17" fmla="*/ 0 h 791"/>
                    <a:gd name="T18" fmla="*/ 0 w 1769"/>
                    <a:gd name="T19" fmla="*/ 0 h 791"/>
                    <a:gd name="T20" fmla="*/ 0 w 1769"/>
                    <a:gd name="T21" fmla="*/ 0 h 791"/>
                    <a:gd name="T22" fmla="*/ 0 w 1769"/>
                    <a:gd name="T23" fmla="*/ 0 h 791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1769"/>
                    <a:gd name="T37" fmla="*/ 0 h 791"/>
                    <a:gd name="T38" fmla="*/ 1769 w 1769"/>
                    <a:gd name="T39" fmla="*/ 791 h 791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1769" h="791">
                      <a:moveTo>
                        <a:pt x="5" y="8"/>
                      </a:moveTo>
                      <a:cubicBezTo>
                        <a:pt x="85" y="0"/>
                        <a:pt x="293" y="24"/>
                        <a:pt x="485" y="56"/>
                      </a:cubicBezTo>
                      <a:cubicBezTo>
                        <a:pt x="677" y="88"/>
                        <a:pt x="969" y="137"/>
                        <a:pt x="1157" y="200"/>
                      </a:cubicBezTo>
                      <a:cubicBezTo>
                        <a:pt x="1345" y="263"/>
                        <a:pt x="1511" y="364"/>
                        <a:pt x="1611" y="432"/>
                      </a:cubicBezTo>
                      <a:cubicBezTo>
                        <a:pt x="1711" y="500"/>
                        <a:pt x="1743" y="550"/>
                        <a:pt x="1756" y="609"/>
                      </a:cubicBezTo>
                      <a:cubicBezTo>
                        <a:pt x="1769" y="668"/>
                        <a:pt x="1717" y="783"/>
                        <a:pt x="1689" y="787"/>
                      </a:cubicBezTo>
                      <a:cubicBezTo>
                        <a:pt x="1661" y="791"/>
                        <a:pt x="1639" y="687"/>
                        <a:pt x="1589" y="632"/>
                      </a:cubicBezTo>
                      <a:cubicBezTo>
                        <a:pt x="1539" y="577"/>
                        <a:pt x="1469" y="510"/>
                        <a:pt x="1389" y="454"/>
                      </a:cubicBezTo>
                      <a:cubicBezTo>
                        <a:pt x="1309" y="398"/>
                        <a:pt x="1244" y="346"/>
                        <a:pt x="1109" y="296"/>
                      </a:cubicBezTo>
                      <a:cubicBezTo>
                        <a:pt x="974" y="246"/>
                        <a:pt x="766" y="189"/>
                        <a:pt x="581" y="152"/>
                      </a:cubicBezTo>
                      <a:cubicBezTo>
                        <a:pt x="396" y="115"/>
                        <a:pt x="96" y="100"/>
                        <a:pt x="0" y="76"/>
                      </a:cubicBezTo>
                      <a:lnTo>
                        <a:pt x="5" y="8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1"/>
                    </a:gs>
                    <a:gs pos="100000">
                      <a:schemeClr val="folHlink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grpSp>
              <p:nvGrpSpPr>
                <p:cNvPr id="4156" name="Group 237"/>
                <p:cNvGrpSpPr>
                  <a:grpSpLocks/>
                </p:cNvGrpSpPr>
                <p:nvPr/>
              </p:nvGrpSpPr>
              <p:grpSpPr bwMode="auto">
                <a:xfrm>
                  <a:off x="4242" y="5"/>
                  <a:ext cx="251" cy="596"/>
                  <a:chOff x="2800" y="41"/>
                  <a:chExt cx="640" cy="1520"/>
                </a:xfrm>
              </p:grpSpPr>
              <p:sp>
                <p:nvSpPr>
                  <p:cNvPr id="4187" name="Freeform 238"/>
                  <p:cNvSpPr>
                    <a:spLocks/>
                  </p:cNvSpPr>
                  <p:nvPr/>
                </p:nvSpPr>
                <p:spPr bwMode="hidden">
                  <a:xfrm rot="-3857755">
                    <a:off x="2361" y="938"/>
                    <a:ext cx="1062" cy="184"/>
                  </a:xfrm>
                  <a:custGeom>
                    <a:avLst/>
                    <a:gdLst>
                      <a:gd name="T0" fmla="*/ 0 w 2736"/>
                      <a:gd name="T1" fmla="*/ 1 h 504"/>
                      <a:gd name="T2" fmla="*/ 3 w 2736"/>
                      <a:gd name="T3" fmla="*/ 0 h 504"/>
                      <a:gd name="T4" fmla="*/ 6 w 2736"/>
                      <a:gd name="T5" fmla="*/ 0 h 504"/>
                      <a:gd name="T6" fmla="*/ 9 w 2736"/>
                      <a:gd name="T7" fmla="*/ 0 h 504"/>
                      <a:gd name="T8" fmla="*/ 9 w 2736"/>
                      <a:gd name="T9" fmla="*/ 0 h 504"/>
                      <a:gd name="T10" fmla="*/ 6 w 2736"/>
                      <a:gd name="T11" fmla="*/ 0 h 504"/>
                      <a:gd name="T12" fmla="*/ 2 w 2736"/>
                      <a:gd name="T13" fmla="*/ 1 h 504"/>
                      <a:gd name="T14" fmla="*/ 0 w 2736"/>
                      <a:gd name="T15" fmla="*/ 1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188" name="Freeform 239"/>
                  <p:cNvSpPr>
                    <a:spLocks/>
                  </p:cNvSpPr>
                  <p:nvPr/>
                </p:nvSpPr>
                <p:spPr bwMode="hidden">
                  <a:xfrm rot="-3857755">
                    <a:off x="3011" y="181"/>
                    <a:ext cx="570" cy="289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1 w 1769"/>
                      <a:gd name="T3" fmla="*/ 0 h 791"/>
                      <a:gd name="T4" fmla="*/ 1 w 1769"/>
                      <a:gd name="T5" fmla="*/ 0 h 791"/>
                      <a:gd name="T6" fmla="*/ 2 w 1769"/>
                      <a:gd name="T7" fmla="*/ 1 h 791"/>
                      <a:gd name="T8" fmla="*/ 2 w 1769"/>
                      <a:gd name="T9" fmla="*/ 1 h 791"/>
                      <a:gd name="T10" fmla="*/ 2 w 1769"/>
                      <a:gd name="T11" fmla="*/ 2 h 791"/>
                      <a:gd name="T12" fmla="*/ 2 w 1769"/>
                      <a:gd name="T13" fmla="*/ 1 h 791"/>
                      <a:gd name="T14" fmla="*/ 2 w 1769"/>
                      <a:gd name="T15" fmla="*/ 1 h 791"/>
                      <a:gd name="T16" fmla="*/ 1 w 1769"/>
                      <a:gd name="T17" fmla="*/ 1 h 791"/>
                      <a:gd name="T18" fmla="*/ 1 w 1769"/>
                      <a:gd name="T19" fmla="*/ 0 h 791"/>
                      <a:gd name="T20" fmla="*/ 0 w 1769"/>
                      <a:gd name="T21" fmla="*/ 0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157" name="Group 240"/>
                <p:cNvGrpSpPr>
                  <a:grpSpLocks/>
                </p:cNvGrpSpPr>
                <p:nvPr/>
              </p:nvGrpSpPr>
              <p:grpSpPr bwMode="auto">
                <a:xfrm>
                  <a:off x="4295" y="53"/>
                  <a:ext cx="398" cy="574"/>
                  <a:chOff x="2934" y="163"/>
                  <a:chExt cx="1017" cy="1464"/>
                </a:xfrm>
              </p:grpSpPr>
              <p:sp>
                <p:nvSpPr>
                  <p:cNvPr id="4185" name="Freeform 241"/>
                  <p:cNvSpPr>
                    <a:spLocks/>
                  </p:cNvSpPr>
                  <p:nvPr/>
                </p:nvSpPr>
                <p:spPr bwMode="hidden">
                  <a:xfrm rot="-2777260">
                    <a:off x="2491" y="915"/>
                    <a:ext cx="1155" cy="270"/>
                  </a:xfrm>
                  <a:custGeom>
                    <a:avLst/>
                    <a:gdLst>
                      <a:gd name="T0" fmla="*/ 0 w 2736"/>
                      <a:gd name="T1" fmla="*/ 12 h 504"/>
                      <a:gd name="T2" fmla="*/ 5 w 2736"/>
                      <a:gd name="T3" fmla="*/ 4 h 504"/>
                      <a:gd name="T4" fmla="*/ 10 w 2736"/>
                      <a:gd name="T5" fmla="*/ 1 h 504"/>
                      <a:gd name="T6" fmla="*/ 16 w 2736"/>
                      <a:gd name="T7" fmla="*/ 1 h 504"/>
                      <a:gd name="T8" fmla="*/ 16 w 2736"/>
                      <a:gd name="T9" fmla="*/ 3 h 504"/>
                      <a:gd name="T10" fmla="*/ 10 w 2736"/>
                      <a:gd name="T11" fmla="*/ 3 h 504"/>
                      <a:gd name="T12" fmla="*/ 4 w 2736"/>
                      <a:gd name="T13" fmla="*/ 7 h 504"/>
                      <a:gd name="T14" fmla="*/ 0 w 2736"/>
                      <a:gd name="T15" fmla="*/ 12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186" name="Freeform 242"/>
                  <p:cNvSpPr>
                    <a:spLocks/>
                  </p:cNvSpPr>
                  <p:nvPr/>
                </p:nvSpPr>
                <p:spPr bwMode="hidden">
                  <a:xfrm rot="-2777260">
                    <a:off x="3430" y="261"/>
                    <a:ext cx="620" cy="423"/>
                  </a:xfrm>
                  <a:custGeom>
                    <a:avLst/>
                    <a:gdLst>
                      <a:gd name="T0" fmla="*/ 0 w 1769"/>
                      <a:gd name="T1" fmla="*/ 1 h 791"/>
                      <a:gd name="T2" fmla="*/ 1 w 1769"/>
                      <a:gd name="T3" fmla="*/ 2 h 791"/>
                      <a:gd name="T4" fmla="*/ 2 w 1769"/>
                      <a:gd name="T5" fmla="*/ 5 h 791"/>
                      <a:gd name="T6" fmla="*/ 3 w 1769"/>
                      <a:gd name="T7" fmla="*/ 10 h 791"/>
                      <a:gd name="T8" fmla="*/ 3 w 1769"/>
                      <a:gd name="T9" fmla="*/ 14 h 791"/>
                      <a:gd name="T10" fmla="*/ 3 w 1769"/>
                      <a:gd name="T11" fmla="*/ 18 h 791"/>
                      <a:gd name="T12" fmla="*/ 3 w 1769"/>
                      <a:gd name="T13" fmla="*/ 15 h 791"/>
                      <a:gd name="T14" fmla="*/ 2 w 1769"/>
                      <a:gd name="T15" fmla="*/ 11 h 791"/>
                      <a:gd name="T16" fmla="*/ 2 w 1769"/>
                      <a:gd name="T17" fmla="*/ 7 h 791"/>
                      <a:gd name="T18" fmla="*/ 1 w 1769"/>
                      <a:gd name="T19" fmla="*/ 3 h 791"/>
                      <a:gd name="T20" fmla="*/ 0 w 1769"/>
                      <a:gd name="T21" fmla="*/ 2 h 791"/>
                      <a:gd name="T22" fmla="*/ 0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158" name="Group 243"/>
                <p:cNvGrpSpPr>
                  <a:grpSpLocks/>
                </p:cNvGrpSpPr>
                <p:nvPr/>
              </p:nvGrpSpPr>
              <p:grpSpPr bwMode="auto">
                <a:xfrm>
                  <a:off x="4215" y="2"/>
                  <a:ext cx="95" cy="567"/>
                  <a:chOff x="2730" y="32"/>
                  <a:chExt cx="243" cy="1448"/>
                </a:xfrm>
              </p:grpSpPr>
              <p:sp>
                <p:nvSpPr>
                  <p:cNvPr id="4183" name="Freeform 244"/>
                  <p:cNvSpPr>
                    <a:spLocks/>
                  </p:cNvSpPr>
                  <p:nvPr/>
                </p:nvSpPr>
                <p:spPr bwMode="hidden">
                  <a:xfrm rot="-4903748">
                    <a:off x="2296" y="960"/>
                    <a:ext cx="954" cy="86"/>
                  </a:xfrm>
                  <a:custGeom>
                    <a:avLst/>
                    <a:gdLst>
                      <a:gd name="T0" fmla="*/ 0 w 2736"/>
                      <a:gd name="T1" fmla="*/ 0 h 504"/>
                      <a:gd name="T2" fmla="*/ 2 w 2736"/>
                      <a:gd name="T3" fmla="*/ 0 h 504"/>
                      <a:gd name="T4" fmla="*/ 3 w 2736"/>
                      <a:gd name="T5" fmla="*/ 0 h 504"/>
                      <a:gd name="T6" fmla="*/ 5 w 2736"/>
                      <a:gd name="T7" fmla="*/ 0 h 504"/>
                      <a:gd name="T8" fmla="*/ 5 w 2736"/>
                      <a:gd name="T9" fmla="*/ 0 h 504"/>
                      <a:gd name="T10" fmla="*/ 3 w 2736"/>
                      <a:gd name="T11" fmla="*/ 0 h 504"/>
                      <a:gd name="T12" fmla="*/ 1 w 2736"/>
                      <a:gd name="T13" fmla="*/ 0 h 504"/>
                      <a:gd name="T14" fmla="*/ 0 w 2736"/>
                      <a:gd name="T15" fmla="*/ 0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184" name="Freeform 245"/>
                  <p:cNvSpPr>
                    <a:spLocks/>
                  </p:cNvSpPr>
                  <p:nvPr/>
                </p:nvSpPr>
                <p:spPr bwMode="hidden">
                  <a:xfrm rot="-4903748">
                    <a:off x="2650" y="220"/>
                    <a:ext cx="512" cy="135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0 w 1769"/>
                      <a:gd name="T3" fmla="*/ 0 h 791"/>
                      <a:gd name="T4" fmla="*/ 1 w 1769"/>
                      <a:gd name="T5" fmla="*/ 0 h 791"/>
                      <a:gd name="T6" fmla="*/ 1 w 1769"/>
                      <a:gd name="T7" fmla="*/ 0 h 791"/>
                      <a:gd name="T8" fmla="*/ 1 w 1769"/>
                      <a:gd name="T9" fmla="*/ 0 h 791"/>
                      <a:gd name="T10" fmla="*/ 1 w 1769"/>
                      <a:gd name="T11" fmla="*/ 0 h 791"/>
                      <a:gd name="T12" fmla="*/ 1 w 1769"/>
                      <a:gd name="T13" fmla="*/ 0 h 791"/>
                      <a:gd name="T14" fmla="*/ 1 w 1769"/>
                      <a:gd name="T15" fmla="*/ 0 h 791"/>
                      <a:gd name="T16" fmla="*/ 1 w 1769"/>
                      <a:gd name="T17" fmla="*/ 0 h 791"/>
                      <a:gd name="T18" fmla="*/ 0 w 1769"/>
                      <a:gd name="T19" fmla="*/ 0 h 791"/>
                      <a:gd name="T20" fmla="*/ 0 w 1769"/>
                      <a:gd name="T21" fmla="*/ 0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159" name="Group 246"/>
                <p:cNvGrpSpPr>
                  <a:grpSpLocks/>
                </p:cNvGrpSpPr>
                <p:nvPr/>
              </p:nvGrpSpPr>
              <p:grpSpPr bwMode="auto">
                <a:xfrm>
                  <a:off x="3514" y="683"/>
                  <a:ext cx="425" cy="960"/>
                  <a:chOff x="943" y="1769"/>
                  <a:chExt cx="1085" cy="2450"/>
                </a:xfrm>
              </p:grpSpPr>
              <p:sp>
                <p:nvSpPr>
                  <p:cNvPr id="4181" name="Freeform 247"/>
                  <p:cNvSpPr>
                    <a:spLocks/>
                  </p:cNvSpPr>
                  <p:nvPr/>
                </p:nvSpPr>
                <p:spPr bwMode="hidden">
                  <a:xfrm rot="18335692" flipH="1">
                    <a:off x="1010" y="2475"/>
                    <a:ext cx="1724" cy="312"/>
                  </a:xfrm>
                  <a:custGeom>
                    <a:avLst/>
                    <a:gdLst>
                      <a:gd name="T0" fmla="*/ 0 w 2736"/>
                      <a:gd name="T1" fmla="*/ 28 h 504"/>
                      <a:gd name="T2" fmla="*/ 54 w 2736"/>
                      <a:gd name="T3" fmla="*/ 9 h 504"/>
                      <a:gd name="T4" fmla="*/ 111 w 2736"/>
                      <a:gd name="T5" fmla="*/ 1 h 504"/>
                      <a:gd name="T6" fmla="*/ 171 w 2736"/>
                      <a:gd name="T7" fmla="*/ 1 h 504"/>
                      <a:gd name="T8" fmla="*/ 170 w 2736"/>
                      <a:gd name="T9" fmla="*/ 6 h 504"/>
                      <a:gd name="T10" fmla="*/ 111 w 2736"/>
                      <a:gd name="T11" fmla="*/ 6 h 504"/>
                      <a:gd name="T12" fmla="*/ 41 w 2736"/>
                      <a:gd name="T13" fmla="*/ 17 h 504"/>
                      <a:gd name="T14" fmla="*/ 0 w 2736"/>
                      <a:gd name="T15" fmla="*/ 28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182" name="Freeform 248"/>
                  <p:cNvSpPr>
                    <a:spLocks/>
                  </p:cNvSpPr>
                  <p:nvPr/>
                </p:nvSpPr>
                <p:spPr bwMode="hidden">
                  <a:xfrm rot="18335692" flipH="1">
                    <a:off x="725" y="3512"/>
                    <a:ext cx="925" cy="490"/>
                  </a:xfrm>
                  <a:custGeom>
                    <a:avLst/>
                    <a:gdLst>
                      <a:gd name="T0" fmla="*/ 1 w 1769"/>
                      <a:gd name="T1" fmla="*/ 1 h 791"/>
                      <a:gd name="T2" fmla="*/ 10 w 1769"/>
                      <a:gd name="T3" fmla="*/ 4 h 791"/>
                      <a:gd name="T4" fmla="*/ 24 w 1769"/>
                      <a:gd name="T5" fmla="*/ 12 h 791"/>
                      <a:gd name="T6" fmla="*/ 33 w 1769"/>
                      <a:gd name="T7" fmla="*/ 25 h 791"/>
                      <a:gd name="T8" fmla="*/ 36 w 1769"/>
                      <a:gd name="T9" fmla="*/ 35 h 791"/>
                      <a:gd name="T10" fmla="*/ 35 w 1769"/>
                      <a:gd name="T11" fmla="*/ 45 h 791"/>
                      <a:gd name="T12" fmla="*/ 32 w 1769"/>
                      <a:gd name="T13" fmla="*/ 36 h 791"/>
                      <a:gd name="T14" fmla="*/ 28 w 1769"/>
                      <a:gd name="T15" fmla="*/ 26 h 791"/>
                      <a:gd name="T16" fmla="*/ 22 w 1769"/>
                      <a:gd name="T17" fmla="*/ 17 h 791"/>
                      <a:gd name="T18" fmla="*/ 12 w 1769"/>
                      <a:gd name="T19" fmla="*/ 9 h 791"/>
                      <a:gd name="T20" fmla="*/ 0 w 1769"/>
                      <a:gd name="T21" fmla="*/ 4 h 791"/>
                      <a:gd name="T22" fmla="*/ 1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160" name="Group 249"/>
                <p:cNvGrpSpPr>
                  <a:grpSpLocks/>
                </p:cNvGrpSpPr>
                <p:nvPr/>
              </p:nvGrpSpPr>
              <p:grpSpPr bwMode="auto">
                <a:xfrm>
                  <a:off x="3715" y="748"/>
                  <a:ext cx="300" cy="930"/>
                  <a:chOff x="1455" y="1936"/>
                  <a:chExt cx="766" cy="2373"/>
                </a:xfrm>
              </p:grpSpPr>
              <p:sp>
                <p:nvSpPr>
                  <p:cNvPr id="4179" name="Freeform 250"/>
                  <p:cNvSpPr>
                    <a:spLocks/>
                  </p:cNvSpPr>
                  <p:nvPr/>
                </p:nvSpPr>
                <p:spPr bwMode="hidden">
                  <a:xfrm rot="17542885" flipH="1">
                    <a:off x="1267" y="2578"/>
                    <a:ext cx="1595" cy="312"/>
                  </a:xfrm>
                  <a:custGeom>
                    <a:avLst/>
                    <a:gdLst>
                      <a:gd name="T0" fmla="*/ 0 w 2736"/>
                      <a:gd name="T1" fmla="*/ 28 h 504"/>
                      <a:gd name="T2" fmla="*/ 34 w 2736"/>
                      <a:gd name="T3" fmla="*/ 9 h 504"/>
                      <a:gd name="T4" fmla="*/ 70 w 2736"/>
                      <a:gd name="T5" fmla="*/ 1 h 504"/>
                      <a:gd name="T6" fmla="*/ 107 w 2736"/>
                      <a:gd name="T7" fmla="*/ 1 h 504"/>
                      <a:gd name="T8" fmla="*/ 107 w 2736"/>
                      <a:gd name="T9" fmla="*/ 6 h 504"/>
                      <a:gd name="T10" fmla="*/ 69 w 2736"/>
                      <a:gd name="T11" fmla="*/ 6 h 504"/>
                      <a:gd name="T12" fmla="*/ 26 w 2736"/>
                      <a:gd name="T13" fmla="*/ 17 h 504"/>
                      <a:gd name="T14" fmla="*/ 0 w 2736"/>
                      <a:gd name="T15" fmla="*/ 28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180" name="Freeform 251"/>
                  <p:cNvSpPr>
                    <a:spLocks/>
                  </p:cNvSpPr>
                  <p:nvPr/>
                </p:nvSpPr>
                <p:spPr bwMode="hidden">
                  <a:xfrm rot="17542885" flipH="1">
                    <a:off x="1272" y="3636"/>
                    <a:ext cx="856" cy="490"/>
                  </a:xfrm>
                  <a:custGeom>
                    <a:avLst/>
                    <a:gdLst>
                      <a:gd name="T0" fmla="*/ 0 w 1769"/>
                      <a:gd name="T1" fmla="*/ 1 h 791"/>
                      <a:gd name="T2" fmla="*/ 6 w 1769"/>
                      <a:gd name="T3" fmla="*/ 4 h 791"/>
                      <a:gd name="T4" fmla="*/ 15 w 1769"/>
                      <a:gd name="T5" fmla="*/ 12 h 791"/>
                      <a:gd name="T6" fmla="*/ 21 w 1769"/>
                      <a:gd name="T7" fmla="*/ 25 h 791"/>
                      <a:gd name="T8" fmla="*/ 22 w 1769"/>
                      <a:gd name="T9" fmla="*/ 35 h 791"/>
                      <a:gd name="T10" fmla="*/ 22 w 1769"/>
                      <a:gd name="T11" fmla="*/ 45 h 791"/>
                      <a:gd name="T12" fmla="*/ 20 w 1769"/>
                      <a:gd name="T13" fmla="*/ 36 h 791"/>
                      <a:gd name="T14" fmla="*/ 18 w 1769"/>
                      <a:gd name="T15" fmla="*/ 26 h 791"/>
                      <a:gd name="T16" fmla="*/ 15 w 1769"/>
                      <a:gd name="T17" fmla="*/ 17 h 791"/>
                      <a:gd name="T18" fmla="*/ 7 w 1769"/>
                      <a:gd name="T19" fmla="*/ 9 h 791"/>
                      <a:gd name="T20" fmla="*/ 0 w 1769"/>
                      <a:gd name="T21" fmla="*/ 4 h 791"/>
                      <a:gd name="T22" fmla="*/ 0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161" name="Group 252"/>
                <p:cNvGrpSpPr>
                  <a:grpSpLocks/>
                </p:cNvGrpSpPr>
                <p:nvPr/>
              </p:nvGrpSpPr>
              <p:grpSpPr bwMode="auto">
                <a:xfrm rot="88588">
                  <a:off x="3923" y="769"/>
                  <a:ext cx="180" cy="913"/>
                  <a:chOff x="1956" y="1990"/>
                  <a:chExt cx="492" cy="2604"/>
                </a:xfrm>
              </p:grpSpPr>
              <p:sp>
                <p:nvSpPr>
                  <p:cNvPr id="4177" name="Freeform 253"/>
                  <p:cNvSpPr>
                    <a:spLocks/>
                  </p:cNvSpPr>
                  <p:nvPr/>
                </p:nvSpPr>
                <p:spPr bwMode="hidden">
                  <a:xfrm rot="16782062" flipH="1">
                    <a:off x="1442" y="2695"/>
                    <a:ext cx="1711" cy="301"/>
                  </a:xfrm>
                  <a:custGeom>
                    <a:avLst/>
                    <a:gdLst>
                      <a:gd name="T0" fmla="*/ 0 w 2736"/>
                      <a:gd name="T1" fmla="*/ 23 h 504"/>
                      <a:gd name="T2" fmla="*/ 52 w 2736"/>
                      <a:gd name="T3" fmla="*/ 8 h 504"/>
                      <a:gd name="T4" fmla="*/ 106 w 2736"/>
                      <a:gd name="T5" fmla="*/ 1 h 504"/>
                      <a:gd name="T6" fmla="*/ 163 w 2736"/>
                      <a:gd name="T7" fmla="*/ 1 h 504"/>
                      <a:gd name="T8" fmla="*/ 163 w 2736"/>
                      <a:gd name="T9" fmla="*/ 5 h 504"/>
                      <a:gd name="T10" fmla="*/ 106 w 2736"/>
                      <a:gd name="T11" fmla="*/ 5 h 504"/>
                      <a:gd name="T12" fmla="*/ 39 w 2736"/>
                      <a:gd name="T13" fmla="*/ 13 h 504"/>
                      <a:gd name="T14" fmla="*/ 0 w 2736"/>
                      <a:gd name="T15" fmla="*/ 23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178" name="Freeform 254"/>
                  <p:cNvSpPr>
                    <a:spLocks/>
                  </p:cNvSpPr>
                  <p:nvPr/>
                </p:nvSpPr>
                <p:spPr bwMode="hidden">
                  <a:xfrm rot="16782062" flipH="1">
                    <a:off x="1734" y="3898"/>
                    <a:ext cx="918" cy="473"/>
                  </a:xfrm>
                  <a:custGeom>
                    <a:avLst/>
                    <a:gdLst>
                      <a:gd name="T0" fmla="*/ 1 w 1769"/>
                      <a:gd name="T1" fmla="*/ 1 h 791"/>
                      <a:gd name="T2" fmla="*/ 9 w 1769"/>
                      <a:gd name="T3" fmla="*/ 2 h 791"/>
                      <a:gd name="T4" fmla="*/ 23 w 1769"/>
                      <a:gd name="T5" fmla="*/ 10 h 791"/>
                      <a:gd name="T6" fmla="*/ 32 w 1769"/>
                      <a:gd name="T7" fmla="*/ 20 h 791"/>
                      <a:gd name="T8" fmla="*/ 34 w 1769"/>
                      <a:gd name="T9" fmla="*/ 28 h 791"/>
                      <a:gd name="T10" fmla="*/ 33 w 1769"/>
                      <a:gd name="T11" fmla="*/ 36 h 791"/>
                      <a:gd name="T12" fmla="*/ 31 w 1769"/>
                      <a:gd name="T13" fmla="*/ 29 h 791"/>
                      <a:gd name="T14" fmla="*/ 27 w 1769"/>
                      <a:gd name="T15" fmla="*/ 21 h 791"/>
                      <a:gd name="T16" fmla="*/ 22 w 1769"/>
                      <a:gd name="T17" fmla="*/ 14 h 791"/>
                      <a:gd name="T18" fmla="*/ 11 w 1769"/>
                      <a:gd name="T19" fmla="*/ 7 h 791"/>
                      <a:gd name="T20" fmla="*/ 0 w 1769"/>
                      <a:gd name="T21" fmla="*/ 4 h 791"/>
                      <a:gd name="T22" fmla="*/ 1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162" name="Group 255"/>
                <p:cNvGrpSpPr>
                  <a:grpSpLocks/>
                </p:cNvGrpSpPr>
                <p:nvPr/>
              </p:nvGrpSpPr>
              <p:grpSpPr bwMode="auto">
                <a:xfrm>
                  <a:off x="4451" y="662"/>
                  <a:ext cx="442" cy="951"/>
                  <a:chOff x="3334" y="1717"/>
                  <a:chExt cx="1125" cy="2426"/>
                </a:xfrm>
              </p:grpSpPr>
              <p:sp>
                <p:nvSpPr>
                  <p:cNvPr id="4175" name="Freeform 256"/>
                  <p:cNvSpPr>
                    <a:spLocks/>
                  </p:cNvSpPr>
                  <p:nvPr/>
                </p:nvSpPr>
                <p:spPr bwMode="hidden">
                  <a:xfrm rot="3144576">
                    <a:off x="2628" y="2423"/>
                    <a:ext cx="1724" cy="312"/>
                  </a:xfrm>
                  <a:custGeom>
                    <a:avLst/>
                    <a:gdLst>
                      <a:gd name="T0" fmla="*/ 0 w 2736"/>
                      <a:gd name="T1" fmla="*/ 28 h 504"/>
                      <a:gd name="T2" fmla="*/ 54 w 2736"/>
                      <a:gd name="T3" fmla="*/ 9 h 504"/>
                      <a:gd name="T4" fmla="*/ 111 w 2736"/>
                      <a:gd name="T5" fmla="*/ 1 h 504"/>
                      <a:gd name="T6" fmla="*/ 171 w 2736"/>
                      <a:gd name="T7" fmla="*/ 1 h 504"/>
                      <a:gd name="T8" fmla="*/ 170 w 2736"/>
                      <a:gd name="T9" fmla="*/ 6 h 504"/>
                      <a:gd name="T10" fmla="*/ 111 w 2736"/>
                      <a:gd name="T11" fmla="*/ 6 h 504"/>
                      <a:gd name="T12" fmla="*/ 41 w 2736"/>
                      <a:gd name="T13" fmla="*/ 17 h 504"/>
                      <a:gd name="T14" fmla="*/ 0 w 2736"/>
                      <a:gd name="T15" fmla="*/ 28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176" name="Freeform 257"/>
                  <p:cNvSpPr>
                    <a:spLocks/>
                  </p:cNvSpPr>
                  <p:nvPr/>
                </p:nvSpPr>
                <p:spPr bwMode="hidden">
                  <a:xfrm rot="3144576">
                    <a:off x="3751" y="3436"/>
                    <a:ext cx="925" cy="490"/>
                  </a:xfrm>
                  <a:custGeom>
                    <a:avLst/>
                    <a:gdLst>
                      <a:gd name="T0" fmla="*/ 1 w 1769"/>
                      <a:gd name="T1" fmla="*/ 1 h 791"/>
                      <a:gd name="T2" fmla="*/ 10 w 1769"/>
                      <a:gd name="T3" fmla="*/ 4 h 791"/>
                      <a:gd name="T4" fmla="*/ 24 w 1769"/>
                      <a:gd name="T5" fmla="*/ 12 h 791"/>
                      <a:gd name="T6" fmla="*/ 33 w 1769"/>
                      <a:gd name="T7" fmla="*/ 25 h 791"/>
                      <a:gd name="T8" fmla="*/ 36 w 1769"/>
                      <a:gd name="T9" fmla="*/ 35 h 791"/>
                      <a:gd name="T10" fmla="*/ 35 w 1769"/>
                      <a:gd name="T11" fmla="*/ 45 h 791"/>
                      <a:gd name="T12" fmla="*/ 32 w 1769"/>
                      <a:gd name="T13" fmla="*/ 36 h 791"/>
                      <a:gd name="T14" fmla="*/ 28 w 1769"/>
                      <a:gd name="T15" fmla="*/ 26 h 791"/>
                      <a:gd name="T16" fmla="*/ 22 w 1769"/>
                      <a:gd name="T17" fmla="*/ 17 h 791"/>
                      <a:gd name="T18" fmla="*/ 12 w 1769"/>
                      <a:gd name="T19" fmla="*/ 9 h 791"/>
                      <a:gd name="T20" fmla="*/ 0 w 1769"/>
                      <a:gd name="T21" fmla="*/ 4 h 791"/>
                      <a:gd name="T22" fmla="*/ 1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163" name="Group 258"/>
                <p:cNvGrpSpPr>
                  <a:grpSpLocks/>
                </p:cNvGrpSpPr>
                <p:nvPr/>
              </p:nvGrpSpPr>
              <p:grpSpPr bwMode="auto">
                <a:xfrm>
                  <a:off x="4391" y="721"/>
                  <a:ext cx="347" cy="951"/>
                  <a:chOff x="3181" y="1866"/>
                  <a:chExt cx="883" cy="2426"/>
                </a:xfrm>
              </p:grpSpPr>
              <p:sp>
                <p:nvSpPr>
                  <p:cNvPr id="4173" name="Freeform 259"/>
                  <p:cNvSpPr>
                    <a:spLocks/>
                  </p:cNvSpPr>
                  <p:nvPr/>
                </p:nvSpPr>
                <p:spPr bwMode="hidden">
                  <a:xfrm rot="3745735">
                    <a:off x="2506" y="2541"/>
                    <a:ext cx="1650" cy="299"/>
                  </a:xfrm>
                  <a:custGeom>
                    <a:avLst/>
                    <a:gdLst>
                      <a:gd name="T0" fmla="*/ 0 w 2736"/>
                      <a:gd name="T1" fmla="*/ 22 h 504"/>
                      <a:gd name="T2" fmla="*/ 42 w 2736"/>
                      <a:gd name="T3" fmla="*/ 7 h 504"/>
                      <a:gd name="T4" fmla="*/ 86 w 2736"/>
                      <a:gd name="T5" fmla="*/ 1 h 504"/>
                      <a:gd name="T6" fmla="*/ 131 w 2736"/>
                      <a:gd name="T7" fmla="*/ 1 h 504"/>
                      <a:gd name="T8" fmla="*/ 131 w 2736"/>
                      <a:gd name="T9" fmla="*/ 4 h 504"/>
                      <a:gd name="T10" fmla="*/ 85 w 2736"/>
                      <a:gd name="T11" fmla="*/ 4 h 504"/>
                      <a:gd name="T12" fmla="*/ 31 w 2736"/>
                      <a:gd name="T13" fmla="*/ 12 h 504"/>
                      <a:gd name="T14" fmla="*/ 0 w 2736"/>
                      <a:gd name="T15" fmla="*/ 22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174" name="Freeform 260"/>
                  <p:cNvSpPr>
                    <a:spLocks/>
                  </p:cNvSpPr>
                  <p:nvPr/>
                </p:nvSpPr>
                <p:spPr bwMode="hidden">
                  <a:xfrm rot="3745735">
                    <a:off x="3387" y="3615"/>
                    <a:ext cx="885" cy="469"/>
                  </a:xfrm>
                  <a:custGeom>
                    <a:avLst/>
                    <a:gdLst>
                      <a:gd name="T0" fmla="*/ 1 w 1769"/>
                      <a:gd name="T1" fmla="*/ 1 h 791"/>
                      <a:gd name="T2" fmla="*/ 8 w 1769"/>
                      <a:gd name="T3" fmla="*/ 2 h 791"/>
                      <a:gd name="T4" fmla="*/ 19 w 1769"/>
                      <a:gd name="T5" fmla="*/ 9 h 791"/>
                      <a:gd name="T6" fmla="*/ 26 w 1769"/>
                      <a:gd name="T7" fmla="*/ 18 h 791"/>
                      <a:gd name="T8" fmla="*/ 28 w 1769"/>
                      <a:gd name="T9" fmla="*/ 26 h 791"/>
                      <a:gd name="T10" fmla="*/ 27 w 1769"/>
                      <a:gd name="T11" fmla="*/ 34 h 791"/>
                      <a:gd name="T12" fmla="*/ 25 w 1769"/>
                      <a:gd name="T13" fmla="*/ 27 h 791"/>
                      <a:gd name="T14" fmla="*/ 22 w 1769"/>
                      <a:gd name="T15" fmla="*/ 20 h 791"/>
                      <a:gd name="T16" fmla="*/ 18 w 1769"/>
                      <a:gd name="T17" fmla="*/ 13 h 791"/>
                      <a:gd name="T18" fmla="*/ 10 w 1769"/>
                      <a:gd name="T19" fmla="*/ 7 h 791"/>
                      <a:gd name="T20" fmla="*/ 0 w 1769"/>
                      <a:gd name="T21" fmla="*/ 3 h 791"/>
                      <a:gd name="T22" fmla="*/ 1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164" name="Group 261"/>
                <p:cNvGrpSpPr>
                  <a:grpSpLocks/>
                </p:cNvGrpSpPr>
                <p:nvPr/>
              </p:nvGrpSpPr>
              <p:grpSpPr bwMode="auto">
                <a:xfrm>
                  <a:off x="4323" y="767"/>
                  <a:ext cx="243" cy="935"/>
                  <a:chOff x="3006" y="1983"/>
                  <a:chExt cx="619" cy="2386"/>
                </a:xfrm>
              </p:grpSpPr>
              <p:sp>
                <p:nvSpPr>
                  <p:cNvPr id="4171" name="Freeform 262"/>
                  <p:cNvSpPr>
                    <a:spLocks/>
                  </p:cNvSpPr>
                  <p:nvPr/>
                </p:nvSpPr>
                <p:spPr bwMode="hidden">
                  <a:xfrm rot="4286818">
                    <a:off x="2328" y="2661"/>
                    <a:ext cx="1601" cy="246"/>
                  </a:xfrm>
                  <a:custGeom>
                    <a:avLst/>
                    <a:gdLst>
                      <a:gd name="T0" fmla="*/ 0 w 2736"/>
                      <a:gd name="T1" fmla="*/ 7 h 504"/>
                      <a:gd name="T2" fmla="*/ 35 w 2736"/>
                      <a:gd name="T3" fmla="*/ 2 h 504"/>
                      <a:gd name="T4" fmla="*/ 71 w 2736"/>
                      <a:gd name="T5" fmla="*/ 0 h 504"/>
                      <a:gd name="T6" fmla="*/ 110 w 2736"/>
                      <a:gd name="T7" fmla="*/ 0 h 504"/>
                      <a:gd name="T8" fmla="*/ 109 w 2736"/>
                      <a:gd name="T9" fmla="*/ 1 h 504"/>
                      <a:gd name="T10" fmla="*/ 71 w 2736"/>
                      <a:gd name="T11" fmla="*/ 1 h 504"/>
                      <a:gd name="T12" fmla="*/ 26 w 2736"/>
                      <a:gd name="T13" fmla="*/ 4 h 504"/>
                      <a:gd name="T14" fmla="*/ 0 w 2736"/>
                      <a:gd name="T15" fmla="*/ 7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172" name="Freeform 263"/>
                  <p:cNvSpPr>
                    <a:spLocks/>
                  </p:cNvSpPr>
                  <p:nvPr/>
                </p:nvSpPr>
                <p:spPr bwMode="hidden">
                  <a:xfrm rot="4286818">
                    <a:off x="3002" y="3747"/>
                    <a:ext cx="859" cy="386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6 w 1769"/>
                      <a:gd name="T3" fmla="*/ 0 h 791"/>
                      <a:gd name="T4" fmla="*/ 16 w 1769"/>
                      <a:gd name="T5" fmla="*/ 2 h 791"/>
                      <a:gd name="T6" fmla="*/ 21 w 1769"/>
                      <a:gd name="T7" fmla="*/ 6 h 791"/>
                      <a:gd name="T8" fmla="*/ 23 w 1769"/>
                      <a:gd name="T9" fmla="*/ 8 h 791"/>
                      <a:gd name="T10" fmla="*/ 22 w 1769"/>
                      <a:gd name="T11" fmla="*/ 10 h 791"/>
                      <a:gd name="T12" fmla="*/ 21 w 1769"/>
                      <a:gd name="T13" fmla="*/ 9 h 791"/>
                      <a:gd name="T14" fmla="*/ 18 w 1769"/>
                      <a:gd name="T15" fmla="*/ 6 h 791"/>
                      <a:gd name="T16" fmla="*/ 15 w 1769"/>
                      <a:gd name="T17" fmla="*/ 4 h 791"/>
                      <a:gd name="T18" fmla="*/ 8 w 1769"/>
                      <a:gd name="T19" fmla="*/ 2 h 791"/>
                      <a:gd name="T20" fmla="*/ 0 w 1769"/>
                      <a:gd name="T21" fmla="*/ 1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165" name="Group 264"/>
                <p:cNvGrpSpPr>
                  <a:grpSpLocks/>
                </p:cNvGrpSpPr>
                <p:nvPr/>
              </p:nvGrpSpPr>
              <p:grpSpPr bwMode="auto">
                <a:xfrm>
                  <a:off x="4249" y="813"/>
                  <a:ext cx="159" cy="870"/>
                  <a:chOff x="2819" y="2101"/>
                  <a:chExt cx="405" cy="2219"/>
                </a:xfrm>
              </p:grpSpPr>
              <p:sp>
                <p:nvSpPr>
                  <p:cNvPr id="4169" name="Freeform 265"/>
                  <p:cNvSpPr>
                    <a:spLocks/>
                  </p:cNvSpPr>
                  <p:nvPr/>
                </p:nvSpPr>
                <p:spPr bwMode="hidden">
                  <a:xfrm rot="4898956">
                    <a:off x="2206" y="2714"/>
                    <a:ext cx="1471" cy="246"/>
                  </a:xfrm>
                  <a:custGeom>
                    <a:avLst/>
                    <a:gdLst>
                      <a:gd name="T0" fmla="*/ 0 w 2736"/>
                      <a:gd name="T1" fmla="*/ 7 h 504"/>
                      <a:gd name="T2" fmla="*/ 21 w 2736"/>
                      <a:gd name="T3" fmla="*/ 2 h 504"/>
                      <a:gd name="T4" fmla="*/ 43 w 2736"/>
                      <a:gd name="T5" fmla="*/ 0 h 504"/>
                      <a:gd name="T6" fmla="*/ 66 w 2736"/>
                      <a:gd name="T7" fmla="*/ 0 h 504"/>
                      <a:gd name="T8" fmla="*/ 66 w 2736"/>
                      <a:gd name="T9" fmla="*/ 1 h 504"/>
                      <a:gd name="T10" fmla="*/ 42 w 2736"/>
                      <a:gd name="T11" fmla="*/ 1 h 504"/>
                      <a:gd name="T12" fmla="*/ 16 w 2736"/>
                      <a:gd name="T13" fmla="*/ 4 h 504"/>
                      <a:gd name="T14" fmla="*/ 0 w 2736"/>
                      <a:gd name="T15" fmla="*/ 7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170" name="Freeform 266"/>
                  <p:cNvSpPr>
                    <a:spLocks/>
                  </p:cNvSpPr>
                  <p:nvPr/>
                </p:nvSpPr>
                <p:spPr bwMode="hidden">
                  <a:xfrm rot="4898956">
                    <a:off x="2636" y="3732"/>
                    <a:ext cx="790" cy="386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4 w 1769"/>
                      <a:gd name="T3" fmla="*/ 0 h 791"/>
                      <a:gd name="T4" fmla="*/ 9 w 1769"/>
                      <a:gd name="T5" fmla="*/ 2 h 791"/>
                      <a:gd name="T6" fmla="*/ 13 w 1769"/>
                      <a:gd name="T7" fmla="*/ 6 h 791"/>
                      <a:gd name="T8" fmla="*/ 14 w 1769"/>
                      <a:gd name="T9" fmla="*/ 8 h 791"/>
                      <a:gd name="T10" fmla="*/ 13 w 1769"/>
                      <a:gd name="T11" fmla="*/ 10 h 791"/>
                      <a:gd name="T12" fmla="*/ 13 w 1769"/>
                      <a:gd name="T13" fmla="*/ 9 h 791"/>
                      <a:gd name="T14" fmla="*/ 11 w 1769"/>
                      <a:gd name="T15" fmla="*/ 6 h 791"/>
                      <a:gd name="T16" fmla="*/ 9 w 1769"/>
                      <a:gd name="T17" fmla="*/ 4 h 791"/>
                      <a:gd name="T18" fmla="*/ 4 w 1769"/>
                      <a:gd name="T19" fmla="*/ 2 h 791"/>
                      <a:gd name="T20" fmla="*/ 0 w 1769"/>
                      <a:gd name="T21" fmla="*/ 1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166" name="Group 267"/>
                <p:cNvGrpSpPr>
                  <a:grpSpLocks/>
                </p:cNvGrpSpPr>
                <p:nvPr/>
              </p:nvGrpSpPr>
              <p:grpSpPr bwMode="auto">
                <a:xfrm>
                  <a:off x="4045" y="826"/>
                  <a:ext cx="167" cy="857"/>
                  <a:chOff x="2287" y="2135"/>
                  <a:chExt cx="426" cy="2185"/>
                </a:xfrm>
              </p:grpSpPr>
              <p:sp>
                <p:nvSpPr>
                  <p:cNvPr id="4167" name="Freeform 268"/>
                  <p:cNvSpPr>
                    <a:spLocks/>
                  </p:cNvSpPr>
                  <p:nvPr/>
                </p:nvSpPr>
                <p:spPr bwMode="hidden">
                  <a:xfrm rot="5755659">
                    <a:off x="1900" y="2760"/>
                    <a:ext cx="1437" cy="188"/>
                  </a:xfrm>
                  <a:custGeom>
                    <a:avLst/>
                    <a:gdLst>
                      <a:gd name="T0" fmla="*/ 0 w 2736"/>
                      <a:gd name="T1" fmla="*/ 1 h 504"/>
                      <a:gd name="T2" fmla="*/ 18 w 2736"/>
                      <a:gd name="T3" fmla="*/ 0 h 504"/>
                      <a:gd name="T4" fmla="*/ 37 w 2736"/>
                      <a:gd name="T5" fmla="*/ 0 h 504"/>
                      <a:gd name="T6" fmla="*/ 58 w 2736"/>
                      <a:gd name="T7" fmla="*/ 0 h 504"/>
                      <a:gd name="T8" fmla="*/ 57 w 2736"/>
                      <a:gd name="T9" fmla="*/ 0 h 504"/>
                      <a:gd name="T10" fmla="*/ 37 w 2736"/>
                      <a:gd name="T11" fmla="*/ 0 h 504"/>
                      <a:gd name="T12" fmla="*/ 14 w 2736"/>
                      <a:gd name="T13" fmla="*/ 1 h 504"/>
                      <a:gd name="T14" fmla="*/ 0 w 2736"/>
                      <a:gd name="T15" fmla="*/ 1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2736"/>
                      <a:gd name="T25" fmla="*/ 0 h 504"/>
                      <a:gd name="T26" fmla="*/ 2736 w 2736"/>
                      <a:gd name="T27" fmla="*/ 504 h 504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168" name="Freeform 269"/>
                  <p:cNvSpPr>
                    <a:spLocks/>
                  </p:cNvSpPr>
                  <p:nvPr/>
                </p:nvSpPr>
                <p:spPr bwMode="hidden">
                  <a:xfrm rot="5755659">
                    <a:off x="2049" y="3787"/>
                    <a:ext cx="771" cy="295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3 w 1769"/>
                      <a:gd name="T3" fmla="*/ 0 h 791"/>
                      <a:gd name="T4" fmla="*/ 8 w 1769"/>
                      <a:gd name="T5" fmla="*/ 0 h 791"/>
                      <a:gd name="T6" fmla="*/ 11 w 1769"/>
                      <a:gd name="T7" fmla="*/ 1 h 791"/>
                      <a:gd name="T8" fmla="*/ 12 w 1769"/>
                      <a:gd name="T9" fmla="*/ 1 h 791"/>
                      <a:gd name="T10" fmla="*/ 12 w 1769"/>
                      <a:gd name="T11" fmla="*/ 2 h 791"/>
                      <a:gd name="T12" fmla="*/ 11 w 1769"/>
                      <a:gd name="T13" fmla="*/ 1 h 791"/>
                      <a:gd name="T14" fmla="*/ 10 w 1769"/>
                      <a:gd name="T15" fmla="*/ 1 h 791"/>
                      <a:gd name="T16" fmla="*/ 7 w 1769"/>
                      <a:gd name="T17" fmla="*/ 1 h 791"/>
                      <a:gd name="T18" fmla="*/ 4 w 1769"/>
                      <a:gd name="T19" fmla="*/ 0 h 791"/>
                      <a:gd name="T20" fmla="*/ 0 w 1769"/>
                      <a:gd name="T21" fmla="*/ 0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1769"/>
                      <a:gd name="T37" fmla="*/ 0 h 791"/>
                      <a:gd name="T38" fmla="*/ 1769 w 1769"/>
                      <a:gd name="T39" fmla="*/ 791 h 791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4111" name="Freeform 270"/>
              <p:cNvSpPr>
                <a:spLocks/>
              </p:cNvSpPr>
              <p:nvPr/>
            </p:nvSpPr>
            <p:spPr bwMode="hidden">
              <a:xfrm flipH="1">
                <a:off x="3873" y="934"/>
                <a:ext cx="191" cy="580"/>
              </a:xfrm>
              <a:custGeom>
                <a:avLst/>
                <a:gdLst>
                  <a:gd name="T0" fmla="*/ 0 w 776"/>
                  <a:gd name="T1" fmla="*/ 0 h 2368"/>
                  <a:gd name="T2" fmla="*/ 0 w 776"/>
                  <a:gd name="T3" fmla="*/ 0 h 2368"/>
                  <a:gd name="T4" fmla="*/ 0 w 776"/>
                  <a:gd name="T5" fmla="*/ 0 h 2368"/>
                  <a:gd name="T6" fmla="*/ 0 w 776"/>
                  <a:gd name="T7" fmla="*/ 0 h 2368"/>
                  <a:gd name="T8" fmla="*/ 0 w 776"/>
                  <a:gd name="T9" fmla="*/ 0 h 2368"/>
                  <a:gd name="T10" fmla="*/ 0 w 776"/>
                  <a:gd name="T11" fmla="*/ 0 h 2368"/>
                  <a:gd name="T12" fmla="*/ 0 w 776"/>
                  <a:gd name="T13" fmla="*/ 0 h 2368"/>
                  <a:gd name="T14" fmla="*/ 0 w 776"/>
                  <a:gd name="T15" fmla="*/ 0 h 2368"/>
                  <a:gd name="T16" fmla="*/ 0 w 776"/>
                  <a:gd name="T17" fmla="*/ 0 h 2368"/>
                  <a:gd name="T18" fmla="*/ 0 w 776"/>
                  <a:gd name="T19" fmla="*/ 0 h 2368"/>
                  <a:gd name="T20" fmla="*/ 0 w 776"/>
                  <a:gd name="T21" fmla="*/ 0 h 2368"/>
                  <a:gd name="T22" fmla="*/ 0 w 776"/>
                  <a:gd name="T23" fmla="*/ 0 h 2368"/>
                  <a:gd name="T24" fmla="*/ 0 w 776"/>
                  <a:gd name="T25" fmla="*/ 0 h 2368"/>
                  <a:gd name="T26" fmla="*/ 0 w 776"/>
                  <a:gd name="T27" fmla="*/ 0 h 2368"/>
                  <a:gd name="T28" fmla="*/ 0 w 776"/>
                  <a:gd name="T29" fmla="*/ 0 h 2368"/>
                  <a:gd name="T30" fmla="*/ 0 w 776"/>
                  <a:gd name="T31" fmla="*/ 0 h 2368"/>
                  <a:gd name="T32" fmla="*/ 0 w 776"/>
                  <a:gd name="T33" fmla="*/ 0 h 2368"/>
                  <a:gd name="T34" fmla="*/ 0 w 776"/>
                  <a:gd name="T35" fmla="*/ 0 h 2368"/>
                  <a:gd name="T36" fmla="*/ 0 w 776"/>
                  <a:gd name="T37" fmla="*/ 0 h 2368"/>
                  <a:gd name="T38" fmla="*/ 0 w 776"/>
                  <a:gd name="T39" fmla="*/ 0 h 2368"/>
                  <a:gd name="T40" fmla="*/ 0 w 776"/>
                  <a:gd name="T41" fmla="*/ 0 h 2368"/>
                  <a:gd name="T42" fmla="*/ 0 w 776"/>
                  <a:gd name="T43" fmla="*/ 0 h 2368"/>
                  <a:gd name="T44" fmla="*/ 0 w 776"/>
                  <a:gd name="T45" fmla="*/ 0 h 2368"/>
                  <a:gd name="T46" fmla="*/ 0 w 776"/>
                  <a:gd name="T47" fmla="*/ 0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12" name="Arc 271"/>
              <p:cNvSpPr>
                <a:spLocks/>
              </p:cNvSpPr>
              <p:nvPr/>
            </p:nvSpPr>
            <p:spPr bwMode="hidden">
              <a:xfrm flipH="1">
                <a:off x="3528" y="726"/>
                <a:ext cx="833" cy="903"/>
              </a:xfrm>
              <a:custGeom>
                <a:avLst/>
                <a:gdLst>
                  <a:gd name="T0" fmla="*/ 0 w 21600"/>
                  <a:gd name="T1" fmla="*/ 0 h 21602"/>
                  <a:gd name="T2" fmla="*/ 0 w 21600"/>
                  <a:gd name="T3" fmla="*/ 0 h 21602"/>
                  <a:gd name="T4" fmla="*/ 0 w 21600"/>
                  <a:gd name="T5" fmla="*/ 0 h 21602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2"/>
                  <a:gd name="T11" fmla="*/ 21600 w 21600"/>
                  <a:gd name="T12" fmla="*/ 21602 h 2160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2" fill="none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</a:path>
                  <a:path w="21600" h="21602" stroke="0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  <a:lnTo>
                      <a:pt x="0" y="20897"/>
                    </a:lnTo>
                    <a:lnTo>
                      <a:pt x="5466" y="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13" name="Arc 272"/>
              <p:cNvSpPr>
                <a:spLocks/>
              </p:cNvSpPr>
              <p:nvPr/>
            </p:nvSpPr>
            <p:spPr bwMode="hidden">
              <a:xfrm flipV="1">
                <a:off x="4278" y="179"/>
                <a:ext cx="1007" cy="802"/>
              </a:xfrm>
              <a:custGeom>
                <a:avLst/>
                <a:gdLst>
                  <a:gd name="T0" fmla="*/ 0 w 36729"/>
                  <a:gd name="T1" fmla="*/ 0 h 21600"/>
                  <a:gd name="T2" fmla="*/ 0 w 36729"/>
                  <a:gd name="T3" fmla="*/ 0 h 21600"/>
                  <a:gd name="T4" fmla="*/ 0 w 36729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36729"/>
                  <a:gd name="T10" fmla="*/ 0 h 21600"/>
                  <a:gd name="T11" fmla="*/ 36729 w 36729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6729" h="21600" fill="none" extrusionOk="0">
                    <a:moveTo>
                      <a:pt x="36729" y="10451"/>
                    </a:moveTo>
                    <a:cubicBezTo>
                      <a:pt x="32926" y="17330"/>
                      <a:pt x="25686" y="21599"/>
                      <a:pt x="17826" y="21600"/>
                    </a:cubicBezTo>
                    <a:cubicBezTo>
                      <a:pt x="10696" y="21600"/>
                      <a:pt x="4025" y="18081"/>
                      <a:pt x="-1" y="12197"/>
                    </a:cubicBezTo>
                  </a:path>
                  <a:path w="36729" h="21600" stroke="0" extrusionOk="0">
                    <a:moveTo>
                      <a:pt x="36729" y="10451"/>
                    </a:moveTo>
                    <a:cubicBezTo>
                      <a:pt x="32926" y="17330"/>
                      <a:pt x="25686" y="21599"/>
                      <a:pt x="17826" y="21600"/>
                    </a:cubicBezTo>
                    <a:cubicBezTo>
                      <a:pt x="10696" y="21600"/>
                      <a:pt x="4025" y="18081"/>
                      <a:pt x="-1" y="12197"/>
                    </a:cubicBezTo>
                    <a:lnTo>
                      <a:pt x="17826" y="0"/>
                    </a:lnTo>
                    <a:lnTo>
                      <a:pt x="36729" y="10451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14" name="Arc 273"/>
              <p:cNvSpPr>
                <a:spLocks/>
              </p:cNvSpPr>
              <p:nvPr/>
            </p:nvSpPr>
            <p:spPr bwMode="hidden">
              <a:xfrm flipH="1">
                <a:off x="3612" y="580"/>
                <a:ext cx="487" cy="933"/>
              </a:xfrm>
              <a:custGeom>
                <a:avLst/>
                <a:gdLst>
                  <a:gd name="T0" fmla="*/ 0 w 28940"/>
                  <a:gd name="T1" fmla="*/ 0 h 22305"/>
                  <a:gd name="T2" fmla="*/ 0 w 28940"/>
                  <a:gd name="T3" fmla="*/ 0 h 22305"/>
                  <a:gd name="T4" fmla="*/ 0 w 28940"/>
                  <a:gd name="T5" fmla="*/ 0 h 22305"/>
                  <a:gd name="T6" fmla="*/ 0 60000 65536"/>
                  <a:gd name="T7" fmla="*/ 0 60000 65536"/>
                  <a:gd name="T8" fmla="*/ 0 60000 65536"/>
                  <a:gd name="T9" fmla="*/ 0 w 28940"/>
                  <a:gd name="T10" fmla="*/ 0 h 22305"/>
                  <a:gd name="T11" fmla="*/ 28940 w 28940"/>
                  <a:gd name="T12" fmla="*/ 22305 h 2230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8940" h="22305" fill="none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</a:path>
                  <a:path w="28940" h="22305" stroke="0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  <a:lnTo>
                      <a:pt x="7340" y="21600"/>
                    </a:lnTo>
                    <a:lnTo>
                      <a:pt x="0" y="1285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15" name="Arc 274"/>
              <p:cNvSpPr>
                <a:spLocks/>
              </p:cNvSpPr>
              <p:nvPr/>
            </p:nvSpPr>
            <p:spPr bwMode="hidden">
              <a:xfrm flipH="1">
                <a:off x="3267" y="628"/>
                <a:ext cx="791" cy="932"/>
              </a:xfrm>
              <a:custGeom>
                <a:avLst/>
                <a:gdLst>
                  <a:gd name="T0" fmla="*/ 0 w 30473"/>
                  <a:gd name="T1" fmla="*/ 0 h 22305"/>
                  <a:gd name="T2" fmla="*/ 0 w 30473"/>
                  <a:gd name="T3" fmla="*/ 0 h 22305"/>
                  <a:gd name="T4" fmla="*/ 0 w 30473"/>
                  <a:gd name="T5" fmla="*/ 0 h 22305"/>
                  <a:gd name="T6" fmla="*/ 0 60000 65536"/>
                  <a:gd name="T7" fmla="*/ 0 60000 65536"/>
                  <a:gd name="T8" fmla="*/ 0 60000 65536"/>
                  <a:gd name="T9" fmla="*/ 0 w 30473"/>
                  <a:gd name="T10" fmla="*/ 0 h 22305"/>
                  <a:gd name="T11" fmla="*/ 30473 w 30473"/>
                  <a:gd name="T12" fmla="*/ 22305 h 2230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0473" h="22305" fill="none" extrusionOk="0">
                    <a:moveTo>
                      <a:pt x="-1" y="1906"/>
                    </a:moveTo>
                    <a:cubicBezTo>
                      <a:pt x="2789" y="649"/>
                      <a:pt x="5813" y="-1"/>
                      <a:pt x="8873" y="0"/>
                    </a:cubicBezTo>
                    <a:cubicBezTo>
                      <a:pt x="20802" y="0"/>
                      <a:pt x="30473" y="9670"/>
                      <a:pt x="30473" y="21600"/>
                    </a:cubicBezTo>
                    <a:cubicBezTo>
                      <a:pt x="30473" y="21835"/>
                      <a:pt x="30469" y="22070"/>
                      <a:pt x="30461" y="22304"/>
                    </a:cubicBezTo>
                  </a:path>
                  <a:path w="30473" h="22305" stroke="0" extrusionOk="0">
                    <a:moveTo>
                      <a:pt x="-1" y="1906"/>
                    </a:moveTo>
                    <a:cubicBezTo>
                      <a:pt x="2789" y="649"/>
                      <a:pt x="5813" y="-1"/>
                      <a:pt x="8873" y="0"/>
                    </a:cubicBezTo>
                    <a:cubicBezTo>
                      <a:pt x="20802" y="0"/>
                      <a:pt x="30473" y="9670"/>
                      <a:pt x="30473" y="21600"/>
                    </a:cubicBezTo>
                    <a:cubicBezTo>
                      <a:pt x="30473" y="21835"/>
                      <a:pt x="30469" y="22070"/>
                      <a:pt x="30461" y="22304"/>
                    </a:cubicBezTo>
                    <a:lnTo>
                      <a:pt x="8873" y="21600"/>
                    </a:lnTo>
                    <a:lnTo>
                      <a:pt x="-1" y="1906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16" name="Arc 275"/>
              <p:cNvSpPr>
                <a:spLocks/>
              </p:cNvSpPr>
              <p:nvPr/>
            </p:nvSpPr>
            <p:spPr bwMode="hidden">
              <a:xfrm flipH="1">
                <a:off x="3197" y="458"/>
                <a:ext cx="932" cy="933"/>
              </a:xfrm>
              <a:custGeom>
                <a:avLst/>
                <a:gdLst>
                  <a:gd name="T0" fmla="*/ 0 w 34455"/>
                  <a:gd name="T1" fmla="*/ 0 h 22305"/>
                  <a:gd name="T2" fmla="*/ 0 w 34455"/>
                  <a:gd name="T3" fmla="*/ 0 h 22305"/>
                  <a:gd name="T4" fmla="*/ 0 w 34455"/>
                  <a:gd name="T5" fmla="*/ 0 h 22305"/>
                  <a:gd name="T6" fmla="*/ 0 60000 65536"/>
                  <a:gd name="T7" fmla="*/ 0 60000 65536"/>
                  <a:gd name="T8" fmla="*/ 0 60000 65536"/>
                  <a:gd name="T9" fmla="*/ 0 w 34455"/>
                  <a:gd name="T10" fmla="*/ 0 h 22305"/>
                  <a:gd name="T11" fmla="*/ 34455 w 34455"/>
                  <a:gd name="T12" fmla="*/ 22305 h 2230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4455" h="22305" fill="none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</a:path>
                  <a:path w="34455" h="22305" stroke="0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  <a:lnTo>
                      <a:pt x="12855" y="21600"/>
                    </a:lnTo>
                    <a:lnTo>
                      <a:pt x="0" y="4241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17" name="Arc 276"/>
              <p:cNvSpPr>
                <a:spLocks/>
              </p:cNvSpPr>
              <p:nvPr/>
            </p:nvSpPr>
            <p:spPr bwMode="hidden">
              <a:xfrm>
                <a:off x="4229" y="589"/>
                <a:ext cx="149" cy="933"/>
              </a:xfrm>
              <a:custGeom>
                <a:avLst/>
                <a:gdLst>
                  <a:gd name="T0" fmla="*/ 0 w 34812"/>
                  <a:gd name="T1" fmla="*/ 0 h 22305"/>
                  <a:gd name="T2" fmla="*/ 0 w 34812"/>
                  <a:gd name="T3" fmla="*/ 0 h 22305"/>
                  <a:gd name="T4" fmla="*/ 0 w 34812"/>
                  <a:gd name="T5" fmla="*/ 0 h 22305"/>
                  <a:gd name="T6" fmla="*/ 0 60000 65536"/>
                  <a:gd name="T7" fmla="*/ 0 60000 65536"/>
                  <a:gd name="T8" fmla="*/ 0 60000 65536"/>
                  <a:gd name="T9" fmla="*/ 0 w 34812"/>
                  <a:gd name="T10" fmla="*/ 0 h 22305"/>
                  <a:gd name="T11" fmla="*/ 34812 w 34812"/>
                  <a:gd name="T12" fmla="*/ 22305 h 2230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lnTo>
                      <a:pt x="-1" y="4511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18" name="Arc 277"/>
              <p:cNvSpPr>
                <a:spLocks/>
              </p:cNvSpPr>
              <p:nvPr/>
            </p:nvSpPr>
            <p:spPr bwMode="hidden">
              <a:xfrm>
                <a:off x="4268" y="585"/>
                <a:ext cx="394" cy="933"/>
              </a:xfrm>
              <a:custGeom>
                <a:avLst/>
                <a:gdLst>
                  <a:gd name="T0" fmla="*/ 0 w 34812"/>
                  <a:gd name="T1" fmla="*/ 0 h 22305"/>
                  <a:gd name="T2" fmla="*/ 0 w 34812"/>
                  <a:gd name="T3" fmla="*/ 0 h 22305"/>
                  <a:gd name="T4" fmla="*/ 0 w 34812"/>
                  <a:gd name="T5" fmla="*/ 0 h 22305"/>
                  <a:gd name="T6" fmla="*/ 0 60000 65536"/>
                  <a:gd name="T7" fmla="*/ 0 60000 65536"/>
                  <a:gd name="T8" fmla="*/ 0 60000 65536"/>
                  <a:gd name="T9" fmla="*/ 0 w 34812"/>
                  <a:gd name="T10" fmla="*/ 0 h 22305"/>
                  <a:gd name="T11" fmla="*/ 34812 w 34812"/>
                  <a:gd name="T12" fmla="*/ 22305 h 2230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lnTo>
                      <a:pt x="-1" y="4511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19" name="Arc 278"/>
              <p:cNvSpPr>
                <a:spLocks/>
              </p:cNvSpPr>
              <p:nvPr/>
            </p:nvSpPr>
            <p:spPr bwMode="hidden">
              <a:xfrm>
                <a:off x="4303" y="463"/>
                <a:ext cx="559" cy="933"/>
              </a:xfrm>
              <a:custGeom>
                <a:avLst/>
                <a:gdLst>
                  <a:gd name="T0" fmla="*/ 0 w 34812"/>
                  <a:gd name="T1" fmla="*/ 0 h 22305"/>
                  <a:gd name="T2" fmla="*/ 0 w 34812"/>
                  <a:gd name="T3" fmla="*/ 0 h 22305"/>
                  <a:gd name="T4" fmla="*/ 0 w 34812"/>
                  <a:gd name="T5" fmla="*/ 0 h 22305"/>
                  <a:gd name="T6" fmla="*/ 0 60000 65536"/>
                  <a:gd name="T7" fmla="*/ 0 60000 65536"/>
                  <a:gd name="T8" fmla="*/ 0 60000 65536"/>
                  <a:gd name="T9" fmla="*/ 0 w 34812"/>
                  <a:gd name="T10" fmla="*/ 0 h 22305"/>
                  <a:gd name="T11" fmla="*/ 34812 w 34812"/>
                  <a:gd name="T12" fmla="*/ 22305 h 2230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lnTo>
                      <a:pt x="-1" y="4511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20" name="Freeform 279"/>
              <p:cNvSpPr>
                <a:spLocks/>
              </p:cNvSpPr>
              <p:nvPr/>
            </p:nvSpPr>
            <p:spPr bwMode="hidden">
              <a:xfrm>
                <a:off x="4410" y="1033"/>
                <a:ext cx="190" cy="580"/>
              </a:xfrm>
              <a:custGeom>
                <a:avLst/>
                <a:gdLst>
                  <a:gd name="T0" fmla="*/ 0 w 776"/>
                  <a:gd name="T1" fmla="*/ 0 h 2368"/>
                  <a:gd name="T2" fmla="*/ 0 w 776"/>
                  <a:gd name="T3" fmla="*/ 0 h 2368"/>
                  <a:gd name="T4" fmla="*/ 0 w 776"/>
                  <a:gd name="T5" fmla="*/ 0 h 2368"/>
                  <a:gd name="T6" fmla="*/ 0 w 776"/>
                  <a:gd name="T7" fmla="*/ 0 h 2368"/>
                  <a:gd name="T8" fmla="*/ 0 w 776"/>
                  <a:gd name="T9" fmla="*/ 0 h 2368"/>
                  <a:gd name="T10" fmla="*/ 0 w 776"/>
                  <a:gd name="T11" fmla="*/ 0 h 2368"/>
                  <a:gd name="T12" fmla="*/ 0 w 776"/>
                  <a:gd name="T13" fmla="*/ 0 h 2368"/>
                  <a:gd name="T14" fmla="*/ 0 w 776"/>
                  <a:gd name="T15" fmla="*/ 0 h 2368"/>
                  <a:gd name="T16" fmla="*/ 0 w 776"/>
                  <a:gd name="T17" fmla="*/ 0 h 2368"/>
                  <a:gd name="T18" fmla="*/ 0 w 776"/>
                  <a:gd name="T19" fmla="*/ 0 h 2368"/>
                  <a:gd name="T20" fmla="*/ 0 w 776"/>
                  <a:gd name="T21" fmla="*/ 0 h 2368"/>
                  <a:gd name="T22" fmla="*/ 0 w 776"/>
                  <a:gd name="T23" fmla="*/ 0 h 2368"/>
                  <a:gd name="T24" fmla="*/ 0 w 776"/>
                  <a:gd name="T25" fmla="*/ 0 h 2368"/>
                  <a:gd name="T26" fmla="*/ 0 w 776"/>
                  <a:gd name="T27" fmla="*/ 0 h 2368"/>
                  <a:gd name="T28" fmla="*/ 0 w 776"/>
                  <a:gd name="T29" fmla="*/ 0 h 2368"/>
                  <a:gd name="T30" fmla="*/ 0 w 776"/>
                  <a:gd name="T31" fmla="*/ 0 h 2368"/>
                  <a:gd name="T32" fmla="*/ 0 w 776"/>
                  <a:gd name="T33" fmla="*/ 0 h 2368"/>
                  <a:gd name="T34" fmla="*/ 0 w 776"/>
                  <a:gd name="T35" fmla="*/ 0 h 2368"/>
                  <a:gd name="T36" fmla="*/ 0 w 776"/>
                  <a:gd name="T37" fmla="*/ 0 h 2368"/>
                  <a:gd name="T38" fmla="*/ 0 w 776"/>
                  <a:gd name="T39" fmla="*/ 0 h 2368"/>
                  <a:gd name="T40" fmla="*/ 0 w 776"/>
                  <a:gd name="T41" fmla="*/ 0 h 2368"/>
                  <a:gd name="T42" fmla="*/ 0 w 776"/>
                  <a:gd name="T43" fmla="*/ 0 h 2368"/>
                  <a:gd name="T44" fmla="*/ 0 w 776"/>
                  <a:gd name="T45" fmla="*/ 0 h 2368"/>
                  <a:gd name="T46" fmla="*/ 0 w 776"/>
                  <a:gd name="T47" fmla="*/ 0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21" name="Freeform 280"/>
              <p:cNvSpPr>
                <a:spLocks/>
              </p:cNvSpPr>
              <p:nvPr/>
            </p:nvSpPr>
            <p:spPr bwMode="hidden">
              <a:xfrm rot="19660755" flipV="1">
                <a:off x="4114" y="843"/>
                <a:ext cx="173" cy="328"/>
              </a:xfrm>
              <a:custGeom>
                <a:avLst/>
                <a:gdLst>
                  <a:gd name="T0" fmla="*/ 0 w 776"/>
                  <a:gd name="T1" fmla="*/ 0 h 2368"/>
                  <a:gd name="T2" fmla="*/ 0 w 776"/>
                  <a:gd name="T3" fmla="*/ 0 h 2368"/>
                  <a:gd name="T4" fmla="*/ 0 w 776"/>
                  <a:gd name="T5" fmla="*/ 0 h 2368"/>
                  <a:gd name="T6" fmla="*/ 0 w 776"/>
                  <a:gd name="T7" fmla="*/ 0 h 2368"/>
                  <a:gd name="T8" fmla="*/ 0 w 776"/>
                  <a:gd name="T9" fmla="*/ 0 h 2368"/>
                  <a:gd name="T10" fmla="*/ 0 w 776"/>
                  <a:gd name="T11" fmla="*/ 0 h 2368"/>
                  <a:gd name="T12" fmla="*/ 0 w 776"/>
                  <a:gd name="T13" fmla="*/ 0 h 2368"/>
                  <a:gd name="T14" fmla="*/ 0 w 776"/>
                  <a:gd name="T15" fmla="*/ 0 h 2368"/>
                  <a:gd name="T16" fmla="*/ 0 w 776"/>
                  <a:gd name="T17" fmla="*/ 0 h 2368"/>
                  <a:gd name="T18" fmla="*/ 0 w 776"/>
                  <a:gd name="T19" fmla="*/ 0 h 2368"/>
                  <a:gd name="T20" fmla="*/ 0 w 776"/>
                  <a:gd name="T21" fmla="*/ 0 h 2368"/>
                  <a:gd name="T22" fmla="*/ 0 w 776"/>
                  <a:gd name="T23" fmla="*/ 0 h 2368"/>
                  <a:gd name="T24" fmla="*/ 0 w 776"/>
                  <a:gd name="T25" fmla="*/ 0 h 2368"/>
                  <a:gd name="T26" fmla="*/ 0 w 776"/>
                  <a:gd name="T27" fmla="*/ 0 h 2368"/>
                  <a:gd name="T28" fmla="*/ 0 w 776"/>
                  <a:gd name="T29" fmla="*/ 0 h 2368"/>
                  <a:gd name="T30" fmla="*/ 0 w 776"/>
                  <a:gd name="T31" fmla="*/ 0 h 2368"/>
                  <a:gd name="T32" fmla="*/ 0 w 776"/>
                  <a:gd name="T33" fmla="*/ 0 h 2368"/>
                  <a:gd name="T34" fmla="*/ 0 w 776"/>
                  <a:gd name="T35" fmla="*/ 0 h 2368"/>
                  <a:gd name="T36" fmla="*/ 0 w 776"/>
                  <a:gd name="T37" fmla="*/ 0 h 2368"/>
                  <a:gd name="T38" fmla="*/ 0 w 776"/>
                  <a:gd name="T39" fmla="*/ 0 h 2368"/>
                  <a:gd name="T40" fmla="*/ 0 w 776"/>
                  <a:gd name="T41" fmla="*/ 0 h 2368"/>
                  <a:gd name="T42" fmla="*/ 0 w 776"/>
                  <a:gd name="T43" fmla="*/ 0 h 2368"/>
                  <a:gd name="T44" fmla="*/ 0 w 776"/>
                  <a:gd name="T45" fmla="*/ 0 h 2368"/>
                  <a:gd name="T46" fmla="*/ 0 w 776"/>
                  <a:gd name="T47" fmla="*/ 0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22" name="Arc 281"/>
              <p:cNvSpPr>
                <a:spLocks/>
              </p:cNvSpPr>
              <p:nvPr/>
            </p:nvSpPr>
            <p:spPr bwMode="hidden">
              <a:xfrm flipH="1">
                <a:off x="3144" y="319"/>
                <a:ext cx="996" cy="933"/>
              </a:xfrm>
              <a:custGeom>
                <a:avLst/>
                <a:gdLst>
                  <a:gd name="T0" fmla="*/ 0 w 36830"/>
                  <a:gd name="T1" fmla="*/ 0 h 22305"/>
                  <a:gd name="T2" fmla="*/ 0 w 36830"/>
                  <a:gd name="T3" fmla="*/ 0 h 22305"/>
                  <a:gd name="T4" fmla="*/ 0 w 36830"/>
                  <a:gd name="T5" fmla="*/ 0 h 22305"/>
                  <a:gd name="T6" fmla="*/ 0 60000 65536"/>
                  <a:gd name="T7" fmla="*/ 0 60000 65536"/>
                  <a:gd name="T8" fmla="*/ 0 60000 65536"/>
                  <a:gd name="T9" fmla="*/ 0 w 36830"/>
                  <a:gd name="T10" fmla="*/ 0 h 22305"/>
                  <a:gd name="T11" fmla="*/ 36830 w 36830"/>
                  <a:gd name="T12" fmla="*/ 22305 h 2230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6830" h="22305" fill="none" extrusionOk="0">
                    <a:moveTo>
                      <a:pt x="0" y="6283"/>
                    </a:moveTo>
                    <a:cubicBezTo>
                      <a:pt x="4047" y="2258"/>
                      <a:pt x="9522" y="-1"/>
                      <a:pt x="15230" y="0"/>
                    </a:cubicBezTo>
                    <a:cubicBezTo>
                      <a:pt x="27159" y="0"/>
                      <a:pt x="36830" y="9670"/>
                      <a:pt x="36830" y="21600"/>
                    </a:cubicBezTo>
                    <a:cubicBezTo>
                      <a:pt x="36830" y="21835"/>
                      <a:pt x="36826" y="22070"/>
                      <a:pt x="36818" y="22304"/>
                    </a:cubicBezTo>
                  </a:path>
                  <a:path w="36830" h="22305" stroke="0" extrusionOk="0">
                    <a:moveTo>
                      <a:pt x="0" y="6283"/>
                    </a:moveTo>
                    <a:cubicBezTo>
                      <a:pt x="4047" y="2258"/>
                      <a:pt x="9522" y="-1"/>
                      <a:pt x="15230" y="0"/>
                    </a:cubicBezTo>
                    <a:cubicBezTo>
                      <a:pt x="27159" y="0"/>
                      <a:pt x="36830" y="9670"/>
                      <a:pt x="36830" y="21600"/>
                    </a:cubicBezTo>
                    <a:cubicBezTo>
                      <a:pt x="36830" y="21835"/>
                      <a:pt x="36826" y="22070"/>
                      <a:pt x="36818" y="22304"/>
                    </a:cubicBezTo>
                    <a:lnTo>
                      <a:pt x="15230" y="21600"/>
                    </a:lnTo>
                    <a:lnTo>
                      <a:pt x="0" y="6283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23" name="Arc 282"/>
              <p:cNvSpPr>
                <a:spLocks/>
              </p:cNvSpPr>
              <p:nvPr/>
            </p:nvSpPr>
            <p:spPr bwMode="hidden">
              <a:xfrm flipH="1">
                <a:off x="3425" y="123"/>
                <a:ext cx="725" cy="903"/>
              </a:xfrm>
              <a:custGeom>
                <a:avLst/>
                <a:gdLst>
                  <a:gd name="T0" fmla="*/ 0 w 31881"/>
                  <a:gd name="T1" fmla="*/ 0 h 21600"/>
                  <a:gd name="T2" fmla="*/ 0 w 31881"/>
                  <a:gd name="T3" fmla="*/ 0 h 21600"/>
                  <a:gd name="T4" fmla="*/ 0 w 31881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31881"/>
                  <a:gd name="T10" fmla="*/ 0 h 21600"/>
                  <a:gd name="T11" fmla="*/ 31881 w 31881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1881" h="21600" fill="none" extrusionOk="0">
                    <a:moveTo>
                      <a:pt x="-1" y="10015"/>
                    </a:moveTo>
                    <a:cubicBezTo>
                      <a:pt x="3963" y="3778"/>
                      <a:pt x="10840" y="-1"/>
                      <a:pt x="18231" y="0"/>
                    </a:cubicBezTo>
                    <a:cubicBezTo>
                      <a:pt x="23204" y="0"/>
                      <a:pt x="28026" y="1716"/>
                      <a:pt x="31881" y="4859"/>
                    </a:cubicBezTo>
                  </a:path>
                  <a:path w="31881" h="21600" stroke="0" extrusionOk="0">
                    <a:moveTo>
                      <a:pt x="-1" y="10015"/>
                    </a:moveTo>
                    <a:cubicBezTo>
                      <a:pt x="3963" y="3778"/>
                      <a:pt x="10840" y="-1"/>
                      <a:pt x="18231" y="0"/>
                    </a:cubicBezTo>
                    <a:cubicBezTo>
                      <a:pt x="23204" y="0"/>
                      <a:pt x="28026" y="1716"/>
                      <a:pt x="31881" y="4859"/>
                    </a:cubicBezTo>
                    <a:lnTo>
                      <a:pt x="18231" y="21600"/>
                    </a:lnTo>
                    <a:lnTo>
                      <a:pt x="-1" y="10015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24" name="Arc 283"/>
              <p:cNvSpPr>
                <a:spLocks/>
              </p:cNvSpPr>
              <p:nvPr/>
            </p:nvSpPr>
            <p:spPr bwMode="hidden">
              <a:xfrm>
                <a:off x="4199" y="502"/>
                <a:ext cx="299" cy="904"/>
              </a:xfrm>
              <a:custGeom>
                <a:avLst/>
                <a:gdLst>
                  <a:gd name="T0" fmla="*/ 0 w 31146"/>
                  <a:gd name="T1" fmla="*/ 0 h 21600"/>
                  <a:gd name="T2" fmla="*/ 0 w 31146"/>
                  <a:gd name="T3" fmla="*/ 0 h 21600"/>
                  <a:gd name="T4" fmla="*/ 0 w 31146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31146"/>
                  <a:gd name="T10" fmla="*/ 0 h 21600"/>
                  <a:gd name="T11" fmla="*/ 31146 w 31146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1146" h="21600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0409" y="0"/>
                      <a:pt x="27134" y="3585"/>
                      <a:pt x="31145" y="9561"/>
                    </a:cubicBezTo>
                  </a:path>
                  <a:path w="31146" h="21600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0409" y="0"/>
                      <a:pt x="27134" y="3585"/>
                      <a:pt x="31145" y="9561"/>
                    </a:cubicBezTo>
                    <a:lnTo>
                      <a:pt x="13212" y="21600"/>
                    </a:lnTo>
                    <a:lnTo>
                      <a:pt x="-1" y="4511"/>
                    </a:lnTo>
                    <a:close/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25" name="Freeform 284"/>
              <p:cNvSpPr>
                <a:spLocks/>
              </p:cNvSpPr>
              <p:nvPr/>
            </p:nvSpPr>
            <p:spPr bwMode="hidden">
              <a:xfrm flipH="1">
                <a:off x="3307" y="982"/>
                <a:ext cx="425" cy="597"/>
              </a:xfrm>
              <a:custGeom>
                <a:avLst/>
                <a:gdLst>
                  <a:gd name="T0" fmla="*/ 0 w 776"/>
                  <a:gd name="T1" fmla="*/ 0 h 2368"/>
                  <a:gd name="T2" fmla="*/ 7 w 776"/>
                  <a:gd name="T3" fmla="*/ 0 h 2368"/>
                  <a:gd name="T4" fmla="*/ 3 w 776"/>
                  <a:gd name="T5" fmla="*/ 0 h 2368"/>
                  <a:gd name="T6" fmla="*/ 9 w 776"/>
                  <a:gd name="T7" fmla="*/ 0 h 2368"/>
                  <a:gd name="T8" fmla="*/ 5 w 776"/>
                  <a:gd name="T9" fmla="*/ 0 h 2368"/>
                  <a:gd name="T10" fmla="*/ 10 w 776"/>
                  <a:gd name="T11" fmla="*/ 0 h 2368"/>
                  <a:gd name="T12" fmla="*/ 8 w 776"/>
                  <a:gd name="T13" fmla="*/ 0 h 2368"/>
                  <a:gd name="T14" fmla="*/ 13 w 776"/>
                  <a:gd name="T15" fmla="*/ 0 h 2368"/>
                  <a:gd name="T16" fmla="*/ 10 w 776"/>
                  <a:gd name="T17" fmla="*/ 0 h 2368"/>
                  <a:gd name="T18" fmla="*/ 14 w 776"/>
                  <a:gd name="T19" fmla="*/ 0 h 2368"/>
                  <a:gd name="T20" fmla="*/ 13 w 776"/>
                  <a:gd name="T21" fmla="*/ 0 h 2368"/>
                  <a:gd name="T22" fmla="*/ 15 w 776"/>
                  <a:gd name="T23" fmla="*/ 0 h 2368"/>
                  <a:gd name="T24" fmla="*/ 15 w 776"/>
                  <a:gd name="T25" fmla="*/ 0 h 2368"/>
                  <a:gd name="T26" fmla="*/ 18 w 776"/>
                  <a:gd name="T27" fmla="*/ 0 h 2368"/>
                  <a:gd name="T28" fmla="*/ 17 w 776"/>
                  <a:gd name="T29" fmla="*/ 0 h 2368"/>
                  <a:gd name="T30" fmla="*/ 20 w 776"/>
                  <a:gd name="T31" fmla="*/ 0 h 2368"/>
                  <a:gd name="T32" fmla="*/ 18 w 776"/>
                  <a:gd name="T33" fmla="*/ 1 h 2368"/>
                  <a:gd name="T34" fmla="*/ 20 w 776"/>
                  <a:gd name="T35" fmla="*/ 1 h 2368"/>
                  <a:gd name="T36" fmla="*/ 18 w 776"/>
                  <a:gd name="T37" fmla="*/ 1 h 2368"/>
                  <a:gd name="T38" fmla="*/ 21 w 776"/>
                  <a:gd name="T39" fmla="*/ 1 h 2368"/>
                  <a:gd name="T40" fmla="*/ 20 w 776"/>
                  <a:gd name="T41" fmla="*/ 1 h 2368"/>
                  <a:gd name="T42" fmla="*/ 21 w 776"/>
                  <a:gd name="T43" fmla="*/ 1 h 2368"/>
                  <a:gd name="T44" fmla="*/ 20 w 776"/>
                  <a:gd name="T45" fmla="*/ 1 h 2368"/>
                  <a:gd name="T46" fmla="*/ 21 w 776"/>
                  <a:gd name="T47" fmla="*/ 1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26" name="Freeform 285"/>
              <p:cNvSpPr>
                <a:spLocks/>
              </p:cNvSpPr>
              <p:nvPr/>
            </p:nvSpPr>
            <p:spPr bwMode="hidden">
              <a:xfrm flipH="1">
                <a:off x="3507" y="350"/>
                <a:ext cx="273" cy="598"/>
              </a:xfrm>
              <a:custGeom>
                <a:avLst/>
                <a:gdLst>
                  <a:gd name="T0" fmla="*/ 0 w 776"/>
                  <a:gd name="T1" fmla="*/ 0 h 2368"/>
                  <a:gd name="T2" fmla="*/ 0 w 776"/>
                  <a:gd name="T3" fmla="*/ 0 h 2368"/>
                  <a:gd name="T4" fmla="*/ 0 w 776"/>
                  <a:gd name="T5" fmla="*/ 0 h 2368"/>
                  <a:gd name="T6" fmla="*/ 1 w 776"/>
                  <a:gd name="T7" fmla="*/ 0 h 2368"/>
                  <a:gd name="T8" fmla="*/ 0 w 776"/>
                  <a:gd name="T9" fmla="*/ 0 h 2368"/>
                  <a:gd name="T10" fmla="*/ 1 w 776"/>
                  <a:gd name="T11" fmla="*/ 0 h 2368"/>
                  <a:gd name="T12" fmla="*/ 1 w 776"/>
                  <a:gd name="T13" fmla="*/ 0 h 2368"/>
                  <a:gd name="T14" fmla="*/ 1 w 776"/>
                  <a:gd name="T15" fmla="*/ 0 h 2368"/>
                  <a:gd name="T16" fmla="*/ 1 w 776"/>
                  <a:gd name="T17" fmla="*/ 0 h 2368"/>
                  <a:gd name="T18" fmla="*/ 1 w 776"/>
                  <a:gd name="T19" fmla="*/ 0 h 2368"/>
                  <a:gd name="T20" fmla="*/ 1 w 776"/>
                  <a:gd name="T21" fmla="*/ 0 h 2368"/>
                  <a:gd name="T22" fmla="*/ 1 w 776"/>
                  <a:gd name="T23" fmla="*/ 0 h 2368"/>
                  <a:gd name="T24" fmla="*/ 1 w 776"/>
                  <a:gd name="T25" fmla="*/ 0 h 2368"/>
                  <a:gd name="T26" fmla="*/ 1 w 776"/>
                  <a:gd name="T27" fmla="*/ 0 h 2368"/>
                  <a:gd name="T28" fmla="*/ 1 w 776"/>
                  <a:gd name="T29" fmla="*/ 0 h 2368"/>
                  <a:gd name="T30" fmla="*/ 1 w 776"/>
                  <a:gd name="T31" fmla="*/ 0 h 2368"/>
                  <a:gd name="T32" fmla="*/ 1 w 776"/>
                  <a:gd name="T33" fmla="*/ 1 h 2368"/>
                  <a:gd name="T34" fmla="*/ 1 w 776"/>
                  <a:gd name="T35" fmla="*/ 1 h 2368"/>
                  <a:gd name="T36" fmla="*/ 1 w 776"/>
                  <a:gd name="T37" fmla="*/ 1 h 2368"/>
                  <a:gd name="T38" fmla="*/ 1 w 776"/>
                  <a:gd name="T39" fmla="*/ 1 h 2368"/>
                  <a:gd name="T40" fmla="*/ 1 w 776"/>
                  <a:gd name="T41" fmla="*/ 1 h 2368"/>
                  <a:gd name="T42" fmla="*/ 1 w 776"/>
                  <a:gd name="T43" fmla="*/ 1 h 2368"/>
                  <a:gd name="T44" fmla="*/ 1 w 776"/>
                  <a:gd name="T45" fmla="*/ 1 h 2368"/>
                  <a:gd name="T46" fmla="*/ 1 w 776"/>
                  <a:gd name="T47" fmla="*/ 1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27" name="Freeform 286"/>
              <p:cNvSpPr>
                <a:spLocks/>
              </p:cNvSpPr>
              <p:nvPr/>
            </p:nvSpPr>
            <p:spPr bwMode="hidden">
              <a:xfrm flipH="1">
                <a:off x="3821" y="172"/>
                <a:ext cx="164" cy="597"/>
              </a:xfrm>
              <a:custGeom>
                <a:avLst/>
                <a:gdLst>
                  <a:gd name="T0" fmla="*/ 0 w 776"/>
                  <a:gd name="T1" fmla="*/ 0 h 2368"/>
                  <a:gd name="T2" fmla="*/ 0 w 776"/>
                  <a:gd name="T3" fmla="*/ 0 h 2368"/>
                  <a:gd name="T4" fmla="*/ 0 w 776"/>
                  <a:gd name="T5" fmla="*/ 0 h 2368"/>
                  <a:gd name="T6" fmla="*/ 0 w 776"/>
                  <a:gd name="T7" fmla="*/ 0 h 2368"/>
                  <a:gd name="T8" fmla="*/ 0 w 776"/>
                  <a:gd name="T9" fmla="*/ 0 h 2368"/>
                  <a:gd name="T10" fmla="*/ 0 w 776"/>
                  <a:gd name="T11" fmla="*/ 0 h 2368"/>
                  <a:gd name="T12" fmla="*/ 0 w 776"/>
                  <a:gd name="T13" fmla="*/ 0 h 2368"/>
                  <a:gd name="T14" fmla="*/ 0 w 776"/>
                  <a:gd name="T15" fmla="*/ 0 h 2368"/>
                  <a:gd name="T16" fmla="*/ 0 w 776"/>
                  <a:gd name="T17" fmla="*/ 0 h 2368"/>
                  <a:gd name="T18" fmla="*/ 0 w 776"/>
                  <a:gd name="T19" fmla="*/ 0 h 2368"/>
                  <a:gd name="T20" fmla="*/ 0 w 776"/>
                  <a:gd name="T21" fmla="*/ 0 h 2368"/>
                  <a:gd name="T22" fmla="*/ 0 w 776"/>
                  <a:gd name="T23" fmla="*/ 0 h 2368"/>
                  <a:gd name="T24" fmla="*/ 0 w 776"/>
                  <a:gd name="T25" fmla="*/ 0 h 2368"/>
                  <a:gd name="T26" fmla="*/ 0 w 776"/>
                  <a:gd name="T27" fmla="*/ 0 h 2368"/>
                  <a:gd name="T28" fmla="*/ 0 w 776"/>
                  <a:gd name="T29" fmla="*/ 0 h 2368"/>
                  <a:gd name="T30" fmla="*/ 0 w 776"/>
                  <a:gd name="T31" fmla="*/ 0 h 2368"/>
                  <a:gd name="T32" fmla="*/ 0 w 776"/>
                  <a:gd name="T33" fmla="*/ 1 h 2368"/>
                  <a:gd name="T34" fmla="*/ 0 w 776"/>
                  <a:gd name="T35" fmla="*/ 1 h 2368"/>
                  <a:gd name="T36" fmla="*/ 0 w 776"/>
                  <a:gd name="T37" fmla="*/ 1 h 2368"/>
                  <a:gd name="T38" fmla="*/ 0 w 776"/>
                  <a:gd name="T39" fmla="*/ 1 h 2368"/>
                  <a:gd name="T40" fmla="*/ 0 w 776"/>
                  <a:gd name="T41" fmla="*/ 1 h 2368"/>
                  <a:gd name="T42" fmla="*/ 0 w 776"/>
                  <a:gd name="T43" fmla="*/ 1 h 2368"/>
                  <a:gd name="T44" fmla="*/ 0 w 776"/>
                  <a:gd name="T45" fmla="*/ 1 h 2368"/>
                  <a:gd name="T46" fmla="*/ 0 w 776"/>
                  <a:gd name="T47" fmla="*/ 1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28" name="Freeform 287"/>
              <p:cNvSpPr>
                <a:spLocks/>
              </p:cNvSpPr>
              <p:nvPr/>
            </p:nvSpPr>
            <p:spPr bwMode="hidden">
              <a:xfrm>
                <a:off x="4841" y="894"/>
                <a:ext cx="395" cy="628"/>
              </a:xfrm>
              <a:custGeom>
                <a:avLst/>
                <a:gdLst>
                  <a:gd name="T0" fmla="*/ 0 w 776"/>
                  <a:gd name="T1" fmla="*/ 0 h 2368"/>
                  <a:gd name="T2" fmla="*/ 4 w 776"/>
                  <a:gd name="T3" fmla="*/ 0 h 2368"/>
                  <a:gd name="T4" fmla="*/ 2 w 776"/>
                  <a:gd name="T5" fmla="*/ 0 h 2368"/>
                  <a:gd name="T6" fmla="*/ 6 w 776"/>
                  <a:gd name="T7" fmla="*/ 0 h 2368"/>
                  <a:gd name="T8" fmla="*/ 4 w 776"/>
                  <a:gd name="T9" fmla="*/ 0 h 2368"/>
                  <a:gd name="T10" fmla="*/ 7 w 776"/>
                  <a:gd name="T11" fmla="*/ 0 h 2368"/>
                  <a:gd name="T12" fmla="*/ 5 w 776"/>
                  <a:gd name="T13" fmla="*/ 0 h 2368"/>
                  <a:gd name="T14" fmla="*/ 8 w 776"/>
                  <a:gd name="T15" fmla="*/ 0 h 2368"/>
                  <a:gd name="T16" fmla="*/ 7 w 776"/>
                  <a:gd name="T17" fmla="*/ 0 h 2368"/>
                  <a:gd name="T18" fmla="*/ 9 w 776"/>
                  <a:gd name="T19" fmla="*/ 0 h 2368"/>
                  <a:gd name="T20" fmla="*/ 8 w 776"/>
                  <a:gd name="T21" fmla="*/ 0 h 2368"/>
                  <a:gd name="T22" fmla="*/ 10 w 776"/>
                  <a:gd name="T23" fmla="*/ 0 h 2368"/>
                  <a:gd name="T24" fmla="*/ 10 w 776"/>
                  <a:gd name="T25" fmla="*/ 0 h 2368"/>
                  <a:gd name="T26" fmla="*/ 12 w 776"/>
                  <a:gd name="T27" fmla="*/ 0 h 2368"/>
                  <a:gd name="T28" fmla="*/ 11 w 776"/>
                  <a:gd name="T29" fmla="*/ 1 h 2368"/>
                  <a:gd name="T30" fmla="*/ 12 w 776"/>
                  <a:gd name="T31" fmla="*/ 1 h 2368"/>
                  <a:gd name="T32" fmla="*/ 12 w 776"/>
                  <a:gd name="T33" fmla="*/ 1 h 2368"/>
                  <a:gd name="T34" fmla="*/ 12 w 776"/>
                  <a:gd name="T35" fmla="*/ 1 h 2368"/>
                  <a:gd name="T36" fmla="*/ 12 w 776"/>
                  <a:gd name="T37" fmla="*/ 1 h 2368"/>
                  <a:gd name="T38" fmla="*/ 13 w 776"/>
                  <a:gd name="T39" fmla="*/ 1 h 2368"/>
                  <a:gd name="T40" fmla="*/ 12 w 776"/>
                  <a:gd name="T41" fmla="*/ 1 h 2368"/>
                  <a:gd name="T42" fmla="*/ 13 w 776"/>
                  <a:gd name="T43" fmla="*/ 1 h 2368"/>
                  <a:gd name="T44" fmla="*/ 12 w 776"/>
                  <a:gd name="T45" fmla="*/ 1 h 2368"/>
                  <a:gd name="T46" fmla="*/ 13 w 776"/>
                  <a:gd name="T47" fmla="*/ 1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29" name="Freeform 288"/>
              <p:cNvSpPr>
                <a:spLocks/>
              </p:cNvSpPr>
              <p:nvPr/>
            </p:nvSpPr>
            <p:spPr bwMode="hidden">
              <a:xfrm>
                <a:off x="4636" y="576"/>
                <a:ext cx="595" cy="419"/>
              </a:xfrm>
              <a:custGeom>
                <a:avLst/>
                <a:gdLst>
                  <a:gd name="T0" fmla="*/ 0 w 776"/>
                  <a:gd name="T1" fmla="*/ 0 h 2368"/>
                  <a:gd name="T2" fmla="*/ 49 w 776"/>
                  <a:gd name="T3" fmla="*/ 0 h 2368"/>
                  <a:gd name="T4" fmla="*/ 20 w 776"/>
                  <a:gd name="T5" fmla="*/ 0 h 2368"/>
                  <a:gd name="T6" fmla="*/ 69 w 776"/>
                  <a:gd name="T7" fmla="*/ 0 h 2368"/>
                  <a:gd name="T8" fmla="*/ 39 w 776"/>
                  <a:gd name="T9" fmla="*/ 0 h 2368"/>
                  <a:gd name="T10" fmla="*/ 78 w 776"/>
                  <a:gd name="T11" fmla="*/ 0 h 2368"/>
                  <a:gd name="T12" fmla="*/ 59 w 776"/>
                  <a:gd name="T13" fmla="*/ 0 h 2368"/>
                  <a:gd name="T14" fmla="*/ 97 w 776"/>
                  <a:gd name="T15" fmla="*/ 0 h 2368"/>
                  <a:gd name="T16" fmla="*/ 78 w 776"/>
                  <a:gd name="T17" fmla="*/ 0 h 2368"/>
                  <a:gd name="T18" fmla="*/ 107 w 776"/>
                  <a:gd name="T19" fmla="*/ 0 h 2368"/>
                  <a:gd name="T20" fmla="*/ 97 w 776"/>
                  <a:gd name="T21" fmla="*/ 0 h 2368"/>
                  <a:gd name="T22" fmla="*/ 117 w 776"/>
                  <a:gd name="T23" fmla="*/ 0 h 2368"/>
                  <a:gd name="T24" fmla="*/ 117 w 776"/>
                  <a:gd name="T25" fmla="*/ 0 h 2368"/>
                  <a:gd name="T26" fmla="*/ 136 w 776"/>
                  <a:gd name="T27" fmla="*/ 0 h 2368"/>
                  <a:gd name="T28" fmla="*/ 127 w 776"/>
                  <a:gd name="T29" fmla="*/ 0 h 2368"/>
                  <a:gd name="T30" fmla="*/ 146 w 776"/>
                  <a:gd name="T31" fmla="*/ 0 h 2368"/>
                  <a:gd name="T32" fmla="*/ 136 w 776"/>
                  <a:gd name="T33" fmla="*/ 0 h 2368"/>
                  <a:gd name="T34" fmla="*/ 146 w 776"/>
                  <a:gd name="T35" fmla="*/ 0 h 2368"/>
                  <a:gd name="T36" fmla="*/ 136 w 776"/>
                  <a:gd name="T37" fmla="*/ 0 h 2368"/>
                  <a:gd name="T38" fmla="*/ 156 w 776"/>
                  <a:gd name="T39" fmla="*/ 0 h 2368"/>
                  <a:gd name="T40" fmla="*/ 146 w 776"/>
                  <a:gd name="T41" fmla="*/ 0 h 2368"/>
                  <a:gd name="T42" fmla="*/ 156 w 776"/>
                  <a:gd name="T43" fmla="*/ 0 h 2368"/>
                  <a:gd name="T44" fmla="*/ 146 w 776"/>
                  <a:gd name="T45" fmla="*/ 0 h 2368"/>
                  <a:gd name="T46" fmla="*/ 156 w 776"/>
                  <a:gd name="T47" fmla="*/ 0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30" name="Freeform 289"/>
              <p:cNvSpPr>
                <a:spLocks/>
              </p:cNvSpPr>
              <p:nvPr/>
            </p:nvSpPr>
            <p:spPr bwMode="hidden">
              <a:xfrm>
                <a:off x="4658" y="132"/>
                <a:ext cx="260" cy="562"/>
              </a:xfrm>
              <a:custGeom>
                <a:avLst/>
                <a:gdLst>
                  <a:gd name="T0" fmla="*/ 0 w 776"/>
                  <a:gd name="T1" fmla="*/ 0 h 2368"/>
                  <a:gd name="T2" fmla="*/ 0 w 776"/>
                  <a:gd name="T3" fmla="*/ 0 h 2368"/>
                  <a:gd name="T4" fmla="*/ 0 w 776"/>
                  <a:gd name="T5" fmla="*/ 0 h 2368"/>
                  <a:gd name="T6" fmla="*/ 0 w 776"/>
                  <a:gd name="T7" fmla="*/ 0 h 2368"/>
                  <a:gd name="T8" fmla="*/ 0 w 776"/>
                  <a:gd name="T9" fmla="*/ 0 h 2368"/>
                  <a:gd name="T10" fmla="*/ 1 w 776"/>
                  <a:gd name="T11" fmla="*/ 0 h 2368"/>
                  <a:gd name="T12" fmla="*/ 0 w 776"/>
                  <a:gd name="T13" fmla="*/ 0 h 2368"/>
                  <a:gd name="T14" fmla="*/ 1 w 776"/>
                  <a:gd name="T15" fmla="*/ 0 h 2368"/>
                  <a:gd name="T16" fmla="*/ 1 w 776"/>
                  <a:gd name="T17" fmla="*/ 0 h 2368"/>
                  <a:gd name="T18" fmla="*/ 1 w 776"/>
                  <a:gd name="T19" fmla="*/ 0 h 2368"/>
                  <a:gd name="T20" fmla="*/ 1 w 776"/>
                  <a:gd name="T21" fmla="*/ 0 h 2368"/>
                  <a:gd name="T22" fmla="*/ 1 w 776"/>
                  <a:gd name="T23" fmla="*/ 0 h 2368"/>
                  <a:gd name="T24" fmla="*/ 1 w 776"/>
                  <a:gd name="T25" fmla="*/ 0 h 2368"/>
                  <a:gd name="T26" fmla="*/ 1 w 776"/>
                  <a:gd name="T27" fmla="*/ 0 h 2368"/>
                  <a:gd name="T28" fmla="*/ 1 w 776"/>
                  <a:gd name="T29" fmla="*/ 0 h 2368"/>
                  <a:gd name="T30" fmla="*/ 1 w 776"/>
                  <a:gd name="T31" fmla="*/ 0 h 2368"/>
                  <a:gd name="T32" fmla="*/ 1 w 776"/>
                  <a:gd name="T33" fmla="*/ 0 h 2368"/>
                  <a:gd name="T34" fmla="*/ 1 w 776"/>
                  <a:gd name="T35" fmla="*/ 0 h 2368"/>
                  <a:gd name="T36" fmla="*/ 1 w 776"/>
                  <a:gd name="T37" fmla="*/ 0 h 2368"/>
                  <a:gd name="T38" fmla="*/ 1 w 776"/>
                  <a:gd name="T39" fmla="*/ 0 h 2368"/>
                  <a:gd name="T40" fmla="*/ 1 w 776"/>
                  <a:gd name="T41" fmla="*/ 0 h 2368"/>
                  <a:gd name="T42" fmla="*/ 1 w 776"/>
                  <a:gd name="T43" fmla="*/ 0 h 2368"/>
                  <a:gd name="T44" fmla="*/ 1 w 776"/>
                  <a:gd name="T45" fmla="*/ 0 h 2368"/>
                  <a:gd name="T46" fmla="*/ 1 w 776"/>
                  <a:gd name="T47" fmla="*/ 0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31" name="Freeform 290"/>
              <p:cNvSpPr>
                <a:spLocks/>
              </p:cNvSpPr>
              <p:nvPr/>
            </p:nvSpPr>
            <p:spPr bwMode="hidden">
              <a:xfrm rot="-1346631">
                <a:off x="4401" y="599"/>
                <a:ext cx="174" cy="329"/>
              </a:xfrm>
              <a:custGeom>
                <a:avLst/>
                <a:gdLst>
                  <a:gd name="T0" fmla="*/ 0 w 776"/>
                  <a:gd name="T1" fmla="*/ 0 h 2368"/>
                  <a:gd name="T2" fmla="*/ 0 w 776"/>
                  <a:gd name="T3" fmla="*/ 0 h 2368"/>
                  <a:gd name="T4" fmla="*/ 0 w 776"/>
                  <a:gd name="T5" fmla="*/ 0 h 2368"/>
                  <a:gd name="T6" fmla="*/ 0 w 776"/>
                  <a:gd name="T7" fmla="*/ 0 h 2368"/>
                  <a:gd name="T8" fmla="*/ 0 w 776"/>
                  <a:gd name="T9" fmla="*/ 0 h 2368"/>
                  <a:gd name="T10" fmla="*/ 0 w 776"/>
                  <a:gd name="T11" fmla="*/ 0 h 2368"/>
                  <a:gd name="T12" fmla="*/ 0 w 776"/>
                  <a:gd name="T13" fmla="*/ 0 h 2368"/>
                  <a:gd name="T14" fmla="*/ 0 w 776"/>
                  <a:gd name="T15" fmla="*/ 0 h 2368"/>
                  <a:gd name="T16" fmla="*/ 0 w 776"/>
                  <a:gd name="T17" fmla="*/ 0 h 2368"/>
                  <a:gd name="T18" fmla="*/ 0 w 776"/>
                  <a:gd name="T19" fmla="*/ 0 h 2368"/>
                  <a:gd name="T20" fmla="*/ 0 w 776"/>
                  <a:gd name="T21" fmla="*/ 0 h 2368"/>
                  <a:gd name="T22" fmla="*/ 0 w 776"/>
                  <a:gd name="T23" fmla="*/ 0 h 2368"/>
                  <a:gd name="T24" fmla="*/ 0 w 776"/>
                  <a:gd name="T25" fmla="*/ 0 h 2368"/>
                  <a:gd name="T26" fmla="*/ 0 w 776"/>
                  <a:gd name="T27" fmla="*/ 0 h 2368"/>
                  <a:gd name="T28" fmla="*/ 0 w 776"/>
                  <a:gd name="T29" fmla="*/ 0 h 2368"/>
                  <a:gd name="T30" fmla="*/ 0 w 776"/>
                  <a:gd name="T31" fmla="*/ 0 h 2368"/>
                  <a:gd name="T32" fmla="*/ 0 w 776"/>
                  <a:gd name="T33" fmla="*/ 0 h 2368"/>
                  <a:gd name="T34" fmla="*/ 0 w 776"/>
                  <a:gd name="T35" fmla="*/ 0 h 2368"/>
                  <a:gd name="T36" fmla="*/ 0 w 776"/>
                  <a:gd name="T37" fmla="*/ 0 h 2368"/>
                  <a:gd name="T38" fmla="*/ 0 w 776"/>
                  <a:gd name="T39" fmla="*/ 0 h 2368"/>
                  <a:gd name="T40" fmla="*/ 0 w 776"/>
                  <a:gd name="T41" fmla="*/ 0 h 2368"/>
                  <a:gd name="T42" fmla="*/ 0 w 776"/>
                  <a:gd name="T43" fmla="*/ 0 h 2368"/>
                  <a:gd name="T44" fmla="*/ 0 w 776"/>
                  <a:gd name="T45" fmla="*/ 0 h 2368"/>
                  <a:gd name="T46" fmla="*/ 0 w 776"/>
                  <a:gd name="T47" fmla="*/ 0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32" name="Freeform 291"/>
              <p:cNvSpPr>
                <a:spLocks/>
              </p:cNvSpPr>
              <p:nvPr/>
            </p:nvSpPr>
            <p:spPr bwMode="hidden">
              <a:xfrm rot="1346631" flipH="1">
                <a:off x="3783" y="590"/>
                <a:ext cx="173" cy="329"/>
              </a:xfrm>
              <a:custGeom>
                <a:avLst/>
                <a:gdLst>
                  <a:gd name="T0" fmla="*/ 0 w 776"/>
                  <a:gd name="T1" fmla="*/ 0 h 2368"/>
                  <a:gd name="T2" fmla="*/ 0 w 776"/>
                  <a:gd name="T3" fmla="*/ 0 h 2368"/>
                  <a:gd name="T4" fmla="*/ 0 w 776"/>
                  <a:gd name="T5" fmla="*/ 0 h 2368"/>
                  <a:gd name="T6" fmla="*/ 0 w 776"/>
                  <a:gd name="T7" fmla="*/ 0 h 2368"/>
                  <a:gd name="T8" fmla="*/ 0 w 776"/>
                  <a:gd name="T9" fmla="*/ 0 h 2368"/>
                  <a:gd name="T10" fmla="*/ 0 w 776"/>
                  <a:gd name="T11" fmla="*/ 0 h 2368"/>
                  <a:gd name="T12" fmla="*/ 0 w 776"/>
                  <a:gd name="T13" fmla="*/ 0 h 2368"/>
                  <a:gd name="T14" fmla="*/ 0 w 776"/>
                  <a:gd name="T15" fmla="*/ 0 h 2368"/>
                  <a:gd name="T16" fmla="*/ 0 w 776"/>
                  <a:gd name="T17" fmla="*/ 0 h 2368"/>
                  <a:gd name="T18" fmla="*/ 0 w 776"/>
                  <a:gd name="T19" fmla="*/ 0 h 2368"/>
                  <a:gd name="T20" fmla="*/ 0 w 776"/>
                  <a:gd name="T21" fmla="*/ 0 h 2368"/>
                  <a:gd name="T22" fmla="*/ 0 w 776"/>
                  <a:gd name="T23" fmla="*/ 0 h 2368"/>
                  <a:gd name="T24" fmla="*/ 0 w 776"/>
                  <a:gd name="T25" fmla="*/ 0 h 2368"/>
                  <a:gd name="T26" fmla="*/ 0 w 776"/>
                  <a:gd name="T27" fmla="*/ 0 h 2368"/>
                  <a:gd name="T28" fmla="*/ 0 w 776"/>
                  <a:gd name="T29" fmla="*/ 0 h 2368"/>
                  <a:gd name="T30" fmla="*/ 0 w 776"/>
                  <a:gd name="T31" fmla="*/ 0 h 2368"/>
                  <a:gd name="T32" fmla="*/ 0 w 776"/>
                  <a:gd name="T33" fmla="*/ 0 h 2368"/>
                  <a:gd name="T34" fmla="*/ 0 w 776"/>
                  <a:gd name="T35" fmla="*/ 0 h 2368"/>
                  <a:gd name="T36" fmla="*/ 0 w 776"/>
                  <a:gd name="T37" fmla="*/ 0 h 2368"/>
                  <a:gd name="T38" fmla="*/ 0 w 776"/>
                  <a:gd name="T39" fmla="*/ 0 h 2368"/>
                  <a:gd name="T40" fmla="*/ 0 w 776"/>
                  <a:gd name="T41" fmla="*/ 0 h 2368"/>
                  <a:gd name="T42" fmla="*/ 0 w 776"/>
                  <a:gd name="T43" fmla="*/ 0 h 2368"/>
                  <a:gd name="T44" fmla="*/ 0 w 776"/>
                  <a:gd name="T45" fmla="*/ 0 h 2368"/>
                  <a:gd name="T46" fmla="*/ 0 w 776"/>
                  <a:gd name="T47" fmla="*/ 0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76"/>
                  <a:gd name="T73" fmla="*/ 0 h 2368"/>
                  <a:gd name="T74" fmla="*/ 776 w 776"/>
                  <a:gd name="T75" fmla="*/ 2368 h 236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2340" name="WordArt 292"/>
          <p:cNvSpPr>
            <a:spLocks noChangeArrowheads="1" noChangeShapeType="1" noTextEdit="1"/>
          </p:cNvSpPr>
          <p:nvPr/>
        </p:nvSpPr>
        <p:spPr bwMode="auto">
          <a:xfrm>
            <a:off x="1361837" y="768350"/>
            <a:ext cx="6382903" cy="8636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en-US" sz="4000" b="1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00CC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TRƯỜNG: ……</a:t>
            </a:r>
          </a:p>
          <a:p>
            <a:pPr algn="ctr">
              <a:defRPr/>
            </a:pPr>
            <a:r>
              <a:rPr lang="en-US" sz="4000" b="1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00CC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GIÁO VIÊN: …………      </a:t>
            </a:r>
            <a:endParaRPr lang="en-US" sz="4000" b="1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solidFill>
                <a:srgbClr val="0000CC"/>
              </a:soli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3" name="Picture 12" descr="n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900113" y="2286000"/>
            <a:ext cx="7081837" cy="6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" name="Text Box 2"/>
          <p:cNvSpPr txBox="1">
            <a:spLocks noChangeArrowheads="1"/>
          </p:cNvSpPr>
          <p:nvPr/>
        </p:nvSpPr>
        <p:spPr bwMode="auto">
          <a:xfrm>
            <a:off x="1397000" y="2679700"/>
            <a:ext cx="5705475" cy="10156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sz="3200" b="1">
                <a:solidFill>
                  <a:srgbClr val="FF0000"/>
                </a:solidFill>
              </a:rPr>
              <a:t>  </a:t>
            </a:r>
            <a:r>
              <a:rPr lang="en-US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5.  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CHIA ĐA THỨC CHO </a:t>
            </a:r>
          </a:p>
          <a:p>
            <a:pPr algn="ctr" eaLnBrk="1" hangingPunct="1">
              <a:defRPr/>
            </a:pP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ĐƠN THỨC</a:t>
            </a:r>
          </a:p>
        </p:txBody>
      </p:sp>
    </p:spTree>
    <p:extLst>
      <p:ext uri="{BB962C8B-B14F-4D97-AF65-F5344CB8AC3E}">
        <p14:creationId xmlns:p14="http://schemas.microsoft.com/office/powerpoint/2010/main" val="308250423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3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3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23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73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73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1000" y="228600"/>
            <a:ext cx="8458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BÀI 5: PHÉP CHIA ĐA THỨC CHO ĐƠN THỨC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81000" y="751820"/>
            <a:ext cx="6553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atin typeface="Times New Roman" pitchFamily="18" charset="0"/>
                <a:cs typeface="Times New Roman" pitchFamily="18" charset="0"/>
              </a:rPr>
              <a:t>1. CHIA ĐƠN THỨC CHO ĐƠN THỨC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533400" y="2628541"/>
                <a:ext cx="8305800" cy="13849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vi-VN" sz="2800">
                    <a:latin typeface="+mj-lt"/>
                  </a:rPr>
                  <a:t>a) Dự đoán: Đơn thức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𝐴</m:t>
                    </m:r>
                  </m:oMath>
                </a14:m>
                <a:r>
                  <a:rPr lang="vi-VN" sz="2800">
                    <a:latin typeface="+mj-lt"/>
                  </a:rPr>
                  <a:t> chia hết cho đơn thức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𝐵</m:t>
                    </m:r>
                  </m:oMath>
                </a14:m>
                <a:r>
                  <a:rPr lang="vi-VN" sz="2800">
                    <a:latin typeface="+mj-lt"/>
                  </a:rPr>
                  <a:t>.</a:t>
                </a:r>
              </a:p>
              <a:p>
                <a:pPr algn="just"/>
                <a:r>
                  <a:rPr lang="vi-VN" sz="2800">
                    <a:latin typeface="+mj-lt"/>
                  </a:rPr>
                  <a:t>Ta có: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𝐴</m:t>
                    </m:r>
                    <m:r>
                      <a:rPr lang="en-US" sz="2800" b="0" i="1" smtClean="0">
                        <a:latin typeface="Cambria Math"/>
                      </a:rPr>
                      <m:t> :</m:t>
                    </m:r>
                    <m:r>
                      <a:rPr lang="en-US" sz="2800" b="0" i="1" smtClean="0">
                        <a:latin typeface="Cambria Math"/>
                      </a:rPr>
                      <m:t>𝐵</m:t>
                    </m:r>
                    <m:r>
                      <a:rPr lang="en-US" sz="2800" b="0" i="1" smtClean="0">
                        <a:latin typeface="Cambria Math"/>
                      </a:rPr>
                      <m:t>=6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latin typeface="Cambria Math"/>
                          </a:rPr>
                          <m:t>3</m:t>
                        </m:r>
                      </m:sup>
                    </m:sSup>
                    <m:r>
                      <a:rPr lang="en-US" sz="2800" b="0" i="1" smtClean="0">
                        <a:latin typeface="Cambria Math"/>
                      </a:rPr>
                      <m:t>𝑦</m:t>
                    </m:r>
                    <m:r>
                      <a:rPr lang="en-US" sz="2800" b="0" i="1" smtClean="0">
                        <a:latin typeface="Cambria Math"/>
                      </a:rPr>
                      <m:t> :3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latin typeface="Cambria Math"/>
                      </a:rPr>
                      <m:t>𝑦</m:t>
                    </m:r>
                    <m:r>
                      <a:rPr lang="en-US" sz="2800" b="0" i="1" smtClean="0"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/>
                          </a:rPr>
                          <m:t>6:3</m:t>
                        </m:r>
                      </m:e>
                    </m:d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sz="2800" b="0" i="1" smtClean="0">
                                <a:latin typeface="Cambria Math"/>
                              </a:rPr>
                              <m:t>3</m:t>
                            </m:r>
                          </m:sup>
                        </m:sSup>
                        <m:r>
                          <a:rPr lang="en-US" sz="2800" b="0" i="1" smtClean="0">
                            <a:latin typeface="Cambria Math"/>
                          </a:rPr>
                          <m:t> : </m:t>
                        </m:r>
                        <m:sSup>
                          <m:sSup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sz="2800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e>
                    </m:d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/>
                          </a:rPr>
                          <m:t>𝑦</m:t>
                        </m:r>
                        <m:r>
                          <a:rPr lang="en-US" sz="2800" b="0" i="1" smtClean="0">
                            <a:latin typeface="Cambria Math"/>
                          </a:rPr>
                          <m:t>:</m:t>
                        </m:r>
                        <m:r>
                          <a:rPr lang="en-US" sz="2800" b="0" i="1" smtClean="0">
                            <a:latin typeface="Cambria Math"/>
                          </a:rPr>
                          <m:t>𝑦</m:t>
                        </m:r>
                      </m:e>
                    </m:d>
                  </m:oMath>
                </a14:m>
                <a:endParaRPr lang="en-US" sz="2800" b="0">
                  <a:latin typeface="+mj-lt"/>
                </a:endParaRPr>
              </a:p>
              <a:p>
                <a:pPr algn="just"/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=2 . </m:t>
                    </m:r>
                    <m:r>
                      <a:rPr lang="en-US" sz="2800" b="0" i="1" smtClean="0">
                        <a:latin typeface="Cambria Math"/>
                      </a:rPr>
                      <m:t>𝑥</m:t>
                    </m:r>
                    <m:r>
                      <a:rPr lang="en-US" sz="2800" b="0" i="1" smtClean="0">
                        <a:latin typeface="Cambria Math"/>
                      </a:rPr>
                      <m:t> . 1=2</m:t>
                    </m:r>
                    <m:r>
                      <a:rPr lang="en-US" sz="2800" b="0" i="1" smtClean="0">
                        <a:latin typeface="Cambria Math"/>
                      </a:rPr>
                      <m:t>𝑥</m:t>
                    </m:r>
                  </m:oMath>
                </a14:m>
                <a:r>
                  <a:rPr lang="vi-VN" sz="2800">
                    <a:latin typeface="+mj-lt"/>
                  </a:rPr>
                  <a:t>.</a:t>
                </a: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" y="2628541"/>
                <a:ext cx="8305800" cy="1384995"/>
              </a:xfrm>
              <a:prstGeom prst="rect">
                <a:avLst/>
              </a:prstGeom>
              <a:blipFill rotWithShape="1">
                <a:blip r:embed="rId2"/>
                <a:stretch>
                  <a:fillRect l="-1542" t="-4405" b="-114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Flowchart: Punched Tape 5"/>
          <p:cNvSpPr/>
          <p:nvPr/>
        </p:nvSpPr>
        <p:spPr>
          <a:xfrm>
            <a:off x="228600" y="1371600"/>
            <a:ext cx="2514600" cy="762000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latin typeface="Times New Roman" pitchFamily="18" charset="0"/>
                <a:cs typeface="Times New Roman" pitchFamily="18" charset="0"/>
              </a:rPr>
              <a:t>HOẠT ĐỘNG 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533400" y="4191000"/>
                <a:ext cx="7391400" cy="18158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vi-VN" sz="2800"/>
                  <a:t>b) </a:t>
                </a:r>
                <a:r>
                  <a:rPr lang="vi-VN" sz="2800">
                    <a:latin typeface="+mj-lt"/>
                  </a:rPr>
                  <a:t>Dự đoán: Đơn thức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vi-VN" sz="2800">
                    <a:latin typeface="+mj-lt"/>
                  </a:rPr>
                  <a:t> </a:t>
                </a:r>
                <a:r>
                  <a:rPr lang="en-US" sz="2800">
                    <a:latin typeface="Times New Roman" pitchFamily="18" charset="0"/>
                    <a:cs typeface="Times New Roman" pitchFamily="18" charset="0"/>
                  </a:rPr>
                  <a:t>không</a:t>
                </a:r>
                <a:r>
                  <a:rPr lang="en-US" sz="2800">
                    <a:latin typeface="+mj-lt"/>
                  </a:rPr>
                  <a:t> </a:t>
                </a:r>
                <a:r>
                  <a:rPr lang="vi-VN" sz="2800">
                    <a:latin typeface="+mj-lt"/>
                  </a:rPr>
                  <a:t>chia hết cho đơn thức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vi-VN" sz="2800">
                    <a:latin typeface="+mj-lt"/>
                  </a:rPr>
                  <a:t>.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</a:rPr>
                      <m:t>𝐴</m:t>
                    </m:r>
                    <m:r>
                      <a:rPr lang="en-US" sz="2800" i="1">
                        <a:latin typeface="Cambria Math"/>
                      </a:rPr>
                      <m:t> :</m:t>
                    </m:r>
                    <m:r>
                      <a:rPr lang="en-US" sz="2800" i="1">
                        <a:latin typeface="Cambria Math"/>
                      </a:rPr>
                      <m:t>𝐵</m:t>
                    </m:r>
                    <m:r>
                      <a:rPr lang="en-US" sz="2800" i="1">
                        <a:latin typeface="Cambria Math"/>
                      </a:rPr>
                      <m:t>=(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8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800" i="1">
                        <a:latin typeface="Cambria Math"/>
                      </a:rPr>
                      <m:t> :</m:t>
                    </m:r>
                    <m:r>
                      <a:rPr lang="en-US" sz="2800" i="1">
                        <a:latin typeface="Cambria Math"/>
                      </a:rPr>
                      <m:t>𝑥</m:t>
                    </m:r>
                    <m:r>
                      <a:rPr lang="en-US" sz="2800" i="1">
                        <a:latin typeface="Cambria Math"/>
                      </a:rPr>
                      <m:t>)(</m:t>
                    </m:r>
                    <m:r>
                      <a:rPr lang="en-US" sz="2800" i="1">
                        <a:latin typeface="Cambria Math"/>
                      </a:rPr>
                      <m:t>𝑦</m:t>
                    </m:r>
                    <m:r>
                      <a:rPr lang="en-US" sz="2800" i="1">
                        <a:latin typeface="Cambria Math"/>
                      </a:rPr>
                      <m:t> : 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/>
                          </a:rPr>
                          <m:t>𝑦</m:t>
                        </m:r>
                      </m:e>
                      <m:sup>
                        <m:r>
                          <a:rPr lang="en-US" sz="28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800" i="1">
                        <a:latin typeface="Cambria Math"/>
                      </a:rPr>
                      <m:t>)</m:t>
                    </m:r>
                  </m:oMath>
                </a14:m>
                <a:r>
                  <a:rPr lang="en-US" sz="2800"/>
                  <a:t> </a:t>
                </a:r>
                <a:r>
                  <a:rPr lang="vi-VN" sz="2800"/>
                  <a:t>(</a:t>
                </a:r>
                <a:r>
                  <a:rPr lang="vi-VN" sz="2800">
                    <a:latin typeface="+mj-lt"/>
                  </a:rPr>
                  <a:t>đơn thức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</a:rPr>
                      <m:t>𝐴</m:t>
                    </m:r>
                  </m:oMath>
                </a14:m>
                <a:r>
                  <a:rPr lang="vi-VN" sz="2800"/>
                  <a:t> </a:t>
                </a:r>
                <a:r>
                  <a:rPr lang="en-US" sz="2800">
                    <a:latin typeface="Times New Roman" pitchFamily="18" charset="0"/>
                    <a:cs typeface="Times New Roman" pitchFamily="18" charset="0"/>
                  </a:rPr>
                  <a:t>không</a:t>
                </a:r>
                <a:r>
                  <a:rPr lang="en-US" sz="2800"/>
                  <a:t> </a:t>
                </a:r>
                <a:r>
                  <a:rPr lang="vi-VN" sz="2800">
                    <a:latin typeface="+mj-lt"/>
                  </a:rPr>
                  <a:t>chia hết cho đơn thức</a:t>
                </a:r>
                <a:r>
                  <a:rPr lang="vi-VN" sz="280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</a:rPr>
                      <m:t>𝐵</m:t>
                    </m:r>
                  </m:oMath>
                </a14:m>
                <a:r>
                  <a:rPr lang="vi-VN" sz="2800"/>
                  <a:t>)</a:t>
                </a: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" y="4191000"/>
                <a:ext cx="7391400" cy="1815882"/>
              </a:xfrm>
              <a:prstGeom prst="rect">
                <a:avLst/>
              </a:prstGeom>
              <a:blipFill rotWithShape="1">
                <a:blip r:embed="rId3"/>
                <a:stretch>
                  <a:fillRect l="-1733" t="-4040" r="-1650" b="-84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80281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1000" y="228600"/>
            <a:ext cx="8458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BÀI 5: PHÉP CHIA ĐA THỨC CHO ĐƠN THỨC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81000" y="751820"/>
            <a:ext cx="6553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atin typeface="Times New Roman" pitchFamily="18" charset="0"/>
                <a:cs typeface="Times New Roman" pitchFamily="18" charset="0"/>
              </a:rPr>
              <a:t>1. CHIA ĐƠN THỨC CHO ĐƠN THỨC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228600" y="1219200"/>
            <a:ext cx="6934200" cy="1066800"/>
            <a:chOff x="228600" y="1219200"/>
            <a:chExt cx="6934200" cy="1066800"/>
          </a:xfrm>
        </p:grpSpPr>
        <p:sp>
          <p:nvSpPr>
            <p:cNvPr id="6" name="Flowchart: Punched Tape 5"/>
            <p:cNvSpPr/>
            <p:nvPr/>
          </p:nvSpPr>
          <p:spPr>
            <a:xfrm>
              <a:off x="228600" y="1371600"/>
              <a:ext cx="2514600" cy="762000"/>
            </a:xfrm>
            <a:prstGeom prst="flowChartPunchedTap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latin typeface="Times New Roman" pitchFamily="18" charset="0"/>
                  <a:cs typeface="Times New Roman" pitchFamily="18" charset="0"/>
                </a:rPr>
                <a:t>HOẠT ĐỘNG 2</a:t>
              </a:r>
            </a:p>
          </p:txBody>
        </p:sp>
        <p:sp>
          <p:nvSpPr>
            <p:cNvPr id="5" name="Right Arrow 4"/>
            <p:cNvSpPr/>
            <p:nvPr/>
          </p:nvSpPr>
          <p:spPr>
            <a:xfrm>
              <a:off x="3276600" y="1219200"/>
              <a:ext cx="3886200" cy="10668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>
                  <a:latin typeface="Times New Roman" pitchFamily="18" charset="0"/>
                  <a:cs typeface="Times New Roman" pitchFamily="18" charset="0"/>
                </a:rPr>
                <a:t>KẾT LUẬN</a:t>
              </a:r>
            </a:p>
          </p:txBody>
        </p:sp>
      </p:grp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705100"/>
            <a:ext cx="8839200" cy="2628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7375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1000" y="228600"/>
            <a:ext cx="8458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BÀI 5: PHÉP CHIA ĐA THỨC CHO ĐƠN THỨC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81000" y="751820"/>
            <a:ext cx="6553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atin typeface="Times New Roman" pitchFamily="18" charset="0"/>
                <a:cs typeface="Times New Roman" pitchFamily="18" charset="0"/>
              </a:rPr>
              <a:t>1. CHIA ĐƠN THỨC CHO ĐƠN THỨC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228600" y="1219200"/>
            <a:ext cx="7010400" cy="1066800"/>
            <a:chOff x="228600" y="1219200"/>
            <a:chExt cx="7010400" cy="1066800"/>
          </a:xfrm>
        </p:grpSpPr>
        <p:sp>
          <p:nvSpPr>
            <p:cNvPr id="6" name="Flowchart: Punched Tape 5"/>
            <p:cNvSpPr/>
            <p:nvPr/>
          </p:nvSpPr>
          <p:spPr>
            <a:xfrm>
              <a:off x="228600" y="1371600"/>
              <a:ext cx="2514600" cy="762000"/>
            </a:xfrm>
            <a:prstGeom prst="flowChartPunchedTap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latin typeface="Times New Roman" pitchFamily="18" charset="0"/>
                  <a:cs typeface="Times New Roman" pitchFamily="18" charset="0"/>
                </a:rPr>
                <a:t>HOẠT ĐỘNG 2</a:t>
              </a:r>
            </a:p>
          </p:txBody>
        </p:sp>
        <p:sp>
          <p:nvSpPr>
            <p:cNvPr id="5" name="Right Arrow 4"/>
            <p:cNvSpPr/>
            <p:nvPr/>
          </p:nvSpPr>
          <p:spPr>
            <a:xfrm>
              <a:off x="3352800" y="1219200"/>
              <a:ext cx="3886200" cy="10668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>
                  <a:latin typeface="Times New Roman" pitchFamily="18" charset="0"/>
                  <a:cs typeface="Times New Roman" pitchFamily="18" charset="0"/>
                </a:rPr>
                <a:t>VÍ DỤ 1</a:t>
              </a:r>
            </a:p>
          </p:txBody>
        </p:sp>
      </p:grp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514600"/>
            <a:ext cx="8382000" cy="146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ight Arrow 7"/>
          <p:cNvSpPr/>
          <p:nvPr/>
        </p:nvSpPr>
        <p:spPr>
          <a:xfrm>
            <a:off x="243348" y="3962400"/>
            <a:ext cx="899652" cy="1066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latin typeface="Times New Roman" pitchFamily="18" charset="0"/>
                <a:cs typeface="Times New Roman" pitchFamily="18" charset="0"/>
              </a:rPr>
              <a:t>Giải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325" y="4953000"/>
            <a:ext cx="805815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37" y="5638800"/>
            <a:ext cx="8010525" cy="1076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610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1000" y="228600"/>
            <a:ext cx="8458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BÀI 5: PHÉP CHIA ĐA THỨC CHO ĐƠN THỨC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81000" y="751820"/>
            <a:ext cx="6553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atin typeface="Times New Roman" pitchFamily="18" charset="0"/>
                <a:cs typeface="Times New Roman" pitchFamily="18" charset="0"/>
              </a:rPr>
              <a:t>2. CHIA ĐA THỨC CHO ĐƠN THỨC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609600" y="1524000"/>
                <a:ext cx="7924800" cy="25545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200">
                    <a:latin typeface="Times New Roman" pitchFamily="18" charset="0"/>
                    <a:cs typeface="Times New Roman" pitchFamily="18" charset="0"/>
                  </a:rPr>
                  <a:t>Với phép chia đa thức cho đơn thức, chúng ta chỉ xét trường hợp chia hết.</a:t>
                </a:r>
              </a:p>
              <a:p>
                <a:pPr algn="just"/>
                <a:r>
                  <a:rPr lang="en-US" sz="3200">
                    <a:latin typeface="Times New Roman" pitchFamily="18" charset="0"/>
                    <a:cs typeface="Times New Roman" pitchFamily="18" charset="0"/>
                  </a:rPr>
                  <a:t>Trước hết, ta có nhận xét: Đa thức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/>
                      </a:rPr>
                      <m:t>𝐴</m:t>
                    </m:r>
                  </m:oMath>
                </a14:m>
                <a:r>
                  <a:rPr lang="en-US" sz="3200">
                    <a:latin typeface="Times New Roman" pitchFamily="18" charset="0"/>
                    <a:cs typeface="Times New Roman" pitchFamily="18" charset="0"/>
                  </a:rPr>
                  <a:t> chia hết cho đơn thức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/>
                      </a:rPr>
                      <m:t>𝐵</m:t>
                    </m:r>
                  </m:oMath>
                </a14:m>
                <a:r>
                  <a:rPr lang="en-US" sz="3200">
                    <a:latin typeface="Times New Roman" pitchFamily="18" charset="0"/>
                    <a:cs typeface="Times New Roman" pitchFamily="18" charset="0"/>
                  </a:rPr>
                  <a:t> nếu </a:t>
                </a:r>
                <a:r>
                  <a:rPr lang="en-US" sz="3200" i="1">
                    <a:latin typeface="Times New Roman" pitchFamily="18" charset="0"/>
                    <a:cs typeface="Times New Roman" pitchFamily="18" charset="0"/>
                  </a:rPr>
                  <a:t>mỗi hạng tử của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/>
                      </a:rPr>
                      <m:t>𝐴</m:t>
                    </m:r>
                  </m:oMath>
                </a14:m>
                <a:r>
                  <a:rPr lang="en-US" sz="320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i="1">
                    <a:latin typeface="Times New Roman" pitchFamily="18" charset="0"/>
                    <a:cs typeface="Times New Roman" pitchFamily="18" charset="0"/>
                  </a:rPr>
                  <a:t>đều chia hết cho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/>
                      </a:rPr>
                      <m:t>𝐵</m:t>
                    </m:r>
                  </m:oMath>
                </a14:m>
                <a:r>
                  <a:rPr lang="en-US" sz="3200">
                    <a:latin typeface="Times New Roman" pitchFamily="18" charset="0"/>
                    <a:cs typeface="Times New Roman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1524000"/>
                <a:ext cx="7924800" cy="2554545"/>
              </a:xfrm>
              <a:prstGeom prst="rect">
                <a:avLst/>
              </a:prstGeom>
              <a:blipFill rotWithShape="1">
                <a:blip r:embed="rId2"/>
                <a:stretch>
                  <a:fillRect l="-1923" t="-3341" r="-1923" b="-66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703006" y="4145340"/>
                <a:ext cx="7924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200">
                    <a:latin typeface="Times New Roman" pitchFamily="18" charset="0"/>
                    <a:cs typeface="Times New Roman" pitchFamily="18" charset="0"/>
                  </a:rPr>
                  <a:t>Muốn chia đa thức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/>
                      </a:rPr>
                      <m:t>𝐴</m:t>
                    </m:r>
                  </m:oMath>
                </a14:m>
                <a:r>
                  <a:rPr lang="en-US" sz="3200">
                    <a:latin typeface="Times New Roman" pitchFamily="18" charset="0"/>
                    <a:cs typeface="Times New Roman" pitchFamily="18" charset="0"/>
                  </a:rPr>
                  <a:t> chia hết cho đơn thức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/>
                      </a:rPr>
                      <m:t>𝐵</m:t>
                    </m:r>
                  </m:oMath>
                </a14:m>
                <a:r>
                  <a:rPr lang="en-US" sz="3200">
                    <a:latin typeface="Times New Roman" pitchFamily="18" charset="0"/>
                    <a:cs typeface="Times New Roman" pitchFamily="18" charset="0"/>
                  </a:rPr>
                  <a:t> ta chia từng hạng tử của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/>
                      </a:rPr>
                      <m:t>𝐴</m:t>
                    </m:r>
                  </m:oMath>
                </a14:m>
                <a:r>
                  <a:rPr lang="en-US" sz="3200">
                    <a:latin typeface="Times New Roman" pitchFamily="18" charset="0"/>
                    <a:cs typeface="Times New Roman" pitchFamily="18" charset="0"/>
                  </a:rPr>
                  <a:t> cho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/>
                      </a:rPr>
                      <m:t>𝐵</m:t>
                    </m:r>
                  </m:oMath>
                </a14:m>
                <a:r>
                  <a:rPr lang="en-US" sz="3200">
                    <a:latin typeface="Times New Roman" pitchFamily="18" charset="0"/>
                    <a:cs typeface="Times New Roman" pitchFamily="18" charset="0"/>
                  </a:rPr>
                  <a:t> rồi cộng các kết quả lại với nhau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006" y="4145340"/>
                <a:ext cx="7924800" cy="1569660"/>
              </a:xfrm>
              <a:prstGeom prst="rect">
                <a:avLst/>
              </a:prstGeom>
              <a:blipFill rotWithShape="1">
                <a:blip r:embed="rId3"/>
                <a:stretch>
                  <a:fillRect l="-1923" t="-5426" r="-2000" b="-112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30387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1000" y="228600"/>
            <a:ext cx="8458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BÀI 5: PHÉP CHIA ĐA THỨC CHO ĐƠN THỨC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81000" y="751820"/>
            <a:ext cx="6553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atin typeface="Times New Roman" pitchFamily="18" charset="0"/>
                <a:cs typeface="Times New Roman" pitchFamily="18" charset="0"/>
              </a:rPr>
              <a:t>2. CHIA ĐA THỨC CHO ĐƠN THỨC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228600" y="1371600"/>
            <a:ext cx="8534400" cy="1680295"/>
            <a:chOff x="228600" y="1371600"/>
            <a:chExt cx="8534400" cy="1680295"/>
          </a:xfrm>
        </p:grpSpPr>
        <p:sp>
          <p:nvSpPr>
            <p:cNvPr id="6" name="Flowchart: Punched Tape 5"/>
            <p:cNvSpPr/>
            <p:nvPr/>
          </p:nvSpPr>
          <p:spPr>
            <a:xfrm>
              <a:off x="228600" y="1371600"/>
              <a:ext cx="1676400" cy="762000"/>
            </a:xfrm>
            <a:prstGeom prst="flowChartPunchedTap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latin typeface="Times New Roman" pitchFamily="18" charset="0"/>
                  <a:cs typeface="Times New Roman" pitchFamily="18" charset="0"/>
                </a:rPr>
                <a:t>VÍ DỤ 2</a:t>
              </a:r>
            </a:p>
          </p:txBody>
        </p:sp>
        <p:pic>
          <p:nvPicPr>
            <p:cNvPr id="8194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7373" y="2286000"/>
              <a:ext cx="8525627" cy="7658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4" name="Right Arrow 13"/>
          <p:cNvSpPr/>
          <p:nvPr/>
        </p:nvSpPr>
        <p:spPr>
          <a:xfrm>
            <a:off x="243348" y="3250483"/>
            <a:ext cx="899652" cy="1066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latin typeface="Times New Roman" pitchFamily="18" charset="0"/>
                <a:cs typeface="Times New Roman" pitchFamily="18" charset="0"/>
              </a:rPr>
              <a:t>Giải</a:t>
            </a:r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9563" y="3248025"/>
            <a:ext cx="4662237" cy="71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3940277"/>
            <a:ext cx="7176838" cy="53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4572000"/>
            <a:ext cx="3581400" cy="1047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8990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6-Point Star 1"/>
          <p:cNvSpPr/>
          <p:nvPr/>
        </p:nvSpPr>
        <p:spPr>
          <a:xfrm>
            <a:off x="1409700" y="1066800"/>
            <a:ext cx="6400800" cy="4191000"/>
          </a:xfrm>
          <a:prstGeom prst="star6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LUYỆN TẬP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81000" y="228600"/>
            <a:ext cx="8458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BÀI 5: PHÉP CHIA ĐA THỨC CHO ĐƠN THỨC</a:t>
            </a:r>
          </a:p>
        </p:txBody>
      </p:sp>
    </p:spTree>
    <p:extLst>
      <p:ext uri="{BB962C8B-B14F-4D97-AF65-F5344CB8AC3E}">
        <p14:creationId xmlns:p14="http://schemas.microsoft.com/office/powerpoint/2010/main" val="38190026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1000" y="228600"/>
            <a:ext cx="8458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BÀI 5: PHÉP CHIA ĐA THỨC CHO ĐƠN THỨC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425677" y="4343400"/>
                <a:ext cx="672772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nl-NL" sz="2800">
                    <a:latin typeface="Times New Roman" pitchFamily="18" charset="0"/>
                    <a:cs typeface="Times New Roman" pitchFamily="18" charset="0"/>
                  </a:rPr>
                  <a:t>a) Là phép chia hết: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</a:rPr>
                      <m:t>−15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800" i="1">
                            <a:latin typeface="Cambria Math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/>
                          </a:rPr>
                          <m:t>𝑦</m:t>
                        </m:r>
                      </m:e>
                      <m:sup>
                        <m:r>
                          <a:rPr lang="en-US" sz="28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latin typeface="Cambria Math"/>
                      </a:rPr>
                      <m:t> :</m:t>
                    </m:r>
                    <m:r>
                      <a:rPr lang="en-US" sz="2800" i="1">
                        <a:latin typeface="Cambria Math"/>
                      </a:rPr>
                      <m:t>3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8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800" i="1">
                        <a:latin typeface="Cambria Math"/>
                      </a:rPr>
                      <m:t>𝑦</m:t>
                    </m:r>
                    <m:r>
                      <a:rPr lang="en-US" sz="2800" b="0" i="0" smtClean="0">
                        <a:latin typeface="Cambria Math"/>
                      </a:rPr>
                      <m:t>=−5</m:t>
                    </m:r>
                    <m:r>
                      <m:rPr>
                        <m:sty m:val="p"/>
                      </m:rPr>
                      <a:rPr lang="en-US" sz="2800" b="0" i="0" smtClean="0">
                        <a:latin typeface="Cambria Math"/>
                      </a:rPr>
                      <m:t>y</m:t>
                    </m:r>
                  </m:oMath>
                </a14:m>
                <a:endParaRPr lang="en-US" sz="280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5677" y="4343400"/>
                <a:ext cx="6727723" cy="523220"/>
              </a:xfrm>
              <a:prstGeom prst="rect">
                <a:avLst/>
              </a:prstGeom>
              <a:blipFill rotWithShape="1">
                <a:blip r:embed="rId2"/>
                <a:stretch>
                  <a:fillRect l="-1902" t="-11765" b="-317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" name="Group 11"/>
          <p:cNvGrpSpPr/>
          <p:nvPr/>
        </p:nvGrpSpPr>
        <p:grpSpPr>
          <a:xfrm>
            <a:off x="228600" y="685800"/>
            <a:ext cx="8305800" cy="3515856"/>
            <a:chOff x="228600" y="685800"/>
            <a:chExt cx="8305800" cy="351585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" name="TextBox 1"/>
                <p:cNvSpPr txBox="1"/>
                <p:nvPr/>
              </p:nvSpPr>
              <p:spPr>
                <a:xfrm>
                  <a:off x="609600" y="1524000"/>
                  <a:ext cx="7924800" cy="267765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just"/>
                  <a:r>
                    <a:rPr lang="en-US" sz="2800">
                      <a:latin typeface="Times New Roman" pitchFamily="18" charset="0"/>
                      <a:cs typeface="Times New Roman" pitchFamily="18" charset="0"/>
                    </a:rPr>
                    <a:t>Trong các phép chia sau đây, phép chia nào </a:t>
                  </a:r>
                  <a:r>
                    <a:rPr lang="en-US" sz="2800" i="1">
                      <a:latin typeface="Times New Roman" pitchFamily="18" charset="0"/>
                      <a:cs typeface="Times New Roman" pitchFamily="18" charset="0"/>
                    </a:rPr>
                    <a:t>không</a:t>
                  </a:r>
                  <a:r>
                    <a:rPr lang="en-US" sz="2800">
                      <a:latin typeface="Times New Roman" pitchFamily="18" charset="0"/>
                      <a:cs typeface="Times New Roman" pitchFamily="18" charset="0"/>
                    </a:rPr>
                    <a:t> là phép chia hết? Tại sao? Tìm thương của các phép chia còn lại:</a:t>
                  </a:r>
                </a:p>
                <a:p>
                  <a:pPr algn="just"/>
                  <a:r>
                    <a:rPr lang="en-US" sz="2800">
                      <a:latin typeface="Times New Roman" pitchFamily="18" charset="0"/>
                      <a:cs typeface="Times New Roman" pitchFamily="18" charset="0"/>
                    </a:rPr>
                    <a:t>a) </a:t>
                  </a:r>
                  <a14:m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−15</m:t>
                      </m:r>
                      <m:sSup>
                        <m:sSup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sz="28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𝑦</m:t>
                          </m:r>
                        </m:e>
                        <m:sup>
                          <m:r>
                            <a:rPr lang="en-US" sz="28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a14:m>
                  <a:r>
                    <a:rPr lang="en-US" sz="2800">
                      <a:latin typeface="Times New Roman" pitchFamily="18" charset="0"/>
                      <a:cs typeface="Times New Roman" pitchFamily="18" charset="0"/>
                    </a:rPr>
                    <a:t> chia cho </a:t>
                  </a:r>
                  <a14:m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3</m:t>
                      </m:r>
                      <m:sSup>
                        <m:sSup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sz="28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800" b="0" i="1" smtClean="0">
                          <a:latin typeface="Cambria Math"/>
                        </a:rPr>
                        <m:t>𝑦</m:t>
                      </m:r>
                    </m:oMath>
                  </a14:m>
                  <a:endParaRPr lang="en-US" sz="2800">
                    <a:latin typeface="Times New Roman" pitchFamily="18" charset="0"/>
                    <a:cs typeface="Times New Roman" pitchFamily="18" charset="0"/>
                  </a:endParaRPr>
                </a:p>
                <a:p>
                  <a:pPr algn="just"/>
                  <a:r>
                    <a:rPr lang="en-US" sz="2800">
                      <a:latin typeface="Times New Roman" pitchFamily="18" charset="0"/>
                      <a:cs typeface="Times New Roman" pitchFamily="18" charset="0"/>
                    </a:rPr>
                    <a:t>b) </a:t>
                  </a:r>
                  <a14:m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6</m:t>
                      </m:r>
                      <m:r>
                        <a:rPr lang="en-US" sz="2800" b="0" i="1" smtClean="0">
                          <a:latin typeface="Cambria Math"/>
                        </a:rPr>
                        <m:t>𝑥𝑦</m:t>
                      </m:r>
                    </m:oMath>
                  </a14:m>
                  <a:r>
                    <a:rPr lang="en-US" sz="2800">
                      <a:latin typeface="Times New Roman" pitchFamily="18" charset="0"/>
                      <a:cs typeface="Times New Roman" pitchFamily="18" charset="0"/>
                    </a:rPr>
                    <a:t> chia cho </a:t>
                  </a:r>
                  <a14:m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2</m:t>
                      </m:r>
                      <m:r>
                        <a:rPr lang="en-US" sz="2800" b="0" i="1" smtClean="0">
                          <a:latin typeface="Cambria Math"/>
                        </a:rPr>
                        <m:t>𝑦𝑧</m:t>
                      </m:r>
                    </m:oMath>
                  </a14:m>
                  <a:r>
                    <a:rPr lang="en-US" sz="2800"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</a:p>
                <a:p>
                  <a:pPr algn="just"/>
                  <a:r>
                    <a:rPr lang="en-US" sz="2800">
                      <a:latin typeface="Times New Roman" pitchFamily="18" charset="0"/>
                      <a:cs typeface="Times New Roman" pitchFamily="18" charset="0"/>
                    </a:rPr>
                    <a:t>c) </a:t>
                  </a:r>
                  <a14:m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4</m:t>
                      </m:r>
                      <m:r>
                        <a:rPr lang="en-US" sz="2800" b="0" i="1" smtClean="0">
                          <a:latin typeface="Cambria Math"/>
                        </a:rPr>
                        <m:t>𝑥</m:t>
                      </m:r>
                      <m:sSup>
                        <m:sSup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𝑦</m:t>
                          </m:r>
                        </m:e>
                        <m:sup>
                          <m:r>
                            <a:rPr lang="en-US" sz="2800" b="0" i="1" smtClean="0">
                              <a:latin typeface="Cambria Math"/>
                            </a:rPr>
                            <m:t>3</m:t>
                          </m:r>
                        </m:sup>
                      </m:sSup>
                    </m:oMath>
                  </a14:m>
                  <a:r>
                    <a:rPr lang="en-US" sz="2800">
                      <a:latin typeface="Times New Roman" pitchFamily="18" charset="0"/>
                      <a:cs typeface="Times New Roman" pitchFamily="18" charset="0"/>
                    </a:rPr>
                    <a:t> chia cho </a:t>
                  </a:r>
                  <a14:m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6</m:t>
                      </m:r>
                      <m:r>
                        <a:rPr lang="en-US" sz="2800" b="0" i="1" smtClean="0">
                          <a:latin typeface="Cambria Math"/>
                        </a:rPr>
                        <m:t>𝑥</m:t>
                      </m:r>
                      <m:sSup>
                        <m:sSup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𝑦</m:t>
                          </m:r>
                        </m:e>
                        <m:sup>
                          <m:r>
                            <a:rPr lang="en-US" sz="28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a14:m>
                  <a:endParaRPr lang="en-US" sz="2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2" name="TextBox 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9600" y="1524000"/>
                  <a:ext cx="7924800" cy="2677656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 l="-1538" t="-2278" r="-1538" b="-54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" name="Flowchart: Punched Tape 6"/>
            <p:cNvSpPr/>
            <p:nvPr/>
          </p:nvSpPr>
          <p:spPr>
            <a:xfrm>
              <a:off x="228600" y="685800"/>
              <a:ext cx="2286000" cy="762000"/>
            </a:xfrm>
            <a:prstGeom prst="flowChartPunchedTap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latin typeface="Times New Roman" pitchFamily="18" charset="0"/>
                  <a:cs typeface="Times New Roman" pitchFamily="18" charset="0"/>
                </a:rPr>
                <a:t>LUYỆN TẬP 1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447800" y="5038337"/>
                <a:ext cx="7467600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nl-NL" sz="2800">
                    <a:latin typeface="Times New Roman" pitchFamily="18" charset="0"/>
                    <a:cs typeface="Times New Roman" pitchFamily="18" charset="0"/>
                  </a:rPr>
                  <a:t>b) Là phép chia không hết, vì: đơn thức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</a:rPr>
                      <m:t>2</m:t>
                    </m:r>
                    <m:r>
                      <a:rPr lang="en-US" sz="2800" i="1">
                        <a:latin typeface="Cambria Math"/>
                      </a:rPr>
                      <m:t>𝑦𝑧</m:t>
                    </m:r>
                  </m:oMath>
                </a14:m>
                <a:r>
                  <a:rPr lang="nl-NL" sz="2800">
                    <a:latin typeface="Times New Roman" pitchFamily="18" charset="0"/>
                    <a:cs typeface="Times New Roman" pitchFamily="18" charset="0"/>
                  </a:rPr>
                  <a:t> có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𝑧</m:t>
                    </m:r>
                  </m:oMath>
                </a14:m>
                <a:r>
                  <a:rPr lang="nl-NL" sz="2800">
                    <a:latin typeface="Times New Roman" pitchFamily="18" charset="0"/>
                    <a:cs typeface="Times New Roman" pitchFamily="18" charset="0"/>
                  </a:rPr>
                  <a:t> còn đơn thức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</a:rPr>
                      <m:t>6</m:t>
                    </m:r>
                    <m:r>
                      <a:rPr lang="en-US" sz="2800" i="1">
                        <a:latin typeface="Cambria Math"/>
                      </a:rPr>
                      <m:t>𝑥𝑦</m:t>
                    </m:r>
                  </m:oMath>
                </a14:m>
                <a:r>
                  <a:rPr lang="nl-NL" sz="2800">
                    <a:latin typeface="Times New Roman" pitchFamily="18" charset="0"/>
                    <a:cs typeface="Times New Roman" pitchFamily="18" charset="0"/>
                  </a:rPr>
                  <a:t> không có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𝑧</m:t>
                    </m:r>
                  </m:oMath>
                </a14:m>
                <a:r>
                  <a:rPr lang="nl-NL" sz="280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280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7800" y="5038337"/>
                <a:ext cx="7467600" cy="954107"/>
              </a:xfrm>
              <a:prstGeom prst="rect">
                <a:avLst/>
              </a:prstGeom>
              <a:blipFill rotWithShape="1">
                <a:blip r:embed="rId4"/>
                <a:stretch>
                  <a:fillRect l="-1714" t="-6369" b="-165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447800" y="5867400"/>
                <a:ext cx="6096000" cy="7016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nl-NL" sz="2800">
                    <a:latin typeface="Times New Roman" pitchFamily="18" charset="0"/>
                    <a:cs typeface="Times New Roman" pitchFamily="18" charset="0"/>
                  </a:rPr>
                  <a:t>c) Là phép chia hết: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</a:rPr>
                      <m:t>4</m:t>
                    </m:r>
                    <m:r>
                      <a:rPr lang="en-US" sz="2800" i="1">
                        <a:latin typeface="Cambria Math"/>
                      </a:rPr>
                      <m:t>𝑥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/>
                          </a:rPr>
                          <m:t>𝑦</m:t>
                        </m:r>
                      </m:e>
                      <m:sup>
                        <m:r>
                          <a:rPr lang="en-US" sz="2800" i="1">
                            <a:latin typeface="Cambria Math"/>
                          </a:rPr>
                          <m:t>3</m:t>
                        </m:r>
                      </m:sup>
                    </m:sSup>
                    <m:r>
                      <a:rPr lang="en-US" sz="2800" b="0" i="1" smtClean="0">
                        <a:latin typeface="Cambria Math"/>
                      </a:rPr>
                      <m:t>:</m:t>
                    </m:r>
                    <m:r>
                      <a:rPr lang="en-US" sz="2800" i="1">
                        <a:latin typeface="Cambria Math"/>
                      </a:rPr>
                      <m:t>6</m:t>
                    </m:r>
                    <m:r>
                      <a:rPr lang="en-US" sz="2800" i="1">
                        <a:latin typeface="Cambria Math"/>
                      </a:rPr>
                      <m:t>𝑥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/>
                          </a:rPr>
                          <m:t>𝑦</m:t>
                        </m:r>
                      </m:e>
                      <m:sup>
                        <m:r>
                          <a:rPr lang="en-US" sz="28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800" b="0" i="0" smtClean="0">
                        <a:latin typeface="Cambria Math"/>
                      </a:rPr>
                      <m:t>=−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/>
                          </a:rPr>
                          <m:t>2</m:t>
                        </m:r>
                      </m:num>
                      <m:den>
                        <m:r>
                          <a:rPr lang="en-US" sz="2800" b="0" i="1" smtClean="0">
                            <a:latin typeface="Cambria Math"/>
                          </a:rPr>
                          <m:t>3</m:t>
                        </m:r>
                      </m:den>
                    </m:f>
                    <m:r>
                      <m:rPr>
                        <m:sty m:val="p"/>
                      </m:rPr>
                      <a:rPr lang="en-US" sz="2800" b="0" i="0" smtClean="0">
                        <a:latin typeface="Cambria Math"/>
                      </a:rPr>
                      <m:t>y</m:t>
                    </m:r>
                  </m:oMath>
                </a14:m>
                <a:endParaRPr lang="en-US" sz="280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7800" y="5867400"/>
                <a:ext cx="6096000" cy="701602"/>
              </a:xfrm>
              <a:prstGeom prst="rect">
                <a:avLst/>
              </a:prstGeom>
              <a:blipFill rotWithShape="1">
                <a:blip r:embed="rId5"/>
                <a:stretch>
                  <a:fillRect l="-2100" b="-95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ight Arrow Callout 10"/>
          <p:cNvSpPr/>
          <p:nvPr/>
        </p:nvSpPr>
        <p:spPr>
          <a:xfrm>
            <a:off x="228600" y="4605010"/>
            <a:ext cx="1219200" cy="1963992"/>
          </a:xfrm>
          <a:prstGeom prst="righ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latin typeface="Times New Roman" pitchFamily="18" charset="0"/>
                <a:cs typeface="Times New Roman" pitchFamily="18" charset="0"/>
              </a:rPr>
              <a:t>BÀI GIẢI</a:t>
            </a:r>
          </a:p>
        </p:txBody>
      </p:sp>
    </p:spTree>
    <p:extLst>
      <p:ext uri="{BB962C8B-B14F-4D97-AF65-F5344CB8AC3E}">
        <p14:creationId xmlns:p14="http://schemas.microsoft.com/office/powerpoint/2010/main" val="2994860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1000" y="228600"/>
            <a:ext cx="8458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BÀI 5: PHÉP CHIA ĐA THỨC CHO ĐƠN THỨC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228600" y="685800"/>
            <a:ext cx="8305800" cy="1361420"/>
            <a:chOff x="228600" y="685800"/>
            <a:chExt cx="8305800" cy="136142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" name="TextBox 1"/>
                <p:cNvSpPr txBox="1"/>
                <p:nvPr/>
              </p:nvSpPr>
              <p:spPr>
                <a:xfrm>
                  <a:off x="609600" y="1524000"/>
                  <a:ext cx="7924800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just"/>
                  <a:r>
                    <a:rPr lang="en-US" sz="2800">
                      <a:latin typeface="Times New Roman" pitchFamily="18" charset="0"/>
                      <a:cs typeface="Times New Roman" pitchFamily="18" charset="0"/>
                    </a:rPr>
                    <a:t>Làm tính chia </a:t>
                  </a:r>
                  <a14:m>
                    <m:oMath xmlns:m="http://schemas.openxmlformats.org/officeDocument/2006/math"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/>
                              <a:cs typeface="Times New Roman" pitchFamily="18" charset="0"/>
                            </a:rPr>
                            <m:t>6</m:t>
                          </m:r>
                          <m:sSup>
                            <m:sSup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0" i="1" smtClean="0">
                                  <a:latin typeface="Cambria Math"/>
                                  <a:cs typeface="Times New Roman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2800" b="0" i="1" smtClean="0">
                                  <a:latin typeface="Cambria Math"/>
                                  <a:cs typeface="Times New Roman" pitchFamily="18" charset="0"/>
                                </a:rPr>
                                <m:t>4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0" i="1" smtClean="0">
                                  <a:latin typeface="Cambria Math"/>
                                  <a:cs typeface="Times New Roman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sz="2800" b="0" i="1" smtClean="0">
                                  <a:latin typeface="Cambria Math"/>
                                  <a:cs typeface="Times New Roman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en-US" sz="2800" b="0" i="1" smtClean="0">
                              <a:latin typeface="Cambria Math"/>
                              <a:cs typeface="Times New Roman" pitchFamily="18" charset="0"/>
                            </a:rPr>
                            <m:t> −8</m:t>
                          </m:r>
                          <m:sSup>
                            <m:sSup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0" i="1" smtClean="0">
                                  <a:latin typeface="Cambria Math"/>
                                  <a:cs typeface="Times New Roman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2800" b="0" i="1" smtClean="0">
                                  <a:latin typeface="Cambria Math"/>
                                  <a:cs typeface="Times New Roman" pitchFamily="18" charset="0"/>
                                </a:rPr>
                                <m:t>3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0" i="1" smtClean="0">
                                  <a:latin typeface="Cambria Math"/>
                                  <a:cs typeface="Times New Roman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sz="2800" b="0" i="1" smtClean="0">
                                  <a:latin typeface="Cambria Math"/>
                                  <a:cs typeface="Times New Roman" pitchFamily="18" charset="0"/>
                                </a:rPr>
                                <m:t>4</m:t>
                              </m:r>
                            </m:sup>
                          </m:sSup>
                          <m:r>
                            <a:rPr lang="en-US" sz="2800" b="0" i="1" smtClean="0">
                              <a:latin typeface="Cambria Math"/>
                              <a:cs typeface="Times New Roman" pitchFamily="18" charset="0"/>
                            </a:rPr>
                            <m:t>+3</m:t>
                          </m:r>
                          <m:sSup>
                            <m:sSup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0" i="1" smtClean="0">
                                  <a:latin typeface="Cambria Math"/>
                                  <a:cs typeface="Times New Roman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2800" b="0" i="1" smtClean="0">
                                  <a:latin typeface="Cambria Math"/>
                                  <a:cs typeface="Times New Roman" pitchFamily="18" charset="0"/>
                                </a:rPr>
                                <m:t>2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0" i="1" smtClean="0">
                                  <a:latin typeface="Cambria Math"/>
                                  <a:cs typeface="Times New Roman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sz="2800" b="0" i="1" smtClean="0">
                                  <a:latin typeface="Cambria Math"/>
                                  <a:cs typeface="Times New Roman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a:rPr lang="en-US" sz="2800" b="0" i="1" smtClean="0">
                          <a:latin typeface="Cambria Math"/>
                          <a:cs typeface="Times New Roman" pitchFamily="18" charset="0"/>
                        </a:rPr>
                        <m:t>:2</m:t>
                      </m:r>
                      <m:r>
                        <a:rPr lang="en-US" sz="2800" b="0" i="1" smtClean="0">
                          <a:latin typeface="Cambria Math"/>
                          <a:cs typeface="Times New Roman" pitchFamily="18" charset="0"/>
                        </a:rPr>
                        <m:t>𝑥</m:t>
                      </m:r>
                      <m:sSup>
                        <m:sSup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latin typeface="Cambria Math"/>
                              <a:cs typeface="Times New Roman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US" sz="2800" b="0" i="1" smtClean="0">
                              <a:latin typeface="Cambria Math"/>
                              <a:cs typeface="Times New Roman" pitchFamily="18" charset="0"/>
                            </a:rPr>
                            <m:t>2</m:t>
                          </m:r>
                        </m:sup>
                      </m:sSup>
                    </m:oMath>
                  </a14:m>
                  <a:endParaRPr lang="en-US" sz="2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2" name="TextBox 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9600" y="1524000"/>
                  <a:ext cx="7924800" cy="523220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 l="-1538" t="-11628" b="-3139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" name="Flowchart: Punched Tape 6"/>
            <p:cNvSpPr/>
            <p:nvPr/>
          </p:nvSpPr>
          <p:spPr>
            <a:xfrm>
              <a:off x="228600" y="685800"/>
              <a:ext cx="2286000" cy="762000"/>
            </a:xfrm>
            <a:prstGeom prst="flowChartPunchedTap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latin typeface="Times New Roman" pitchFamily="18" charset="0"/>
                  <a:cs typeface="Times New Roman" pitchFamily="18" charset="0"/>
                </a:rPr>
                <a:t>LUYỆN TẬP 2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364226" y="2438400"/>
                <a:ext cx="672772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nl-NL" sz="2800">
                    <a:latin typeface="Times New Roman" pitchFamily="18" charset="0"/>
                    <a:cs typeface="Times New Roman" pitchFamily="18" charset="0"/>
                  </a:rPr>
                  <a:t>Ta có: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/>
                            <a:cs typeface="Times New Roman" pitchFamily="18" charset="0"/>
                          </a:rPr>
                          <m:t>6</m:t>
                        </m:r>
                        <m:sSup>
                          <m:sSupPr>
                            <m:ctrlPr>
                              <a:rPr lang="en-US" sz="28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latin typeface="Cambria Math"/>
                                <a:cs typeface="Times New Roman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2800" i="1">
                                <a:latin typeface="Cambria Math"/>
                                <a:cs typeface="Times New Roman" pitchFamily="18" charset="0"/>
                              </a:rPr>
                              <m:t>4</m:t>
                            </m:r>
                          </m:sup>
                        </m:sSup>
                        <m:sSup>
                          <m:sSupPr>
                            <m:ctrlPr>
                              <a:rPr lang="en-US" sz="28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latin typeface="Cambria Math"/>
                                <a:cs typeface="Times New Roman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en-US" sz="2800" i="1">
                                <a:latin typeface="Cambria Math"/>
                                <a:cs typeface="Times New Roman" pitchFamily="18" charset="0"/>
                              </a:rPr>
                              <m:t>3</m:t>
                            </m:r>
                          </m:sup>
                        </m:sSup>
                        <m:r>
                          <a:rPr lang="en-US" sz="2800" i="1">
                            <a:latin typeface="Cambria Math"/>
                            <a:cs typeface="Times New Roman" pitchFamily="18" charset="0"/>
                          </a:rPr>
                          <m:t> −8</m:t>
                        </m:r>
                        <m:sSup>
                          <m:sSupPr>
                            <m:ctrlPr>
                              <a:rPr lang="en-US" sz="28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latin typeface="Cambria Math"/>
                                <a:cs typeface="Times New Roman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2800" i="1">
                                <a:latin typeface="Cambria Math"/>
                                <a:cs typeface="Times New Roman" pitchFamily="18" charset="0"/>
                              </a:rPr>
                              <m:t>3</m:t>
                            </m:r>
                          </m:sup>
                        </m:sSup>
                        <m:sSup>
                          <m:sSupPr>
                            <m:ctrlPr>
                              <a:rPr lang="en-US" sz="28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latin typeface="Cambria Math"/>
                                <a:cs typeface="Times New Roman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en-US" sz="2800" i="1">
                                <a:latin typeface="Cambria Math"/>
                                <a:cs typeface="Times New Roman" pitchFamily="18" charset="0"/>
                              </a:rPr>
                              <m:t>4</m:t>
                            </m:r>
                          </m:sup>
                        </m:sSup>
                        <m:r>
                          <a:rPr lang="en-US" sz="2800" i="1">
                            <a:latin typeface="Cambria Math"/>
                            <a:cs typeface="Times New Roman" pitchFamily="18" charset="0"/>
                          </a:rPr>
                          <m:t>+3</m:t>
                        </m:r>
                        <m:sSup>
                          <m:sSupPr>
                            <m:ctrlPr>
                              <a:rPr lang="en-US" sz="28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latin typeface="Cambria Math"/>
                                <a:cs typeface="Times New Roman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2800" i="1">
                                <a:latin typeface="Cambria Math"/>
                                <a:cs typeface="Times New Roman" pitchFamily="18" charset="0"/>
                              </a:rPr>
                              <m:t>2</m:t>
                            </m:r>
                          </m:sup>
                        </m:sSup>
                        <m:sSup>
                          <m:sSupPr>
                            <m:ctrlPr>
                              <a:rPr lang="en-US" sz="28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latin typeface="Cambria Math"/>
                                <a:cs typeface="Times New Roman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en-US" sz="2800" i="1">
                                <a:latin typeface="Cambria Math"/>
                                <a:cs typeface="Times New Roman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en-US" sz="2800" i="1">
                        <a:latin typeface="Cambria Math"/>
                        <a:cs typeface="Times New Roman" pitchFamily="18" charset="0"/>
                      </a:rPr>
                      <m:t>:2</m:t>
                    </m:r>
                    <m:r>
                      <a:rPr lang="en-US" sz="2800" i="1">
                        <a:latin typeface="Cambria Math"/>
                        <a:cs typeface="Times New Roman" pitchFamily="18" charset="0"/>
                      </a:rPr>
                      <m:t>𝑥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/>
                            <a:cs typeface="Times New Roman" pitchFamily="18" charset="0"/>
                          </a:rPr>
                          <m:t>𝑦</m:t>
                        </m:r>
                      </m:e>
                      <m:sup>
                        <m:r>
                          <a:rPr lang="en-US" sz="2800" i="1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280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4226" y="2438400"/>
                <a:ext cx="6727723" cy="523220"/>
              </a:xfrm>
              <a:prstGeom prst="rect">
                <a:avLst/>
              </a:prstGeom>
              <a:blipFill rotWithShape="1">
                <a:blip r:embed="rId3"/>
                <a:stretch>
                  <a:fillRect l="-1904" t="-11628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11277" y="3210580"/>
                <a:ext cx="840412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  <a:cs typeface="Times New Roman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2800" i="1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latin typeface="Cambria Math"/>
                              <a:cs typeface="Times New Roman" pitchFamily="18" charset="0"/>
                            </a:rPr>
                            <m:t>6</m:t>
                          </m:r>
                          <m:sSup>
                            <m:sSupPr>
                              <m:ctrlPr>
                                <a:rPr lang="en-US" sz="2800" i="1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i="1">
                                  <a:latin typeface="Cambria Math"/>
                                  <a:cs typeface="Times New Roman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2800" i="1">
                                  <a:latin typeface="Cambria Math"/>
                                  <a:cs typeface="Times New Roman" pitchFamily="18" charset="0"/>
                                </a:rPr>
                                <m:t>4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sz="2800" i="1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i="1">
                                  <a:latin typeface="Cambria Math"/>
                                  <a:cs typeface="Times New Roman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sz="2800" i="1">
                                  <a:latin typeface="Cambria Math"/>
                                  <a:cs typeface="Times New Roman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en-US" sz="2800" b="0" i="1" smtClean="0">
                              <a:latin typeface="Cambria Math"/>
                              <a:cs typeface="Times New Roman" pitchFamily="18" charset="0"/>
                            </a:rPr>
                            <m:t>:</m:t>
                          </m:r>
                          <m:r>
                            <a:rPr lang="en-US" sz="2800" i="1">
                              <a:latin typeface="Cambria Math"/>
                              <a:cs typeface="Times New Roman" pitchFamily="18" charset="0"/>
                            </a:rPr>
                            <m:t>2</m:t>
                          </m:r>
                          <m:r>
                            <a:rPr lang="en-US" sz="2800" i="1">
                              <a:latin typeface="Cambria Math"/>
                              <a:cs typeface="Times New Roman" pitchFamily="18" charset="0"/>
                            </a:rPr>
                            <m:t>𝑥</m:t>
                          </m:r>
                          <m:sSup>
                            <m:sSupPr>
                              <m:ctrlPr>
                                <a:rPr lang="en-US" sz="2800" i="1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i="1">
                                  <a:latin typeface="Cambria Math"/>
                                  <a:cs typeface="Times New Roman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sz="2800" i="1">
                                  <a:latin typeface="Cambria Math"/>
                                  <a:cs typeface="Times New Roman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800" b="0" i="1" smtClean="0">
                              <a:latin typeface="Cambria Math"/>
                              <a:cs typeface="Times New Roman" pitchFamily="18" charset="0"/>
                            </a:rPr>
                            <m:t>)+(</m:t>
                          </m:r>
                          <m:r>
                            <a:rPr lang="en-US" sz="2800" i="1">
                              <a:latin typeface="Cambria Math"/>
                              <a:cs typeface="Times New Roman" pitchFamily="18" charset="0"/>
                            </a:rPr>
                            <m:t>−8</m:t>
                          </m:r>
                          <m:sSup>
                            <m:sSupPr>
                              <m:ctrlPr>
                                <a:rPr lang="en-US" sz="2800" i="1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i="1">
                                  <a:latin typeface="Cambria Math"/>
                                  <a:cs typeface="Times New Roman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2800" i="1">
                                  <a:latin typeface="Cambria Math"/>
                                  <a:cs typeface="Times New Roman" pitchFamily="18" charset="0"/>
                                </a:rPr>
                                <m:t>3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sz="2800" i="1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i="1">
                                  <a:latin typeface="Cambria Math"/>
                                  <a:cs typeface="Times New Roman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sz="2800" i="1">
                                  <a:latin typeface="Cambria Math"/>
                                  <a:cs typeface="Times New Roman" pitchFamily="18" charset="0"/>
                                </a:rPr>
                                <m:t>4</m:t>
                              </m:r>
                            </m:sup>
                          </m:sSup>
                          <m:r>
                            <a:rPr lang="en-US" sz="2800" b="0" i="1" smtClean="0">
                              <a:latin typeface="Cambria Math"/>
                              <a:cs typeface="Times New Roman" pitchFamily="18" charset="0"/>
                            </a:rPr>
                            <m:t>:</m:t>
                          </m:r>
                          <m:r>
                            <a:rPr lang="en-US" sz="2800" i="1">
                              <a:latin typeface="Cambria Math"/>
                              <a:cs typeface="Times New Roman" pitchFamily="18" charset="0"/>
                            </a:rPr>
                            <m:t>2</m:t>
                          </m:r>
                          <m:r>
                            <a:rPr lang="en-US" sz="2800" i="1">
                              <a:latin typeface="Cambria Math"/>
                              <a:cs typeface="Times New Roman" pitchFamily="18" charset="0"/>
                            </a:rPr>
                            <m:t>𝑥</m:t>
                          </m:r>
                          <m:sSup>
                            <m:sSupPr>
                              <m:ctrlPr>
                                <a:rPr lang="en-US" sz="2800" i="1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i="1">
                                  <a:latin typeface="Cambria Math"/>
                                  <a:cs typeface="Times New Roman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sz="2800" i="1">
                                  <a:latin typeface="Cambria Math"/>
                                  <a:cs typeface="Times New Roman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800" b="0" i="1" smtClean="0">
                              <a:latin typeface="Cambria Math"/>
                              <a:cs typeface="Times New Roman" pitchFamily="18" charset="0"/>
                            </a:rPr>
                            <m:t>)</m:t>
                          </m:r>
                          <m:r>
                            <a:rPr lang="en-US" sz="2800" i="1">
                              <a:latin typeface="Cambria Math"/>
                              <a:cs typeface="Times New Roman" pitchFamily="18" charset="0"/>
                            </a:rPr>
                            <m:t>+</m:t>
                          </m:r>
                          <m:r>
                            <a:rPr lang="en-US" sz="2800" b="0" i="1" smtClean="0">
                              <a:latin typeface="Cambria Math"/>
                              <a:cs typeface="Times New Roman" pitchFamily="18" charset="0"/>
                            </a:rPr>
                            <m:t>(</m:t>
                          </m:r>
                          <m:r>
                            <a:rPr lang="en-US" sz="2800" i="1">
                              <a:latin typeface="Cambria Math"/>
                              <a:cs typeface="Times New Roman" pitchFamily="18" charset="0"/>
                            </a:rPr>
                            <m:t>3</m:t>
                          </m:r>
                          <m:sSup>
                            <m:sSupPr>
                              <m:ctrlPr>
                                <a:rPr lang="en-US" sz="2800" i="1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i="1">
                                  <a:latin typeface="Cambria Math"/>
                                  <a:cs typeface="Times New Roman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2800" i="1">
                                  <a:latin typeface="Cambria Math"/>
                                  <a:cs typeface="Times New Roman" pitchFamily="18" charset="0"/>
                                </a:rPr>
                                <m:t>2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sz="2800" i="1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i="1">
                                  <a:latin typeface="Cambria Math"/>
                                  <a:cs typeface="Times New Roman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sz="2800" i="1">
                                  <a:latin typeface="Cambria Math"/>
                                  <a:cs typeface="Times New Roman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800" b="0" i="1" smtClean="0">
                              <a:latin typeface="Cambria Math"/>
                              <a:cs typeface="Times New Roman" pitchFamily="18" charset="0"/>
                            </a:rPr>
                            <m:t> :</m:t>
                          </m:r>
                          <m:r>
                            <a:rPr lang="en-US" sz="2800" i="1">
                              <a:latin typeface="Cambria Math"/>
                              <a:cs typeface="Times New Roman" pitchFamily="18" charset="0"/>
                            </a:rPr>
                            <m:t>2</m:t>
                          </m:r>
                          <m:r>
                            <a:rPr lang="en-US" sz="2800" i="1">
                              <a:latin typeface="Cambria Math"/>
                              <a:cs typeface="Times New Roman" pitchFamily="18" charset="0"/>
                            </a:rPr>
                            <m:t>𝑥</m:t>
                          </m:r>
                          <m:sSup>
                            <m:sSupPr>
                              <m:ctrlPr>
                                <a:rPr lang="en-US" sz="2800" i="1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i="1">
                                  <a:latin typeface="Cambria Math"/>
                                  <a:cs typeface="Times New Roman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sz="2800" i="1">
                                  <a:latin typeface="Cambria Math"/>
                                  <a:cs typeface="Times New Roman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US" sz="280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277" y="3210580"/>
                <a:ext cx="8404123" cy="52322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81000" y="3825436"/>
                <a:ext cx="3886199" cy="8989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  <a:cs typeface="Times New Roman" pitchFamily="18" charset="0"/>
                        </a:rPr>
                        <m:t>=3</m:t>
                      </m:r>
                      <m:sSup>
                        <m:sSup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latin typeface="Cambria Math"/>
                              <a:cs typeface="Times New Roman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2800" b="0" i="1" smtClean="0">
                              <a:latin typeface="Cambria Math"/>
                              <a:cs typeface="Times New Roman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sz="2800" b="0" i="1" smtClean="0">
                          <a:latin typeface="Cambria Math"/>
                          <a:cs typeface="Times New Roman" pitchFamily="18" charset="0"/>
                        </a:rPr>
                        <m:t>𝑦</m:t>
                      </m:r>
                      <m:r>
                        <a:rPr lang="en-US" sz="2800" b="0" i="1" smtClean="0">
                          <a:latin typeface="Cambria Math"/>
                          <a:cs typeface="Times New Roman" pitchFamily="18" charset="0"/>
                        </a:rPr>
                        <m:t> −4</m:t>
                      </m:r>
                      <m:sSup>
                        <m:sSup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latin typeface="Cambria Math"/>
                              <a:cs typeface="Times New Roman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2800" b="0" i="1" smtClean="0">
                              <a:latin typeface="Cambria Math"/>
                              <a:cs typeface="Times New Roman" pitchFamily="18" charset="0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latin typeface="Cambria Math"/>
                              <a:cs typeface="Times New Roman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US" sz="2800" b="0" i="1" smtClean="0">
                              <a:latin typeface="Cambria Math"/>
                              <a:cs typeface="Times New Roman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800" b="0" i="1" smtClean="0">
                          <a:latin typeface="Cambria Math"/>
                          <a:cs typeface="Times New Roman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/>
                              <a:cs typeface="Times New Roman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2800" b="0" i="1" smtClean="0">
                              <a:latin typeface="Cambria Math"/>
                              <a:cs typeface="Times New Roman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800" b="0" i="1" smtClean="0">
                          <a:latin typeface="Cambria Math"/>
                          <a:cs typeface="Times New Roman" pitchFamily="18" charset="0"/>
                        </a:rPr>
                        <m:t>𝑥</m:t>
                      </m:r>
                    </m:oMath>
                  </m:oMathPara>
                </a14:m>
                <a:endParaRPr lang="en-US" sz="280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000" y="3825436"/>
                <a:ext cx="3886199" cy="89896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228601" y="2406449"/>
            <a:ext cx="9905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Giải:</a:t>
            </a:r>
          </a:p>
        </p:txBody>
      </p:sp>
    </p:spTree>
    <p:extLst>
      <p:ext uri="{BB962C8B-B14F-4D97-AF65-F5344CB8AC3E}">
        <p14:creationId xmlns:p14="http://schemas.microsoft.com/office/powerpoint/2010/main" val="2760809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3" grpId="0"/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1000" y="228600"/>
            <a:ext cx="8458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BÀI 5: PHÉP CHIA ĐA THỨC CHO ĐƠN THỨC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381000" y="924580"/>
            <a:ext cx="8153400" cy="1387906"/>
            <a:chOff x="381000" y="924580"/>
            <a:chExt cx="8153400" cy="1387906"/>
          </a:xfrm>
        </p:grpSpPr>
        <p:sp>
          <p:nvSpPr>
            <p:cNvPr id="4" name="TextBox 3"/>
            <p:cNvSpPr txBox="1"/>
            <p:nvPr/>
          </p:nvSpPr>
          <p:spPr>
            <a:xfrm>
              <a:off x="381000" y="924580"/>
              <a:ext cx="40386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2800">
                  <a:latin typeface="Times New Roman" pitchFamily="18" charset="0"/>
                  <a:cs typeface="Times New Roman" pitchFamily="18" charset="0"/>
                </a:rPr>
                <a:t>Bài 1.30 a) SGK trang 24</a:t>
              </a:r>
              <a:endParaRPr lang="en-US" sz="2800" b="1">
                <a:latin typeface="Times New Roman" pitchFamily="18" charset="0"/>
                <a:cs typeface="Times New Roman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" name="TextBox 1"/>
                <p:cNvSpPr txBox="1"/>
                <p:nvPr/>
              </p:nvSpPr>
              <p:spPr>
                <a:xfrm>
                  <a:off x="609600" y="1524000"/>
                  <a:ext cx="7924800" cy="7884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just"/>
                  <a:r>
                    <a:rPr lang="en-US" sz="3200">
                      <a:latin typeface="Times New Roman" pitchFamily="18" charset="0"/>
                      <a:cs typeface="Times New Roman" pitchFamily="18" charset="0"/>
                    </a:rPr>
                    <a:t>Tìm đơn thức </a:t>
                  </a:r>
                  <a14:m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  <a:cs typeface="Times New Roman" pitchFamily="18" charset="0"/>
                        </a:rPr>
                        <m:t>𝑀</m:t>
                      </m:r>
                    </m:oMath>
                  </a14:m>
                  <a:r>
                    <a:rPr lang="en-US" sz="3200">
                      <a:latin typeface="Times New Roman" pitchFamily="18" charset="0"/>
                      <a:cs typeface="Times New Roman" pitchFamily="18" charset="0"/>
                    </a:rPr>
                    <a:t>, biết rằng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20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/>
                              <a:cs typeface="Times New Roman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/>
                              <a:cs typeface="Times New Roman" pitchFamily="18" charset="0"/>
                            </a:rPr>
                            <m:t>3</m:t>
                          </m:r>
                        </m:den>
                      </m:f>
                      <m:sSup>
                        <m:sSupPr>
                          <m:ctrlPr>
                            <a:rPr lang="en-US" sz="320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latin typeface="Cambria Math"/>
                              <a:cs typeface="Times New Roman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3200" b="0" i="1" smtClean="0">
                              <a:latin typeface="Cambria Math"/>
                              <a:cs typeface="Times New Roman" pitchFamily="18" charset="0"/>
                            </a:rPr>
                            <m:t>3</m:t>
                          </m:r>
                        </m:sup>
                      </m:sSup>
                      <m:sSup>
                        <m:sSupPr>
                          <m:ctrlPr>
                            <a:rPr lang="en-US" sz="320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latin typeface="Cambria Math"/>
                              <a:cs typeface="Times New Roman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US" sz="3200" b="0" i="1" smtClean="0">
                              <a:latin typeface="Cambria Math"/>
                              <a:cs typeface="Times New Roman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3200" b="0" i="1" smtClean="0">
                          <a:latin typeface="Cambria Math"/>
                          <a:cs typeface="Times New Roman" pitchFamily="18" charset="0"/>
                        </a:rPr>
                        <m:t> :</m:t>
                      </m:r>
                      <m:r>
                        <a:rPr lang="en-US" sz="3200" b="0" i="1" smtClean="0">
                          <a:latin typeface="Cambria Math"/>
                          <a:cs typeface="Times New Roman" pitchFamily="18" charset="0"/>
                        </a:rPr>
                        <m:t>𝑀</m:t>
                      </m:r>
                      <m:r>
                        <a:rPr lang="en-US" sz="3200" b="0" i="1" smtClean="0">
                          <a:latin typeface="Cambria Math"/>
                          <a:cs typeface="Times New Roman" pitchFamily="18" charset="0"/>
                        </a:rPr>
                        <m:t>=7</m:t>
                      </m:r>
                      <m:r>
                        <a:rPr lang="en-US" sz="3200" b="0" i="1" smtClean="0">
                          <a:latin typeface="Cambria Math"/>
                          <a:cs typeface="Times New Roman" pitchFamily="18" charset="0"/>
                        </a:rPr>
                        <m:t>𝑥</m:t>
                      </m:r>
                      <m:sSup>
                        <m:sSupPr>
                          <m:ctrlPr>
                            <a:rPr lang="en-US" sz="32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latin typeface="Cambria Math"/>
                              <a:cs typeface="Times New Roman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US" sz="3200" b="0" i="1" smtClean="0">
                              <a:latin typeface="Cambria Math"/>
                              <a:cs typeface="Times New Roman" pitchFamily="18" charset="0"/>
                            </a:rPr>
                            <m:t>2</m:t>
                          </m:r>
                        </m:sup>
                      </m:sSup>
                    </m:oMath>
                  </a14:m>
                  <a:endParaRPr lang="en-US" sz="32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2" name="TextBox 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9600" y="1524000"/>
                  <a:ext cx="7924800" cy="788486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 l="-1923" b="-1007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086896" y="3124200"/>
                <a:ext cx="4009104" cy="7013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2800">
                    <a:latin typeface="Times New Roman" pitchFamily="18" charset="0"/>
                    <a:cs typeface="Times New Roman" pitchFamily="18" charset="0"/>
                  </a:rPr>
                  <a:t>Ta có: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  <a:cs typeface="Times New Roman" pitchFamily="18" charset="0"/>
                      </a:rPr>
                      <m:t>𝑀</m:t>
                    </m:r>
                    <m:r>
                      <a:rPr lang="en-US" sz="2800" b="0" i="1" smtClean="0">
                        <a:latin typeface="Cambria Math"/>
                        <a:cs typeface="Times New Roman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/>
                            <a:cs typeface="Times New Roman" pitchFamily="18" charset="0"/>
                          </a:rPr>
                          <m:t>7</m:t>
                        </m:r>
                      </m:num>
                      <m:den>
                        <m:r>
                          <a:rPr lang="en-US" sz="2800" i="1">
                            <a:latin typeface="Cambria Math"/>
                            <a:cs typeface="Times New Roman" pitchFamily="18" charset="0"/>
                          </a:rPr>
                          <m:t>3</m:t>
                        </m:r>
                      </m:den>
                    </m:f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800" i="1">
                            <a:latin typeface="Cambria Math"/>
                            <a:cs typeface="Times New Roman" pitchFamily="18" charset="0"/>
                          </a:rPr>
                          <m:t>3</m:t>
                        </m:r>
                      </m:sup>
                    </m:sSup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/>
                            <a:cs typeface="Times New Roman" pitchFamily="18" charset="0"/>
                          </a:rPr>
                          <m:t>𝑦</m:t>
                        </m:r>
                      </m:e>
                      <m:sup>
                        <m:r>
                          <a:rPr lang="en-US" sz="2800" i="1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latin typeface="Cambria Math"/>
                        <a:cs typeface="Times New Roman" pitchFamily="18" charset="0"/>
                      </a:rPr>
                      <m:t> :</m:t>
                    </m:r>
                    <m:r>
                      <a:rPr lang="en-US" sz="2800" i="1">
                        <a:latin typeface="Cambria Math"/>
                        <a:cs typeface="Times New Roman" pitchFamily="18" charset="0"/>
                      </a:rPr>
                      <m:t>7</m:t>
                    </m:r>
                    <m:r>
                      <a:rPr lang="en-US" sz="2800" i="1">
                        <a:latin typeface="Cambria Math"/>
                        <a:cs typeface="Times New Roman" pitchFamily="18" charset="0"/>
                      </a:rPr>
                      <m:t>𝑥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/>
                            <a:cs typeface="Times New Roman" pitchFamily="18" charset="0"/>
                          </a:rPr>
                          <m:t>𝑦</m:t>
                        </m:r>
                      </m:e>
                      <m:sup>
                        <m:r>
                          <a:rPr lang="en-US" sz="2800" i="1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280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6896" y="3124200"/>
                <a:ext cx="4009104" cy="701346"/>
              </a:xfrm>
              <a:prstGeom prst="rect">
                <a:avLst/>
              </a:prstGeom>
              <a:blipFill rotWithShape="1">
                <a:blip r:embed="rId3"/>
                <a:stretch>
                  <a:fillRect l="-3040" b="-86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609600" y="2438400"/>
            <a:ext cx="152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giải: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3461258" y="4038600"/>
                <a:ext cx="4234942" cy="73718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  <a:cs typeface="Times New Roman" pitchFamily="18" charset="0"/>
                      </a:rPr>
                      <m:t>=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/>
                                <a:cs typeface="Times New Roman" pitchFamily="18" charset="0"/>
                              </a:rPr>
                              <m:t>7</m:t>
                            </m:r>
                          </m:num>
                          <m:den>
                            <m:r>
                              <a:rPr lang="en-US" sz="2800" i="1">
                                <a:latin typeface="Cambria Math"/>
                                <a:cs typeface="Times New Roman" pitchFamily="18" charset="0"/>
                              </a:rPr>
                              <m:t>3</m:t>
                            </m:r>
                          </m:den>
                        </m:f>
                        <m:r>
                          <a:rPr lang="en-US" sz="2800" i="1">
                            <a:latin typeface="Cambria Math"/>
                            <a:cs typeface="Times New Roman" pitchFamily="18" charset="0"/>
                          </a:rPr>
                          <m:t> :7</m:t>
                        </m:r>
                      </m:e>
                    </m:d>
                    <m:r>
                      <a:rPr lang="en-US" sz="2800" i="1">
                        <a:latin typeface="Cambria Math"/>
                        <a:cs typeface="Times New Roman" pitchFamily="18" charset="0"/>
                      </a:rPr>
                      <m:t>. 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8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latin typeface="Cambria Math"/>
                                <a:cs typeface="Times New Roman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2800" i="1">
                                <a:latin typeface="Cambria Math"/>
                                <a:cs typeface="Times New Roman" pitchFamily="18" charset="0"/>
                              </a:rPr>
                              <m:t>3</m:t>
                            </m:r>
                          </m:sup>
                        </m:sSup>
                        <m:r>
                          <a:rPr lang="en-US" sz="2800" i="1">
                            <a:latin typeface="Cambria Math"/>
                            <a:cs typeface="Times New Roman" pitchFamily="18" charset="0"/>
                          </a:rPr>
                          <m:t>:</m:t>
                        </m:r>
                        <m:r>
                          <a:rPr lang="en-US" sz="2800" i="1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e>
                    </m:d>
                    <m:r>
                      <a:rPr lang="en-US" sz="2800" i="1">
                        <a:latin typeface="Cambria Math"/>
                        <a:cs typeface="Times New Roman" pitchFamily="18" charset="0"/>
                      </a:rPr>
                      <m:t>.(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/>
                            <a:cs typeface="Times New Roman" pitchFamily="18" charset="0"/>
                          </a:rPr>
                          <m:t>𝑦</m:t>
                        </m:r>
                      </m:e>
                      <m:sup>
                        <m:r>
                          <a:rPr lang="en-US" sz="2800" i="1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sup>
                    </m:sSup>
                    <m:r>
                      <a:rPr lang="en-US" sz="2800" i="1">
                        <a:latin typeface="Cambria Math"/>
                        <a:cs typeface="Times New Roman" pitchFamily="18" charset="0"/>
                      </a:rPr>
                      <m:t>: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/>
                            <a:cs typeface="Times New Roman" pitchFamily="18" charset="0"/>
                          </a:rPr>
                          <m:t>𝑦</m:t>
                        </m:r>
                      </m:e>
                      <m:sup>
                        <m:r>
                          <a:rPr lang="en-US" sz="2800" i="1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sup>
                    </m:sSup>
                    <m:r>
                      <a:rPr lang="en-US" sz="2800" i="1">
                        <a:latin typeface="Cambria Math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2800">
                    <a:latin typeface="Times New Roman" pitchFamily="18" charset="0"/>
                    <a:cs typeface="Times New Roman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1258" y="4038600"/>
                <a:ext cx="4234942" cy="73718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3429000" y="4935915"/>
                <a:ext cx="1310167" cy="7028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  <a:cs typeface="Times New Roman" pitchFamily="18" charset="0"/>
                      </a:rPr>
                      <m:t>= 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 b="0" i="1" smtClean="0">
                            <a:latin typeface="Cambria Math"/>
                            <a:cs typeface="Times New Roman" pitchFamily="18" charset="0"/>
                          </a:rPr>
                          <m:t>3</m:t>
                        </m:r>
                      </m:den>
                    </m:f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800">
                    <a:latin typeface="Times New Roman" pitchFamily="18" charset="0"/>
                    <a:cs typeface="Times New Roman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9000" y="4935915"/>
                <a:ext cx="1310167" cy="70288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94860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1000" y="228600"/>
            <a:ext cx="8458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BÀI 5: PHÉP CHIA ĐA THỨC CHO ĐƠN THỨC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219200" y="3124200"/>
                <a:ext cx="7620000" cy="5280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2800">
                    <a:latin typeface="Times New Roman" pitchFamily="18" charset="0"/>
                    <a:cs typeface="Times New Roman" pitchFamily="18" charset="0"/>
                  </a:rPr>
                  <a:t>Ta có: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/>
                            <a:cs typeface="Times New Roman" pitchFamily="18" charset="0"/>
                          </a:rPr>
                          <m:t>7</m:t>
                        </m:r>
                        <m:sSup>
                          <m:sSupPr>
                            <m:ctrlPr>
                              <a:rPr lang="en-US" sz="28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latin typeface="Cambria Math"/>
                                <a:cs typeface="Times New Roman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en-US" sz="2800" i="1">
                                <a:latin typeface="Cambria Math"/>
                                <a:cs typeface="Times New Roman" pitchFamily="18" charset="0"/>
                              </a:rPr>
                              <m:t>5</m:t>
                            </m:r>
                          </m:sup>
                        </m:sSup>
                        <m:sSup>
                          <m:sSupPr>
                            <m:ctrlPr>
                              <a:rPr lang="en-US" sz="28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latin typeface="Cambria Math"/>
                                <a:cs typeface="Times New Roman" pitchFamily="18" charset="0"/>
                              </a:rPr>
                              <m:t>𝑧</m:t>
                            </m:r>
                          </m:e>
                          <m:sup>
                            <m:r>
                              <a:rPr lang="en-US" sz="2800" i="1">
                                <a:latin typeface="Cambria Math"/>
                                <a:cs typeface="Times New Roman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800" i="1">
                            <a:latin typeface="Cambria Math"/>
                            <a:cs typeface="Times New Roman" pitchFamily="18" charset="0"/>
                          </a:rPr>
                          <m:t> −14</m:t>
                        </m:r>
                        <m:sSup>
                          <m:sSupPr>
                            <m:ctrlPr>
                              <a:rPr lang="en-US" sz="28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latin typeface="Cambria Math"/>
                                <a:cs typeface="Times New Roman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en-US" sz="2800" i="1">
                                <a:latin typeface="Cambria Math"/>
                                <a:cs typeface="Times New Roman" pitchFamily="18" charset="0"/>
                              </a:rPr>
                              <m:t>4</m:t>
                            </m:r>
                          </m:sup>
                        </m:sSup>
                        <m:sSup>
                          <m:sSupPr>
                            <m:ctrlPr>
                              <a:rPr lang="en-US" sz="28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latin typeface="Cambria Math"/>
                                <a:cs typeface="Times New Roman" pitchFamily="18" charset="0"/>
                              </a:rPr>
                              <m:t>𝑧</m:t>
                            </m:r>
                          </m:e>
                          <m:sup>
                            <m:r>
                              <a:rPr lang="en-US" sz="2800" i="1">
                                <a:latin typeface="Cambria Math"/>
                                <a:cs typeface="Times New Roman" pitchFamily="18" charset="0"/>
                              </a:rPr>
                              <m:t>3</m:t>
                            </m:r>
                          </m:sup>
                        </m:sSup>
                        <m:r>
                          <a:rPr lang="en-US" sz="2800" i="1">
                            <a:latin typeface="Cambria Math"/>
                            <a:cs typeface="Times New Roman" pitchFamily="18" charset="0"/>
                          </a:rPr>
                          <m:t>+2,1</m:t>
                        </m:r>
                        <m:sSup>
                          <m:sSupPr>
                            <m:ctrlPr>
                              <a:rPr lang="en-US" sz="28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latin typeface="Cambria Math"/>
                                <a:cs typeface="Times New Roman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en-US" sz="2800" i="1">
                                <a:latin typeface="Cambria Math"/>
                                <a:cs typeface="Times New Roman" pitchFamily="18" charset="0"/>
                              </a:rPr>
                              <m:t>3</m:t>
                            </m:r>
                          </m:sup>
                        </m:sSup>
                        <m:sSup>
                          <m:sSupPr>
                            <m:ctrlPr>
                              <a:rPr lang="en-US" sz="28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latin typeface="Cambria Math"/>
                                <a:cs typeface="Times New Roman" pitchFamily="18" charset="0"/>
                              </a:rPr>
                              <m:t>𝑧</m:t>
                            </m:r>
                          </m:e>
                          <m:sup>
                            <m:r>
                              <a:rPr lang="en-US" sz="2800" i="1">
                                <a:latin typeface="Cambria Math"/>
                                <a:cs typeface="Times New Roman" pitchFamily="18" charset="0"/>
                              </a:rPr>
                              <m:t>4</m:t>
                            </m:r>
                          </m:sup>
                        </m:sSup>
                      </m:e>
                    </m:d>
                    <m:r>
                      <a:rPr lang="en-US" sz="2800" i="1">
                        <a:latin typeface="Cambria Math"/>
                        <a:cs typeface="Times New Roman" pitchFamily="18" charset="0"/>
                      </a:rPr>
                      <m:t>:(−7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/>
                            <a:cs typeface="Times New Roman" pitchFamily="18" charset="0"/>
                          </a:rPr>
                          <m:t>𝑦</m:t>
                        </m:r>
                      </m:e>
                      <m:sup>
                        <m:r>
                          <a:rPr lang="en-US" sz="2800" i="1">
                            <a:latin typeface="Cambria Math"/>
                            <a:cs typeface="Times New Roman" pitchFamily="18" charset="0"/>
                          </a:rPr>
                          <m:t>3</m:t>
                        </m:r>
                      </m:sup>
                    </m:sSup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/>
                            <a:cs typeface="Times New Roman" pitchFamily="18" charset="0"/>
                          </a:rPr>
                          <m:t>𝑧</m:t>
                        </m:r>
                      </m:e>
                      <m:sup>
                        <m:r>
                          <a:rPr lang="en-US" sz="2800" i="1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sup>
                    </m:sSup>
                    <m:r>
                      <a:rPr lang="en-US" sz="2800" i="1">
                        <a:latin typeface="Cambria Math"/>
                        <a:cs typeface="Times New Roman" pitchFamily="18" charset="0"/>
                      </a:rPr>
                      <m:t>)</m:t>
                    </m:r>
                  </m:oMath>
                </a14:m>
                <a:endParaRPr lang="en-US" sz="280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9200" y="3124200"/>
                <a:ext cx="7620000" cy="528093"/>
              </a:xfrm>
              <a:prstGeom prst="rect">
                <a:avLst/>
              </a:prstGeom>
              <a:blipFill rotWithShape="1">
                <a:blip r:embed="rId2"/>
                <a:stretch>
                  <a:fillRect l="-1600" t="-10465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609600" y="2438400"/>
            <a:ext cx="152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giải: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381000" y="3801367"/>
                <a:ext cx="8610599" cy="46583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cs typeface="Times New Roman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/>
                              <a:cs typeface="Times New Roman" pitchFamily="18" charset="0"/>
                            </a:rPr>
                            <m:t>7</m:t>
                          </m:r>
                          <m:sSup>
                            <m:sSupPr>
                              <m:ctrlPr>
                                <a:rPr lang="en-US" sz="2400" i="1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/>
                                  <a:cs typeface="Times New Roman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/>
                                  <a:cs typeface="Times New Roman" pitchFamily="18" charset="0"/>
                                </a:rPr>
                                <m:t>5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sz="2400" i="1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/>
                                  <a:cs typeface="Times New Roman" pitchFamily="18" charset="0"/>
                                </a:rPr>
                                <m:t>𝑧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/>
                                  <a:cs typeface="Times New Roman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400" b="0" i="1" smtClean="0">
                              <a:latin typeface="Cambria Math"/>
                              <a:cs typeface="Times New Roman" pitchFamily="18" charset="0"/>
                            </a:rPr>
                            <m:t>:</m:t>
                          </m:r>
                          <m:r>
                            <a:rPr lang="en-US" sz="2400" i="1">
                              <a:latin typeface="Cambria Math"/>
                              <a:cs typeface="Times New Roman" pitchFamily="18" charset="0"/>
                            </a:rPr>
                            <m:t>−7</m:t>
                          </m:r>
                          <m:sSup>
                            <m:sSupPr>
                              <m:ctrlPr>
                                <a:rPr lang="en-US" sz="2400" i="1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/>
                                  <a:cs typeface="Times New Roman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/>
                                  <a:cs typeface="Times New Roman" pitchFamily="18" charset="0"/>
                                </a:rPr>
                                <m:t>3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sz="2400" i="1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/>
                                  <a:cs typeface="Times New Roman" pitchFamily="18" charset="0"/>
                                </a:rPr>
                                <m:t>𝑧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/>
                                  <a:cs typeface="Times New Roman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400" b="0" i="1" smtClean="0">
                              <a:latin typeface="Cambria Math"/>
                              <a:cs typeface="Times New Roman" pitchFamily="18" charset="0"/>
                            </a:rPr>
                            <m:t>)+(</m:t>
                          </m:r>
                          <m:r>
                            <a:rPr lang="en-US" sz="2400" i="1">
                              <a:latin typeface="Cambria Math"/>
                              <a:cs typeface="Times New Roman" pitchFamily="18" charset="0"/>
                            </a:rPr>
                            <m:t>−14</m:t>
                          </m:r>
                          <m:sSup>
                            <m:sSupPr>
                              <m:ctrlPr>
                                <a:rPr lang="en-US" sz="2400" i="1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/>
                                  <a:cs typeface="Times New Roman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/>
                                  <a:cs typeface="Times New Roman" pitchFamily="18" charset="0"/>
                                </a:rPr>
                                <m:t>4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sz="2400" i="1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/>
                                  <a:cs typeface="Times New Roman" pitchFamily="18" charset="0"/>
                                </a:rPr>
                                <m:t>𝑧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/>
                                  <a:cs typeface="Times New Roman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en-US" sz="2400" b="0" i="1" smtClean="0">
                              <a:latin typeface="Cambria Math"/>
                              <a:cs typeface="Times New Roman" pitchFamily="18" charset="0"/>
                            </a:rPr>
                            <m:t>:</m:t>
                          </m:r>
                          <m:r>
                            <a:rPr lang="en-US" sz="2400" i="1">
                              <a:latin typeface="Cambria Math"/>
                              <a:cs typeface="Times New Roman" pitchFamily="18" charset="0"/>
                            </a:rPr>
                            <m:t>−7</m:t>
                          </m:r>
                          <m:sSup>
                            <m:sSupPr>
                              <m:ctrlPr>
                                <a:rPr lang="en-US" sz="2400" i="1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/>
                                  <a:cs typeface="Times New Roman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/>
                                  <a:cs typeface="Times New Roman" pitchFamily="18" charset="0"/>
                                </a:rPr>
                                <m:t>3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sz="2400" i="1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/>
                                  <a:cs typeface="Times New Roman" pitchFamily="18" charset="0"/>
                                </a:rPr>
                                <m:t>𝑧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/>
                                  <a:cs typeface="Times New Roman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400" b="0" i="1" smtClean="0">
                              <a:latin typeface="Cambria Math"/>
                              <a:cs typeface="Times New Roman" pitchFamily="18" charset="0"/>
                            </a:rPr>
                            <m:t>)</m:t>
                          </m:r>
                          <m:r>
                            <a:rPr lang="en-US" sz="2400" i="1">
                              <a:latin typeface="Cambria Math"/>
                              <a:cs typeface="Times New Roman" pitchFamily="18" charset="0"/>
                            </a:rPr>
                            <m:t>+</m:t>
                          </m:r>
                          <m:r>
                            <a:rPr lang="en-US" sz="2400" b="0" i="1" smtClean="0">
                              <a:latin typeface="Cambria Math"/>
                              <a:cs typeface="Times New Roman" pitchFamily="18" charset="0"/>
                            </a:rPr>
                            <m:t>(</m:t>
                          </m:r>
                          <m:r>
                            <a:rPr lang="en-US" sz="2400" i="1">
                              <a:latin typeface="Cambria Math"/>
                              <a:cs typeface="Times New Roman" pitchFamily="18" charset="0"/>
                            </a:rPr>
                            <m:t>2,1</m:t>
                          </m:r>
                          <m:sSup>
                            <m:sSupPr>
                              <m:ctrlPr>
                                <a:rPr lang="en-US" sz="2400" i="1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/>
                                  <a:cs typeface="Times New Roman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/>
                                  <a:cs typeface="Times New Roman" pitchFamily="18" charset="0"/>
                                </a:rPr>
                                <m:t>3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sz="2400" i="1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/>
                                  <a:cs typeface="Times New Roman" pitchFamily="18" charset="0"/>
                                </a:rPr>
                                <m:t>𝑧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/>
                                  <a:cs typeface="Times New Roman" pitchFamily="18" charset="0"/>
                                </a:rPr>
                                <m:t>4</m:t>
                              </m:r>
                            </m:sup>
                          </m:sSup>
                          <m:r>
                            <a:rPr lang="en-US" sz="2400" b="0" i="1" smtClean="0">
                              <a:latin typeface="Cambria Math"/>
                              <a:cs typeface="Times New Roman" pitchFamily="18" charset="0"/>
                            </a:rPr>
                            <m:t> :</m:t>
                          </m:r>
                          <m:r>
                            <a:rPr lang="en-US" sz="2400" i="1">
                              <a:latin typeface="Cambria Math"/>
                              <a:cs typeface="Times New Roman" pitchFamily="18" charset="0"/>
                            </a:rPr>
                            <m:t>−7</m:t>
                          </m:r>
                          <m:sSup>
                            <m:sSupPr>
                              <m:ctrlPr>
                                <a:rPr lang="en-US" sz="2400" i="1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/>
                                  <a:cs typeface="Times New Roman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/>
                                  <a:cs typeface="Times New Roman" pitchFamily="18" charset="0"/>
                                </a:rPr>
                                <m:t>3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sz="2400" i="1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/>
                                  <a:cs typeface="Times New Roman" pitchFamily="18" charset="0"/>
                                </a:rPr>
                                <m:t>𝑧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/>
                                  <a:cs typeface="Times New Roman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US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000" y="3801367"/>
                <a:ext cx="8610599" cy="465833"/>
              </a:xfrm>
              <a:prstGeom prst="rect">
                <a:avLst/>
              </a:prstGeom>
              <a:blipFill rotWithShape="1">
                <a:blip r:embed="rId3"/>
                <a:stretch>
                  <a:fillRect b="-197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1371600" y="4419600"/>
                <a:ext cx="363529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  <a:cs typeface="Times New Roman" pitchFamily="18" charset="0"/>
                      </a:rPr>
                      <m:t>=−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/>
                            <a:cs typeface="Times New Roman" pitchFamily="18" charset="0"/>
                          </a:rPr>
                          <m:t>𝑦</m:t>
                        </m:r>
                      </m:e>
                      <m:sup>
                        <m:r>
                          <a:rPr lang="en-US" sz="2800" b="0" i="1" smtClean="0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latin typeface="Cambria Math"/>
                        <a:cs typeface="Times New Roman" pitchFamily="18" charset="0"/>
                      </a:rPr>
                      <m:t>+2</m:t>
                    </m:r>
                    <m:r>
                      <a:rPr lang="en-US" sz="2800" b="0" i="1" smtClean="0">
                        <a:latin typeface="Cambria Math"/>
                        <a:cs typeface="Times New Roman" pitchFamily="18" charset="0"/>
                      </a:rPr>
                      <m:t>𝑦𝑧</m:t>
                    </m:r>
                    <m:r>
                      <a:rPr lang="en-US" sz="2800" b="0" i="1" smtClean="0">
                        <a:latin typeface="Cambria Math"/>
                        <a:cs typeface="Times New Roman" pitchFamily="18" charset="0"/>
                      </a:rPr>
                      <m:t> −0,3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/>
                            <a:cs typeface="Times New Roman" pitchFamily="18" charset="0"/>
                          </a:rPr>
                          <m:t>𝑧</m:t>
                        </m:r>
                      </m:e>
                      <m:sup>
                        <m:r>
                          <a:rPr lang="en-US" sz="2800" b="0" i="1" smtClean="0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800">
                    <a:latin typeface="Times New Roman" pitchFamily="18" charset="0"/>
                    <a:cs typeface="Times New Roman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1600" y="4419600"/>
                <a:ext cx="3635291" cy="52322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 4"/>
          <p:cNvGrpSpPr/>
          <p:nvPr/>
        </p:nvGrpSpPr>
        <p:grpSpPr>
          <a:xfrm>
            <a:off x="609600" y="990600"/>
            <a:ext cx="7924800" cy="1123818"/>
            <a:chOff x="609600" y="990600"/>
            <a:chExt cx="7924800" cy="112381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" name="TextBox 1"/>
                <p:cNvSpPr txBox="1"/>
                <p:nvPr/>
              </p:nvSpPr>
              <p:spPr>
                <a:xfrm>
                  <a:off x="609600" y="1524000"/>
                  <a:ext cx="7924800" cy="59041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just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d>
                          <m:d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3200" b="0" i="1" smtClean="0">
                                <a:latin typeface="Cambria Math"/>
                                <a:cs typeface="Times New Roman" pitchFamily="18" charset="0"/>
                              </a:rPr>
                              <m:t>7</m:t>
                            </m:r>
                            <m:sSup>
                              <m:sSupPr>
                                <m:ctrlPr>
                                  <a:rPr lang="en-US" sz="3200" b="0" i="1" smtClean="0"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200" b="0" i="1" smtClean="0">
                                    <a:latin typeface="Cambria Math"/>
                                    <a:cs typeface="Times New Roman" pitchFamily="18" charset="0"/>
                                  </a:rPr>
                                  <m:t>𝑦</m:t>
                                </m:r>
                              </m:e>
                              <m:sup>
                                <m:r>
                                  <a:rPr lang="en-US" sz="3200" b="0" i="1" smtClean="0">
                                    <a:latin typeface="Cambria Math"/>
                                    <a:cs typeface="Times New Roman" pitchFamily="18" charset="0"/>
                                  </a:rPr>
                                  <m:t>5</m:t>
                                </m:r>
                              </m:sup>
                            </m:sSup>
                            <m:sSup>
                              <m:sSupPr>
                                <m:ctrlPr>
                                  <a:rPr lang="en-US" sz="3200" b="0" i="1" smtClean="0"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200" b="0" i="1" smtClean="0">
                                    <a:latin typeface="Cambria Math"/>
                                    <a:cs typeface="Times New Roman" pitchFamily="18" charset="0"/>
                                  </a:rPr>
                                  <m:t>𝑧</m:t>
                                </m:r>
                              </m:e>
                              <m:sup>
                                <m:r>
                                  <a:rPr lang="en-US" sz="3200" b="0" i="1" smtClean="0">
                                    <a:latin typeface="Cambria Math"/>
                                    <a:cs typeface="Times New Roman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3200" b="0" i="1" smtClean="0">
                                <a:latin typeface="Cambria Math"/>
                                <a:cs typeface="Times New Roman" pitchFamily="18" charset="0"/>
                              </a:rPr>
                              <m:t> −14</m:t>
                            </m:r>
                            <m:sSup>
                              <m:sSupPr>
                                <m:ctrlPr>
                                  <a:rPr lang="en-US" sz="3200" b="0" i="1" smtClean="0"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200" b="0" i="1" smtClean="0">
                                    <a:latin typeface="Cambria Math"/>
                                    <a:cs typeface="Times New Roman" pitchFamily="18" charset="0"/>
                                  </a:rPr>
                                  <m:t>𝑦</m:t>
                                </m:r>
                              </m:e>
                              <m:sup>
                                <m:r>
                                  <a:rPr lang="en-US" sz="3200" b="0" i="1" smtClean="0">
                                    <a:latin typeface="Cambria Math"/>
                                    <a:cs typeface="Times New Roman" pitchFamily="18" charset="0"/>
                                  </a:rPr>
                                  <m:t>4</m:t>
                                </m:r>
                              </m:sup>
                            </m:sSup>
                            <m:sSup>
                              <m:sSupPr>
                                <m:ctrlPr>
                                  <a:rPr lang="en-US" sz="3200" b="0" i="1" smtClean="0"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200" b="0" i="1" smtClean="0">
                                    <a:latin typeface="Cambria Math"/>
                                    <a:cs typeface="Times New Roman" pitchFamily="18" charset="0"/>
                                  </a:rPr>
                                  <m:t>𝑧</m:t>
                                </m:r>
                              </m:e>
                              <m:sup>
                                <m:r>
                                  <a:rPr lang="en-US" sz="3200" b="0" i="1" smtClean="0">
                                    <a:latin typeface="Cambria Math"/>
                                    <a:cs typeface="Times New Roman" pitchFamily="18" charset="0"/>
                                  </a:rPr>
                                  <m:t>3</m:t>
                                </m:r>
                              </m:sup>
                            </m:sSup>
                            <m:r>
                              <a:rPr lang="en-US" sz="3200" b="0" i="1" smtClean="0">
                                <a:latin typeface="Cambria Math"/>
                                <a:cs typeface="Times New Roman" pitchFamily="18" charset="0"/>
                              </a:rPr>
                              <m:t>+2,1</m:t>
                            </m:r>
                            <m:sSup>
                              <m:sSupPr>
                                <m:ctrlPr>
                                  <a:rPr lang="en-US" sz="3200" b="0" i="1" smtClean="0"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200" b="0" i="1" smtClean="0">
                                    <a:latin typeface="Cambria Math"/>
                                    <a:cs typeface="Times New Roman" pitchFamily="18" charset="0"/>
                                  </a:rPr>
                                  <m:t>𝑦</m:t>
                                </m:r>
                              </m:e>
                              <m:sup>
                                <m:r>
                                  <a:rPr lang="en-US" sz="3200" b="0" i="1" smtClean="0">
                                    <a:latin typeface="Cambria Math"/>
                                    <a:cs typeface="Times New Roman" pitchFamily="18" charset="0"/>
                                  </a:rPr>
                                  <m:t>3</m:t>
                                </m:r>
                              </m:sup>
                            </m:sSup>
                            <m:sSup>
                              <m:sSupPr>
                                <m:ctrlPr>
                                  <a:rPr lang="en-US" sz="3200" b="0" i="1" smtClean="0">
                                    <a:latin typeface="Cambria Math" panose="02040503050406030204" pitchFamily="18" charset="0"/>
                                    <a:cs typeface="Times New Roman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200" b="0" i="1" smtClean="0">
                                    <a:latin typeface="Cambria Math"/>
                                    <a:cs typeface="Times New Roman" pitchFamily="18" charset="0"/>
                                  </a:rPr>
                                  <m:t>𝑧</m:t>
                                </m:r>
                              </m:e>
                              <m:sup>
                                <m:r>
                                  <a:rPr lang="en-US" sz="3200" b="0" i="1" smtClean="0">
                                    <a:latin typeface="Cambria Math"/>
                                    <a:cs typeface="Times New Roman" pitchFamily="18" charset="0"/>
                                  </a:rPr>
                                  <m:t>4</m:t>
                                </m:r>
                              </m:sup>
                            </m:sSup>
                          </m:e>
                        </m:d>
                        <m:r>
                          <a:rPr lang="en-US" sz="3200" b="0" i="1" smtClean="0">
                            <a:latin typeface="Cambria Math"/>
                            <a:cs typeface="Times New Roman" pitchFamily="18" charset="0"/>
                          </a:rPr>
                          <m:t>:(−7</m:t>
                        </m:r>
                        <m:sSup>
                          <m:sSup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3200" b="0" i="1" smtClean="0">
                                <a:latin typeface="Cambria Math"/>
                                <a:cs typeface="Times New Roman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en-US" sz="3200" b="0" i="1" smtClean="0">
                                <a:latin typeface="Cambria Math"/>
                                <a:cs typeface="Times New Roman" pitchFamily="18" charset="0"/>
                              </a:rPr>
                              <m:t>3</m:t>
                            </m:r>
                          </m:sup>
                        </m:sSup>
                        <m:sSup>
                          <m:sSup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3200" b="0" i="1" smtClean="0">
                                <a:latin typeface="Cambria Math"/>
                                <a:cs typeface="Times New Roman" pitchFamily="18" charset="0"/>
                              </a:rPr>
                              <m:t>𝑧</m:t>
                            </m:r>
                          </m:e>
                          <m:sup>
                            <m:r>
                              <a:rPr lang="en-US" sz="3200" b="0" i="1" smtClean="0">
                                <a:latin typeface="Cambria Math"/>
                                <a:cs typeface="Times New Roman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3200" b="0" i="1" smtClean="0">
                            <a:latin typeface="Cambria Math"/>
                            <a:cs typeface="Times New Roman" pitchFamily="18" charset="0"/>
                          </a:rPr>
                          <m:t>)</m:t>
                        </m:r>
                      </m:oMath>
                    </m:oMathPara>
                  </a14:m>
                  <a:endParaRPr lang="en-US" sz="32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2" name="TextBox 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9600" y="1524000"/>
                  <a:ext cx="7924800" cy="590418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1" name="Rectangle 10"/>
            <p:cNvSpPr/>
            <p:nvPr/>
          </p:nvSpPr>
          <p:spPr>
            <a:xfrm>
              <a:off x="609600" y="990600"/>
              <a:ext cx="6779356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nl-NL" sz="2800">
                  <a:latin typeface="Times New Roman" pitchFamily="18" charset="0"/>
                  <a:cs typeface="Times New Roman" pitchFamily="18" charset="0"/>
                </a:rPr>
                <a:t>Bài 1.32 SGK trang 24  Thực hiện phép chia: </a:t>
              </a:r>
              <a:endParaRPr lang="en-US" sz="280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06406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6-Point Star 1"/>
          <p:cNvSpPr/>
          <p:nvPr/>
        </p:nvSpPr>
        <p:spPr>
          <a:xfrm>
            <a:off x="1409700" y="1066800"/>
            <a:ext cx="6400800" cy="4191000"/>
          </a:xfrm>
          <a:prstGeom prst="star6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MỞ ĐẦU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81000" y="228600"/>
            <a:ext cx="8458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BÀI 5: PHÉP CHIA ĐA THỨC CHO ĐƠN THỨC</a:t>
            </a:r>
          </a:p>
        </p:txBody>
      </p:sp>
    </p:spTree>
    <p:extLst>
      <p:ext uri="{BB962C8B-B14F-4D97-AF65-F5344CB8AC3E}">
        <p14:creationId xmlns:p14="http://schemas.microsoft.com/office/powerpoint/2010/main" val="27291482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6-Point Star 1"/>
          <p:cNvSpPr/>
          <p:nvPr/>
        </p:nvSpPr>
        <p:spPr>
          <a:xfrm>
            <a:off x="1409700" y="1066800"/>
            <a:ext cx="6400800" cy="4191000"/>
          </a:xfrm>
          <a:prstGeom prst="star6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VẬN DỤNG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81000" y="228600"/>
            <a:ext cx="8458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BÀI 5: PHÉP CHIA ĐA THỨC CHO ĐƠN THỨC</a:t>
            </a:r>
          </a:p>
        </p:txBody>
      </p:sp>
    </p:spTree>
    <p:extLst>
      <p:ext uri="{BB962C8B-B14F-4D97-AF65-F5344CB8AC3E}">
        <p14:creationId xmlns:p14="http://schemas.microsoft.com/office/powerpoint/2010/main" val="19633772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1000" y="228600"/>
            <a:ext cx="8458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BÀI 5: PHÉP CHIA ĐA THỨC CHO ĐƠN THỨC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216308" y="916858"/>
            <a:ext cx="5879692" cy="762000"/>
            <a:chOff x="216308" y="916858"/>
            <a:chExt cx="5879692" cy="762000"/>
          </a:xfrm>
        </p:grpSpPr>
        <p:sp>
          <p:nvSpPr>
            <p:cNvPr id="6" name="Flowchart: Punched Tape 5"/>
            <p:cNvSpPr/>
            <p:nvPr/>
          </p:nvSpPr>
          <p:spPr>
            <a:xfrm>
              <a:off x="216308" y="916858"/>
              <a:ext cx="2145891" cy="762000"/>
            </a:xfrm>
            <a:prstGeom prst="flowChartPunchedTap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latin typeface="Times New Roman" pitchFamily="18" charset="0"/>
                  <a:cs typeface="Times New Roman" pitchFamily="18" charset="0"/>
                </a:rPr>
                <a:t>VẬN DỤNG 1</a:t>
              </a:r>
            </a:p>
          </p:txBody>
        </p:sp>
        <p:sp>
          <p:nvSpPr>
            <p:cNvPr id="2" name="TextBox 1"/>
            <p:cNvSpPr txBox="1"/>
            <p:nvPr/>
          </p:nvSpPr>
          <p:spPr>
            <a:xfrm>
              <a:off x="2895600" y="916858"/>
              <a:ext cx="32004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>
                  <a:latin typeface="Times New Roman" pitchFamily="18" charset="0"/>
                  <a:cs typeface="Times New Roman" pitchFamily="18" charset="0"/>
                </a:rPr>
                <a:t>Giải bài toán mở đầu</a:t>
              </a: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349045" y="1768257"/>
            <a:ext cx="8794955" cy="3108543"/>
            <a:chOff x="349045" y="1768257"/>
            <a:chExt cx="8794955" cy="310854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/>
                <p:cNvSpPr txBox="1"/>
                <p:nvPr/>
              </p:nvSpPr>
              <p:spPr>
                <a:xfrm>
                  <a:off x="349045" y="1768257"/>
                  <a:ext cx="4800600" cy="310854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just"/>
                  <a:r>
                    <a:rPr lang="en-US" sz="2800">
                      <a:latin typeface="Times New Roman" pitchFamily="18" charset="0"/>
                      <a:cs typeface="Times New Roman" pitchFamily="18" charset="0"/>
                    </a:rPr>
                    <a:t>Cho hai khối hộp chữ nhật: khối hộp thứ nhất có ba kích thước là </a:t>
                  </a:r>
                  <a14:m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𝑥</m:t>
                      </m:r>
                      <m:r>
                        <a:rPr lang="en-US" sz="2800" b="0" i="1" smtClean="0">
                          <a:latin typeface="Cambria Math"/>
                        </a:rPr>
                        <m:t>, 2</m:t>
                      </m:r>
                      <m:r>
                        <a:rPr lang="en-US" sz="2800" b="0" i="1" smtClean="0">
                          <a:latin typeface="Cambria Math"/>
                        </a:rPr>
                        <m:t>𝑥</m:t>
                      </m:r>
                    </m:oMath>
                  </a14:m>
                  <a:r>
                    <a:rPr lang="en-US" sz="2800">
                      <a:latin typeface="Times New Roman" pitchFamily="18" charset="0"/>
                      <a:cs typeface="Times New Roman" pitchFamily="18" charset="0"/>
                    </a:rPr>
                    <a:t> và </a:t>
                  </a:r>
                  <a14:m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3</m:t>
                      </m:r>
                      <m:r>
                        <a:rPr lang="en-US" sz="2800" b="0" i="1" smtClean="0">
                          <a:latin typeface="Cambria Math"/>
                        </a:rPr>
                        <m:t>𝑦</m:t>
                      </m:r>
                      <m:r>
                        <a:rPr lang="en-US" sz="2800" b="0" i="1" smtClean="0">
                          <a:latin typeface="Cambria Math"/>
                        </a:rPr>
                        <m:t>;</m:t>
                      </m:r>
                    </m:oMath>
                  </a14:m>
                  <a:r>
                    <a:rPr lang="en-US" sz="2800">
                      <a:latin typeface="Times New Roman" pitchFamily="18" charset="0"/>
                      <a:cs typeface="Times New Roman" pitchFamily="18" charset="0"/>
                    </a:rPr>
                    <a:t> khối hộp thứ hai có diện tích đáy là </a:t>
                  </a:r>
                  <a14:m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2</m:t>
                      </m:r>
                      <m:r>
                        <a:rPr lang="en-US" sz="2800" b="0" i="1" smtClean="0">
                          <a:latin typeface="Cambria Math"/>
                        </a:rPr>
                        <m:t>𝑥𝑦</m:t>
                      </m:r>
                    </m:oMath>
                  </a14:m>
                  <a:r>
                    <a:rPr lang="en-US" sz="2800">
                      <a:latin typeface="Times New Roman" pitchFamily="18" charset="0"/>
                      <a:cs typeface="Times New Roman" pitchFamily="18" charset="0"/>
                    </a:rPr>
                    <a:t>. Tính chiều cao (cạnh bên) của khối hộp thứ hai, biết rằng hai khối hộp có cùng thể tích.</a:t>
                  </a:r>
                </a:p>
              </p:txBody>
            </p:sp>
          </mc:Choice>
          <mc:Fallback xmlns="">
            <p:sp>
              <p:nvSpPr>
                <p:cNvPr id="11" name="TextBox 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9045" y="1768257"/>
                  <a:ext cx="4800600" cy="3108543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 l="-2538" t="-1961" r="-2538" b="-451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12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43500" y="1866900"/>
              <a:ext cx="4000500" cy="20955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197661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1000" y="228600"/>
            <a:ext cx="8458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BÀI 5: PHÉP CHIA ĐA THỨC CHO ĐƠN THỨC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349045" y="914400"/>
            <a:ext cx="8794955" cy="3108543"/>
            <a:chOff x="349045" y="914400"/>
            <a:chExt cx="8794955" cy="3108543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43500" y="966460"/>
              <a:ext cx="4000500" cy="20955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TextBox 4"/>
                <p:cNvSpPr txBox="1"/>
                <p:nvPr/>
              </p:nvSpPr>
              <p:spPr>
                <a:xfrm>
                  <a:off x="349045" y="914400"/>
                  <a:ext cx="4800600" cy="310854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just"/>
                  <a:r>
                    <a:rPr lang="en-US" sz="2800">
                      <a:latin typeface="Times New Roman" pitchFamily="18" charset="0"/>
                      <a:cs typeface="Times New Roman" pitchFamily="18" charset="0"/>
                    </a:rPr>
                    <a:t>Cho hai khối hộp chữ nhật: khối hộp thứ nhất có ba kích thước là </a:t>
                  </a:r>
                  <a14:m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𝑥</m:t>
                      </m:r>
                      <m:r>
                        <a:rPr lang="en-US" sz="2800" b="0" i="1" smtClean="0">
                          <a:latin typeface="Cambria Math"/>
                        </a:rPr>
                        <m:t>, 2</m:t>
                      </m:r>
                      <m:r>
                        <a:rPr lang="en-US" sz="2800" b="0" i="1" smtClean="0">
                          <a:latin typeface="Cambria Math"/>
                        </a:rPr>
                        <m:t>𝑥</m:t>
                      </m:r>
                    </m:oMath>
                  </a14:m>
                  <a:r>
                    <a:rPr lang="en-US" sz="2800">
                      <a:latin typeface="Times New Roman" pitchFamily="18" charset="0"/>
                      <a:cs typeface="Times New Roman" pitchFamily="18" charset="0"/>
                    </a:rPr>
                    <a:t> và </a:t>
                  </a:r>
                  <a14:m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3</m:t>
                      </m:r>
                      <m:r>
                        <a:rPr lang="en-US" sz="2800" b="0" i="1" smtClean="0">
                          <a:latin typeface="Cambria Math"/>
                        </a:rPr>
                        <m:t>𝑦</m:t>
                      </m:r>
                      <m:r>
                        <a:rPr lang="en-US" sz="2800" b="0" i="1" smtClean="0">
                          <a:latin typeface="Cambria Math"/>
                        </a:rPr>
                        <m:t>;</m:t>
                      </m:r>
                    </m:oMath>
                  </a14:m>
                  <a:r>
                    <a:rPr lang="en-US" sz="2800">
                      <a:latin typeface="Times New Roman" pitchFamily="18" charset="0"/>
                      <a:cs typeface="Times New Roman" pitchFamily="18" charset="0"/>
                    </a:rPr>
                    <a:t> khối hộp thứ hai có diện tích đáy là </a:t>
                  </a:r>
                  <a14:m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2</m:t>
                      </m:r>
                      <m:r>
                        <a:rPr lang="en-US" sz="2800" b="0" i="1" smtClean="0">
                          <a:latin typeface="Cambria Math"/>
                        </a:rPr>
                        <m:t>𝑥𝑦</m:t>
                      </m:r>
                    </m:oMath>
                  </a14:m>
                  <a:r>
                    <a:rPr lang="en-US" sz="2800">
                      <a:latin typeface="Times New Roman" pitchFamily="18" charset="0"/>
                      <a:cs typeface="Times New Roman" pitchFamily="18" charset="0"/>
                    </a:rPr>
                    <a:t>. Tính chiều cao (cạnh bên) của khối hộp thứ hai, biết rằng hai khối hộp có cùng thể tích.</a:t>
                  </a:r>
                </a:p>
              </p:txBody>
            </p:sp>
          </mc:Choice>
          <mc:Fallback xmlns="">
            <p:sp>
              <p:nvSpPr>
                <p:cNvPr id="5" name="TextBox 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9045" y="914400"/>
                  <a:ext cx="4800600" cy="3108543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 l="-2538" t="-1961" r="-2538" b="-451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01445" y="4353580"/>
                <a:ext cx="818535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>
                    <a:latin typeface="Times New Roman" pitchFamily="18" charset="0"/>
                    <a:cs typeface="Times New Roman" pitchFamily="18" charset="0"/>
                  </a:rPr>
                  <a:t>- Thể tích khối hộp thứ nhất là: 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𝑥</m:t>
                    </m:r>
                    <m:r>
                      <a:rPr lang="en-US" sz="2800" b="0" i="1" smtClean="0">
                        <a:latin typeface="Cambria Math"/>
                      </a:rPr>
                      <m:t> . 2</m:t>
                    </m:r>
                    <m:r>
                      <a:rPr lang="en-US" sz="2800" b="0" i="1" smtClean="0">
                        <a:latin typeface="Cambria Math"/>
                      </a:rPr>
                      <m:t>𝑥</m:t>
                    </m:r>
                    <m:r>
                      <a:rPr lang="en-US" sz="2800" b="0" i="1" smtClean="0">
                        <a:latin typeface="Cambria Math"/>
                      </a:rPr>
                      <m:t> . 3</m:t>
                    </m:r>
                    <m:r>
                      <a:rPr lang="en-US" sz="2800" b="0" i="1" smtClean="0">
                        <a:latin typeface="Cambria Math"/>
                      </a:rPr>
                      <m:t>𝑦</m:t>
                    </m:r>
                    <m:r>
                      <a:rPr lang="en-US" sz="2800" b="0" i="1" smtClean="0">
                        <a:latin typeface="Cambria Math"/>
                      </a:rPr>
                      <m:t>=6 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latin typeface="Cambria Math"/>
                      </a:rPr>
                      <m:t>𝑦</m:t>
                    </m:r>
                  </m:oMath>
                </a14:m>
                <a:endParaRPr lang="en-US" sz="280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445" y="4353580"/>
                <a:ext cx="8185355" cy="523220"/>
              </a:xfrm>
              <a:prstGeom prst="rect">
                <a:avLst/>
              </a:prstGeom>
              <a:blipFill rotWithShape="1">
                <a:blip r:embed="rId4"/>
                <a:stretch>
                  <a:fillRect l="-1489" t="-11628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01444" y="4837093"/>
                <a:ext cx="8185355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>
                    <a:latin typeface="Times New Roman" pitchFamily="18" charset="0"/>
                    <a:cs typeface="Times New Roman" pitchFamily="18" charset="0"/>
                  </a:rPr>
                  <a:t>- Vì hai khối hộp có cùng thể tích nên khối hộp thứ hai có thể tích là: </a:t>
                </a:r>
                <a14:m>
                  <m:oMath xmlns:m="http://schemas.openxmlformats.org/officeDocument/2006/math">
                    <m:r>
                      <a:rPr lang="en-US" sz="2800" b="0" i="0" smtClean="0">
                        <a:latin typeface="Cambria Math"/>
                      </a:rPr>
                      <m:t>6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latin typeface="Cambria Math"/>
                      </a:rPr>
                      <m:t>𝑦</m:t>
                    </m:r>
                  </m:oMath>
                </a14:m>
                <a:endParaRPr lang="en-US" sz="280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444" y="4837093"/>
                <a:ext cx="8185355" cy="954107"/>
              </a:xfrm>
              <a:prstGeom prst="rect">
                <a:avLst/>
              </a:prstGeom>
              <a:blipFill rotWithShape="1">
                <a:blip r:embed="rId5"/>
                <a:stretch>
                  <a:fillRect l="-1489" t="-6369" r="-74" b="-165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75187" y="5751493"/>
                <a:ext cx="8185355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>
                    <a:latin typeface="Times New Roman" pitchFamily="18" charset="0"/>
                    <a:cs typeface="Times New Roman" pitchFamily="18" charset="0"/>
                  </a:rPr>
                  <a:t>- Vậy, chiều cao (cạnh bên) của khối hộp thứ hai là: </a:t>
                </a:r>
                <a14:m>
                  <m:oMath xmlns:m="http://schemas.openxmlformats.org/officeDocument/2006/math">
                    <m:r>
                      <a:rPr lang="en-US" sz="2800" b="0" i="0" smtClean="0">
                        <a:latin typeface="Cambria Math"/>
                      </a:rPr>
                      <m:t>6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latin typeface="Cambria Math"/>
                      </a:rPr>
                      <m:t>𝑦</m:t>
                    </m:r>
                    <m:r>
                      <a:rPr lang="en-US" sz="2800" b="0" i="1" smtClean="0">
                        <a:latin typeface="Cambria Math"/>
                      </a:rPr>
                      <m:t> :2</m:t>
                    </m:r>
                    <m:r>
                      <a:rPr lang="en-US" sz="2800" b="0" i="1" smtClean="0">
                        <a:latin typeface="Cambria Math"/>
                      </a:rPr>
                      <m:t>𝑥𝑦</m:t>
                    </m:r>
                    <m:r>
                      <a:rPr lang="en-US" sz="2800" b="0" i="1" smtClean="0">
                        <a:latin typeface="Cambria Math"/>
                      </a:rPr>
                      <m:t>=3</m:t>
                    </m:r>
                    <m:r>
                      <a:rPr lang="en-US" sz="2800" b="0" i="1" smtClean="0">
                        <a:latin typeface="Cambria Math"/>
                      </a:rPr>
                      <m:t>𝑥</m:t>
                    </m:r>
                  </m:oMath>
                </a14:m>
                <a:endParaRPr lang="en-US" sz="280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187" y="5751493"/>
                <a:ext cx="8185355" cy="954107"/>
              </a:xfrm>
              <a:prstGeom prst="rect">
                <a:avLst/>
              </a:prstGeom>
              <a:blipFill rotWithShape="1">
                <a:blip r:embed="rId6"/>
                <a:stretch>
                  <a:fillRect l="-1489" t="-63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24772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1000" y="228600"/>
            <a:ext cx="8458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BÀI 5: PHÉP CHIA ĐA THỨC CHO ĐƠN THỨC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228600" y="990600"/>
            <a:ext cx="8700838" cy="1302068"/>
            <a:chOff x="228600" y="990600"/>
            <a:chExt cx="8700838" cy="1302068"/>
          </a:xfrm>
        </p:grpSpPr>
        <p:sp>
          <p:nvSpPr>
            <p:cNvPr id="6" name="Flowchart: Punched Tape 5"/>
            <p:cNvSpPr/>
            <p:nvPr/>
          </p:nvSpPr>
          <p:spPr>
            <a:xfrm>
              <a:off x="228600" y="990600"/>
              <a:ext cx="2133600" cy="762000"/>
            </a:xfrm>
            <a:prstGeom prst="flowChartPunchedTap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latin typeface="Times New Roman" pitchFamily="18" charset="0"/>
                  <a:cs typeface="Times New Roman" pitchFamily="18" charset="0"/>
                </a:rPr>
                <a:t>VẬN DỤNG 2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" name="TextBox 1"/>
                <p:cNvSpPr txBox="1"/>
                <p:nvPr/>
              </p:nvSpPr>
              <p:spPr>
                <a:xfrm>
                  <a:off x="228600" y="1800225"/>
                  <a:ext cx="8700838" cy="49244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600">
                      <a:latin typeface="Times New Roman" pitchFamily="18" charset="0"/>
                      <a:cs typeface="Times New Roman" pitchFamily="18" charset="0"/>
                    </a:rPr>
                    <a:t>Tìm đa thức </a:t>
                  </a:r>
                  <a14:m>
                    <m:oMath xmlns:m="http://schemas.openxmlformats.org/officeDocument/2006/math">
                      <m:r>
                        <a:rPr lang="en-US" sz="2600" b="0" i="1" smtClean="0">
                          <a:latin typeface="Cambria Math"/>
                          <a:cs typeface="Times New Roman" pitchFamily="18" charset="0"/>
                        </a:rPr>
                        <m:t>𝐴</m:t>
                      </m:r>
                    </m:oMath>
                  </a14:m>
                  <a:r>
                    <a:rPr lang="en-US" sz="2600">
                      <a:latin typeface="Times New Roman" pitchFamily="18" charset="0"/>
                      <a:cs typeface="Times New Roman" pitchFamily="18" charset="0"/>
                    </a:rPr>
                    <a:t> sao cho </a:t>
                  </a:r>
                  <a14:m>
                    <m:oMath xmlns:m="http://schemas.openxmlformats.org/officeDocument/2006/math">
                      <m:r>
                        <a:rPr lang="en-US" sz="2600" b="0" i="1" smtClean="0">
                          <a:latin typeface="Cambria Math"/>
                          <a:cs typeface="Times New Roman" pitchFamily="18" charset="0"/>
                        </a:rPr>
                        <m:t>𝐴</m:t>
                      </m:r>
                      <m:r>
                        <a:rPr lang="en-US" sz="2600" b="0" i="1" smtClean="0">
                          <a:latin typeface="Cambria Math"/>
                          <a:cs typeface="Times New Roman" pitchFamily="18" charset="0"/>
                        </a:rPr>
                        <m:t> . </m:t>
                      </m:r>
                      <m:d>
                        <m:dPr>
                          <m:ctrlPr>
                            <a:rPr lang="en-US" sz="26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2600" b="0" i="1" smtClean="0">
                              <a:latin typeface="Cambria Math"/>
                              <a:cs typeface="Times New Roman" pitchFamily="18" charset="0"/>
                            </a:rPr>
                            <m:t>−3</m:t>
                          </m:r>
                          <m:r>
                            <a:rPr lang="en-US" sz="2600" b="0" i="1" smtClean="0">
                              <a:latin typeface="Cambria Math"/>
                              <a:cs typeface="Times New Roman" pitchFamily="18" charset="0"/>
                            </a:rPr>
                            <m:t>𝑥𝑦</m:t>
                          </m:r>
                        </m:e>
                      </m:d>
                      <m:r>
                        <a:rPr lang="en-US" sz="2600" b="0" i="1" smtClean="0">
                          <a:latin typeface="Cambria Math"/>
                          <a:cs typeface="Times New Roman" pitchFamily="18" charset="0"/>
                        </a:rPr>
                        <m:t>=9</m:t>
                      </m:r>
                      <m:sSup>
                        <m:sSupPr>
                          <m:ctrlPr>
                            <a:rPr lang="en-US" sz="26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2600" b="0" i="1" smtClean="0">
                              <a:latin typeface="Cambria Math"/>
                              <a:cs typeface="Times New Roman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2600" b="0" i="1" smtClean="0">
                              <a:latin typeface="Cambria Math"/>
                              <a:cs typeface="Times New Roman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sz="2600" b="0" i="1" smtClean="0">
                          <a:latin typeface="Cambria Math"/>
                          <a:cs typeface="Times New Roman" pitchFamily="18" charset="0"/>
                        </a:rPr>
                        <m:t>𝑦</m:t>
                      </m:r>
                      <m:r>
                        <a:rPr lang="en-US" sz="2600" b="0" i="1" smtClean="0">
                          <a:latin typeface="Cambria Math"/>
                          <a:cs typeface="Times New Roman" pitchFamily="18" charset="0"/>
                        </a:rPr>
                        <m:t>+3</m:t>
                      </m:r>
                      <m:r>
                        <a:rPr lang="en-US" sz="2600" b="0" i="1" smtClean="0">
                          <a:latin typeface="Cambria Math"/>
                          <a:cs typeface="Times New Roman" pitchFamily="18" charset="0"/>
                        </a:rPr>
                        <m:t>𝑥</m:t>
                      </m:r>
                      <m:sSup>
                        <m:sSupPr>
                          <m:ctrlPr>
                            <a:rPr lang="en-US" sz="26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2600" b="0" i="1" smtClean="0">
                              <a:latin typeface="Cambria Math"/>
                              <a:cs typeface="Times New Roman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US" sz="2600" b="0" i="1" smtClean="0">
                              <a:latin typeface="Cambria Math"/>
                              <a:cs typeface="Times New Roman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sz="2600" b="0" i="1" smtClean="0">
                          <a:latin typeface="Cambria Math"/>
                          <a:cs typeface="Times New Roman" pitchFamily="18" charset="0"/>
                        </a:rPr>
                        <m:t>−6</m:t>
                      </m:r>
                      <m:sSup>
                        <m:sSupPr>
                          <m:ctrlPr>
                            <a:rPr lang="en-US" sz="26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2600" b="0" i="1" smtClean="0">
                              <a:latin typeface="Cambria Math"/>
                              <a:cs typeface="Times New Roman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2600" b="0" i="1" smtClean="0">
                              <a:latin typeface="Cambria Math"/>
                              <a:cs typeface="Times New Roman" pitchFamily="18" charset="0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US" sz="26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2600" b="0" i="1" smtClean="0">
                              <a:latin typeface="Cambria Math"/>
                              <a:cs typeface="Times New Roman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US" sz="2600" b="0" i="1" smtClean="0">
                              <a:latin typeface="Cambria Math"/>
                              <a:cs typeface="Times New Roman" pitchFamily="18" charset="0"/>
                            </a:rPr>
                            <m:t>2</m:t>
                          </m:r>
                        </m:sup>
                      </m:sSup>
                    </m:oMath>
                  </a14:m>
                  <a:endParaRPr lang="en-US" sz="26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2" name="TextBox 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8600" y="1800225"/>
                  <a:ext cx="8700838" cy="492443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 l="-1261" t="-11111" b="-2963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5" name="TextBox 4"/>
          <p:cNvSpPr txBox="1"/>
          <p:nvPr/>
        </p:nvSpPr>
        <p:spPr>
          <a:xfrm>
            <a:off x="381000" y="2590800"/>
            <a:ext cx="152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giải: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297858" y="3429000"/>
                <a:ext cx="7388942" cy="5734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>
                    <a:latin typeface="Times New Roman" pitchFamily="18" charset="0"/>
                    <a:cs typeface="Times New Roman" pitchFamily="18" charset="0"/>
                  </a:rPr>
                  <a:t>Ta có: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/>
                        <a:cs typeface="Times New Roman" pitchFamily="18" charset="0"/>
                      </a:rPr>
                      <m:t>𝐴</m:t>
                    </m:r>
                    <m:r>
                      <a:rPr lang="en-US" sz="3200" b="0" i="1" smtClean="0">
                        <a:latin typeface="Cambria Math"/>
                        <a:cs typeface="Times New Roman" pitchFamily="18" charset="0"/>
                      </a:rPr>
                      <m:t>=</m:t>
                    </m:r>
                    <m:d>
                      <m:d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/>
                            <a:cs typeface="Times New Roman" pitchFamily="18" charset="0"/>
                          </a:rPr>
                          <m:t>9</m:t>
                        </m:r>
                        <m:sSup>
                          <m:sSupPr>
                            <m:ctrlPr>
                              <a:rPr lang="en-US" sz="28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latin typeface="Cambria Math"/>
                                <a:cs typeface="Times New Roman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2800" i="1">
                                <a:latin typeface="Cambria Math"/>
                                <a:cs typeface="Times New Roman" pitchFamily="18" charset="0"/>
                              </a:rPr>
                              <m:t>3</m:t>
                            </m:r>
                          </m:sup>
                        </m:sSup>
                        <m:r>
                          <a:rPr lang="en-US" sz="2800" i="1">
                            <a:latin typeface="Cambria Math"/>
                            <a:cs typeface="Times New Roman" pitchFamily="18" charset="0"/>
                          </a:rPr>
                          <m:t>𝑦</m:t>
                        </m:r>
                        <m:r>
                          <a:rPr lang="en-US" sz="2800" i="1">
                            <a:latin typeface="Cambria Math"/>
                            <a:cs typeface="Times New Roman" pitchFamily="18" charset="0"/>
                          </a:rPr>
                          <m:t>+3</m:t>
                        </m:r>
                        <m:r>
                          <a:rPr lang="en-US" sz="2800" i="1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  <m:sSup>
                          <m:sSupPr>
                            <m:ctrlPr>
                              <a:rPr lang="en-US" sz="28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latin typeface="Cambria Math"/>
                                <a:cs typeface="Times New Roman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en-US" sz="2800" i="1">
                                <a:latin typeface="Cambria Math"/>
                                <a:cs typeface="Times New Roman" pitchFamily="18" charset="0"/>
                              </a:rPr>
                              <m:t>3</m:t>
                            </m:r>
                          </m:sup>
                        </m:sSup>
                        <m:r>
                          <a:rPr lang="en-US" sz="2800" i="1">
                            <a:latin typeface="Cambria Math"/>
                            <a:cs typeface="Times New Roman" pitchFamily="18" charset="0"/>
                          </a:rPr>
                          <m:t>−6</m:t>
                        </m:r>
                        <m:sSup>
                          <m:sSupPr>
                            <m:ctrlPr>
                              <a:rPr lang="en-US" sz="28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latin typeface="Cambria Math"/>
                                <a:cs typeface="Times New Roman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2800" i="1">
                                <a:latin typeface="Cambria Math"/>
                                <a:cs typeface="Times New Roman" pitchFamily="18" charset="0"/>
                              </a:rPr>
                              <m:t>2</m:t>
                            </m:r>
                          </m:sup>
                        </m:sSup>
                        <m:sSup>
                          <m:sSupPr>
                            <m:ctrlPr>
                              <a:rPr lang="en-US" sz="28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latin typeface="Cambria Math"/>
                                <a:cs typeface="Times New Roman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en-US" sz="2800" i="1">
                                <a:latin typeface="Cambria Math"/>
                                <a:cs typeface="Times New Roman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en-US" sz="2800" b="0" i="1" smtClean="0">
                        <a:latin typeface="Cambria Math"/>
                        <a:cs typeface="Times New Roman" pitchFamily="18" charset="0"/>
                      </a:rPr>
                      <m:t>:(−3</m:t>
                    </m:r>
                    <m:r>
                      <a:rPr lang="en-US" sz="2800" b="0" i="1" smtClean="0">
                        <a:latin typeface="Cambria Math"/>
                        <a:cs typeface="Times New Roman" pitchFamily="18" charset="0"/>
                      </a:rPr>
                      <m:t>𝑥𝑦</m:t>
                    </m:r>
                    <m:r>
                      <a:rPr lang="en-US" sz="2800" b="0" i="1" smtClean="0">
                        <a:latin typeface="Cambria Math"/>
                        <a:cs typeface="Times New Roman" pitchFamily="18" charset="0"/>
                      </a:rPr>
                      <m:t>)</m:t>
                    </m:r>
                  </m:oMath>
                </a14:m>
                <a:endParaRPr lang="en-US" sz="280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7858" y="3429000"/>
                <a:ext cx="7388942" cy="573427"/>
              </a:xfrm>
              <a:prstGeom prst="rect">
                <a:avLst/>
              </a:prstGeom>
              <a:blipFill rotWithShape="1">
                <a:blip r:embed="rId3"/>
                <a:stretch>
                  <a:fillRect l="-1733" t="-3191" b="-265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71168" y="4343400"/>
                <a:ext cx="8163232" cy="4924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600" b="0" i="1" smtClean="0">
                        <a:latin typeface="Cambria Math"/>
                        <a:cs typeface="Times New Roman" pitchFamily="18" charset="0"/>
                      </a:rPr>
                      <m:t>𝐴</m:t>
                    </m:r>
                    <m:r>
                      <a:rPr lang="en-US" sz="2600" b="0" i="1" smtClean="0">
                        <a:latin typeface="Cambria Math"/>
                        <a:cs typeface="Times New Roman" pitchFamily="18" charset="0"/>
                      </a:rPr>
                      <m:t>=</m:t>
                    </m:r>
                  </m:oMath>
                </a14:m>
                <a:r>
                  <a:rPr lang="en-US" sz="2600"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00" b="0" i="0" smtClean="0">
                        <a:latin typeface="Cambria Math"/>
                        <a:cs typeface="Times New Roman" pitchFamily="18" charset="0"/>
                      </a:rPr>
                      <m:t>(</m:t>
                    </m:r>
                    <m:r>
                      <a:rPr lang="en-US" sz="2600" i="1">
                        <a:latin typeface="Cambria Math"/>
                        <a:cs typeface="Times New Roman" pitchFamily="18" charset="0"/>
                      </a:rPr>
                      <m:t>9</m:t>
                    </m:r>
                    <m:sSup>
                      <m:sSupPr>
                        <m:ctrlPr>
                          <a:rPr lang="en-US" sz="26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600" i="1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600" i="1">
                            <a:latin typeface="Cambria Math"/>
                            <a:cs typeface="Times New Roman" pitchFamily="18" charset="0"/>
                          </a:rPr>
                          <m:t>3</m:t>
                        </m:r>
                      </m:sup>
                    </m:sSup>
                    <m:r>
                      <a:rPr lang="en-US" sz="2600" i="1">
                        <a:latin typeface="Cambria Math"/>
                        <a:cs typeface="Times New Roman" pitchFamily="18" charset="0"/>
                      </a:rPr>
                      <m:t>𝑦</m:t>
                    </m:r>
                    <m:r>
                      <a:rPr lang="en-US" sz="2600" i="1">
                        <a:latin typeface="Cambria Math"/>
                        <a:cs typeface="Times New Roman" pitchFamily="18" charset="0"/>
                      </a:rPr>
                      <m:t>:−3</m:t>
                    </m:r>
                    <m:r>
                      <a:rPr lang="en-US" sz="2600" i="1">
                        <a:latin typeface="Cambria Math"/>
                        <a:cs typeface="Times New Roman" pitchFamily="18" charset="0"/>
                      </a:rPr>
                      <m:t>𝑥𝑦</m:t>
                    </m:r>
                    <m:r>
                      <a:rPr lang="en-US" sz="2600" i="1">
                        <a:latin typeface="Cambria Math"/>
                        <a:cs typeface="Times New Roman" pitchFamily="18" charset="0"/>
                      </a:rPr>
                      <m:t>)+(3</m:t>
                    </m:r>
                    <m:r>
                      <a:rPr lang="en-US" sz="2600" i="1">
                        <a:latin typeface="Cambria Math"/>
                        <a:cs typeface="Times New Roman" pitchFamily="18" charset="0"/>
                      </a:rPr>
                      <m:t>𝑥</m:t>
                    </m:r>
                    <m:sSup>
                      <m:sSupPr>
                        <m:ctrlPr>
                          <a:rPr lang="en-US" sz="26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600" i="1">
                            <a:latin typeface="Cambria Math"/>
                            <a:cs typeface="Times New Roman" pitchFamily="18" charset="0"/>
                          </a:rPr>
                          <m:t>𝑦</m:t>
                        </m:r>
                      </m:e>
                      <m:sup>
                        <m:r>
                          <a:rPr lang="en-US" sz="2600" i="1">
                            <a:latin typeface="Cambria Math"/>
                            <a:cs typeface="Times New Roman" pitchFamily="18" charset="0"/>
                          </a:rPr>
                          <m:t>3</m:t>
                        </m:r>
                      </m:sup>
                    </m:sSup>
                    <m:r>
                      <a:rPr lang="en-US" sz="2600" i="1">
                        <a:latin typeface="Cambria Math"/>
                        <a:cs typeface="Times New Roman" pitchFamily="18" charset="0"/>
                      </a:rPr>
                      <m:t>:−3</m:t>
                    </m:r>
                    <m:r>
                      <a:rPr lang="en-US" sz="2600" i="1">
                        <a:latin typeface="Cambria Math"/>
                        <a:cs typeface="Times New Roman" pitchFamily="18" charset="0"/>
                      </a:rPr>
                      <m:t>𝑥𝑦</m:t>
                    </m:r>
                    <m:r>
                      <a:rPr lang="en-US" sz="2600" i="1">
                        <a:latin typeface="Cambria Math"/>
                        <a:cs typeface="Times New Roman" pitchFamily="18" charset="0"/>
                      </a:rPr>
                      <m:t>)+(−6</m:t>
                    </m:r>
                    <m:sSup>
                      <m:sSupPr>
                        <m:ctrlPr>
                          <a:rPr lang="en-US" sz="26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600" i="1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600" i="1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US" sz="26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600" i="1">
                            <a:latin typeface="Cambria Math"/>
                            <a:cs typeface="Times New Roman" pitchFamily="18" charset="0"/>
                          </a:rPr>
                          <m:t>𝑦</m:t>
                        </m:r>
                      </m:e>
                      <m:sup>
                        <m:r>
                          <a:rPr lang="en-US" sz="2600" i="1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sup>
                    </m:sSup>
                    <m:r>
                      <a:rPr lang="en-US" sz="2600" i="1">
                        <a:latin typeface="Cambria Math"/>
                        <a:cs typeface="Times New Roman" pitchFamily="18" charset="0"/>
                      </a:rPr>
                      <m:t> :−3</m:t>
                    </m:r>
                    <m:r>
                      <a:rPr lang="en-US" sz="2600" i="1">
                        <a:latin typeface="Cambria Math"/>
                        <a:cs typeface="Times New Roman" pitchFamily="18" charset="0"/>
                      </a:rPr>
                      <m:t>𝑥𝑦</m:t>
                    </m:r>
                    <m:r>
                      <a:rPr lang="en-US" sz="2600" i="1">
                        <a:latin typeface="Cambria Math"/>
                        <a:cs typeface="Times New Roman" pitchFamily="18" charset="0"/>
                      </a:rPr>
                      <m:t>) </m:t>
                    </m:r>
                  </m:oMath>
                </a14:m>
                <a:endParaRPr lang="en-US" sz="260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168" y="4343400"/>
                <a:ext cx="8163232" cy="492443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81000" y="4917757"/>
                <a:ext cx="3886200" cy="4924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600" b="0" i="1" smtClean="0">
                        <a:latin typeface="Cambria Math"/>
                        <a:cs typeface="Times New Roman" pitchFamily="18" charset="0"/>
                      </a:rPr>
                      <m:t>𝐴</m:t>
                    </m:r>
                    <m:r>
                      <a:rPr lang="en-US" sz="2600" b="0" i="1" smtClean="0">
                        <a:latin typeface="Cambria Math"/>
                        <a:cs typeface="Times New Roman" pitchFamily="18" charset="0"/>
                      </a:rPr>
                      <m:t>=</m:t>
                    </m:r>
                  </m:oMath>
                </a14:m>
                <a:r>
                  <a:rPr lang="en-US" sz="2600"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00" i="1">
                        <a:latin typeface="Cambria Math"/>
                        <a:cs typeface="Times New Roman" pitchFamily="18" charset="0"/>
                      </a:rPr>
                      <m:t>−3</m:t>
                    </m:r>
                    <m:sSup>
                      <m:sSupPr>
                        <m:ctrlPr>
                          <a:rPr lang="en-US" sz="260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600" i="1" smtClean="0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600" i="1" smtClean="0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sup>
                    </m:sSup>
                    <m:r>
                      <a:rPr lang="en-US" sz="2600" b="0" i="1" smtClean="0">
                        <a:latin typeface="Cambria Math"/>
                        <a:cs typeface="Times New Roman" pitchFamily="18" charset="0"/>
                      </a:rPr>
                      <m:t> −3</m:t>
                    </m:r>
                    <m:sSup>
                      <m:sSupPr>
                        <m:ctrlPr>
                          <a:rPr lang="en-US" sz="26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latin typeface="Cambria Math"/>
                            <a:cs typeface="Times New Roman" pitchFamily="18" charset="0"/>
                          </a:rPr>
                          <m:t>𝑦</m:t>
                        </m:r>
                      </m:e>
                      <m:sup>
                        <m:r>
                          <a:rPr lang="en-US" sz="2600" b="0" i="1" smtClean="0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sup>
                    </m:sSup>
                    <m:r>
                      <a:rPr lang="en-US" sz="2600" i="1">
                        <a:latin typeface="Cambria Math"/>
                        <a:cs typeface="Times New Roman" pitchFamily="18" charset="0"/>
                      </a:rPr>
                      <m:t>+</m:t>
                    </m:r>
                    <m:r>
                      <a:rPr lang="en-US" sz="2600" b="0" i="1" smtClean="0">
                        <a:latin typeface="Cambria Math"/>
                        <a:cs typeface="Times New Roman" pitchFamily="18" charset="0"/>
                      </a:rPr>
                      <m:t>2</m:t>
                    </m:r>
                    <m:r>
                      <a:rPr lang="en-US" sz="2600" b="0" i="1" smtClean="0">
                        <a:latin typeface="Cambria Math"/>
                        <a:cs typeface="Times New Roman" pitchFamily="18" charset="0"/>
                      </a:rPr>
                      <m:t>𝑥𝑦</m:t>
                    </m:r>
                    <m:r>
                      <a:rPr lang="en-US" sz="2600" i="1">
                        <a:latin typeface="Cambria Math"/>
                        <a:cs typeface="Times New Roman" pitchFamily="18" charset="0"/>
                      </a:rPr>
                      <m:t> </m:t>
                    </m:r>
                  </m:oMath>
                </a14:m>
                <a:endParaRPr lang="en-US" sz="260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000" y="4917757"/>
                <a:ext cx="3886200" cy="492443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97661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6-Point Star 1"/>
          <p:cNvSpPr/>
          <p:nvPr/>
        </p:nvSpPr>
        <p:spPr>
          <a:xfrm>
            <a:off x="355600" y="2438400"/>
            <a:ext cx="2768600" cy="2819400"/>
          </a:xfrm>
          <a:prstGeom prst="star6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HƯỚNG DẪN VỀ NHÀ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81000" y="228600"/>
            <a:ext cx="8458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BÀI 5: PHÉP CHIA ĐA THỨC CHO ĐƠN THỨC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70300" y="1530002"/>
            <a:ext cx="4559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>
                <a:latin typeface="+mj-lt"/>
              </a:rPr>
              <a:t>- 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Xem</a:t>
            </a:r>
            <a:r>
              <a:rPr lang="vi-VN" sz="2800">
                <a:latin typeface="+mj-lt"/>
              </a:rPr>
              <a:t> lại toàn bộ nội dung bài đã học</a:t>
            </a:r>
            <a:r>
              <a:rPr lang="vi-VN"/>
              <a:t>.</a:t>
            </a: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657600" y="2514600"/>
            <a:ext cx="51816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>
                <a:latin typeface="+mj-lt"/>
              </a:rPr>
              <a:t>- Nắm được quy tắc chia đơn thức cho đơn thức, chia đa thức cho đa thức</a:t>
            </a:r>
            <a:endParaRPr lang="en-US" sz="2800">
              <a:latin typeface="+mj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591621" y="3962400"/>
            <a:ext cx="547617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>
                <a:latin typeface="+mj-lt"/>
              </a:rPr>
              <a:t>- Làm các bài tập 1.31 SGK trang 24</a:t>
            </a:r>
            <a:endParaRPr lang="en-US" sz="2800">
              <a:latin typeface="+mj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657600" y="4648200"/>
            <a:ext cx="52838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>
                <a:latin typeface="+mj-lt"/>
              </a:rPr>
              <a:t>- Chuẩn bị tiết sau luyện tập chung.</a:t>
            </a:r>
            <a:endParaRPr lang="en-US" sz="280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98095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1000" y="228600"/>
            <a:ext cx="8458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BÀI 5: PHÉP CHIA ĐA THỨC CHO ĐƠN THỨC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4900" y="1028700"/>
            <a:ext cx="4000500" cy="209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09600" y="1079242"/>
                <a:ext cx="4114800" cy="50167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200">
                    <a:latin typeface="Times New Roman" pitchFamily="18" charset="0"/>
                    <a:cs typeface="Times New Roman" pitchFamily="18" charset="0"/>
                  </a:rPr>
                  <a:t>Cho hai khối hộp chữ nhật: khối hộp thứ nhất có ba kích thước là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/>
                      </a:rPr>
                      <m:t>𝑥</m:t>
                    </m:r>
                    <m:r>
                      <a:rPr lang="en-US" sz="3200" b="0" i="1" smtClean="0">
                        <a:latin typeface="Cambria Math"/>
                      </a:rPr>
                      <m:t>, 2</m:t>
                    </m:r>
                    <m:r>
                      <a:rPr lang="en-US" sz="3200" b="0" i="1" smtClean="0">
                        <a:latin typeface="Cambria Math"/>
                      </a:rPr>
                      <m:t>𝑥</m:t>
                    </m:r>
                  </m:oMath>
                </a14:m>
                <a:r>
                  <a:rPr lang="en-US" sz="3200">
                    <a:latin typeface="Times New Roman" pitchFamily="18" charset="0"/>
                    <a:cs typeface="Times New Roman" pitchFamily="18" charset="0"/>
                  </a:rPr>
                  <a:t> và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/>
                      </a:rPr>
                      <m:t>3</m:t>
                    </m:r>
                    <m:r>
                      <a:rPr lang="en-US" sz="3200" b="0" i="1" smtClean="0">
                        <a:latin typeface="Cambria Math"/>
                      </a:rPr>
                      <m:t>𝑦</m:t>
                    </m:r>
                    <m:r>
                      <a:rPr lang="en-US" sz="3200" b="0" i="1" smtClean="0">
                        <a:latin typeface="Cambria Math"/>
                      </a:rPr>
                      <m:t>;</m:t>
                    </m:r>
                  </m:oMath>
                </a14:m>
                <a:r>
                  <a:rPr lang="en-US" sz="3200">
                    <a:latin typeface="Times New Roman" pitchFamily="18" charset="0"/>
                    <a:cs typeface="Times New Roman" pitchFamily="18" charset="0"/>
                  </a:rPr>
                  <a:t> khối hộp thứ hai có diện tích đáy là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/>
                      </a:rPr>
                      <m:t>2</m:t>
                    </m:r>
                    <m:r>
                      <a:rPr lang="en-US" sz="3200" b="0" i="1" smtClean="0">
                        <a:latin typeface="Cambria Math"/>
                      </a:rPr>
                      <m:t>𝑥𝑦</m:t>
                    </m:r>
                  </m:oMath>
                </a14:m>
                <a:r>
                  <a:rPr lang="en-US" sz="3200">
                    <a:latin typeface="Times New Roman" pitchFamily="18" charset="0"/>
                    <a:cs typeface="Times New Roman" pitchFamily="18" charset="0"/>
                  </a:rPr>
                  <a:t>. Tính chiều cao (cạnh bên) của khối hộp thứ hai, biết rằng hai khối hộp có cùng thể tích.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1079242"/>
                <a:ext cx="4114800" cy="5016758"/>
              </a:xfrm>
              <a:prstGeom prst="rect">
                <a:avLst/>
              </a:prstGeom>
              <a:blipFill rotWithShape="1">
                <a:blip r:embed="rId3"/>
                <a:stretch>
                  <a:fillRect l="-3704" t="-1701" r="-3704" b="-29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512818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1000" y="228600"/>
            <a:ext cx="8458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BÀI 5: PHÉP CHIA ĐA THỨC CHO ĐƠN THỨC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349045" y="838200"/>
            <a:ext cx="8794955" cy="3108543"/>
            <a:chOff x="349045" y="1046023"/>
            <a:chExt cx="8794955" cy="3108543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43500" y="1143000"/>
              <a:ext cx="4000500" cy="20955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TextBox 4"/>
                <p:cNvSpPr txBox="1"/>
                <p:nvPr/>
              </p:nvSpPr>
              <p:spPr>
                <a:xfrm>
                  <a:off x="349045" y="1046023"/>
                  <a:ext cx="4800600" cy="310854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just"/>
                  <a:r>
                    <a:rPr lang="en-US" sz="2800">
                      <a:latin typeface="Times New Roman" pitchFamily="18" charset="0"/>
                      <a:cs typeface="Times New Roman" pitchFamily="18" charset="0"/>
                    </a:rPr>
                    <a:t>Cho hai khối hộp chữ nhật: khối hộp thứ nhất có ba kích thước là </a:t>
                  </a:r>
                  <a14:m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𝑥</m:t>
                      </m:r>
                      <m:r>
                        <a:rPr lang="en-US" sz="2800" b="0" i="1" smtClean="0">
                          <a:latin typeface="Cambria Math"/>
                        </a:rPr>
                        <m:t>, 2</m:t>
                      </m:r>
                      <m:r>
                        <a:rPr lang="en-US" sz="2800" b="0" i="1" smtClean="0">
                          <a:latin typeface="Cambria Math"/>
                        </a:rPr>
                        <m:t>𝑥</m:t>
                      </m:r>
                    </m:oMath>
                  </a14:m>
                  <a:r>
                    <a:rPr lang="en-US" sz="2800">
                      <a:latin typeface="Times New Roman" pitchFamily="18" charset="0"/>
                      <a:cs typeface="Times New Roman" pitchFamily="18" charset="0"/>
                    </a:rPr>
                    <a:t> và </a:t>
                  </a:r>
                  <a14:m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3</m:t>
                      </m:r>
                      <m:r>
                        <a:rPr lang="en-US" sz="2800" b="0" i="1" smtClean="0">
                          <a:latin typeface="Cambria Math"/>
                        </a:rPr>
                        <m:t>𝑦</m:t>
                      </m:r>
                      <m:r>
                        <a:rPr lang="en-US" sz="2800" b="0" i="1" smtClean="0">
                          <a:latin typeface="Cambria Math"/>
                        </a:rPr>
                        <m:t>;</m:t>
                      </m:r>
                    </m:oMath>
                  </a14:m>
                  <a:r>
                    <a:rPr lang="en-US" sz="2800">
                      <a:latin typeface="Times New Roman" pitchFamily="18" charset="0"/>
                      <a:cs typeface="Times New Roman" pitchFamily="18" charset="0"/>
                    </a:rPr>
                    <a:t> khối hộp thứ hai có diện tích đáy là </a:t>
                  </a:r>
                  <a14:m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2</m:t>
                      </m:r>
                      <m:r>
                        <a:rPr lang="en-US" sz="2800" b="0" i="1" smtClean="0">
                          <a:latin typeface="Cambria Math"/>
                        </a:rPr>
                        <m:t>𝑥𝑦</m:t>
                      </m:r>
                    </m:oMath>
                  </a14:m>
                  <a:r>
                    <a:rPr lang="en-US" sz="2800">
                      <a:latin typeface="Times New Roman" pitchFamily="18" charset="0"/>
                      <a:cs typeface="Times New Roman" pitchFamily="18" charset="0"/>
                    </a:rPr>
                    <a:t>. Tính chiều cao (cạnh bên) của khối hộp thứ hai, biết rằng hai khối hộp có cùng thể tích.</a:t>
                  </a:r>
                </a:p>
              </p:txBody>
            </p:sp>
          </mc:Choice>
          <mc:Fallback xmlns="">
            <p:sp>
              <p:nvSpPr>
                <p:cNvPr id="5" name="TextBox 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9045" y="1046023"/>
                  <a:ext cx="4800600" cy="3108543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 l="-2538" t="-1961" r="-2538" b="-451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" name="Explosion 2 3"/>
          <p:cNvSpPr/>
          <p:nvPr/>
        </p:nvSpPr>
        <p:spPr>
          <a:xfrm>
            <a:off x="1174955" y="3429000"/>
            <a:ext cx="6978445" cy="3286772"/>
          </a:xfrm>
          <a:prstGeom prst="irregularSeal2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Để giải quyết bài toán trên là làm như thế nào?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49045" y="4201180"/>
                <a:ext cx="818535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>
                    <a:latin typeface="Times New Roman" pitchFamily="18" charset="0"/>
                    <a:cs typeface="Times New Roman" pitchFamily="18" charset="0"/>
                  </a:rPr>
                  <a:t>- Thể tích khối hộp thứ nhất là: 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𝑥</m:t>
                    </m:r>
                    <m:r>
                      <a:rPr lang="en-US" sz="2800" b="0" i="1" smtClean="0">
                        <a:latin typeface="Cambria Math"/>
                      </a:rPr>
                      <m:t> . 2</m:t>
                    </m:r>
                    <m:r>
                      <a:rPr lang="en-US" sz="2800" b="0" i="1" smtClean="0">
                        <a:latin typeface="Cambria Math"/>
                      </a:rPr>
                      <m:t>𝑥</m:t>
                    </m:r>
                    <m:r>
                      <a:rPr lang="en-US" sz="2800" b="0" i="1" smtClean="0">
                        <a:latin typeface="Cambria Math"/>
                      </a:rPr>
                      <m:t> . 3</m:t>
                    </m:r>
                    <m:r>
                      <a:rPr lang="en-US" sz="2800" b="0" i="1" smtClean="0">
                        <a:latin typeface="Cambria Math"/>
                      </a:rPr>
                      <m:t>𝑦</m:t>
                    </m:r>
                    <m:r>
                      <a:rPr lang="en-US" sz="2800" b="0" i="1" smtClean="0">
                        <a:latin typeface="Cambria Math"/>
                      </a:rPr>
                      <m:t>=6 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latin typeface="Cambria Math"/>
                      </a:rPr>
                      <m:t>𝑦</m:t>
                    </m:r>
                  </m:oMath>
                </a14:m>
                <a:endParaRPr lang="en-US" sz="280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045" y="4201180"/>
                <a:ext cx="8185355" cy="523220"/>
              </a:xfrm>
              <a:prstGeom prst="rect">
                <a:avLst/>
              </a:prstGeom>
              <a:blipFill rotWithShape="1">
                <a:blip r:embed="rId4"/>
                <a:stretch>
                  <a:fillRect l="-1489" t="-11628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01444" y="4760893"/>
                <a:ext cx="8185355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>
                    <a:latin typeface="Times New Roman" pitchFamily="18" charset="0"/>
                    <a:cs typeface="Times New Roman" pitchFamily="18" charset="0"/>
                  </a:rPr>
                  <a:t>- Vì hai khối hộp có cùng thể tích nên khối hộp thứ hai có thể tích là: </a:t>
                </a:r>
                <a14:m>
                  <m:oMath xmlns:m="http://schemas.openxmlformats.org/officeDocument/2006/math">
                    <m:r>
                      <a:rPr lang="en-US" sz="2800" b="0" i="0" smtClean="0">
                        <a:latin typeface="Cambria Math"/>
                      </a:rPr>
                      <m:t>6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latin typeface="Cambria Math"/>
                      </a:rPr>
                      <m:t>𝑦</m:t>
                    </m:r>
                  </m:oMath>
                </a14:m>
                <a:endParaRPr lang="en-US" sz="280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444" y="4760893"/>
                <a:ext cx="8185355" cy="954107"/>
              </a:xfrm>
              <a:prstGeom prst="rect">
                <a:avLst/>
              </a:prstGeom>
              <a:blipFill rotWithShape="1">
                <a:blip r:embed="rId5"/>
                <a:stretch>
                  <a:fillRect l="-1489" t="-6369" r="-74" b="-165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75187" y="5675293"/>
                <a:ext cx="8185355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>
                    <a:latin typeface="Times New Roman" pitchFamily="18" charset="0"/>
                    <a:cs typeface="Times New Roman" pitchFamily="18" charset="0"/>
                  </a:rPr>
                  <a:t>- Vậy, muốn tính chiều cao (cạnh bên) của khối hộp thứ hai thì ta chỉ cần chia </a:t>
                </a:r>
                <a14:m>
                  <m:oMath xmlns:m="http://schemas.openxmlformats.org/officeDocument/2006/math">
                    <m:r>
                      <a:rPr lang="en-US" sz="2800" b="0" i="0" smtClean="0">
                        <a:latin typeface="Cambria Math"/>
                      </a:rPr>
                      <m:t>6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latin typeface="Cambria Math"/>
                      </a:rPr>
                      <m:t>𝑦</m:t>
                    </m:r>
                  </m:oMath>
                </a14:m>
                <a:r>
                  <a:rPr lang="en-US" sz="2800">
                    <a:latin typeface="Times New Roman" pitchFamily="18" charset="0"/>
                    <a:cs typeface="Times New Roman" pitchFamily="18" charset="0"/>
                  </a:rPr>
                  <a:t> cho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  <a:cs typeface="Times New Roman" pitchFamily="18" charset="0"/>
                      </a:rPr>
                      <m:t>2</m:t>
                    </m:r>
                    <m:r>
                      <a:rPr lang="en-US" sz="2800" b="0" i="1" smtClean="0">
                        <a:latin typeface="Cambria Math"/>
                        <a:cs typeface="Times New Roman" pitchFamily="18" charset="0"/>
                      </a:rPr>
                      <m:t>𝑥𝑦</m:t>
                    </m:r>
                  </m:oMath>
                </a14:m>
                <a:endParaRPr lang="en-US" sz="280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187" y="5675293"/>
                <a:ext cx="8185355" cy="954107"/>
              </a:xfrm>
              <a:prstGeom prst="rect">
                <a:avLst/>
              </a:prstGeom>
              <a:blipFill rotWithShape="1">
                <a:blip r:embed="rId6"/>
                <a:stretch>
                  <a:fillRect l="-1489" t="-6369" r="-1564" b="-165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46123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xit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 animBg="1"/>
      <p:bldP spid="4" grpId="2" animBg="1"/>
      <p:bldP spid="6" grpId="0"/>
      <p:bldP spid="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1000" y="228600"/>
            <a:ext cx="8458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BÀI 5: PHÉP CHIA ĐA THỨC CHO ĐƠN THỨC</a:t>
            </a:r>
          </a:p>
        </p:txBody>
      </p:sp>
      <p:sp>
        <p:nvSpPr>
          <p:cNvPr id="4" name="Oval Callout 3"/>
          <p:cNvSpPr/>
          <p:nvPr/>
        </p:nvSpPr>
        <p:spPr>
          <a:xfrm>
            <a:off x="2895600" y="1295400"/>
            <a:ext cx="6172200" cy="3657600"/>
          </a:xfrm>
          <a:prstGeom prst="wedgeEllipseCallout">
            <a:avLst>
              <a:gd name="adj1" fmla="val -59543"/>
              <a:gd name="adj2" fmla="val 202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Học xong bài này các em không những sẽ thực hiện được phép chia đó mà hơn nữa còn biết cách chia một đa thức cho một đơn thức</a:t>
            </a:r>
          </a:p>
        </p:txBody>
      </p:sp>
      <p:sp>
        <p:nvSpPr>
          <p:cNvPr id="5" name="AutoShape 2" descr="Hình ảnh Nữ Giáo Viên Giảng Dạy Hoạt Hình PNG , Giáo Viên, Hoạt Hình, Cô  Giáo PNG miễn phí tải tập tin PSDComment và Vecto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4" descr="Hình ảnh Nữ Giáo Viên Giảng Dạy Hoạt Hình PNG , Giáo Viên, Hoạt Hình, Cô  Giáo PNG miễn phí tải tập tin PSDComment và Vector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43" y="2209800"/>
            <a:ext cx="2272557" cy="2883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15731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6-Point Star 1"/>
          <p:cNvSpPr/>
          <p:nvPr/>
        </p:nvSpPr>
        <p:spPr>
          <a:xfrm>
            <a:off x="1409700" y="1066800"/>
            <a:ext cx="6400800" cy="4191000"/>
          </a:xfrm>
          <a:prstGeom prst="star6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HÌNH THÀNH KIẾNTHỨC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81000" y="228600"/>
            <a:ext cx="8458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BÀI 5: PHÉP CHIA ĐA THỨC CHO ĐƠN THỨC</a:t>
            </a:r>
          </a:p>
        </p:txBody>
      </p:sp>
    </p:spTree>
    <p:extLst>
      <p:ext uri="{BB962C8B-B14F-4D97-AF65-F5344CB8AC3E}">
        <p14:creationId xmlns:p14="http://schemas.microsoft.com/office/powerpoint/2010/main" val="8418125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1000" y="228600"/>
            <a:ext cx="8458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BÀI 5: PHÉP CHIA ĐA THỨC CHO ĐƠN THỨC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81000" y="751820"/>
            <a:ext cx="6553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atin typeface="Times New Roman" pitchFamily="18" charset="0"/>
                <a:cs typeface="Times New Roman" pitchFamily="18" charset="0"/>
              </a:rPr>
              <a:t>1. CHIA ĐƠN THỨC CHO ĐƠN THỨC</a:t>
            </a:r>
          </a:p>
        </p:txBody>
      </p:sp>
      <p:sp>
        <p:nvSpPr>
          <p:cNvPr id="2" name="Flowchart: Punched Tape 1"/>
          <p:cNvSpPr/>
          <p:nvPr/>
        </p:nvSpPr>
        <p:spPr>
          <a:xfrm>
            <a:off x="228600" y="1371600"/>
            <a:ext cx="2514600" cy="762000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latin typeface="Times New Roman" pitchFamily="18" charset="0"/>
                <a:cs typeface="Times New Roman" pitchFamily="18" charset="0"/>
              </a:rPr>
              <a:t>HOẠT ĐỘNG 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685800" y="2578654"/>
                <a:ext cx="7467600" cy="321254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vi-VN" sz="2800">
                    <a:latin typeface="+mj-lt"/>
                  </a:rPr>
                  <a:t>Hãy nhớ lại cách chia đơn thức cho đơn thức trong trường hợp chúng có cùng một biến và hoàn thành các yêu cầu sau:</a:t>
                </a:r>
              </a:p>
              <a:p>
                <a:r>
                  <a:rPr lang="vi-VN" sz="2800">
                    <a:latin typeface="+mj-lt"/>
                  </a:rPr>
                  <a:t>a) Thực hiện phép chia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6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latin typeface="Cambria Math"/>
                          </a:rPr>
                          <m:t>3</m:t>
                        </m:r>
                      </m:sup>
                    </m:sSup>
                    <m:r>
                      <a:rPr lang="en-US" sz="2800" b="0" i="1" smtClean="0">
                        <a:latin typeface="Cambria Math"/>
                      </a:rPr>
                      <m:t> :3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endParaRPr lang="vi-VN" sz="2800">
                  <a:latin typeface="+mj-lt"/>
                </a:endParaRPr>
              </a:p>
              <a:p>
                <a:r>
                  <a:rPr lang="vi-VN" sz="2800">
                    <a:latin typeface="+mj-lt"/>
                  </a:rPr>
                  <a:t>b) Với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𝑎</m:t>
                    </m:r>
                    <m:r>
                      <a:rPr lang="en-US" sz="2800" b="0" i="1" smtClean="0">
                        <a:latin typeface="Cambria Math"/>
                      </a:rPr>
                      <m:t>, </m:t>
                    </m:r>
                    <m:r>
                      <a:rPr lang="en-US" sz="2800" b="0" i="1" smtClean="0">
                        <a:latin typeface="Cambria Math"/>
                      </a:rPr>
                      <m:t>𝑏</m:t>
                    </m:r>
                    <m:r>
                      <a:rPr lang="en-US" sz="2800" b="0" i="1" smtClean="0">
                        <a:latin typeface="Cambria Math"/>
                      </a:rPr>
                      <m:t> ∈</m:t>
                    </m:r>
                    <m:r>
                      <a:rPr lang="en-US" sz="2800" b="0" i="1" smtClean="0">
                        <a:latin typeface="Cambria Math"/>
                        <a:ea typeface="Cambria Math"/>
                      </a:rPr>
                      <m:t>ℝ</m:t>
                    </m:r>
                  </m:oMath>
                </a14:m>
                <a:r>
                  <a:rPr lang="vi-VN" sz="2800">
                    <a:latin typeface="+mj-lt"/>
                  </a:rPr>
                  <a:t> và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𝑏</m:t>
                    </m:r>
                    <m:r>
                      <a:rPr lang="en-US" sz="2800" b="0" i="1" smtClean="0">
                        <a:latin typeface="Cambria Math"/>
                        <a:ea typeface="Cambria Math"/>
                      </a:rPr>
                      <m:t>≠0</m:t>
                    </m:r>
                  </m:oMath>
                </a14:m>
                <a:r>
                  <a:rPr lang="vi-VN" sz="2800">
                    <a:latin typeface="+mj-lt"/>
                  </a:rPr>
                  <a:t>;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𝑚</m:t>
                    </m:r>
                    <m:r>
                      <a:rPr lang="en-US" sz="2800" b="0" i="1" smtClean="0">
                        <a:latin typeface="Cambria Math"/>
                      </a:rPr>
                      <m:t>, </m:t>
                    </m:r>
                    <m:r>
                      <a:rPr lang="en-US" sz="2800" b="0" i="1" smtClean="0">
                        <a:latin typeface="Cambria Math"/>
                      </a:rPr>
                      <m:t>𝑛</m:t>
                    </m:r>
                    <m:r>
                      <a:rPr lang="en-US" sz="2800" b="0" i="1" smtClean="0">
                        <a:latin typeface="Cambria Math"/>
                      </a:rPr>
                      <m:t> ∈ </m:t>
                    </m:r>
                    <m:r>
                      <a:rPr lang="en-US" sz="2800" b="0" i="1" smtClean="0">
                        <a:latin typeface="Cambria Math"/>
                        <a:ea typeface="Cambria Math"/>
                      </a:rPr>
                      <m:t>ℕ</m:t>
                    </m:r>
                  </m:oMath>
                </a14:m>
                <a:r>
                  <a:rPr lang="vi-VN" sz="2800">
                    <a:latin typeface="+mj-lt"/>
                  </a:rPr>
                  <a:t> hãy cho biết:</a:t>
                </a:r>
              </a:p>
              <a:p>
                <a:r>
                  <a:rPr lang="vi-VN" sz="2800">
                    <a:latin typeface="+mj-lt"/>
                  </a:rPr>
                  <a:t>• Khi nào thì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𝑎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latin typeface="Cambria Math"/>
                          </a:rPr>
                          <m:t>𝑚</m:t>
                        </m:r>
                      </m:sup>
                    </m:sSup>
                  </m:oMath>
                </a14:m>
                <a:r>
                  <a:rPr lang="en-US" sz="2800">
                    <a:latin typeface="+mj-lt"/>
                  </a:rPr>
                  <a:t> </a:t>
                </a:r>
                <a:r>
                  <a:rPr lang="vi-VN" sz="2800">
                    <a:latin typeface="+mj-lt"/>
                  </a:rPr>
                  <a:t>chia hết cho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𝑏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latin typeface="Cambria Math"/>
                          </a:rPr>
                          <m:t>𝑛</m:t>
                        </m:r>
                      </m:sup>
                    </m:sSup>
                  </m:oMath>
                </a14:m>
                <a:endParaRPr lang="vi-VN" sz="2800">
                  <a:latin typeface="+mj-lt"/>
                </a:endParaRPr>
              </a:p>
              <a:p>
                <a:r>
                  <a:rPr lang="vi-VN" sz="2800">
                    <a:latin typeface="+mj-lt"/>
                  </a:rPr>
                  <a:t>• Nhắc lại cách thực hiện phép chia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𝑎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latin typeface="Cambria Math"/>
                          </a:rPr>
                          <m:t>𝑚</m:t>
                        </m:r>
                      </m:sup>
                    </m:sSup>
                    <m:r>
                      <a:rPr lang="en-US" sz="2800" b="0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vi-VN" sz="2800">
                    <a:latin typeface="+mj-lt"/>
                  </a:rPr>
                  <a:t> cho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𝑏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latin typeface="Cambria Math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vi-VN" sz="2800">
                    <a:latin typeface="+mj-lt"/>
                  </a:rPr>
                  <a:t>.</a:t>
                </a: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" y="2578654"/>
                <a:ext cx="7467600" cy="3212546"/>
              </a:xfrm>
              <a:prstGeom prst="rect">
                <a:avLst/>
              </a:prstGeom>
              <a:blipFill rotWithShape="1">
                <a:blip r:embed="rId2"/>
                <a:stretch>
                  <a:fillRect l="-1714" t="-1898" r="-1959" b="-11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802819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1000" y="228600"/>
            <a:ext cx="8458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BÀI 5: PHÉP CHIA ĐA THỨC CHO ĐƠN THỨC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81000" y="751820"/>
            <a:ext cx="6553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atin typeface="Times New Roman" pitchFamily="18" charset="0"/>
                <a:cs typeface="Times New Roman" pitchFamily="18" charset="0"/>
              </a:rPr>
              <a:t>1. CHIA ĐƠN THỨC CHO ĐƠN THỨC</a:t>
            </a:r>
          </a:p>
        </p:txBody>
      </p:sp>
      <p:sp>
        <p:nvSpPr>
          <p:cNvPr id="2" name="Flowchart: Punched Tape 1"/>
          <p:cNvSpPr/>
          <p:nvPr/>
        </p:nvSpPr>
        <p:spPr>
          <a:xfrm>
            <a:off x="228600" y="1371600"/>
            <a:ext cx="2514600" cy="762000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latin typeface="Times New Roman" pitchFamily="18" charset="0"/>
                <a:cs typeface="Times New Roman" pitchFamily="18" charset="0"/>
              </a:rPr>
              <a:t>HOẠT ĐỘNG 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685800" y="2578654"/>
                <a:ext cx="7467600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800">
                    <a:latin typeface="Times New Roman" pitchFamily="18" charset="0"/>
                    <a:cs typeface="Times New Roman" pitchFamily="18" charset="0"/>
                  </a:rPr>
                  <a:t>a) Ta có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6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latin typeface="Cambria Math"/>
                          </a:rPr>
                          <m:t>3</m:t>
                        </m:r>
                      </m:sup>
                    </m:sSup>
                    <m:r>
                      <a:rPr lang="en-US" sz="2800" b="0" i="1" smtClean="0">
                        <a:latin typeface="Cambria Math"/>
                      </a:rPr>
                      <m:t> :3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latin typeface="Cambria Math"/>
                      </a:rPr>
                      <m:t> =</m:t>
                    </m:r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/>
                          </a:rPr>
                          <m:t>6 :3</m:t>
                        </m:r>
                      </m:e>
                    </m:d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sz="2800" b="0" i="1" smtClean="0">
                                <a:latin typeface="Cambria Math"/>
                              </a:rPr>
                              <m:t>3</m:t>
                            </m:r>
                          </m:sup>
                        </m:sSup>
                        <m:r>
                          <a:rPr lang="en-US" sz="2800" b="0" i="1" smtClean="0">
                            <a:latin typeface="Cambria Math"/>
                          </a:rPr>
                          <m:t> : </m:t>
                        </m:r>
                        <m:sSup>
                          <m:sSup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sz="2800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en-US" sz="2800" b="0" i="1" smtClean="0">
                        <a:latin typeface="Cambria Math"/>
                      </a:rPr>
                      <m:t>=2</m:t>
                    </m:r>
                    <m:r>
                      <a:rPr lang="en-US" sz="2800" b="0" i="1" smtClean="0">
                        <a:latin typeface="Cambria Math"/>
                      </a:rPr>
                      <m:t>𝑥</m:t>
                    </m:r>
                  </m:oMath>
                </a14:m>
                <a:r>
                  <a:rPr lang="en-US" sz="280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" y="2578654"/>
                <a:ext cx="7467600" cy="523220"/>
              </a:xfrm>
              <a:prstGeom prst="rect">
                <a:avLst/>
              </a:prstGeom>
              <a:blipFill rotWithShape="1">
                <a:blip r:embed="rId2"/>
                <a:stretch>
                  <a:fillRect l="-1714" t="-11628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685800" y="3440972"/>
                <a:ext cx="7010400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800">
                    <a:latin typeface="Times New Roman" pitchFamily="18" charset="0"/>
                    <a:cs typeface="Times New Roman" pitchFamily="18" charset="0"/>
                  </a:rPr>
                  <a:t>b) Với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</a:rPr>
                      <m:t>𝑎</m:t>
                    </m:r>
                    <m:r>
                      <a:rPr lang="en-US" sz="2800" i="1">
                        <a:latin typeface="Cambria Math"/>
                      </a:rPr>
                      <m:t>, </m:t>
                    </m:r>
                    <m:r>
                      <a:rPr lang="en-US" sz="2800" i="1">
                        <a:latin typeface="Cambria Math"/>
                      </a:rPr>
                      <m:t>𝑏</m:t>
                    </m:r>
                    <m:r>
                      <a:rPr lang="en-US" sz="2800" i="1">
                        <a:latin typeface="Cambria Math"/>
                      </a:rPr>
                      <m:t> ∈</m:t>
                    </m:r>
                    <m:r>
                      <a:rPr lang="en-US" sz="2800" i="1">
                        <a:latin typeface="Cambria Math"/>
                        <a:ea typeface="Cambria Math"/>
                      </a:rPr>
                      <m:t>ℝ</m:t>
                    </m:r>
                  </m:oMath>
                </a14:m>
                <a:r>
                  <a:rPr lang="vi-VN" sz="2800">
                    <a:latin typeface="Times New Roman" pitchFamily="18" charset="0"/>
                    <a:cs typeface="Times New Roman" pitchFamily="18" charset="0"/>
                  </a:rPr>
                  <a:t> và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</a:rPr>
                      <m:t>𝑏</m:t>
                    </m:r>
                    <m:r>
                      <a:rPr lang="en-US" sz="2800" i="1">
                        <a:latin typeface="Cambria Math"/>
                        <a:ea typeface="Cambria Math"/>
                      </a:rPr>
                      <m:t>≠0</m:t>
                    </m:r>
                  </m:oMath>
                </a14:m>
                <a:r>
                  <a:rPr lang="vi-VN" sz="2800">
                    <a:latin typeface="Times New Roman" pitchFamily="18" charset="0"/>
                    <a:cs typeface="Times New Roman" pitchFamily="18" charset="0"/>
                  </a:rPr>
                  <a:t>;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</a:rPr>
                      <m:t>𝑚</m:t>
                    </m:r>
                    <m:r>
                      <a:rPr lang="en-US" sz="2800" i="1">
                        <a:latin typeface="Cambria Math"/>
                      </a:rPr>
                      <m:t>, </m:t>
                    </m:r>
                    <m:r>
                      <a:rPr lang="en-US" sz="2800" i="1">
                        <a:latin typeface="Cambria Math"/>
                      </a:rPr>
                      <m:t>𝑛</m:t>
                    </m:r>
                    <m:r>
                      <a:rPr lang="en-US" sz="2800" i="1">
                        <a:latin typeface="Cambria Math"/>
                      </a:rPr>
                      <m:t> ∈ </m:t>
                    </m:r>
                    <m:r>
                      <a:rPr lang="en-US" sz="2800" i="1">
                        <a:latin typeface="Cambria Math"/>
                        <a:ea typeface="Cambria Math"/>
                      </a:rPr>
                      <m:t>ℕ</m:t>
                    </m:r>
                  </m:oMath>
                </a14:m>
                <a:r>
                  <a:rPr lang="en-US" sz="2800">
                    <a:latin typeface="Times New Roman" pitchFamily="18" charset="0"/>
                    <a:cs typeface="Times New Roman" pitchFamily="18" charset="0"/>
                  </a:rPr>
                  <a:t>,</a:t>
                </a:r>
                <a:r>
                  <a:rPr lang="vi-VN" sz="280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>
                    <a:latin typeface="Times New Roman" pitchFamily="18" charset="0"/>
                    <a:cs typeface="Times New Roman" pitchFamily="18" charset="0"/>
                  </a:rPr>
                  <a:t>ta có:</a:t>
                </a: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" y="3440972"/>
                <a:ext cx="7010400" cy="523220"/>
              </a:xfrm>
              <a:prstGeom prst="rect">
                <a:avLst/>
              </a:prstGeom>
              <a:blipFill rotWithShape="1">
                <a:blip r:embed="rId3"/>
                <a:stretch>
                  <a:fillRect l="-1826" t="-11628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1371600" y="3972580"/>
                <a:ext cx="5638800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800">
                    <a:latin typeface="Times New Roman" pitchFamily="18" charset="0"/>
                    <a:cs typeface="Times New Roman" pitchFamily="18" charset="0"/>
                  </a:rPr>
                  <a:t>•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</a:rPr>
                      <m:t>𝑎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800" i="1">
                            <a:latin typeface="Cambria Math"/>
                          </a:rPr>
                          <m:t>𝑚</m:t>
                        </m:r>
                      </m:sup>
                    </m:sSup>
                  </m:oMath>
                </a14:m>
                <a:r>
                  <a:rPr lang="en-US" sz="280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vi-VN" sz="2800">
                    <a:latin typeface="Times New Roman" pitchFamily="18" charset="0"/>
                    <a:cs typeface="Times New Roman" pitchFamily="18" charset="0"/>
                  </a:rPr>
                  <a:t>chia hết cho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</a:rPr>
                      <m:t>𝑏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800" i="1">
                            <a:latin typeface="Cambria Math"/>
                          </a:rPr>
                          <m:t>𝑛</m:t>
                        </m:r>
                      </m:sup>
                    </m:sSup>
                    <m:r>
                      <a:rPr lang="en-US" sz="2800" i="1">
                        <a:latin typeface="Cambria Math"/>
                      </a:rPr>
                      <m:t> </m:t>
                    </m:r>
                  </m:oMath>
                </a14:m>
                <a:r>
                  <a:rPr lang="en-US" sz="2800">
                    <a:latin typeface="Times New Roman" pitchFamily="18" charset="0"/>
                    <a:cs typeface="Times New Roman" pitchFamily="18" charset="0"/>
                  </a:rPr>
                  <a:t> khi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</a:rPr>
                      <m:t>𝑚</m:t>
                    </m:r>
                    <m:r>
                      <a:rPr lang="en-US" sz="2800" i="1">
                        <a:latin typeface="Cambria Math"/>
                      </a:rPr>
                      <m:t> ≥</m:t>
                    </m:r>
                    <m:r>
                      <a:rPr lang="en-US" sz="2800" i="1">
                        <a:latin typeface="Cambria Math"/>
                        <a:ea typeface="Cambria Math"/>
                      </a:rPr>
                      <m:t>𝑛</m:t>
                    </m:r>
                  </m:oMath>
                </a14:m>
                <a:endParaRPr lang="en-US" sz="280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1600" y="3972580"/>
                <a:ext cx="5638800" cy="523220"/>
              </a:xfrm>
              <a:prstGeom prst="rect">
                <a:avLst/>
              </a:prstGeom>
              <a:blipFill rotWithShape="1">
                <a:blip r:embed="rId4"/>
                <a:stretch>
                  <a:fillRect l="-2162" t="-11628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1295400" y="4800600"/>
                <a:ext cx="7086600" cy="126117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800">
                    <a:latin typeface="Times New Roman" pitchFamily="18" charset="0"/>
                    <a:cs typeface="Times New Roman" pitchFamily="18" charset="0"/>
                  </a:rPr>
                  <a:t>• Thực hiện phép chia: </a:t>
                </a:r>
                <a:endParaRPr lang="en-US" sz="2800" i="1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</a:rPr>
                        <m:t>𝑎</m:t>
                      </m:r>
                      <m:sSup>
                        <m:sSup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i="1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sz="2800" i="1">
                              <a:latin typeface="Cambria Math"/>
                            </a:rPr>
                            <m:t>𝑚</m:t>
                          </m:r>
                        </m:sup>
                      </m:sSup>
                      <m:r>
                        <a:rPr lang="en-US" sz="2800" i="1">
                          <a:latin typeface="Cambria Math"/>
                        </a:rPr>
                        <m:t> :</m:t>
                      </m:r>
                      <m:r>
                        <a:rPr lang="en-US" sz="2800" i="1">
                          <a:latin typeface="Cambria Math"/>
                        </a:rPr>
                        <m:t>𝑏</m:t>
                      </m:r>
                      <m:sSup>
                        <m:sSup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i="1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sz="2800" i="1">
                              <a:latin typeface="Cambria Math"/>
                            </a:rPr>
                            <m:t>𝑛</m:t>
                          </m:r>
                        </m:sup>
                      </m:sSup>
                      <m:r>
                        <a:rPr lang="en-US" sz="2800" i="1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latin typeface="Cambria Math"/>
                            </a:rPr>
                            <m:t>𝑎</m:t>
                          </m:r>
                          <m:r>
                            <a:rPr lang="en-US" sz="2800" i="1">
                              <a:latin typeface="Cambria Math"/>
                            </a:rPr>
                            <m:t>:</m:t>
                          </m:r>
                          <m:r>
                            <a:rPr lang="en-US" sz="2800" i="1">
                              <a:latin typeface="Cambria Math"/>
                            </a:rPr>
                            <m:t>𝑏</m:t>
                          </m:r>
                        </m:e>
                      </m:d>
                      <m:d>
                        <m:d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2800" i="1">
                                  <a:latin typeface="Cambria Math"/>
                                </a:rPr>
                                <m:t>𝑚</m:t>
                              </m:r>
                            </m:sup>
                          </m:sSup>
                          <m:r>
                            <a:rPr lang="en-US" sz="2800" i="1">
                              <a:latin typeface="Cambria Math"/>
                            </a:rPr>
                            <m:t> :</m:t>
                          </m:r>
                          <m:sSup>
                            <m:sSup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2800" i="1">
                                  <a:latin typeface="Cambria Math"/>
                                </a:rPr>
                                <m:t>𝑛</m:t>
                              </m:r>
                            </m:sup>
                          </m:sSup>
                        </m:e>
                      </m:d>
                      <m:r>
                        <a:rPr lang="en-US" sz="2800" i="1">
                          <a:latin typeface="Cambria Math"/>
                        </a:rPr>
                        <m:t>= </m:t>
                      </m:r>
                      <m:f>
                        <m:f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i="1">
                              <a:latin typeface="Cambria Math"/>
                            </a:rPr>
                            <m:t>𝑎</m:t>
                          </m:r>
                        </m:num>
                        <m:den>
                          <m:r>
                            <a:rPr lang="en-US" sz="2800" i="1">
                              <a:latin typeface="Cambria Math"/>
                            </a:rPr>
                            <m:t>𝑏</m:t>
                          </m:r>
                        </m:den>
                      </m:f>
                      <m:r>
                        <a:rPr lang="en-US" sz="2800" i="1">
                          <a:latin typeface="Cambria Math"/>
                        </a:rPr>
                        <m:t> </m:t>
                      </m:r>
                      <m:sSup>
                        <m:sSup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i="1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sz="2800" i="1">
                              <a:latin typeface="Cambria Math"/>
                            </a:rPr>
                            <m:t>𝑚</m:t>
                          </m:r>
                          <m:r>
                            <a:rPr lang="en-US" sz="2800" i="1">
                              <a:latin typeface="Cambria Math"/>
                            </a:rPr>
                            <m:t>−</m:t>
                          </m:r>
                          <m:r>
                            <a:rPr lang="en-US" sz="2800" i="1">
                              <a:latin typeface="Cambria Math"/>
                            </a:rPr>
                            <m:t>𝑛</m:t>
                          </m:r>
                        </m:sup>
                      </m:sSup>
                      <m:r>
                        <a:rPr lang="en-US" sz="2800" i="1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en-US" sz="2800" i="1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5400" y="4800600"/>
                <a:ext cx="7086600" cy="1261179"/>
              </a:xfrm>
              <a:prstGeom prst="rect">
                <a:avLst/>
              </a:prstGeom>
              <a:blipFill rotWithShape="1">
                <a:blip r:embed="rId5"/>
                <a:stretch>
                  <a:fillRect l="-1807" t="-48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61957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/>
      <p:bldP spid="7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1000" y="228600"/>
            <a:ext cx="8458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BÀI 5: PHÉP CHIA ĐA THỨC CHO ĐƠN THỨC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81000" y="751820"/>
            <a:ext cx="6553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latin typeface="Times New Roman" pitchFamily="18" charset="0"/>
                <a:cs typeface="Times New Roman" pitchFamily="18" charset="0"/>
              </a:rPr>
              <a:t>1. CHIA ĐƠN THỨC CHO ĐƠN THỨC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609600" y="2362200"/>
                <a:ext cx="7772400" cy="278165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vi-VN" sz="2800">
                    <a:latin typeface="+mj-lt"/>
                  </a:rPr>
                  <a:t>Với mỗi trường hợp sau, hãy đoán xem đơn thức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𝐴</m:t>
                    </m:r>
                  </m:oMath>
                </a14:m>
                <a:r>
                  <a:rPr lang="vi-VN" sz="2800">
                    <a:latin typeface="+mj-lt"/>
                  </a:rPr>
                  <a:t> có chia hết cho đơn thức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𝐵</m:t>
                    </m:r>
                  </m:oMath>
                </a14:m>
                <a:r>
                  <a:rPr lang="vi-VN" sz="2800">
                    <a:latin typeface="+mj-lt"/>
                  </a:rPr>
                  <a:t> không; nếu chia hết, hãy tìm thương của phép chia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𝐴</m:t>
                    </m:r>
                  </m:oMath>
                </a14:m>
                <a:r>
                  <a:rPr lang="vi-VN" sz="2800">
                    <a:latin typeface="+mj-lt"/>
                  </a:rPr>
                  <a:t> cho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𝐵</m:t>
                    </m:r>
                  </m:oMath>
                </a14:m>
                <a:r>
                  <a:rPr lang="vi-VN" sz="2800">
                    <a:latin typeface="+mj-lt"/>
                  </a:rPr>
                  <a:t> và giải thích cách làm:</a:t>
                </a:r>
              </a:p>
              <a:p>
                <a:pPr algn="just"/>
                <a:r>
                  <a:rPr lang="vi-VN" sz="2800">
                    <a:latin typeface="+mj-lt"/>
                  </a:rPr>
                  <a:t>a)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𝐴</m:t>
                    </m:r>
                    <m:r>
                      <a:rPr lang="en-US" sz="2800" b="0" i="1" smtClean="0">
                        <a:latin typeface="Cambria Math"/>
                      </a:rPr>
                      <m:t>=6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latin typeface="Cambria Math"/>
                          </a:rPr>
                          <m:t>3</m:t>
                        </m:r>
                      </m:sup>
                    </m:sSup>
                    <m:r>
                      <a:rPr lang="en-US" sz="2800" b="0" i="1" smtClean="0">
                        <a:latin typeface="Cambria Math"/>
                      </a:rPr>
                      <m:t>𝑦</m:t>
                    </m:r>
                    <m:r>
                      <a:rPr lang="en-US" sz="2800" b="0" i="1" smtClean="0">
                        <a:latin typeface="Cambria Math"/>
                      </a:rPr>
                      <m:t>, </m:t>
                    </m:r>
                    <m:r>
                      <a:rPr lang="en-US" sz="2800" b="0" i="1" smtClean="0">
                        <a:latin typeface="Cambria Math"/>
                      </a:rPr>
                      <m:t>𝐵</m:t>
                    </m:r>
                    <m:r>
                      <a:rPr lang="en-US" sz="2800" b="0" i="1" smtClean="0">
                        <a:latin typeface="Cambria Math"/>
                      </a:rPr>
                      <m:t>=3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latin typeface="Cambria Math"/>
                      </a:rPr>
                      <m:t>𝑦</m:t>
                    </m:r>
                  </m:oMath>
                </a14:m>
                <a:endParaRPr lang="en-US" sz="2800">
                  <a:latin typeface="+mj-lt"/>
                </a:endParaRPr>
              </a:p>
              <a:p>
                <a:pPr algn="just"/>
                <a:r>
                  <a:rPr lang="en-US" sz="2800">
                    <a:latin typeface="+mj-lt"/>
                  </a:rPr>
                  <a:t>b</a:t>
                </a:r>
                <a:r>
                  <a:rPr lang="vi-VN" sz="2800">
                    <a:latin typeface="+mj-lt"/>
                  </a:rPr>
                  <a:t>)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𝐴</m:t>
                    </m:r>
                    <m:r>
                      <a:rPr lang="en-US" sz="2800" b="0" i="1" smtClean="0">
                        <a:latin typeface="Cambria Math"/>
                      </a:rPr>
                      <m:t>= 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800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800" b="0" i="1" smtClean="0">
                        <a:latin typeface="Cambria Math"/>
                      </a:rPr>
                      <m:t>𝑦</m:t>
                    </m:r>
                    <m:r>
                      <a:rPr lang="en-US" sz="2800" b="0" i="1" smtClean="0">
                        <a:latin typeface="Cambria Math"/>
                      </a:rPr>
                      <m:t>, </m:t>
                    </m:r>
                    <m:r>
                      <a:rPr lang="en-US" sz="2800" b="0" i="1" smtClean="0">
                        <a:latin typeface="Cambria Math"/>
                      </a:rPr>
                      <m:t>𝐵</m:t>
                    </m:r>
                    <m:r>
                      <a:rPr lang="en-US" sz="2800" b="0" i="1" smtClean="0">
                        <a:latin typeface="Cambria Math"/>
                      </a:rPr>
                      <m:t>=</m:t>
                    </m:r>
                    <m:r>
                      <a:rPr lang="en-US" sz="2800" b="0" i="1" smtClean="0">
                        <a:latin typeface="Cambria Math"/>
                      </a:rPr>
                      <m:t>𝑥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/>
                          </a:rPr>
                          <m:t>𝑦</m:t>
                        </m:r>
                      </m:e>
                      <m:sup>
                        <m:r>
                          <a:rPr lang="en-US" sz="2800" b="0" i="1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endParaRPr lang="vi-VN" sz="2800">
                  <a:latin typeface="+mj-lt"/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2362200"/>
                <a:ext cx="7772400" cy="2781659"/>
              </a:xfrm>
              <a:prstGeom prst="rect">
                <a:avLst/>
              </a:prstGeom>
              <a:blipFill rotWithShape="1">
                <a:blip r:embed="rId2"/>
                <a:stretch>
                  <a:fillRect l="-1569" t="-2193" r="-1569" b="-21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Flowchart: Punched Tape 6"/>
          <p:cNvSpPr/>
          <p:nvPr/>
        </p:nvSpPr>
        <p:spPr>
          <a:xfrm>
            <a:off x="228600" y="1371600"/>
            <a:ext cx="2514600" cy="762000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latin typeface="Times New Roman" pitchFamily="18" charset="0"/>
                <a:cs typeface="Times New Roman" pitchFamily="18" charset="0"/>
              </a:rPr>
              <a:t>HOẠT ĐỘNG 2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3721074"/>
            <a:ext cx="3438525" cy="300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0281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</TotalTime>
  <Words>1518</Words>
  <Application>Microsoft Office PowerPoint</Application>
  <PresentationFormat>On-screen Show (4:3)</PresentationFormat>
  <Paragraphs>123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Calibri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Administrator</cp:lastModifiedBy>
  <cp:revision>53</cp:revision>
  <dcterms:created xsi:type="dcterms:W3CDTF">2023-06-29T12:46:50Z</dcterms:created>
  <dcterms:modified xsi:type="dcterms:W3CDTF">2023-10-10T01:14:16Z</dcterms:modified>
</cp:coreProperties>
</file>