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5" r:id="rId8"/>
    <p:sldId id="266" r:id="rId9"/>
    <p:sldId id="264" r:id="rId10"/>
    <p:sldId id="267" r:id="rId11"/>
    <p:sldId id="268" r:id="rId12"/>
    <p:sldId id="269" r:id="rId13"/>
    <p:sldId id="270" r:id="rId14"/>
    <p:sldId id="273" r:id="rId15"/>
    <p:sldId id="274" r:id="rId16"/>
    <p:sldId id="275" r:id="rId17"/>
    <p:sldId id="278" r:id="rId18"/>
    <p:sldId id="277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4220970-F4A8-409F-8727-79EC9A995CE4}">
          <p14:sldIdLst>
            <p14:sldId id="256"/>
            <p14:sldId id="257"/>
            <p14:sldId id="259"/>
            <p14:sldId id="260"/>
            <p14:sldId id="262"/>
            <p14:sldId id="263"/>
            <p14:sldId id="265"/>
            <p14:sldId id="266"/>
            <p14:sldId id="264"/>
            <p14:sldId id="267"/>
            <p14:sldId id="268"/>
            <p14:sldId id="269"/>
            <p14:sldId id="270"/>
            <p14:sldId id="273"/>
            <p14:sldId id="274"/>
            <p14:sldId id="275"/>
            <p14:sldId id="278"/>
            <p14:sldId id="277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E9776B-1269-4215-ADE2-5462E0DA5D0B}" v="822" dt="2023-07-01T03:35:03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E7911-72F4-7335-55A4-5760FECC32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2C5DF-43FA-0EBB-A55C-05DC821B8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7FE8-BDA8-846E-D72B-8A0E395DF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D5B25-7A94-3F04-5B21-F1C11A5BA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44ABC-2F1D-8C4B-8998-3CDFB310F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4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38765-1697-D667-3957-D29856D1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6DC5D-7F1E-1D12-B4C4-119E4C118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3E018-8E73-CAF4-E456-8345BEEB9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763460-1DEF-F40A-2113-3E5EDF9D6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3277E-2650-5A8C-9E09-76B655F60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90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92F51-EA62-0594-9A11-953BE0A854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CD9B81-0A24-91A3-B643-AA0EE9682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C12E0-B754-CCDD-5AE9-7CD860F85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DC51D-26E2-2635-2F5E-70A54A9E8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6B41F-2198-A275-BD81-DA38754A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C8EB8-076F-A410-353B-BC4137C6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2923-F1C9-5C6B-EAB5-56C422B42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AC84C-FD06-9118-4686-2B5DE3B0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20671-6769-A1F3-6EA2-8F857411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EA7C5A-1F02-4CD5-8CB7-A534B9F33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44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2FCDC-1596-3157-2D5A-F78F08A1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F0FEB-CCF8-9436-60FD-F89DDFB42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8A55A-DF63-A311-718B-93555E0C7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3574E-0DA6-62CA-6117-40C81ED2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FAB39-3EF7-2D8D-7364-CF72760EC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2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E2C90-499D-3A47-D6B5-C8D5160C2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B6305-F554-AB88-25E9-CC3ABCB564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038C49-4F5A-8D9A-6486-151468FA8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3BC7D-8C1B-88F8-FFBA-612E49A14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970FCC-22F4-B046-2532-9B36DA71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341001-011F-4DCB-4B6A-8D9750189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0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AD13-0CA1-B3D9-23B2-5C82836AE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2867B-EF45-7909-F6AD-4A319CD91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0FE86-A3B5-DF61-F3F3-6B4BDE14E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015438-03C7-5F5D-E13A-72A1458CF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EA6652-7064-CAE5-9403-05552BC456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6494A9-6B59-34E5-AA7A-B960C4D1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463693-131B-7BC8-6FD6-072DD631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D3EE47-C84B-A1C7-D815-C8FB50639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20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FD9FB-DDE1-80ED-7A93-D1364CE82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D3E974-E2C1-9818-6023-668B80B93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5A7056-70F9-2B16-F857-CFACA924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CB0C71-ACA4-7A89-0A3A-2487938E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0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3C3572-0052-8536-84BF-80376EED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E1C87-D36E-FCBF-1E21-0D2E0B0A6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4FBDE-31EB-2D9E-7739-F3CA24F6E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7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760A-2621-B782-ADD7-1E86B1B75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4765E-0D76-F0EF-2CD7-7350EFE3B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80A92-D55E-70CD-E4CF-23145BEE6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80D0E5-E6F5-AE3F-3E33-162ABD930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8DF48-FC1D-C5CF-E57B-A8378E27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AC15C3-21C7-26DC-0C80-3FA729EB9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9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4DC2A-DC4F-6F9D-FFC5-FACEDEC58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5084D3-21CF-06D8-0FA6-79C74CB64E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6B587-7B69-30A3-EDF5-B10986131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F88B0-785F-F880-D3D9-8EA8E8B2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830DB-BB90-97B2-6E9A-372D315B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0EDA7-59F6-1972-7342-A9712918F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40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9C62C4-83C4-C3CD-14DE-B9E5A7D6E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A70C0-DB3C-9897-825D-7F804634CD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420F9-B6D6-7ACF-9751-A9AE94794F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17697-7620-4E01-8A12-18D54210DC60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11DA1-0D25-E13F-3920-0148A928C0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94338-B387-A4A9-5AF0-CEFBB156E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FFE69-1CEA-43FD-A861-D89EB8D34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824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5.wmf"/><Relationship Id="rId2" Type="http://schemas.microsoft.com/office/2007/relationships/media" Target="../media/media2.mp4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6.wmf"/><Relationship Id="rId2" Type="http://schemas.microsoft.com/office/2007/relationships/media" Target="../media/media2.mp4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8.emf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50962D-17CD-EA87-FDD3-2B3B7F241817}"/>
              </a:ext>
            </a:extLst>
          </p:cNvPr>
          <p:cNvSpPr/>
          <p:nvPr/>
        </p:nvSpPr>
        <p:spPr>
          <a:xfrm>
            <a:off x="3865793" y="542270"/>
            <a:ext cx="4846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1- 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18679-4A72-FD5B-47D4-0293E41A1941}"/>
              </a:ext>
            </a:extLst>
          </p:cNvPr>
          <p:cNvSpPr txBox="1"/>
          <p:nvPr/>
        </p:nvSpPr>
        <p:spPr>
          <a:xfrm>
            <a:off x="3037852" y="1593850"/>
            <a:ext cx="6502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 GIÁC</a:t>
            </a:r>
          </a:p>
        </p:txBody>
      </p:sp>
      <p:pic>
        <p:nvPicPr>
          <p:cNvPr id="1030" name="Picture 6" descr="Hình tứ giác là gì? Dấu hiệu nhận biết hình tứ giác đơn giản, dễ hiểu">
            <a:extLst>
              <a:ext uri="{FF2B5EF4-FFF2-40B4-BE49-F238E27FC236}">
                <a16:creationId xmlns:a16="http://schemas.microsoft.com/office/drawing/2014/main" id="{ADD5AC58-FCDD-0C0F-947A-7F2EFECF1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750" r="94750">
                        <a14:foregroundMark x1="16250" y1="68444" x2="16250" y2="68444"/>
                        <a14:foregroundMark x1="4750" y1="72667" x2="4750" y2="72667"/>
                        <a14:foregroundMark x1="38000" y1="32889" x2="38000" y2="32889"/>
                        <a14:foregroundMark x1="42375" y1="71333" x2="42375" y2="71333"/>
                        <a14:foregroundMark x1="70750" y1="36889" x2="70750" y2="36889"/>
                        <a14:foregroundMark x1="89750" y1="34889" x2="89750" y2="34889"/>
                        <a14:foregroundMark x1="94750" y1="35778" x2="94750" y2="35778"/>
                        <a14:foregroundMark x1="91750" y1="44667" x2="91750" y2="44667"/>
                        <a14:foregroundMark x1="66125" y1="35778" x2="66125" y2="35778"/>
                        <a14:foregroundMark x1="65750" y1="35778" x2="65750" y2="35778"/>
                        <a14:foregroundMark x1="68750" y1="29111" x2="68750" y2="29111"/>
                        <a14:foregroundMark x1="61500" y1="33556" x2="61500" y2="33556"/>
                        <a14:foregroundMark x1="73875" y1="67778" x2="73875" y2="67778"/>
                        <a14:foregroundMark x1="65000" y1="34000" x2="65000" y2="34000"/>
                        <a14:foregroundMark x1="64625" y1="33778" x2="64625" y2="33778"/>
                        <a14:foregroundMark x1="37875" y1="31556" x2="37875" y2="31556"/>
                        <a14:foregroundMark x1="42625" y1="65556" x2="42625" y2="65556"/>
                        <a14:foregroundMark x1="50250" y1="68000" x2="50250" y2="68000"/>
                        <a14:foregroundMark x1="52250" y1="69111" x2="52250" y2="69111"/>
                        <a14:foregroundMark x1="53250" y1="64444" x2="53250" y2="64444"/>
                        <a14:foregroundMark x1="51875" y1="63333" x2="51125" y2="64222"/>
                        <a14:foregroundMark x1="47250" y1="63333" x2="47250" y2="63333"/>
                        <a14:foregroundMark x1="47375" y1="70444" x2="47375" y2="70444"/>
                        <a14:foregroundMark x1="41750" y1="64444" x2="41125" y2="64444"/>
                        <a14:foregroundMark x1="38625" y1="73111" x2="38625" y2="73111"/>
                        <a14:foregroundMark x1="9750" y1="68444" x2="9750" y2="68444"/>
                        <a14:foregroundMark x1="13375" y1="64889" x2="13375" y2="64889"/>
                        <a14:foregroundMark x1="13375" y1="64889" x2="13375" y2="64889"/>
                        <a14:foregroundMark x1="47875" y1="72889" x2="47875" y2="72889"/>
                        <a14:foregroundMark x1="79500" y1="72000" x2="79500" y2="72000"/>
                        <a14:foregroundMark x1="83125" y1="65333" x2="83125" y2="65333"/>
                        <a14:foregroundMark x1="94750" y1="34889" x2="94750" y2="34889"/>
                        <a14:foregroundMark x1="91375" y1="33111" x2="91375" y2="33111"/>
                        <a14:foregroundMark x1="87000" y1="38444" x2="87000" y2="38444"/>
                        <a14:foregroundMark x1="62000" y1="42444" x2="61500" y2="43333"/>
                        <a14:foregroundMark x1="61750" y1="41333" x2="61750" y2="41333"/>
                        <a14:foregroundMark x1="63000" y1="37333" x2="64125" y2="36889"/>
                        <a14:foregroundMark x1="65375" y1="36889" x2="65375" y2="36889"/>
                        <a14:foregroundMark x1="39625" y1="67778" x2="39625" y2="67778"/>
                        <a14:foregroundMark x1="33750" y1="75111" x2="33750" y2="75111"/>
                        <a14:foregroundMark x1="34250" y1="74667" x2="34250" y2="74667"/>
                        <a14:foregroundMark x1="34250" y1="74667" x2="34250" y2="74667"/>
                        <a14:foregroundMark x1="44500" y1="72000" x2="44500" y2="72000"/>
                        <a14:foregroundMark x1="44500" y1="72000" x2="44500" y2="72000"/>
                        <a14:foregroundMark x1="88750" y1="36889" x2="88750" y2="36889"/>
                        <a14:foregroundMark x1="16750" y1="71556" x2="16750" y2="71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2638425"/>
            <a:ext cx="84328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05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26">
            <a:extLst>
              <a:ext uri="{FF2B5EF4-FFF2-40B4-BE49-F238E27FC236}">
                <a16:creationId xmlns:a16="http://schemas.microsoft.com/office/drawing/2014/main" id="{D7CB6EC8-D816-874F-C976-658D6F0AD8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605" y="2132962"/>
            <a:ext cx="7206560" cy="721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48DCD7C-2E7A-4407-CAD8-DF6CDA5F3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4910" y="238125"/>
            <a:ext cx="6536185" cy="1933572"/>
          </a:xfrm>
          <a:prstGeom prst="rect">
            <a:avLst/>
          </a:prstGeom>
        </p:spPr>
      </p:pic>
      <p:sp>
        <p:nvSpPr>
          <p:cNvPr id="21" name="Rectangle 13">
            <a:extLst>
              <a:ext uri="{FF2B5EF4-FFF2-40B4-BE49-F238E27FC236}">
                <a16:creationId xmlns:a16="http://schemas.microsoft.com/office/drawing/2014/main" id="{A6795278-2D2C-BE5E-954A-0A55EFE09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09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kumimoji="0" lang="vi-V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9B0BF09F-CCAE-7C1F-21AF-3D10FD161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17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6B471468-D0C3-8886-BDD1-AC9ED2EA0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71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DDC6D1C3-D22E-1909-2FC1-088C24C40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25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F6B2EFD-8005-FA57-6FEF-59A2EDDDD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82275"/>
            <a:ext cx="5562020" cy="7219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516B38-DDF4-95E8-C119-87AAED1E6E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92" y="3869990"/>
            <a:ext cx="5734971" cy="58008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D2C65A0-8FFD-2F82-CE15-D90972B4B9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619624"/>
            <a:ext cx="3210317" cy="153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8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AED20-323A-E3DC-08CD-C0B77077A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0"/>
            <a:ext cx="10515600" cy="88804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C1243-C2BD-DB1E-A448-D79EB1E5D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812800"/>
            <a:ext cx="12009120" cy="5364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1.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lồi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cạnh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đỉnh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lồi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323CEA-0B43-9F06-9D44-7A01A4C4E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720" y="1867852"/>
            <a:ext cx="7378700" cy="478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7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AED20-323A-E3DC-08CD-C0B77077A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0"/>
            <a:ext cx="10515600" cy="88804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C1243-C2BD-DB1E-A448-D79EB1E5D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812800"/>
            <a:ext cx="12009120" cy="5364163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2.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B5E020-7383-B0A6-8429-DBC7D5B76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436" y="1700848"/>
            <a:ext cx="8440073" cy="412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5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AED20-323A-E3DC-08CD-C0B77077A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0"/>
            <a:ext cx="10515600" cy="888048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4: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16160-25F9-4E8B-7A65-B1E93D56DE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6120" y="888048"/>
            <a:ext cx="7432764" cy="2281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A21916-A708-E884-DD43-F474A3B2A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1112" y="630872"/>
            <a:ext cx="2009775" cy="2162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2EEEF1-49BA-E7CB-C3C0-7EF55D672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19" y="3610763"/>
            <a:ext cx="7025689" cy="28306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69954B-B280-6379-D1F0-C484E3D78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9209" y="3632202"/>
            <a:ext cx="4367637" cy="294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7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TRẮC NGHIỆM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814830"/>
            <a:ext cx="11161395" cy="40525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180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360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Tứ giác ABCD là hình gồm 4 đoạn thẳng AB, BC, CD, DA trong đó không có hai đoạn thẳng nào nằm trên cùng một đường thẳng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10S">
            <a:hlinkClick r:id="" action="ppaction://media"/>
            <a:extLst>
              <a:ext uri="{FF2B5EF4-FFF2-40B4-BE49-F238E27FC236}">
                <a16:creationId xmlns:a16="http://schemas.microsoft.com/office/drawing/2014/main" id="{C404B56C-F161-4AA1-2A4A-333513BA70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1100" y="0"/>
            <a:ext cx="2120900" cy="1192075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4A8B4C26-F8CD-6FEE-74BB-2DC4356481A4}"/>
              </a:ext>
            </a:extLst>
          </p:cNvPr>
          <p:cNvSpPr/>
          <p:nvPr/>
        </p:nvSpPr>
        <p:spPr>
          <a:xfrm>
            <a:off x="311370" y="3695700"/>
            <a:ext cx="495300" cy="48577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97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98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3" grpId="0" build="p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TRẮC NGHIỆM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1557199"/>
            <a:ext cx="11161395" cy="5100775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CD, 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BC.</a:t>
            </a:r>
          </a:p>
          <a:p>
            <a:pPr marL="0" indent="0" algn="just">
              <a:lnSpc>
                <a:spcPct val="200000"/>
              </a:lnSpc>
              <a:spcAft>
                <a:spcPts val="6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C, B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endParaRPr lang="en-US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BD</a:t>
            </a:r>
            <a:endParaRPr lang="en-US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10S">
            <a:hlinkClick r:id="" action="ppaction://media"/>
            <a:extLst>
              <a:ext uri="{FF2B5EF4-FFF2-40B4-BE49-F238E27FC236}">
                <a16:creationId xmlns:a16="http://schemas.microsoft.com/office/drawing/2014/main" id="{C404B56C-F161-4AA1-2A4A-333513BA70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1100" y="0"/>
            <a:ext cx="2120900" cy="1192075"/>
          </a:xfrm>
          <a:prstGeom prst="rect">
            <a:avLst/>
          </a:prstGeom>
        </p:spPr>
      </p:pic>
      <p:pic>
        <p:nvPicPr>
          <p:cNvPr id="6" name="Picture 5" descr="A picture containing line, triangle&#10;&#10;Description automatically generated">
            <a:extLst>
              <a:ext uri="{FF2B5EF4-FFF2-40B4-BE49-F238E27FC236}">
                <a16:creationId xmlns:a16="http://schemas.microsoft.com/office/drawing/2014/main" id="{5AB75F9A-0065-EBCB-8FD1-8279776B3E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815" y="3057525"/>
            <a:ext cx="2647002" cy="181038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5A58112-3158-E460-2A21-9A6B1ADD0A17}"/>
              </a:ext>
            </a:extLst>
          </p:cNvPr>
          <p:cNvSpPr/>
          <p:nvPr/>
        </p:nvSpPr>
        <p:spPr>
          <a:xfrm>
            <a:off x="373380" y="6007100"/>
            <a:ext cx="495300" cy="48577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3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098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3" grpId="0" uiExpand="1" build="p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TRẮC NGHIỆM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814830"/>
            <a:ext cx="11772900" cy="49479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137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136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10S">
            <a:hlinkClick r:id="" action="ppaction://media"/>
            <a:extLst>
              <a:ext uri="{FF2B5EF4-FFF2-40B4-BE49-F238E27FC236}">
                <a16:creationId xmlns:a16="http://schemas.microsoft.com/office/drawing/2014/main" id="{C404B56C-F161-4AA1-2A4A-333513BA70E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71100" y="0"/>
            <a:ext cx="2120900" cy="1192075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418001D-37FB-BA1F-237B-4C6EC0F036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59425" y="2137093"/>
          <a:ext cx="2898775" cy="452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6" imgW="1625400" imgH="253800" progId="Equation.DSMT4">
                  <p:embed/>
                </p:oleObj>
              </mc:Choice>
              <mc:Fallback>
                <p:oleObj name="Equation" r:id="rId6" imgW="1625400" imgH="253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418001D-37FB-BA1F-237B-4C6EC0F036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59425" y="2137093"/>
                        <a:ext cx="2898775" cy="452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8F2F1C21-0B7B-EA9B-E469-A3814D51DCF4}"/>
              </a:ext>
            </a:extLst>
          </p:cNvPr>
          <p:cNvSpPr/>
          <p:nvPr/>
        </p:nvSpPr>
        <p:spPr>
          <a:xfrm>
            <a:off x="342900" y="4210050"/>
            <a:ext cx="495300" cy="48577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2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098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3" grpId="0" uiExpand="1" build="p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TRẮC NGHIỆM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09738"/>
            <a:ext cx="11772900" cy="4957762"/>
          </a:xfrm>
        </p:spPr>
        <p:txBody>
          <a:bodyPr>
            <a:noAutofit/>
          </a:bodyPr>
          <a:lstStyle/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spcAft>
                <a:spcPts val="400"/>
              </a:spcAft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10S">
            <a:hlinkClick r:id="" action="ppaction://media"/>
            <a:extLst>
              <a:ext uri="{FF2B5EF4-FFF2-40B4-BE49-F238E27FC236}">
                <a16:creationId xmlns:a16="http://schemas.microsoft.com/office/drawing/2014/main" id="{C404B56C-F161-4AA1-2A4A-333513BA70E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71100" y="0"/>
            <a:ext cx="2120900" cy="1192075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418001D-37FB-BA1F-237B-4C6EC0F036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0850" y="2055813"/>
          <a:ext cx="2898775" cy="452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6" imgW="1625400" imgH="253800" progId="Equation.DSMT4">
                  <p:embed/>
                </p:oleObj>
              </mc:Choice>
              <mc:Fallback>
                <p:oleObj name="Equation" r:id="rId6" imgW="1625400" imgH="25380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F418001D-37FB-BA1F-237B-4C6EC0F036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30850" y="2055813"/>
                        <a:ext cx="2898775" cy="452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B95E26A1-C8E0-9767-3AF1-5AE1F13246F7}"/>
              </a:ext>
            </a:extLst>
          </p:cNvPr>
          <p:cNvSpPr/>
          <p:nvPr/>
        </p:nvSpPr>
        <p:spPr>
          <a:xfrm>
            <a:off x="304800" y="6181725"/>
            <a:ext cx="495300" cy="48577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1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98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3" grpId="0" uiExpand="1" build="p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TRẮC NGHIỆM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0150"/>
            <a:ext cx="7781925" cy="566592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Tứ giác Long Xuyên là một vùng đất là một vùng đất hình tứ giác thuộc vùng đồng bằng sông Cửu Long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Bốn đỉnh của tứ giác là thành phố Long Xuyên, thành phố Châu Đốc, thị xã Hà Tiên và thành phố Rạch Giá </a:t>
            </a:r>
            <a:r>
              <a:rPr lang="vi-V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(như hình vẽ).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ABCD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10S">
            <a:hlinkClick r:id="" action="ppaction://media"/>
            <a:extLst>
              <a:ext uri="{FF2B5EF4-FFF2-40B4-BE49-F238E27FC236}">
                <a16:creationId xmlns:a16="http://schemas.microsoft.com/office/drawing/2014/main" id="{C404B56C-F161-4AA1-2A4A-333513BA70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1100" y="0"/>
            <a:ext cx="2120900" cy="1192075"/>
          </a:xfrm>
          <a:prstGeom prst="rect">
            <a:avLst/>
          </a:prstGeom>
        </p:spPr>
      </p:pic>
      <p:pic>
        <p:nvPicPr>
          <p:cNvPr id="6" name="Picture 5" descr="A picture containing map, text, diagram, atlas&#10;&#10;Description automatically generated">
            <a:extLst>
              <a:ext uri="{FF2B5EF4-FFF2-40B4-BE49-F238E27FC236}">
                <a16:creationId xmlns:a16="http://schemas.microsoft.com/office/drawing/2014/main" id="{DD2DD5CE-C5C5-7C4C-C147-50977689D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125" y="1192075"/>
            <a:ext cx="3629025" cy="33393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D4EAD9-5C54-C6A2-23EA-45F092E27C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4437200"/>
            <a:ext cx="4086226" cy="24574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960DA02-295C-0091-2983-8FD2D90CA2D4}"/>
              </a:ext>
            </a:extLst>
          </p:cNvPr>
          <p:cNvSpPr/>
          <p:nvPr/>
        </p:nvSpPr>
        <p:spPr>
          <a:xfrm>
            <a:off x="447675" y="4791075"/>
            <a:ext cx="495300" cy="485775"/>
          </a:xfrm>
          <a:prstGeom prst="ellipse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984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</p:childTnLst>
        </p:cTn>
      </p:par>
    </p:tnLst>
    <p:bldLst>
      <p:bldP spid="3" grpId="0" uiExpand="1" build="p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nhà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1957705"/>
            <a:ext cx="10515600" cy="3662045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3.1, 3.2, 3.3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SGK-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51.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089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 CHƯƠNG III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273729-00CB-85A5-B6F2-E581A34C0D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139" y="2095501"/>
            <a:ext cx="11305722" cy="450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402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Tứ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lồi</a:t>
            </a:r>
            <a:b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DC5E68-73B0-33F7-F132-FEC5DD131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1308023"/>
            <a:ext cx="7653337" cy="51848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901A32-C581-95DF-E5AE-2AA5844428F2}"/>
              </a:ext>
            </a:extLst>
          </p:cNvPr>
          <p:cNvSpPr txBox="1"/>
          <p:nvPr/>
        </p:nvSpPr>
        <p:spPr>
          <a:xfrm>
            <a:off x="3381375" y="8953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2800" dirty="0">
              <a:solidFill>
                <a:srgbClr val="3333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33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37" y="209550"/>
            <a:ext cx="9991725" cy="6524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62908F-31DF-14A7-00BA-93755DFEE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977900"/>
            <a:ext cx="11820525" cy="567055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sz="3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rời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ghép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H3.1b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vở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sz="3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30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spcAft>
                <a:spcPts val="400"/>
              </a:spcAft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2PHUT">
            <a:hlinkClick r:id="" action="ppaction://media"/>
            <a:extLst>
              <a:ext uri="{FF2B5EF4-FFF2-40B4-BE49-F238E27FC236}">
                <a16:creationId xmlns:a16="http://schemas.microsoft.com/office/drawing/2014/main" id="{0CB31D93-7AFA-78B7-ADB1-9E615218B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4510" y="0"/>
            <a:ext cx="1357490" cy="7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3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37" y="209550"/>
            <a:ext cx="9991725" cy="6524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62908F-31DF-14A7-00BA-93755DFEEA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977900"/>
            <a:ext cx="11820525" cy="5670550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3.2?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655CFB-0959-7FF9-DDE6-9A810AB0C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" y="3705225"/>
            <a:ext cx="10144125" cy="245745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9ED8B90-FCB7-DC5F-F939-7312285D8231}"/>
              </a:ext>
            </a:extLst>
          </p:cNvPr>
          <p:cNvSpPr txBox="1">
            <a:spLocks/>
          </p:cNvSpPr>
          <p:nvPr/>
        </p:nvSpPr>
        <p:spPr>
          <a:xfrm>
            <a:off x="1100137" y="2970213"/>
            <a:ext cx="9991725" cy="652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</a:p>
        </p:txBody>
      </p:sp>
    </p:spTree>
    <p:extLst>
      <p:ext uri="{BB962C8B-B14F-4D97-AF65-F5344CB8AC3E}">
        <p14:creationId xmlns:p14="http://schemas.microsoft.com/office/powerpoint/2010/main" val="327297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37" y="209550"/>
            <a:ext cx="9991725" cy="6524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</a:p>
        </p:txBody>
      </p:sp>
      <p:pic>
        <p:nvPicPr>
          <p:cNvPr id="4" name="2PHUT">
            <a:hlinkClick r:id="" action="ppaction://media"/>
            <a:extLst>
              <a:ext uri="{FF2B5EF4-FFF2-40B4-BE49-F238E27FC236}">
                <a16:creationId xmlns:a16="http://schemas.microsoft.com/office/drawing/2014/main" id="{0CB31D93-7AFA-78B7-ADB1-9E615218B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34510" y="0"/>
            <a:ext cx="1357490" cy="7635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BA415C-0A84-23D2-2C30-7B6AC36F5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450" y="942974"/>
            <a:ext cx="11330848" cy="17811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C878D9-BBF3-8329-CBB9-1ED7F1ABF8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161" y="2805110"/>
            <a:ext cx="10347701" cy="11832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1056860-D2A0-0C17-C196-EDA57ED622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6825" y="3838574"/>
            <a:ext cx="3305175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6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365125"/>
            <a:ext cx="10515600" cy="454025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 các góc của một tứ giác</a:t>
            </a:r>
            <a:endParaRPr lang="en-U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901A32-C581-95DF-E5AE-2AA5844428F2}"/>
              </a:ext>
            </a:extLst>
          </p:cNvPr>
          <p:cNvSpPr txBox="1"/>
          <p:nvPr/>
        </p:nvSpPr>
        <p:spPr>
          <a:xfrm>
            <a:off x="3381375" y="895350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800" b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2800" dirty="0">
              <a:solidFill>
                <a:srgbClr val="3333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C0E462-DEE7-8CA9-6306-DAC92D289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14" y="1494770"/>
            <a:ext cx="7992111" cy="24107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B49841-7735-91E9-8634-632A47679394}"/>
              </a:ext>
            </a:extLst>
          </p:cNvPr>
          <p:cNvSpPr txBox="1"/>
          <p:nvPr/>
        </p:nvSpPr>
        <p:spPr>
          <a:xfrm>
            <a:off x="614680" y="3873267"/>
            <a:ext cx="11577319" cy="2225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GV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HS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GT-KL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GV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HS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2PHUT">
            <a:hlinkClick r:id="" action="ppaction://media"/>
            <a:extLst>
              <a:ext uri="{FF2B5EF4-FFF2-40B4-BE49-F238E27FC236}">
                <a16:creationId xmlns:a16="http://schemas.microsoft.com/office/drawing/2014/main" id="{5CB464BF-19DD-FC0E-66F0-58296B1B4F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34510" y="0"/>
            <a:ext cx="1357490" cy="7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5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5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A4C6-3959-894E-CE70-5DA13B5ED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137" y="209550"/>
            <a:ext cx="9991725" cy="6524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059E5-174E-F6AB-7226-C5D2EA7D8B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091"/>
          <a:stretch/>
        </p:blipFill>
        <p:spPr bwMode="auto">
          <a:xfrm>
            <a:off x="235773" y="993458"/>
            <a:ext cx="11688252" cy="33448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8167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53DF9-55A1-C766-B9C3-36649E1B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3: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tập</a:t>
            </a:r>
            <a:b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+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cặp</a:t>
            </a:r>
            <a:r>
              <a:rPr lang="en-US" sz="32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đôi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05DDC-615C-73BE-97DC-C21381026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120" y="1957705"/>
            <a:ext cx="10515600" cy="2207895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Vẽ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GT-KL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đôi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07000"/>
              </a:lnSpc>
              <a:spcAft>
                <a:spcPts val="400"/>
              </a:spcAft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57A963-4627-41A9-ECBD-C7CEFB9E8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0887" y="1690688"/>
            <a:ext cx="3617913" cy="32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4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741</Words>
  <Application>Microsoft Office PowerPoint</Application>
  <PresentationFormat>Widescreen</PresentationFormat>
  <Paragraphs>73</Paragraphs>
  <Slides>19</Slides>
  <Notes>0</Notes>
  <HiddenSlides>0</HiddenSlides>
  <MMClips>8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Equation</vt:lpstr>
      <vt:lpstr>PowerPoint Presentation</vt:lpstr>
      <vt:lpstr>GIỚI THIỆU CHƯƠNG III</vt:lpstr>
      <vt:lpstr>1. Tứ giác lồi </vt:lpstr>
      <vt:lpstr>Nhiệm vụ học tập 1 </vt:lpstr>
      <vt:lpstr>Nhiệm vụ học tập 2 </vt:lpstr>
      <vt:lpstr>Nhiệm vụ học tập 4 </vt:lpstr>
      <vt:lpstr>2. Tổng các góc của một tứ giác</vt:lpstr>
      <vt:lpstr>Ví dụ minh họa</vt:lpstr>
      <vt:lpstr>Hoạt động 3: Luyện tập  Hoạt động nhóm cá nhân + cặp đôi</vt:lpstr>
      <vt:lpstr>PowerPoint Presentation</vt:lpstr>
      <vt:lpstr>Hoạt động 4: Vận dụng</vt:lpstr>
      <vt:lpstr>Hoạt động 4: Vận dụng</vt:lpstr>
      <vt:lpstr>Hoạt động 4: Vận dụng</vt:lpstr>
      <vt:lpstr>BÀI TẬP TRẮC NGHIỆM</vt:lpstr>
      <vt:lpstr>BÀI TẬP TRẮC NGHIỆM</vt:lpstr>
      <vt:lpstr>BÀI TẬP TRẮC NGHIỆM</vt:lpstr>
      <vt:lpstr>BÀI TẬP TRẮC NGHIỆM</vt:lpstr>
      <vt:lpstr>BÀI TẬP TRẮC NGHIỆM</vt:lpstr>
      <vt:lpstr>Hướng dẫn tự học ở nhà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Manh Hung</dc:creator>
  <cp:lastModifiedBy>Administrator</cp:lastModifiedBy>
  <cp:revision>5</cp:revision>
  <dcterms:created xsi:type="dcterms:W3CDTF">2023-06-25T15:40:50Z</dcterms:created>
  <dcterms:modified xsi:type="dcterms:W3CDTF">2023-11-16T22:46:41Z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2023-06-25T15:40:50Z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5bc1d2e7-c8ae-4fc6-b3b0-10078f6863e0</vt:lpwstr>
  </property>
  <property fmtid="{D5CDD505-2E9C-101B-9397-08002B2CF9AE}" pid="7" name="MSIP_Label_defa4170-0d19-0005-0004-bc88714345d2_ActionId">
    <vt:lpwstr>f30a7a89-ae92-43dd-80d8-e0409ce6a0cf</vt:lpwstr>
  </property>
  <property fmtid="{D5CDD505-2E9C-101B-9397-08002B2CF9AE}" pid="8" name="MSIP_Label_defa4170-0d19-0005-0004-bc88714345d2_ContentBits">
    <vt:lpwstr>0</vt:lpwstr>
  </property>
</Properties>
</file>