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78" r:id="rId9"/>
    <p:sldId id="279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embeddedFontLst>
    <p:embeddedFont>
      <p:font typeface="Arial Black" panose="020B0A04020102020204" pitchFamily="34" charset="0"/>
      <p:bold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Algerian" panose="04020705040A02060702" pitchFamily="82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微軟正黑體" panose="020B0604030504040204" pitchFamily="34" charset="-120"/>
      <p:regular r:id="rId33"/>
      <p:bold r:id="rId34"/>
    </p:embeddedFont>
    <p:embeddedFont>
      <p:font typeface="Cooper Black" panose="0208090404030B020404" pitchFamily="18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133"/>
    <a:srgbClr val="0037A4"/>
    <a:srgbClr val="632B8D"/>
    <a:srgbClr val="E1EBFF"/>
    <a:srgbClr val="C1D6FF"/>
    <a:srgbClr val="B3FFD5"/>
    <a:srgbClr val="97FFC6"/>
    <a:srgbClr val="DAC2EC"/>
    <a:srgbClr val="C39BE1"/>
    <a:srgbClr val="008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083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625" y="-6394"/>
            <a:ext cx="12205250" cy="68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4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jpe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jpeg"/><Relationship Id="rId7" Type="http://schemas.openxmlformats.org/officeDocument/2006/relationships/image" Target="../media/image88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5.png"/><Relationship Id="rId7" Type="http://schemas.openxmlformats.org/officeDocument/2006/relationships/image" Target="../media/image93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8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26.png"/><Relationship Id="rId12" Type="http://schemas.openxmlformats.org/officeDocument/2006/relationships/image" Target="../media/image3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1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952" y="1673017"/>
            <a:ext cx="9595897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1133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rPr>
              <a:t>MINDMAP</a:t>
            </a:r>
            <a:r>
              <a:rPr lang="en-US" sz="8800" dirty="0">
                <a:solidFill>
                  <a:srgbClr val="FF1133"/>
                </a:solidFill>
                <a:latin typeface="Algerian" panose="04020705040A02060702" pitchFamily="82" charset="0"/>
              </a:rPr>
              <a:t> </a:t>
            </a:r>
          </a:p>
          <a:p>
            <a:pPr algn="ctr"/>
            <a:r>
              <a:rPr lang="en-US" sz="8800" dirty="0">
                <a:solidFill>
                  <a:srgbClr val="002060"/>
                </a:solidFill>
                <a:latin typeface="Algerian" panose="04020705040A02060702" pitchFamily="82" charset="0"/>
              </a:rPr>
              <a:t>ENGLISH GRADE 5</a:t>
            </a:r>
          </a:p>
        </p:txBody>
      </p:sp>
    </p:spTree>
    <p:extLst>
      <p:ext uri="{BB962C8B-B14F-4D97-AF65-F5344CB8AC3E}">
        <p14:creationId xmlns:p14="http://schemas.microsoft.com/office/powerpoint/2010/main" val="770901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" r="17038" b="10481"/>
          <a:stretch/>
        </p:blipFill>
        <p:spPr>
          <a:xfrm flipH="1">
            <a:off x="10401605" y="1826438"/>
            <a:ext cx="1248007" cy="1203265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4288" t="-7750" r="-11594" b="-3550"/>
          <a:stretch/>
        </p:blipFill>
        <p:spPr>
          <a:xfrm>
            <a:off x="6990282" y="3310382"/>
            <a:ext cx="1342150" cy="1464165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74" t="-11268" r="-26136" b="10725"/>
          <a:stretch/>
        </p:blipFill>
        <p:spPr>
          <a:xfrm>
            <a:off x="5465133" y="4679233"/>
            <a:ext cx="1417981" cy="1350429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9116" t="24386" r="-829" b="-816"/>
          <a:stretch/>
        </p:blipFill>
        <p:spPr>
          <a:xfrm flipH="1">
            <a:off x="8956090" y="2879101"/>
            <a:ext cx="1409699" cy="1425251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08" y="4232219"/>
            <a:ext cx="1370086" cy="953103"/>
          </a:xfrm>
          <a:prstGeom prst="cloud">
            <a:avLst/>
          </a:prstGeom>
          <a:ln>
            <a:solidFill>
              <a:srgbClr val="C00000"/>
            </a:solidFill>
          </a:ln>
        </p:spPr>
      </p:pic>
      <p:cxnSp>
        <p:nvCxnSpPr>
          <p:cNvPr id="11" name="Straight Arrow Connector 10"/>
          <p:cNvCxnSpPr>
            <a:stCxn id="18" idx="19"/>
          </p:cNvCxnSpPr>
          <p:nvPr/>
        </p:nvCxnSpPr>
        <p:spPr>
          <a:xfrm flipH="1">
            <a:off x="1848781" y="2108277"/>
            <a:ext cx="1779640" cy="210086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143005" y="2235057"/>
            <a:ext cx="1200395" cy="247371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8" idx="3"/>
          </p:cNvCxnSpPr>
          <p:nvPr/>
        </p:nvCxnSpPr>
        <p:spPr>
          <a:xfrm flipH="1">
            <a:off x="6174124" y="2296183"/>
            <a:ext cx="23662" cy="246026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086600" y="2235057"/>
            <a:ext cx="447860" cy="108369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921051" y="2178362"/>
            <a:ext cx="1143880" cy="250087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655498" y="2005152"/>
            <a:ext cx="613055" cy="85983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8" idx="13"/>
          </p:cNvCxnSpPr>
          <p:nvPr/>
        </p:nvCxnSpPr>
        <p:spPr>
          <a:xfrm>
            <a:off x="9375321" y="1776423"/>
            <a:ext cx="961365" cy="39356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/>
          <p:cNvSpPr/>
          <p:nvPr/>
        </p:nvSpPr>
        <p:spPr>
          <a:xfrm>
            <a:off x="2726419" y="1143275"/>
            <a:ext cx="6680413" cy="1180458"/>
          </a:xfrm>
          <a:custGeom>
            <a:avLst/>
            <a:gdLst>
              <a:gd name="connsiteX0" fmla="*/ 4640965 w 7529772"/>
              <a:gd name="connsiteY0" fmla="*/ 642 h 2580581"/>
              <a:gd name="connsiteX1" fmla="*/ 5056316 w 7529772"/>
              <a:gd name="connsiteY1" fmla="*/ 72803 h 2580581"/>
              <a:gd name="connsiteX2" fmla="*/ 5190538 w 7529772"/>
              <a:gd name="connsiteY2" fmla="*/ 135547 h 2580581"/>
              <a:gd name="connsiteX3" fmla="*/ 5197200 w 7529772"/>
              <a:gd name="connsiteY3" fmla="*/ 131300 h 2580581"/>
              <a:gd name="connsiteX4" fmla="*/ 5191129 w 7529772"/>
              <a:gd name="connsiteY4" fmla="*/ 135824 h 2580581"/>
              <a:gd name="connsiteX5" fmla="*/ 5199463 w 7529772"/>
              <a:gd name="connsiteY5" fmla="*/ 139719 h 2580581"/>
              <a:gd name="connsiteX6" fmla="*/ 5782747 w 7529772"/>
              <a:gd name="connsiteY6" fmla="*/ 1585 h 2580581"/>
              <a:gd name="connsiteX7" fmla="*/ 6179489 w 7529772"/>
              <a:gd name="connsiteY7" fmla="*/ 32781 h 2580581"/>
              <a:gd name="connsiteX8" fmla="*/ 6676465 w 7529772"/>
              <a:gd name="connsiteY8" fmla="*/ 324519 h 2580581"/>
              <a:gd name="connsiteX9" fmla="*/ 6679170 w 7529772"/>
              <a:gd name="connsiteY9" fmla="*/ 325039 h 2580581"/>
              <a:gd name="connsiteX10" fmla="*/ 6889311 w 7529772"/>
              <a:gd name="connsiteY10" fmla="*/ 365451 h 2580581"/>
              <a:gd name="connsiteX11" fmla="*/ 7314265 w 7529772"/>
              <a:gd name="connsiteY11" fmla="*/ 607658 h 2580581"/>
              <a:gd name="connsiteX12" fmla="*/ 7285717 w 7529772"/>
              <a:gd name="connsiteY12" fmla="*/ 914682 h 2580581"/>
              <a:gd name="connsiteX13" fmla="*/ 7494255 w 7529772"/>
              <a:gd name="connsiteY13" fmla="*/ 1384114 h 2580581"/>
              <a:gd name="connsiteX14" fmla="*/ 6517363 w 7529772"/>
              <a:gd name="connsiteY14" fmla="*/ 1795031 h 2580581"/>
              <a:gd name="connsiteX15" fmla="*/ 6167652 w 7529772"/>
              <a:gd name="connsiteY15" fmla="*/ 2147134 h 2580581"/>
              <a:gd name="connsiteX16" fmla="*/ 4976999 w 7529772"/>
              <a:gd name="connsiteY16" fmla="*/ 2189766 h 2580581"/>
              <a:gd name="connsiteX17" fmla="*/ 4126134 w 7529772"/>
              <a:gd name="connsiteY17" fmla="*/ 2565395 h 2580581"/>
              <a:gd name="connsiteX18" fmla="*/ 2875078 w 7529772"/>
              <a:gd name="connsiteY18" fmla="*/ 2336113 h 2580581"/>
              <a:gd name="connsiteX19" fmla="*/ 1016684 w 7529772"/>
              <a:gd name="connsiteY19" fmla="*/ 2109577 h 2580581"/>
              <a:gd name="connsiteX20" fmla="*/ 199589 w 7529772"/>
              <a:gd name="connsiteY20" fmla="*/ 1857487 h 2580581"/>
              <a:gd name="connsiteX21" fmla="*/ 374183 w 7529772"/>
              <a:gd name="connsiteY21" fmla="*/ 1517205 h 2580581"/>
              <a:gd name="connsiteX22" fmla="*/ 5498 w 7529772"/>
              <a:gd name="connsiteY22" fmla="*/ 1168087 h 2580581"/>
              <a:gd name="connsiteX23" fmla="*/ 678809 w 7529772"/>
              <a:gd name="connsiteY23" fmla="*/ 857779 h 2580581"/>
              <a:gd name="connsiteX24" fmla="*/ 685250 w 7529772"/>
              <a:gd name="connsiteY24" fmla="*/ 849599 h 2580581"/>
              <a:gd name="connsiteX25" fmla="*/ 685250 w 7529772"/>
              <a:gd name="connsiteY25" fmla="*/ 849599 h 2580581"/>
              <a:gd name="connsiteX26" fmla="*/ 985176 w 7529772"/>
              <a:gd name="connsiteY26" fmla="*/ 403991 h 2580581"/>
              <a:gd name="connsiteX27" fmla="*/ 2444249 w 7529772"/>
              <a:gd name="connsiteY27" fmla="*/ 302187 h 2580581"/>
              <a:gd name="connsiteX28" fmla="*/ 2444529 w 7529772"/>
              <a:gd name="connsiteY28" fmla="*/ 301999 h 2580581"/>
              <a:gd name="connsiteX29" fmla="*/ 2443378 w 7529772"/>
              <a:gd name="connsiteY29" fmla="*/ 301590 h 2580581"/>
              <a:gd name="connsiteX30" fmla="*/ 2444579 w 7529772"/>
              <a:gd name="connsiteY30" fmla="*/ 301966 h 2580581"/>
              <a:gd name="connsiteX31" fmla="*/ 2572923 w 7529772"/>
              <a:gd name="connsiteY31" fmla="*/ 215700 h 2580581"/>
              <a:gd name="connsiteX32" fmla="*/ 3915332 w 7529772"/>
              <a:gd name="connsiteY32" fmla="*/ 196503 h 2580581"/>
              <a:gd name="connsiteX33" fmla="*/ 3921279 w 7529772"/>
              <a:gd name="connsiteY33" fmla="*/ 192304 h 2580581"/>
              <a:gd name="connsiteX34" fmla="*/ 3922992 w 7529772"/>
              <a:gd name="connsiteY34" fmla="*/ 190412 h 2580581"/>
              <a:gd name="connsiteX35" fmla="*/ 3921894 w 7529772"/>
              <a:gd name="connsiteY35" fmla="*/ 191870 h 2580581"/>
              <a:gd name="connsiteX36" fmla="*/ 4017186 w 7529772"/>
              <a:gd name="connsiteY36" fmla="*/ 124593 h 2580581"/>
              <a:gd name="connsiteX37" fmla="*/ 4488552 w 7529772"/>
              <a:gd name="connsiteY37" fmla="*/ 3523 h 2580581"/>
              <a:gd name="connsiteX38" fmla="*/ 4640965 w 7529772"/>
              <a:gd name="connsiteY38" fmla="*/ 642 h 25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529772" h="2580581">
                <a:moveTo>
                  <a:pt x="4640965" y="642"/>
                </a:moveTo>
                <a:cubicBezTo>
                  <a:pt x="4791959" y="4889"/>
                  <a:pt x="4936626" y="30130"/>
                  <a:pt x="5056316" y="72803"/>
                </a:cubicBezTo>
                <a:lnTo>
                  <a:pt x="5190538" y="135547"/>
                </a:lnTo>
                <a:lnTo>
                  <a:pt x="5197200" y="131300"/>
                </a:lnTo>
                <a:lnTo>
                  <a:pt x="5191129" y="135824"/>
                </a:lnTo>
                <a:lnTo>
                  <a:pt x="5199463" y="139719"/>
                </a:lnTo>
                <a:cubicBezTo>
                  <a:pt x="5349817" y="57097"/>
                  <a:pt x="5561641" y="9157"/>
                  <a:pt x="5782747" y="1585"/>
                </a:cubicBezTo>
                <a:cubicBezTo>
                  <a:pt x="5915411" y="-2958"/>
                  <a:pt x="6051416" y="7031"/>
                  <a:pt x="6179489" y="32781"/>
                </a:cubicBezTo>
                <a:cubicBezTo>
                  <a:pt x="6439727" y="85086"/>
                  <a:pt x="6626332" y="194592"/>
                  <a:pt x="6676465" y="324519"/>
                </a:cubicBezTo>
                <a:lnTo>
                  <a:pt x="6679170" y="325039"/>
                </a:lnTo>
                <a:lnTo>
                  <a:pt x="6889311" y="365451"/>
                </a:lnTo>
                <a:cubicBezTo>
                  <a:pt x="7088145" y="418008"/>
                  <a:pt x="7241155" y="503765"/>
                  <a:pt x="7314265" y="607658"/>
                </a:cubicBezTo>
                <a:cubicBezTo>
                  <a:pt x="7385113" y="708208"/>
                  <a:pt x="7375017" y="817416"/>
                  <a:pt x="7285717" y="914682"/>
                </a:cubicBezTo>
                <a:cubicBezTo>
                  <a:pt x="7505223" y="1048072"/>
                  <a:pt x="7581988" y="1220989"/>
                  <a:pt x="7494255" y="1384114"/>
                </a:cubicBezTo>
                <a:cubicBezTo>
                  <a:pt x="7377627" y="1600977"/>
                  <a:pt x="6991535" y="1763385"/>
                  <a:pt x="6517363" y="1795031"/>
                </a:cubicBezTo>
                <a:cubicBezTo>
                  <a:pt x="6515100" y="1930391"/>
                  <a:pt x="6387505" y="2058765"/>
                  <a:pt x="6167652" y="2147134"/>
                </a:cubicBezTo>
                <a:cubicBezTo>
                  <a:pt x="5833608" y="2281420"/>
                  <a:pt x="5351080" y="2298676"/>
                  <a:pt x="4976999" y="2189766"/>
                </a:cubicBezTo>
                <a:cubicBezTo>
                  <a:pt x="4856018" y="2376835"/>
                  <a:pt x="4532070" y="2519838"/>
                  <a:pt x="4126134" y="2565395"/>
                </a:cubicBezTo>
                <a:cubicBezTo>
                  <a:pt x="3647784" y="2619074"/>
                  <a:pt x="3148545" y="2527600"/>
                  <a:pt x="2875078" y="2336113"/>
                </a:cubicBezTo>
                <a:cubicBezTo>
                  <a:pt x="2229618" y="2517867"/>
                  <a:pt x="1391287" y="2415705"/>
                  <a:pt x="1016684" y="2109577"/>
                </a:cubicBezTo>
                <a:cubicBezTo>
                  <a:pt x="648695" y="2129699"/>
                  <a:pt x="303162" y="2023119"/>
                  <a:pt x="199589" y="1857487"/>
                </a:cubicBezTo>
                <a:cubicBezTo>
                  <a:pt x="124564" y="1737651"/>
                  <a:pt x="190885" y="1608321"/>
                  <a:pt x="374183" y="1517205"/>
                </a:cubicBezTo>
                <a:cubicBezTo>
                  <a:pt x="114119" y="1445734"/>
                  <a:pt x="-30709" y="1308582"/>
                  <a:pt x="5498" y="1168087"/>
                </a:cubicBezTo>
                <a:cubicBezTo>
                  <a:pt x="47972" y="1003589"/>
                  <a:pt x="327532" y="874737"/>
                  <a:pt x="678809" y="857779"/>
                </a:cubicBezTo>
                <a:lnTo>
                  <a:pt x="685250" y="849599"/>
                </a:lnTo>
                <a:lnTo>
                  <a:pt x="685250" y="849599"/>
                </a:lnTo>
                <a:cubicBezTo>
                  <a:pt x="638077" y="687609"/>
                  <a:pt x="748090" y="524245"/>
                  <a:pt x="985176" y="403991"/>
                </a:cubicBezTo>
                <a:cubicBezTo>
                  <a:pt x="1359780" y="214057"/>
                  <a:pt x="1967117" y="171723"/>
                  <a:pt x="2444249" y="302187"/>
                </a:cubicBezTo>
                <a:lnTo>
                  <a:pt x="2444529" y="301999"/>
                </a:lnTo>
                <a:lnTo>
                  <a:pt x="2443378" y="301590"/>
                </a:lnTo>
                <a:lnTo>
                  <a:pt x="2444579" y="301966"/>
                </a:lnTo>
                <a:lnTo>
                  <a:pt x="2572923" y="215700"/>
                </a:lnTo>
                <a:cubicBezTo>
                  <a:pt x="2915207" y="36625"/>
                  <a:pt x="3528152" y="18346"/>
                  <a:pt x="3915332" y="196503"/>
                </a:cubicBezTo>
                <a:lnTo>
                  <a:pt x="3921279" y="192304"/>
                </a:lnTo>
                <a:lnTo>
                  <a:pt x="3922992" y="190412"/>
                </a:lnTo>
                <a:lnTo>
                  <a:pt x="3921894" y="191870"/>
                </a:lnTo>
                <a:lnTo>
                  <a:pt x="4017186" y="124593"/>
                </a:lnTo>
                <a:cubicBezTo>
                  <a:pt x="4136121" y="59467"/>
                  <a:pt x="4303035" y="15793"/>
                  <a:pt x="4488552" y="3523"/>
                </a:cubicBezTo>
                <a:cubicBezTo>
                  <a:pt x="4539599" y="142"/>
                  <a:pt x="4590633" y="-774"/>
                  <a:pt x="4640965" y="642"/>
                </a:cubicBezTo>
                <a:close/>
              </a:path>
            </a:pathLst>
          </a:custGeom>
          <a:solidFill>
            <a:srgbClr val="CFAFE7">
              <a:alpha val="73725"/>
            </a:srgbClr>
          </a:solidFill>
          <a:ln>
            <a:solidFill>
              <a:srgbClr val="632B8D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124789" y="555817"/>
            <a:ext cx="7032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 would you like to be in the future?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88080" y="1506965"/>
            <a:ext cx="5394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I’d like to  be a/an 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__________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85983" y="5166210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teacher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495586" y="4991481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writer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5169643" y="5967796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worker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6931737" y="4663905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doctor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8784725" y="5903457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nurse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0111332" y="3794443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farmer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0149394" y="2964519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driver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-22821" r="-29317"/>
          <a:stretch/>
        </p:blipFill>
        <p:spPr>
          <a:xfrm>
            <a:off x="617357" y="2185986"/>
            <a:ext cx="1264348" cy="1191125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7979" y="3751689"/>
            <a:ext cx="1267576" cy="1251912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/>
          <a:srcRect l="-16732" t="9203" r="41219" b="10628"/>
          <a:stretch/>
        </p:blipFill>
        <p:spPr>
          <a:xfrm flipH="1">
            <a:off x="2247643" y="4626999"/>
            <a:ext cx="1551136" cy="1402663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2914" y="4549046"/>
            <a:ext cx="1463167" cy="1420491"/>
          </a:xfrm>
          <a:prstGeom prst="cloud">
            <a:avLst/>
          </a:prstGeom>
          <a:ln>
            <a:solidFill>
              <a:srgbClr val="C00000"/>
            </a:solidFill>
          </a:ln>
        </p:spPr>
      </p:pic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2344252" y="6010623"/>
            <a:ext cx="12743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pilot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52657" y="3259366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architect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34" name="Straight Arrow Connector 33"/>
          <p:cNvCxnSpPr>
            <a:stCxn id="18" idx="18"/>
            <a:endCxn id="29" idx="3"/>
          </p:cNvCxnSpPr>
          <p:nvPr/>
        </p:nvCxnSpPr>
        <p:spPr>
          <a:xfrm flipH="1">
            <a:off x="4651767" y="2211904"/>
            <a:ext cx="625421" cy="161136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8" idx="20"/>
          </p:cNvCxnSpPr>
          <p:nvPr/>
        </p:nvCxnSpPr>
        <p:spPr>
          <a:xfrm flipH="1">
            <a:off x="1889248" y="1992962"/>
            <a:ext cx="1014246" cy="45507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" descr="Ng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918" y="510944"/>
            <a:ext cx="687210" cy="687210"/>
          </a:xfrm>
          <a:prstGeom prst="ellipse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8934746" y="1096253"/>
            <a:ext cx="667615" cy="667615"/>
          </a:xfrm>
          <a:prstGeom prst="ellipse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6377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15</a:t>
            </a:r>
          </a:p>
        </p:txBody>
      </p:sp>
      <p:cxnSp>
        <p:nvCxnSpPr>
          <p:cNvPr id="6" name="Straight Arrow Connector 5"/>
          <p:cNvCxnSpPr>
            <a:endCxn id="20" idx="0"/>
          </p:cNvCxnSpPr>
          <p:nvPr/>
        </p:nvCxnSpPr>
        <p:spPr>
          <a:xfrm flipH="1">
            <a:off x="2823569" y="2416805"/>
            <a:ext cx="2956005" cy="62177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endCxn id="19" idx="10"/>
          </p:cNvCxnSpPr>
          <p:nvPr/>
        </p:nvCxnSpPr>
        <p:spPr>
          <a:xfrm flipH="1">
            <a:off x="4618835" y="2416805"/>
            <a:ext cx="1160739" cy="148004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21" idx="9"/>
          </p:cNvCxnSpPr>
          <p:nvPr/>
        </p:nvCxnSpPr>
        <p:spPr>
          <a:xfrm>
            <a:off x="5814158" y="2451374"/>
            <a:ext cx="1252362" cy="169306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775676" y="2416805"/>
            <a:ext cx="3206442" cy="99359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452605" y="590890"/>
            <a:ext cx="7543734" cy="1836996"/>
            <a:chOff x="2247885" y="595840"/>
            <a:chExt cx="7543734" cy="2580581"/>
          </a:xfrm>
        </p:grpSpPr>
        <p:sp>
          <p:nvSpPr>
            <p:cNvPr id="11" name="Freeform 10"/>
            <p:cNvSpPr/>
            <p:nvPr/>
          </p:nvSpPr>
          <p:spPr>
            <a:xfrm>
              <a:off x="2247885" y="595840"/>
              <a:ext cx="7543734" cy="2580581"/>
            </a:xfrm>
            <a:custGeom>
              <a:avLst/>
              <a:gdLst>
                <a:gd name="connsiteX0" fmla="*/ 4640965 w 7529772"/>
                <a:gd name="connsiteY0" fmla="*/ 642 h 2580581"/>
                <a:gd name="connsiteX1" fmla="*/ 5056316 w 7529772"/>
                <a:gd name="connsiteY1" fmla="*/ 72803 h 2580581"/>
                <a:gd name="connsiteX2" fmla="*/ 5190538 w 7529772"/>
                <a:gd name="connsiteY2" fmla="*/ 135547 h 2580581"/>
                <a:gd name="connsiteX3" fmla="*/ 5197200 w 7529772"/>
                <a:gd name="connsiteY3" fmla="*/ 131300 h 2580581"/>
                <a:gd name="connsiteX4" fmla="*/ 5191129 w 7529772"/>
                <a:gd name="connsiteY4" fmla="*/ 135824 h 2580581"/>
                <a:gd name="connsiteX5" fmla="*/ 5199463 w 7529772"/>
                <a:gd name="connsiteY5" fmla="*/ 139719 h 2580581"/>
                <a:gd name="connsiteX6" fmla="*/ 5782747 w 7529772"/>
                <a:gd name="connsiteY6" fmla="*/ 1585 h 2580581"/>
                <a:gd name="connsiteX7" fmla="*/ 6179489 w 7529772"/>
                <a:gd name="connsiteY7" fmla="*/ 32781 h 2580581"/>
                <a:gd name="connsiteX8" fmla="*/ 6676465 w 7529772"/>
                <a:gd name="connsiteY8" fmla="*/ 324519 h 2580581"/>
                <a:gd name="connsiteX9" fmla="*/ 6679170 w 7529772"/>
                <a:gd name="connsiteY9" fmla="*/ 325039 h 2580581"/>
                <a:gd name="connsiteX10" fmla="*/ 6889311 w 7529772"/>
                <a:gd name="connsiteY10" fmla="*/ 365451 h 2580581"/>
                <a:gd name="connsiteX11" fmla="*/ 7314265 w 7529772"/>
                <a:gd name="connsiteY11" fmla="*/ 607658 h 2580581"/>
                <a:gd name="connsiteX12" fmla="*/ 7285717 w 7529772"/>
                <a:gd name="connsiteY12" fmla="*/ 914682 h 2580581"/>
                <a:gd name="connsiteX13" fmla="*/ 7494255 w 7529772"/>
                <a:gd name="connsiteY13" fmla="*/ 1384114 h 2580581"/>
                <a:gd name="connsiteX14" fmla="*/ 6517363 w 7529772"/>
                <a:gd name="connsiteY14" fmla="*/ 1795031 h 2580581"/>
                <a:gd name="connsiteX15" fmla="*/ 6167652 w 7529772"/>
                <a:gd name="connsiteY15" fmla="*/ 2147134 h 2580581"/>
                <a:gd name="connsiteX16" fmla="*/ 4976999 w 7529772"/>
                <a:gd name="connsiteY16" fmla="*/ 2189766 h 2580581"/>
                <a:gd name="connsiteX17" fmla="*/ 4126134 w 7529772"/>
                <a:gd name="connsiteY17" fmla="*/ 2565395 h 2580581"/>
                <a:gd name="connsiteX18" fmla="*/ 2875078 w 7529772"/>
                <a:gd name="connsiteY18" fmla="*/ 2336113 h 2580581"/>
                <a:gd name="connsiteX19" fmla="*/ 1016684 w 7529772"/>
                <a:gd name="connsiteY19" fmla="*/ 2109577 h 2580581"/>
                <a:gd name="connsiteX20" fmla="*/ 199589 w 7529772"/>
                <a:gd name="connsiteY20" fmla="*/ 1857487 h 2580581"/>
                <a:gd name="connsiteX21" fmla="*/ 374183 w 7529772"/>
                <a:gd name="connsiteY21" fmla="*/ 1517205 h 2580581"/>
                <a:gd name="connsiteX22" fmla="*/ 5498 w 7529772"/>
                <a:gd name="connsiteY22" fmla="*/ 1168087 h 2580581"/>
                <a:gd name="connsiteX23" fmla="*/ 678809 w 7529772"/>
                <a:gd name="connsiteY23" fmla="*/ 857779 h 2580581"/>
                <a:gd name="connsiteX24" fmla="*/ 685250 w 7529772"/>
                <a:gd name="connsiteY24" fmla="*/ 849599 h 2580581"/>
                <a:gd name="connsiteX25" fmla="*/ 685250 w 7529772"/>
                <a:gd name="connsiteY25" fmla="*/ 849599 h 2580581"/>
                <a:gd name="connsiteX26" fmla="*/ 985176 w 7529772"/>
                <a:gd name="connsiteY26" fmla="*/ 403991 h 2580581"/>
                <a:gd name="connsiteX27" fmla="*/ 2444249 w 7529772"/>
                <a:gd name="connsiteY27" fmla="*/ 302187 h 2580581"/>
                <a:gd name="connsiteX28" fmla="*/ 2444529 w 7529772"/>
                <a:gd name="connsiteY28" fmla="*/ 301999 h 2580581"/>
                <a:gd name="connsiteX29" fmla="*/ 2443378 w 7529772"/>
                <a:gd name="connsiteY29" fmla="*/ 301590 h 2580581"/>
                <a:gd name="connsiteX30" fmla="*/ 2444579 w 7529772"/>
                <a:gd name="connsiteY30" fmla="*/ 301966 h 2580581"/>
                <a:gd name="connsiteX31" fmla="*/ 2572923 w 7529772"/>
                <a:gd name="connsiteY31" fmla="*/ 215700 h 2580581"/>
                <a:gd name="connsiteX32" fmla="*/ 3915332 w 7529772"/>
                <a:gd name="connsiteY32" fmla="*/ 196503 h 2580581"/>
                <a:gd name="connsiteX33" fmla="*/ 3921279 w 7529772"/>
                <a:gd name="connsiteY33" fmla="*/ 192304 h 2580581"/>
                <a:gd name="connsiteX34" fmla="*/ 3922992 w 7529772"/>
                <a:gd name="connsiteY34" fmla="*/ 190412 h 2580581"/>
                <a:gd name="connsiteX35" fmla="*/ 3921894 w 7529772"/>
                <a:gd name="connsiteY35" fmla="*/ 191870 h 2580581"/>
                <a:gd name="connsiteX36" fmla="*/ 4017186 w 7529772"/>
                <a:gd name="connsiteY36" fmla="*/ 124593 h 2580581"/>
                <a:gd name="connsiteX37" fmla="*/ 4488552 w 7529772"/>
                <a:gd name="connsiteY37" fmla="*/ 3523 h 2580581"/>
                <a:gd name="connsiteX38" fmla="*/ 4640965 w 7529772"/>
                <a:gd name="connsiteY38" fmla="*/ 642 h 258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529772" h="2580581">
                  <a:moveTo>
                    <a:pt x="4640965" y="642"/>
                  </a:moveTo>
                  <a:cubicBezTo>
                    <a:pt x="4791959" y="4889"/>
                    <a:pt x="4936626" y="30130"/>
                    <a:pt x="5056316" y="72803"/>
                  </a:cubicBezTo>
                  <a:lnTo>
                    <a:pt x="5190538" y="135547"/>
                  </a:lnTo>
                  <a:lnTo>
                    <a:pt x="5197200" y="131300"/>
                  </a:lnTo>
                  <a:lnTo>
                    <a:pt x="5191129" y="135824"/>
                  </a:lnTo>
                  <a:lnTo>
                    <a:pt x="5199463" y="139719"/>
                  </a:lnTo>
                  <a:cubicBezTo>
                    <a:pt x="5349817" y="57097"/>
                    <a:pt x="5561641" y="9157"/>
                    <a:pt x="5782747" y="1585"/>
                  </a:cubicBezTo>
                  <a:cubicBezTo>
                    <a:pt x="5915411" y="-2958"/>
                    <a:pt x="6051416" y="7031"/>
                    <a:pt x="6179489" y="32781"/>
                  </a:cubicBezTo>
                  <a:cubicBezTo>
                    <a:pt x="6439727" y="85086"/>
                    <a:pt x="6626332" y="194592"/>
                    <a:pt x="6676465" y="324519"/>
                  </a:cubicBezTo>
                  <a:lnTo>
                    <a:pt x="6679170" y="325039"/>
                  </a:lnTo>
                  <a:lnTo>
                    <a:pt x="6889311" y="365451"/>
                  </a:lnTo>
                  <a:cubicBezTo>
                    <a:pt x="7088145" y="418008"/>
                    <a:pt x="7241155" y="503765"/>
                    <a:pt x="7314265" y="607658"/>
                  </a:cubicBezTo>
                  <a:cubicBezTo>
                    <a:pt x="7385113" y="708208"/>
                    <a:pt x="7375017" y="817416"/>
                    <a:pt x="7285717" y="914682"/>
                  </a:cubicBezTo>
                  <a:cubicBezTo>
                    <a:pt x="7505223" y="1048072"/>
                    <a:pt x="7581988" y="1220989"/>
                    <a:pt x="7494255" y="1384114"/>
                  </a:cubicBezTo>
                  <a:cubicBezTo>
                    <a:pt x="7377627" y="1600977"/>
                    <a:pt x="6991535" y="1763385"/>
                    <a:pt x="6517363" y="1795031"/>
                  </a:cubicBezTo>
                  <a:cubicBezTo>
                    <a:pt x="6515100" y="1930391"/>
                    <a:pt x="6387505" y="2058765"/>
                    <a:pt x="6167652" y="2147134"/>
                  </a:cubicBezTo>
                  <a:cubicBezTo>
                    <a:pt x="5833608" y="2281420"/>
                    <a:pt x="5351080" y="2298676"/>
                    <a:pt x="4976999" y="2189766"/>
                  </a:cubicBezTo>
                  <a:cubicBezTo>
                    <a:pt x="4856018" y="2376835"/>
                    <a:pt x="4532070" y="2519838"/>
                    <a:pt x="4126134" y="2565395"/>
                  </a:cubicBezTo>
                  <a:cubicBezTo>
                    <a:pt x="3647784" y="2619074"/>
                    <a:pt x="3148545" y="2527600"/>
                    <a:pt x="2875078" y="2336113"/>
                  </a:cubicBezTo>
                  <a:cubicBezTo>
                    <a:pt x="2229618" y="2517867"/>
                    <a:pt x="1391287" y="2415705"/>
                    <a:pt x="1016684" y="2109577"/>
                  </a:cubicBezTo>
                  <a:cubicBezTo>
                    <a:pt x="648695" y="2129699"/>
                    <a:pt x="303162" y="2023119"/>
                    <a:pt x="199589" y="1857487"/>
                  </a:cubicBezTo>
                  <a:cubicBezTo>
                    <a:pt x="124564" y="1737651"/>
                    <a:pt x="190885" y="1608321"/>
                    <a:pt x="374183" y="1517205"/>
                  </a:cubicBezTo>
                  <a:cubicBezTo>
                    <a:pt x="114119" y="1445734"/>
                    <a:pt x="-30709" y="1308582"/>
                    <a:pt x="5498" y="1168087"/>
                  </a:cubicBezTo>
                  <a:cubicBezTo>
                    <a:pt x="47972" y="1003589"/>
                    <a:pt x="327532" y="874737"/>
                    <a:pt x="678809" y="857779"/>
                  </a:cubicBezTo>
                  <a:lnTo>
                    <a:pt x="685250" y="849599"/>
                  </a:lnTo>
                  <a:lnTo>
                    <a:pt x="685250" y="849599"/>
                  </a:lnTo>
                  <a:cubicBezTo>
                    <a:pt x="638077" y="687609"/>
                    <a:pt x="748090" y="524245"/>
                    <a:pt x="985176" y="403991"/>
                  </a:cubicBezTo>
                  <a:cubicBezTo>
                    <a:pt x="1359780" y="214057"/>
                    <a:pt x="1967117" y="171723"/>
                    <a:pt x="2444249" y="302187"/>
                  </a:cubicBezTo>
                  <a:lnTo>
                    <a:pt x="2444529" y="301999"/>
                  </a:lnTo>
                  <a:lnTo>
                    <a:pt x="2443378" y="301590"/>
                  </a:lnTo>
                  <a:lnTo>
                    <a:pt x="2444579" y="301966"/>
                  </a:lnTo>
                  <a:lnTo>
                    <a:pt x="2572923" y="215700"/>
                  </a:lnTo>
                  <a:cubicBezTo>
                    <a:pt x="2915207" y="36625"/>
                    <a:pt x="3528152" y="18346"/>
                    <a:pt x="3915332" y="196503"/>
                  </a:cubicBezTo>
                  <a:lnTo>
                    <a:pt x="3921279" y="192304"/>
                  </a:lnTo>
                  <a:lnTo>
                    <a:pt x="3922992" y="190412"/>
                  </a:lnTo>
                  <a:lnTo>
                    <a:pt x="3921894" y="191870"/>
                  </a:lnTo>
                  <a:lnTo>
                    <a:pt x="4017186" y="124593"/>
                  </a:lnTo>
                  <a:cubicBezTo>
                    <a:pt x="4136121" y="59467"/>
                    <a:pt x="4303035" y="15793"/>
                    <a:pt x="4488552" y="3523"/>
                  </a:cubicBezTo>
                  <a:cubicBezTo>
                    <a:pt x="4539599" y="142"/>
                    <a:pt x="4590633" y="-774"/>
                    <a:pt x="4640965" y="642"/>
                  </a:cubicBezTo>
                  <a:close/>
                </a:path>
              </a:pathLst>
            </a:custGeom>
            <a:solidFill>
              <a:srgbClr val="F5B093">
                <a:alpha val="73725"/>
              </a:srgbClr>
            </a:solidFill>
            <a:ln>
              <a:solidFill>
                <a:srgbClr val="632B8D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971501" y="1175913"/>
              <a:ext cx="6474849" cy="735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Century Gothic" panose="020B0502020202020204" pitchFamily="34" charset="0"/>
                </a:rPr>
                <a:t>Why would you like to be _________?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143003" y="1800878"/>
              <a:ext cx="6074099" cy="735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Century Gothic" panose="020B0502020202020204" pitchFamily="34" charset="0"/>
                </a:rPr>
                <a:t>Because I'd like to </a:t>
              </a:r>
              <a:r>
                <a:rPr lang="en-US" sz="2800" dirty="0">
                  <a:latin typeface="Century Gothic" panose="020B0502020202020204" pitchFamily="34" charset="0"/>
                </a:rPr>
                <a:t>_____________</a:t>
              </a:r>
              <a:r>
                <a:rPr lang="en-US" sz="2800" b="1" dirty="0">
                  <a:latin typeface="Century Gothic" panose="020B0502020202020204" pitchFamily="34" charset="0"/>
                </a:rPr>
                <a:t>.</a:t>
              </a:r>
            </a:p>
          </p:txBody>
        </p:sp>
      </p:grp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85166" y="4370709"/>
            <a:ext cx="226324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487212" y="5454654"/>
            <a:ext cx="226324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312124" y="5550109"/>
            <a:ext cx="252542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262746" y="4518537"/>
            <a:ext cx="175242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r="17015"/>
          <a:stretch/>
        </p:blipFill>
        <p:spPr>
          <a:xfrm>
            <a:off x="9009508" y="2872770"/>
            <a:ext cx="2258902" cy="1692683"/>
          </a:xfrm>
          <a:prstGeom prst="star12">
            <a:avLst>
              <a:gd name="adj" fmla="val 43502"/>
            </a:avLst>
          </a:prstGeom>
          <a:ln w="28575">
            <a:solidFill>
              <a:srgbClr val="FFA7A7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-8195" t="-5727" r="-6770" b="-13333"/>
          <a:stretch/>
        </p:blipFill>
        <p:spPr>
          <a:xfrm>
            <a:off x="3711315" y="3896852"/>
            <a:ext cx="1815039" cy="1664922"/>
          </a:xfrm>
          <a:prstGeom prst="star12">
            <a:avLst>
              <a:gd name="adj" fmla="val 42380"/>
            </a:avLst>
          </a:prstGeom>
          <a:ln w="28575">
            <a:solidFill>
              <a:srgbClr val="FFA7A7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l="-29382" t="-7862" r="-27156" b="-7185"/>
          <a:stretch/>
        </p:blipFill>
        <p:spPr>
          <a:xfrm>
            <a:off x="1164686" y="2604790"/>
            <a:ext cx="1777985" cy="1735141"/>
          </a:xfrm>
          <a:prstGeom prst="star12">
            <a:avLst>
              <a:gd name="adj" fmla="val 41160"/>
            </a:avLst>
          </a:prstGeom>
          <a:ln w="28575">
            <a:solidFill>
              <a:srgbClr val="FFA7A7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200" y="4040985"/>
            <a:ext cx="2033279" cy="1544404"/>
          </a:xfrm>
          <a:prstGeom prst="star12">
            <a:avLst/>
          </a:prstGeom>
          <a:ln w="28575">
            <a:solidFill>
              <a:srgbClr val="FFA7A7"/>
            </a:solidFill>
          </a:ln>
        </p:spPr>
      </p:pic>
    </p:spTree>
    <p:extLst>
      <p:ext uri="{BB962C8B-B14F-4D97-AF65-F5344CB8AC3E}">
        <p14:creationId xmlns:p14="http://schemas.microsoft.com/office/powerpoint/2010/main" val="96540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432313" y="384313"/>
            <a:ext cx="6877878" cy="1630017"/>
          </a:xfrm>
          <a:custGeom>
            <a:avLst/>
            <a:gdLst>
              <a:gd name="connsiteX0" fmla="*/ 4640965 w 7529772"/>
              <a:gd name="connsiteY0" fmla="*/ 642 h 2580581"/>
              <a:gd name="connsiteX1" fmla="*/ 5056316 w 7529772"/>
              <a:gd name="connsiteY1" fmla="*/ 72803 h 2580581"/>
              <a:gd name="connsiteX2" fmla="*/ 5190538 w 7529772"/>
              <a:gd name="connsiteY2" fmla="*/ 135547 h 2580581"/>
              <a:gd name="connsiteX3" fmla="*/ 5197200 w 7529772"/>
              <a:gd name="connsiteY3" fmla="*/ 131300 h 2580581"/>
              <a:gd name="connsiteX4" fmla="*/ 5191129 w 7529772"/>
              <a:gd name="connsiteY4" fmla="*/ 135824 h 2580581"/>
              <a:gd name="connsiteX5" fmla="*/ 5199463 w 7529772"/>
              <a:gd name="connsiteY5" fmla="*/ 139719 h 2580581"/>
              <a:gd name="connsiteX6" fmla="*/ 5782747 w 7529772"/>
              <a:gd name="connsiteY6" fmla="*/ 1585 h 2580581"/>
              <a:gd name="connsiteX7" fmla="*/ 6179489 w 7529772"/>
              <a:gd name="connsiteY7" fmla="*/ 32781 h 2580581"/>
              <a:gd name="connsiteX8" fmla="*/ 6676465 w 7529772"/>
              <a:gd name="connsiteY8" fmla="*/ 324519 h 2580581"/>
              <a:gd name="connsiteX9" fmla="*/ 6679170 w 7529772"/>
              <a:gd name="connsiteY9" fmla="*/ 325039 h 2580581"/>
              <a:gd name="connsiteX10" fmla="*/ 6889311 w 7529772"/>
              <a:gd name="connsiteY10" fmla="*/ 365451 h 2580581"/>
              <a:gd name="connsiteX11" fmla="*/ 7314265 w 7529772"/>
              <a:gd name="connsiteY11" fmla="*/ 607658 h 2580581"/>
              <a:gd name="connsiteX12" fmla="*/ 7285717 w 7529772"/>
              <a:gd name="connsiteY12" fmla="*/ 914682 h 2580581"/>
              <a:gd name="connsiteX13" fmla="*/ 7494255 w 7529772"/>
              <a:gd name="connsiteY13" fmla="*/ 1384114 h 2580581"/>
              <a:gd name="connsiteX14" fmla="*/ 6517363 w 7529772"/>
              <a:gd name="connsiteY14" fmla="*/ 1795031 h 2580581"/>
              <a:gd name="connsiteX15" fmla="*/ 6167652 w 7529772"/>
              <a:gd name="connsiteY15" fmla="*/ 2147134 h 2580581"/>
              <a:gd name="connsiteX16" fmla="*/ 4976999 w 7529772"/>
              <a:gd name="connsiteY16" fmla="*/ 2189766 h 2580581"/>
              <a:gd name="connsiteX17" fmla="*/ 4126134 w 7529772"/>
              <a:gd name="connsiteY17" fmla="*/ 2565395 h 2580581"/>
              <a:gd name="connsiteX18" fmla="*/ 2875078 w 7529772"/>
              <a:gd name="connsiteY18" fmla="*/ 2336113 h 2580581"/>
              <a:gd name="connsiteX19" fmla="*/ 1016684 w 7529772"/>
              <a:gd name="connsiteY19" fmla="*/ 2109577 h 2580581"/>
              <a:gd name="connsiteX20" fmla="*/ 199589 w 7529772"/>
              <a:gd name="connsiteY20" fmla="*/ 1857487 h 2580581"/>
              <a:gd name="connsiteX21" fmla="*/ 374183 w 7529772"/>
              <a:gd name="connsiteY21" fmla="*/ 1517205 h 2580581"/>
              <a:gd name="connsiteX22" fmla="*/ 5498 w 7529772"/>
              <a:gd name="connsiteY22" fmla="*/ 1168087 h 2580581"/>
              <a:gd name="connsiteX23" fmla="*/ 678809 w 7529772"/>
              <a:gd name="connsiteY23" fmla="*/ 857779 h 2580581"/>
              <a:gd name="connsiteX24" fmla="*/ 685250 w 7529772"/>
              <a:gd name="connsiteY24" fmla="*/ 849599 h 2580581"/>
              <a:gd name="connsiteX25" fmla="*/ 685250 w 7529772"/>
              <a:gd name="connsiteY25" fmla="*/ 849599 h 2580581"/>
              <a:gd name="connsiteX26" fmla="*/ 985176 w 7529772"/>
              <a:gd name="connsiteY26" fmla="*/ 403991 h 2580581"/>
              <a:gd name="connsiteX27" fmla="*/ 2444249 w 7529772"/>
              <a:gd name="connsiteY27" fmla="*/ 302187 h 2580581"/>
              <a:gd name="connsiteX28" fmla="*/ 2444529 w 7529772"/>
              <a:gd name="connsiteY28" fmla="*/ 301999 h 2580581"/>
              <a:gd name="connsiteX29" fmla="*/ 2443378 w 7529772"/>
              <a:gd name="connsiteY29" fmla="*/ 301590 h 2580581"/>
              <a:gd name="connsiteX30" fmla="*/ 2444579 w 7529772"/>
              <a:gd name="connsiteY30" fmla="*/ 301966 h 2580581"/>
              <a:gd name="connsiteX31" fmla="*/ 2572923 w 7529772"/>
              <a:gd name="connsiteY31" fmla="*/ 215700 h 2580581"/>
              <a:gd name="connsiteX32" fmla="*/ 3915332 w 7529772"/>
              <a:gd name="connsiteY32" fmla="*/ 196503 h 2580581"/>
              <a:gd name="connsiteX33" fmla="*/ 3921279 w 7529772"/>
              <a:gd name="connsiteY33" fmla="*/ 192304 h 2580581"/>
              <a:gd name="connsiteX34" fmla="*/ 3922992 w 7529772"/>
              <a:gd name="connsiteY34" fmla="*/ 190412 h 2580581"/>
              <a:gd name="connsiteX35" fmla="*/ 3921894 w 7529772"/>
              <a:gd name="connsiteY35" fmla="*/ 191870 h 2580581"/>
              <a:gd name="connsiteX36" fmla="*/ 4017186 w 7529772"/>
              <a:gd name="connsiteY36" fmla="*/ 124593 h 2580581"/>
              <a:gd name="connsiteX37" fmla="*/ 4488552 w 7529772"/>
              <a:gd name="connsiteY37" fmla="*/ 3523 h 2580581"/>
              <a:gd name="connsiteX38" fmla="*/ 4640965 w 7529772"/>
              <a:gd name="connsiteY38" fmla="*/ 642 h 25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529772" h="2580581">
                <a:moveTo>
                  <a:pt x="4640965" y="642"/>
                </a:moveTo>
                <a:cubicBezTo>
                  <a:pt x="4791959" y="4889"/>
                  <a:pt x="4936626" y="30130"/>
                  <a:pt x="5056316" y="72803"/>
                </a:cubicBezTo>
                <a:lnTo>
                  <a:pt x="5190538" y="135547"/>
                </a:lnTo>
                <a:lnTo>
                  <a:pt x="5197200" y="131300"/>
                </a:lnTo>
                <a:lnTo>
                  <a:pt x="5191129" y="135824"/>
                </a:lnTo>
                <a:lnTo>
                  <a:pt x="5199463" y="139719"/>
                </a:lnTo>
                <a:cubicBezTo>
                  <a:pt x="5349817" y="57097"/>
                  <a:pt x="5561641" y="9157"/>
                  <a:pt x="5782747" y="1585"/>
                </a:cubicBezTo>
                <a:cubicBezTo>
                  <a:pt x="5915411" y="-2958"/>
                  <a:pt x="6051416" y="7031"/>
                  <a:pt x="6179489" y="32781"/>
                </a:cubicBezTo>
                <a:cubicBezTo>
                  <a:pt x="6439727" y="85086"/>
                  <a:pt x="6626332" y="194592"/>
                  <a:pt x="6676465" y="324519"/>
                </a:cubicBezTo>
                <a:lnTo>
                  <a:pt x="6679170" y="325039"/>
                </a:lnTo>
                <a:lnTo>
                  <a:pt x="6889311" y="365451"/>
                </a:lnTo>
                <a:cubicBezTo>
                  <a:pt x="7088145" y="418008"/>
                  <a:pt x="7241155" y="503765"/>
                  <a:pt x="7314265" y="607658"/>
                </a:cubicBezTo>
                <a:cubicBezTo>
                  <a:pt x="7385113" y="708208"/>
                  <a:pt x="7375017" y="817416"/>
                  <a:pt x="7285717" y="914682"/>
                </a:cubicBezTo>
                <a:cubicBezTo>
                  <a:pt x="7505223" y="1048072"/>
                  <a:pt x="7581988" y="1220989"/>
                  <a:pt x="7494255" y="1384114"/>
                </a:cubicBezTo>
                <a:cubicBezTo>
                  <a:pt x="7377627" y="1600977"/>
                  <a:pt x="6991535" y="1763385"/>
                  <a:pt x="6517363" y="1795031"/>
                </a:cubicBezTo>
                <a:cubicBezTo>
                  <a:pt x="6515100" y="1930391"/>
                  <a:pt x="6387505" y="2058765"/>
                  <a:pt x="6167652" y="2147134"/>
                </a:cubicBezTo>
                <a:cubicBezTo>
                  <a:pt x="5833608" y="2281420"/>
                  <a:pt x="5351080" y="2298676"/>
                  <a:pt x="4976999" y="2189766"/>
                </a:cubicBezTo>
                <a:cubicBezTo>
                  <a:pt x="4856018" y="2376835"/>
                  <a:pt x="4532070" y="2519838"/>
                  <a:pt x="4126134" y="2565395"/>
                </a:cubicBezTo>
                <a:cubicBezTo>
                  <a:pt x="3647784" y="2619074"/>
                  <a:pt x="3148545" y="2527600"/>
                  <a:pt x="2875078" y="2336113"/>
                </a:cubicBezTo>
                <a:cubicBezTo>
                  <a:pt x="2229618" y="2517867"/>
                  <a:pt x="1391287" y="2415705"/>
                  <a:pt x="1016684" y="2109577"/>
                </a:cubicBezTo>
                <a:cubicBezTo>
                  <a:pt x="648695" y="2129699"/>
                  <a:pt x="303162" y="2023119"/>
                  <a:pt x="199589" y="1857487"/>
                </a:cubicBezTo>
                <a:cubicBezTo>
                  <a:pt x="124564" y="1737651"/>
                  <a:pt x="190885" y="1608321"/>
                  <a:pt x="374183" y="1517205"/>
                </a:cubicBezTo>
                <a:cubicBezTo>
                  <a:pt x="114119" y="1445734"/>
                  <a:pt x="-30709" y="1308582"/>
                  <a:pt x="5498" y="1168087"/>
                </a:cubicBezTo>
                <a:cubicBezTo>
                  <a:pt x="47972" y="1003589"/>
                  <a:pt x="327532" y="874737"/>
                  <a:pt x="678809" y="857779"/>
                </a:cubicBezTo>
                <a:lnTo>
                  <a:pt x="685250" y="849599"/>
                </a:lnTo>
                <a:lnTo>
                  <a:pt x="685250" y="849599"/>
                </a:lnTo>
                <a:cubicBezTo>
                  <a:pt x="638077" y="687609"/>
                  <a:pt x="748090" y="524245"/>
                  <a:pt x="985176" y="403991"/>
                </a:cubicBezTo>
                <a:cubicBezTo>
                  <a:pt x="1359780" y="214057"/>
                  <a:pt x="1967117" y="171723"/>
                  <a:pt x="2444249" y="302187"/>
                </a:cubicBezTo>
                <a:lnTo>
                  <a:pt x="2444529" y="301999"/>
                </a:lnTo>
                <a:lnTo>
                  <a:pt x="2443378" y="301590"/>
                </a:lnTo>
                <a:lnTo>
                  <a:pt x="2444579" y="301966"/>
                </a:lnTo>
                <a:lnTo>
                  <a:pt x="2572923" y="215700"/>
                </a:lnTo>
                <a:cubicBezTo>
                  <a:pt x="2915207" y="36625"/>
                  <a:pt x="3528152" y="18346"/>
                  <a:pt x="3915332" y="196503"/>
                </a:cubicBezTo>
                <a:lnTo>
                  <a:pt x="3921279" y="192304"/>
                </a:lnTo>
                <a:lnTo>
                  <a:pt x="3922992" y="190412"/>
                </a:lnTo>
                <a:lnTo>
                  <a:pt x="3921894" y="191870"/>
                </a:lnTo>
                <a:lnTo>
                  <a:pt x="4017186" y="124593"/>
                </a:lnTo>
                <a:cubicBezTo>
                  <a:pt x="4136121" y="59467"/>
                  <a:pt x="4303035" y="15793"/>
                  <a:pt x="4488552" y="3523"/>
                </a:cubicBezTo>
                <a:cubicBezTo>
                  <a:pt x="4539599" y="142"/>
                  <a:pt x="4590633" y="-774"/>
                  <a:pt x="4640965" y="64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16</a:t>
            </a:r>
          </a:p>
        </p:txBody>
      </p:sp>
      <p:pic>
        <p:nvPicPr>
          <p:cNvPr id="1025" name="Picture 1" descr="https://s.sachmem.vn/public/images/TA5T2SHS/U16-L1-2-1-f37ef52c1255770a1bbdd008e7f2c6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99" y="2414538"/>
            <a:ext cx="2525021" cy="152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.sachmem.vn/public/images/TA5T2SHS/U16-L1-2-2-414f3c58cd9cf475705b96ad934cb6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659" y="4558748"/>
            <a:ext cx="2459590" cy="140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s.sachmem.vn/public/images/TA5T2SHS/U16-L1-2-3-5a9f094519051cdcec6dacba3f22b1a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091" y="4558748"/>
            <a:ext cx="2459590" cy="140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chmem.vn/public/images/TA5T2SHS/U16-L1-2-4-0ac6fabeb86aa5103a03c4e9b81fc2f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470" y="2478464"/>
            <a:ext cx="2531165" cy="173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65252" y="783838"/>
            <a:ext cx="5947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Excuse me, where's the _______?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06590" y="1306010"/>
            <a:ext cx="32928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It's ____________.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93643" y="3865784"/>
            <a:ext cx="1277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Helvetica Neue"/>
              </a:rPr>
              <a:t>next to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73534" y="5937081"/>
            <a:ext cx="1550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Helvetica Neue"/>
              </a:rPr>
              <a:t>opposite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36041" y="5935027"/>
            <a:ext cx="15856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Helvetica Neue"/>
              </a:rPr>
              <a:t> between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965793" y="4191725"/>
            <a:ext cx="26100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2400" b="1" dirty="0">
                <a:solidFill>
                  <a:srgbClr val="C00000"/>
                </a:solidFill>
                <a:latin typeface="Helvetica Neue"/>
              </a:rPr>
              <a:t>on the corner of </a:t>
            </a:r>
          </a:p>
          <a:p>
            <a:pPr algn="ctr" fontAlgn="ctr"/>
            <a:r>
              <a:rPr lang="en-US" sz="2400" b="1" dirty="0">
                <a:solidFill>
                  <a:srgbClr val="C00000"/>
                </a:solidFill>
                <a:latin typeface="Helvetica Neue"/>
              </a:rPr>
              <a:t>the street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3240820" y="2040517"/>
            <a:ext cx="3559222" cy="114195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4320209" y="2040517"/>
            <a:ext cx="2479833" cy="246634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027" idx="0"/>
          </p:cNvCxnSpPr>
          <p:nvPr/>
        </p:nvCxnSpPr>
        <p:spPr>
          <a:xfrm>
            <a:off x="6800041" y="2036623"/>
            <a:ext cx="628845" cy="252212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800041" y="2036623"/>
            <a:ext cx="2158429" cy="107909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18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16</a:t>
            </a:r>
          </a:p>
        </p:txBody>
      </p:sp>
      <p:pic>
        <p:nvPicPr>
          <p:cNvPr id="2049" name="Picture 1" descr="https://s.sachmem.vn/public/images/TA5T2SHS/U16-L2-2-1-bea1e68fca111b0be3eec2e087e86e3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" t="4262" r="5951" b="9367"/>
          <a:stretch/>
        </p:blipFill>
        <p:spPr bwMode="auto">
          <a:xfrm>
            <a:off x="1047355" y="2770829"/>
            <a:ext cx="2054088" cy="12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.sachmem.vn/public/images/TA5T2SHS/U16-L2-2-2-108e844086a97ffa2dee9d81f3c9448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5313" r="5171" b="8315"/>
          <a:stretch/>
        </p:blipFill>
        <p:spPr bwMode="auto">
          <a:xfrm>
            <a:off x="6919419" y="4643619"/>
            <a:ext cx="1987827" cy="128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s://s.sachmem.vn/public/images/TA5T2SHS/U16-L2-2-3-4b018ddef10b9e271cf1ec43a1a84da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t="6244" r="5953" b="4262"/>
          <a:stretch/>
        </p:blipFill>
        <p:spPr bwMode="auto">
          <a:xfrm>
            <a:off x="3806695" y="4762377"/>
            <a:ext cx="1895061" cy="128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.sachmem.vn/public/images/TA5T2SHS/U16-L2-2-4-8152c7584fab172d4ec03d441e187ff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t="4163" r="3570" b="7384"/>
          <a:stretch/>
        </p:blipFill>
        <p:spPr bwMode="auto">
          <a:xfrm>
            <a:off x="9309652" y="2807002"/>
            <a:ext cx="2001078" cy="12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9004245" y="2382316"/>
            <a:ext cx="25480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C00000"/>
                </a:solidFill>
                <a:latin typeface="Helvetica Neue"/>
              </a:rPr>
              <a:t>Ho Chi Minh City</a:t>
            </a:r>
          </a:p>
        </p:txBody>
      </p:sp>
      <p:sp>
        <p:nvSpPr>
          <p:cNvPr id="9" name="Freeform 8"/>
          <p:cNvSpPr/>
          <p:nvPr/>
        </p:nvSpPr>
        <p:spPr>
          <a:xfrm>
            <a:off x="3432313" y="384313"/>
            <a:ext cx="6877878" cy="1630017"/>
          </a:xfrm>
          <a:custGeom>
            <a:avLst/>
            <a:gdLst>
              <a:gd name="connsiteX0" fmla="*/ 4640965 w 7529772"/>
              <a:gd name="connsiteY0" fmla="*/ 642 h 2580581"/>
              <a:gd name="connsiteX1" fmla="*/ 5056316 w 7529772"/>
              <a:gd name="connsiteY1" fmla="*/ 72803 h 2580581"/>
              <a:gd name="connsiteX2" fmla="*/ 5190538 w 7529772"/>
              <a:gd name="connsiteY2" fmla="*/ 135547 h 2580581"/>
              <a:gd name="connsiteX3" fmla="*/ 5197200 w 7529772"/>
              <a:gd name="connsiteY3" fmla="*/ 131300 h 2580581"/>
              <a:gd name="connsiteX4" fmla="*/ 5191129 w 7529772"/>
              <a:gd name="connsiteY4" fmla="*/ 135824 h 2580581"/>
              <a:gd name="connsiteX5" fmla="*/ 5199463 w 7529772"/>
              <a:gd name="connsiteY5" fmla="*/ 139719 h 2580581"/>
              <a:gd name="connsiteX6" fmla="*/ 5782747 w 7529772"/>
              <a:gd name="connsiteY6" fmla="*/ 1585 h 2580581"/>
              <a:gd name="connsiteX7" fmla="*/ 6179489 w 7529772"/>
              <a:gd name="connsiteY7" fmla="*/ 32781 h 2580581"/>
              <a:gd name="connsiteX8" fmla="*/ 6676465 w 7529772"/>
              <a:gd name="connsiteY8" fmla="*/ 324519 h 2580581"/>
              <a:gd name="connsiteX9" fmla="*/ 6679170 w 7529772"/>
              <a:gd name="connsiteY9" fmla="*/ 325039 h 2580581"/>
              <a:gd name="connsiteX10" fmla="*/ 6889311 w 7529772"/>
              <a:gd name="connsiteY10" fmla="*/ 365451 h 2580581"/>
              <a:gd name="connsiteX11" fmla="*/ 7314265 w 7529772"/>
              <a:gd name="connsiteY11" fmla="*/ 607658 h 2580581"/>
              <a:gd name="connsiteX12" fmla="*/ 7285717 w 7529772"/>
              <a:gd name="connsiteY12" fmla="*/ 914682 h 2580581"/>
              <a:gd name="connsiteX13" fmla="*/ 7494255 w 7529772"/>
              <a:gd name="connsiteY13" fmla="*/ 1384114 h 2580581"/>
              <a:gd name="connsiteX14" fmla="*/ 6517363 w 7529772"/>
              <a:gd name="connsiteY14" fmla="*/ 1795031 h 2580581"/>
              <a:gd name="connsiteX15" fmla="*/ 6167652 w 7529772"/>
              <a:gd name="connsiteY15" fmla="*/ 2147134 h 2580581"/>
              <a:gd name="connsiteX16" fmla="*/ 4976999 w 7529772"/>
              <a:gd name="connsiteY16" fmla="*/ 2189766 h 2580581"/>
              <a:gd name="connsiteX17" fmla="*/ 4126134 w 7529772"/>
              <a:gd name="connsiteY17" fmla="*/ 2565395 h 2580581"/>
              <a:gd name="connsiteX18" fmla="*/ 2875078 w 7529772"/>
              <a:gd name="connsiteY18" fmla="*/ 2336113 h 2580581"/>
              <a:gd name="connsiteX19" fmla="*/ 1016684 w 7529772"/>
              <a:gd name="connsiteY19" fmla="*/ 2109577 h 2580581"/>
              <a:gd name="connsiteX20" fmla="*/ 199589 w 7529772"/>
              <a:gd name="connsiteY20" fmla="*/ 1857487 h 2580581"/>
              <a:gd name="connsiteX21" fmla="*/ 374183 w 7529772"/>
              <a:gd name="connsiteY21" fmla="*/ 1517205 h 2580581"/>
              <a:gd name="connsiteX22" fmla="*/ 5498 w 7529772"/>
              <a:gd name="connsiteY22" fmla="*/ 1168087 h 2580581"/>
              <a:gd name="connsiteX23" fmla="*/ 678809 w 7529772"/>
              <a:gd name="connsiteY23" fmla="*/ 857779 h 2580581"/>
              <a:gd name="connsiteX24" fmla="*/ 685250 w 7529772"/>
              <a:gd name="connsiteY24" fmla="*/ 849599 h 2580581"/>
              <a:gd name="connsiteX25" fmla="*/ 685250 w 7529772"/>
              <a:gd name="connsiteY25" fmla="*/ 849599 h 2580581"/>
              <a:gd name="connsiteX26" fmla="*/ 985176 w 7529772"/>
              <a:gd name="connsiteY26" fmla="*/ 403991 h 2580581"/>
              <a:gd name="connsiteX27" fmla="*/ 2444249 w 7529772"/>
              <a:gd name="connsiteY27" fmla="*/ 302187 h 2580581"/>
              <a:gd name="connsiteX28" fmla="*/ 2444529 w 7529772"/>
              <a:gd name="connsiteY28" fmla="*/ 301999 h 2580581"/>
              <a:gd name="connsiteX29" fmla="*/ 2443378 w 7529772"/>
              <a:gd name="connsiteY29" fmla="*/ 301590 h 2580581"/>
              <a:gd name="connsiteX30" fmla="*/ 2444579 w 7529772"/>
              <a:gd name="connsiteY30" fmla="*/ 301966 h 2580581"/>
              <a:gd name="connsiteX31" fmla="*/ 2572923 w 7529772"/>
              <a:gd name="connsiteY31" fmla="*/ 215700 h 2580581"/>
              <a:gd name="connsiteX32" fmla="*/ 3915332 w 7529772"/>
              <a:gd name="connsiteY32" fmla="*/ 196503 h 2580581"/>
              <a:gd name="connsiteX33" fmla="*/ 3921279 w 7529772"/>
              <a:gd name="connsiteY33" fmla="*/ 192304 h 2580581"/>
              <a:gd name="connsiteX34" fmla="*/ 3922992 w 7529772"/>
              <a:gd name="connsiteY34" fmla="*/ 190412 h 2580581"/>
              <a:gd name="connsiteX35" fmla="*/ 3921894 w 7529772"/>
              <a:gd name="connsiteY35" fmla="*/ 191870 h 2580581"/>
              <a:gd name="connsiteX36" fmla="*/ 4017186 w 7529772"/>
              <a:gd name="connsiteY36" fmla="*/ 124593 h 2580581"/>
              <a:gd name="connsiteX37" fmla="*/ 4488552 w 7529772"/>
              <a:gd name="connsiteY37" fmla="*/ 3523 h 2580581"/>
              <a:gd name="connsiteX38" fmla="*/ 4640965 w 7529772"/>
              <a:gd name="connsiteY38" fmla="*/ 642 h 25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529772" h="2580581">
                <a:moveTo>
                  <a:pt x="4640965" y="642"/>
                </a:moveTo>
                <a:cubicBezTo>
                  <a:pt x="4791959" y="4889"/>
                  <a:pt x="4936626" y="30130"/>
                  <a:pt x="5056316" y="72803"/>
                </a:cubicBezTo>
                <a:lnTo>
                  <a:pt x="5190538" y="135547"/>
                </a:lnTo>
                <a:lnTo>
                  <a:pt x="5197200" y="131300"/>
                </a:lnTo>
                <a:lnTo>
                  <a:pt x="5191129" y="135824"/>
                </a:lnTo>
                <a:lnTo>
                  <a:pt x="5199463" y="139719"/>
                </a:lnTo>
                <a:cubicBezTo>
                  <a:pt x="5349817" y="57097"/>
                  <a:pt x="5561641" y="9157"/>
                  <a:pt x="5782747" y="1585"/>
                </a:cubicBezTo>
                <a:cubicBezTo>
                  <a:pt x="5915411" y="-2958"/>
                  <a:pt x="6051416" y="7031"/>
                  <a:pt x="6179489" y="32781"/>
                </a:cubicBezTo>
                <a:cubicBezTo>
                  <a:pt x="6439727" y="85086"/>
                  <a:pt x="6626332" y="194592"/>
                  <a:pt x="6676465" y="324519"/>
                </a:cubicBezTo>
                <a:lnTo>
                  <a:pt x="6679170" y="325039"/>
                </a:lnTo>
                <a:lnTo>
                  <a:pt x="6889311" y="365451"/>
                </a:lnTo>
                <a:cubicBezTo>
                  <a:pt x="7088145" y="418008"/>
                  <a:pt x="7241155" y="503765"/>
                  <a:pt x="7314265" y="607658"/>
                </a:cubicBezTo>
                <a:cubicBezTo>
                  <a:pt x="7385113" y="708208"/>
                  <a:pt x="7375017" y="817416"/>
                  <a:pt x="7285717" y="914682"/>
                </a:cubicBezTo>
                <a:cubicBezTo>
                  <a:pt x="7505223" y="1048072"/>
                  <a:pt x="7581988" y="1220989"/>
                  <a:pt x="7494255" y="1384114"/>
                </a:cubicBezTo>
                <a:cubicBezTo>
                  <a:pt x="7377627" y="1600977"/>
                  <a:pt x="6991535" y="1763385"/>
                  <a:pt x="6517363" y="1795031"/>
                </a:cubicBezTo>
                <a:cubicBezTo>
                  <a:pt x="6515100" y="1930391"/>
                  <a:pt x="6387505" y="2058765"/>
                  <a:pt x="6167652" y="2147134"/>
                </a:cubicBezTo>
                <a:cubicBezTo>
                  <a:pt x="5833608" y="2281420"/>
                  <a:pt x="5351080" y="2298676"/>
                  <a:pt x="4976999" y="2189766"/>
                </a:cubicBezTo>
                <a:cubicBezTo>
                  <a:pt x="4856018" y="2376835"/>
                  <a:pt x="4532070" y="2519838"/>
                  <a:pt x="4126134" y="2565395"/>
                </a:cubicBezTo>
                <a:cubicBezTo>
                  <a:pt x="3647784" y="2619074"/>
                  <a:pt x="3148545" y="2527600"/>
                  <a:pt x="2875078" y="2336113"/>
                </a:cubicBezTo>
                <a:cubicBezTo>
                  <a:pt x="2229618" y="2517867"/>
                  <a:pt x="1391287" y="2415705"/>
                  <a:pt x="1016684" y="2109577"/>
                </a:cubicBezTo>
                <a:cubicBezTo>
                  <a:pt x="648695" y="2129699"/>
                  <a:pt x="303162" y="2023119"/>
                  <a:pt x="199589" y="1857487"/>
                </a:cubicBezTo>
                <a:cubicBezTo>
                  <a:pt x="124564" y="1737651"/>
                  <a:pt x="190885" y="1608321"/>
                  <a:pt x="374183" y="1517205"/>
                </a:cubicBezTo>
                <a:cubicBezTo>
                  <a:pt x="114119" y="1445734"/>
                  <a:pt x="-30709" y="1308582"/>
                  <a:pt x="5498" y="1168087"/>
                </a:cubicBezTo>
                <a:cubicBezTo>
                  <a:pt x="47972" y="1003589"/>
                  <a:pt x="327532" y="874737"/>
                  <a:pt x="678809" y="857779"/>
                </a:cubicBezTo>
                <a:lnTo>
                  <a:pt x="685250" y="849599"/>
                </a:lnTo>
                <a:lnTo>
                  <a:pt x="685250" y="849599"/>
                </a:lnTo>
                <a:cubicBezTo>
                  <a:pt x="638077" y="687609"/>
                  <a:pt x="748090" y="524245"/>
                  <a:pt x="985176" y="403991"/>
                </a:cubicBezTo>
                <a:cubicBezTo>
                  <a:pt x="1359780" y="214057"/>
                  <a:pt x="1967117" y="171723"/>
                  <a:pt x="2444249" y="302187"/>
                </a:cubicBezTo>
                <a:lnTo>
                  <a:pt x="2444529" y="301999"/>
                </a:lnTo>
                <a:lnTo>
                  <a:pt x="2443378" y="301590"/>
                </a:lnTo>
                <a:lnTo>
                  <a:pt x="2444579" y="301966"/>
                </a:lnTo>
                <a:lnTo>
                  <a:pt x="2572923" y="215700"/>
                </a:lnTo>
                <a:cubicBezTo>
                  <a:pt x="2915207" y="36625"/>
                  <a:pt x="3528152" y="18346"/>
                  <a:pt x="3915332" y="196503"/>
                </a:cubicBezTo>
                <a:lnTo>
                  <a:pt x="3921279" y="192304"/>
                </a:lnTo>
                <a:lnTo>
                  <a:pt x="3922992" y="190412"/>
                </a:lnTo>
                <a:lnTo>
                  <a:pt x="3921894" y="191870"/>
                </a:lnTo>
                <a:lnTo>
                  <a:pt x="4017186" y="124593"/>
                </a:lnTo>
                <a:cubicBezTo>
                  <a:pt x="4136121" y="59467"/>
                  <a:pt x="4303035" y="15793"/>
                  <a:pt x="4488552" y="3523"/>
                </a:cubicBezTo>
                <a:cubicBezTo>
                  <a:pt x="4539599" y="142"/>
                  <a:pt x="4590633" y="-774"/>
                  <a:pt x="4640965" y="642"/>
                </a:cubicBezTo>
                <a:close/>
              </a:path>
            </a:pathLst>
          </a:custGeom>
          <a:solidFill>
            <a:srgbClr val="DAC2EC"/>
          </a:solidFill>
          <a:ln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065252" y="757334"/>
            <a:ext cx="6064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Helvetica Neue"/>
              </a:rPr>
              <a:t>How can I get to </a:t>
            </a:r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______________</a:t>
            </a:r>
            <a:r>
              <a:rPr lang="en-US" sz="2800" b="1" dirty="0">
                <a:latin typeface="Helvetica Neue"/>
              </a:rPr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06590" y="1279506"/>
            <a:ext cx="32928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Helvetica Neue"/>
              </a:rPr>
              <a:t>It's </a:t>
            </a:r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____________</a:t>
            </a:r>
            <a:r>
              <a:rPr lang="en-US" sz="2800" b="1" dirty="0">
                <a:latin typeface="Helvetica Neue"/>
              </a:rPr>
              <a:t>.</a:t>
            </a:r>
            <a:endParaRPr lang="en-US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512265" y="4110335"/>
            <a:ext cx="2973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walk for five minutes</a:t>
            </a:r>
            <a:endParaRPr lang="en-US" altLang="en-US" sz="2800" dirty="0">
              <a:solidFill>
                <a:srgbClr val="002060"/>
              </a:solidFill>
              <a:latin typeface="Helvetica Neue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251047" y="2040517"/>
            <a:ext cx="3548995" cy="1235480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9" idx="0"/>
          </p:cNvCxnSpPr>
          <p:nvPr/>
        </p:nvCxnSpPr>
        <p:spPr>
          <a:xfrm flipH="1">
            <a:off x="4740828" y="2040517"/>
            <a:ext cx="2059216" cy="2265618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8" idx="0"/>
          </p:cNvCxnSpPr>
          <p:nvPr/>
        </p:nvCxnSpPr>
        <p:spPr>
          <a:xfrm>
            <a:off x="6800041" y="2036623"/>
            <a:ext cx="1019830" cy="2162361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800041" y="2036623"/>
            <a:ext cx="2158429" cy="1079094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094654" y="5929081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take a boat</a:t>
            </a:r>
            <a:endParaRPr lang="en-US" altLang="en-US" sz="2800" dirty="0">
              <a:solidFill>
                <a:srgbClr val="002060"/>
              </a:solidFill>
              <a:latin typeface="Helvetica Neue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8966" y="6029467"/>
            <a:ext cx="1930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take a coach</a:t>
            </a:r>
          </a:p>
        </p:txBody>
      </p:sp>
      <p:sp>
        <p:nvSpPr>
          <p:cNvPr id="7" name="Rectangle 6"/>
          <p:cNvSpPr/>
          <p:nvPr/>
        </p:nvSpPr>
        <p:spPr>
          <a:xfrm>
            <a:off x="9421165" y="4028539"/>
            <a:ext cx="17780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go by plane</a:t>
            </a:r>
            <a:endParaRPr lang="en-US" altLang="en-US" sz="16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27061" y="2318833"/>
            <a:ext cx="20946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C00000"/>
                </a:solidFill>
                <a:latin typeface="Helvetica Neue"/>
              </a:rPr>
              <a:t>the post office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89406" y="4198984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C00000"/>
                </a:solidFill>
                <a:latin typeface="Helvetica Neue"/>
              </a:rPr>
              <a:t>Phu Quoc Island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79899" y="4306135"/>
            <a:ext cx="19218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C00000"/>
                </a:solidFill>
                <a:latin typeface="Helvetica Neue"/>
              </a:rPr>
              <a:t>Sa Pa</a:t>
            </a:r>
          </a:p>
        </p:txBody>
      </p:sp>
    </p:spTree>
    <p:extLst>
      <p:ext uri="{BB962C8B-B14F-4D97-AF65-F5344CB8AC3E}">
        <p14:creationId xmlns:p14="http://schemas.microsoft.com/office/powerpoint/2010/main" val="102728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1" grpId="0"/>
      <p:bldP spid="12" grpId="0"/>
      <p:bldP spid="13" grpId="0"/>
      <p:bldP spid="3" grpId="0"/>
      <p:bldP spid="6" grpId="0"/>
      <p:bldP spid="7" grpId="0"/>
      <p:bldP spid="8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17</a:t>
            </a:r>
          </a:p>
        </p:txBody>
      </p:sp>
      <p:sp>
        <p:nvSpPr>
          <p:cNvPr id="2" name="Double Wave 1"/>
          <p:cNvSpPr/>
          <p:nvPr/>
        </p:nvSpPr>
        <p:spPr>
          <a:xfrm>
            <a:off x="3158835" y="506839"/>
            <a:ext cx="6949441" cy="1878676"/>
          </a:xfrm>
          <a:prstGeom prst="doubleWave">
            <a:avLst>
              <a:gd name="adj1" fmla="val 8020"/>
              <a:gd name="adj2" fmla="val -2551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you like to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eat/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drink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I'd like__________, please.</a:t>
            </a:r>
          </a:p>
        </p:txBody>
      </p:sp>
      <p:pic>
        <p:nvPicPr>
          <p:cNvPr id="3073" name="Picture 1" descr="https://s.sachmem.vn/public/images/TA5T2SHS/U17-L1-2-1-6bbd0faa71659ca5157e49d22c2befa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1" b="9600"/>
          <a:stretch/>
        </p:blipFill>
        <p:spPr bwMode="auto">
          <a:xfrm>
            <a:off x="906212" y="3255904"/>
            <a:ext cx="2453135" cy="152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111" y="4210817"/>
            <a:ext cx="2066697" cy="17162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06212" y="4781445"/>
            <a:ext cx="22526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7030A0"/>
                </a:solidFill>
                <a:latin typeface="Helvetica Neue"/>
              </a:rPr>
              <a:t>a packet of biscuits</a:t>
            </a:r>
          </a:p>
        </p:txBody>
      </p:sp>
      <p:sp>
        <p:nvSpPr>
          <p:cNvPr id="9" name="Rectangle 8"/>
          <p:cNvSpPr/>
          <p:nvPr/>
        </p:nvSpPr>
        <p:spPr>
          <a:xfrm>
            <a:off x="4253342" y="5721691"/>
            <a:ext cx="17482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7030A0"/>
                </a:solidFill>
                <a:latin typeface="Helvetica Neue"/>
              </a:rPr>
              <a:t>a bar of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7030A0"/>
                </a:solidFill>
                <a:latin typeface="Helvetica Neue"/>
              </a:rPr>
              <a:t>chocolate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29497" y="5653868"/>
            <a:ext cx="25918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0B050"/>
                </a:solidFill>
                <a:latin typeface="Helvetica Neue"/>
              </a:rPr>
              <a:t>a glass of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0B050"/>
                </a:solidFill>
                <a:latin typeface="Helvetica Neue"/>
              </a:rPr>
              <a:t>orange juice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871" y="3897569"/>
            <a:ext cx="1705077" cy="176775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155816" y="4684242"/>
            <a:ext cx="24273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0B050"/>
                </a:solidFill>
                <a:latin typeface="Helvetica Neue"/>
              </a:rPr>
              <a:t>a carton of lemonade</a:t>
            </a:r>
            <a:endParaRPr lang="en-US" altLang="en-US" sz="2200" b="1" dirty="0">
              <a:solidFill>
                <a:srgbClr val="00B05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5710" y="2702383"/>
            <a:ext cx="1107575" cy="2059819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2491287" y="2372704"/>
            <a:ext cx="3559222" cy="114195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7" idx="0"/>
          </p:cNvCxnSpPr>
          <p:nvPr/>
        </p:nvCxnSpPr>
        <p:spPr>
          <a:xfrm flipH="1">
            <a:off x="5127460" y="2372704"/>
            <a:ext cx="923050" cy="183811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050508" y="2368810"/>
            <a:ext cx="1568178" cy="152875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050508" y="2368810"/>
            <a:ext cx="3762642" cy="71286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0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17</a:t>
            </a:r>
          </a:p>
        </p:txBody>
      </p:sp>
      <p:pic>
        <p:nvPicPr>
          <p:cNvPr id="4097" name="Picture 1" descr="https://s.sachmem.vn/public/images/TA5T2SHS/U17-L2-2-1-fed8a2c7a83dbe2f2c7ac1831075d4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98" b="-25195"/>
          <a:stretch/>
        </p:blipFill>
        <p:spPr bwMode="auto">
          <a:xfrm>
            <a:off x="9401577" y="3095980"/>
            <a:ext cx="1855092" cy="1598863"/>
          </a:xfrm>
          <a:prstGeom prst="star10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.sachmem.vn/public/images/TA5T2SHS/U17-L2-2-2-0e7ddfb6420a4535d4de2b91a306f99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0" t="-17844" r="-7654" b="-25853"/>
          <a:stretch/>
        </p:blipFill>
        <p:spPr bwMode="auto">
          <a:xfrm>
            <a:off x="6761408" y="4125022"/>
            <a:ext cx="2162565" cy="1752600"/>
          </a:xfrm>
          <a:prstGeom prst="star10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s://s.sachmem.vn/public/images/TA5T2SHS/U17-L2-2-3-69006735e30da18bf3e7b0af0a336a8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72" b="-13856"/>
          <a:stretch/>
        </p:blipFill>
        <p:spPr bwMode="auto">
          <a:xfrm>
            <a:off x="3598036" y="4235069"/>
            <a:ext cx="2093677" cy="1642553"/>
          </a:xfrm>
          <a:prstGeom prst="star10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.sachmem.vn/public/images/TA5T2SHS/U17-L2-2-4-e654744fbb789a2bbb81ecca81b3103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814" b="-12195"/>
          <a:stretch/>
        </p:blipFill>
        <p:spPr bwMode="auto">
          <a:xfrm>
            <a:off x="864217" y="2972410"/>
            <a:ext cx="1999299" cy="1722011"/>
          </a:xfrm>
          <a:prstGeom prst="star10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ouble Wave 14"/>
          <p:cNvSpPr/>
          <p:nvPr/>
        </p:nvSpPr>
        <p:spPr>
          <a:xfrm>
            <a:off x="2568676" y="661391"/>
            <a:ext cx="8385465" cy="1499230"/>
          </a:xfrm>
          <a:prstGeom prst="doubleWave">
            <a:avLst>
              <a:gd name="adj1" fmla="val 4978"/>
              <a:gd name="adj2" fmla="val -2551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many/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do you eat every day?</a:t>
            </a:r>
          </a:p>
          <a:p>
            <a:pPr algn="ctr"/>
            <a:r>
              <a:rPr lang="en-US" sz="28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eat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  <a:r>
              <a:rPr lang="en-US" sz="28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6511600" y="5859813"/>
            <a:ext cx="2839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2060"/>
                </a:solidFill>
                <a:latin typeface="Helvetica Neue"/>
              </a:rPr>
              <a:t>four bowls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251591" y="4647831"/>
            <a:ext cx="2332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2060"/>
                </a:solidFill>
                <a:latin typeface="Helvetica Neue"/>
              </a:rPr>
              <a:t>three bananas</a:t>
            </a:r>
            <a:endParaRPr lang="en-US" altLang="en-US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67671" y="5877622"/>
            <a:ext cx="2839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2060"/>
                </a:solidFill>
                <a:latin typeface="Helvetica Neue"/>
              </a:rPr>
              <a:t>two sausages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3815" y="4672533"/>
            <a:ext cx="2839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2060"/>
                </a:solidFill>
                <a:latin typeface="Helvetica Neue"/>
              </a:rPr>
              <a:t>three bottles</a:t>
            </a:r>
            <a:endParaRPr lang="en-US" altLang="en-US" sz="2400" b="1" dirty="0">
              <a:solidFill>
                <a:srgbClr val="002060"/>
              </a:solidFill>
            </a:endParaRPr>
          </a:p>
        </p:txBody>
      </p:sp>
      <p:cxnSp>
        <p:nvCxnSpPr>
          <p:cNvPr id="28" name="Straight Arrow Connector 27"/>
          <p:cNvCxnSpPr>
            <a:endCxn id="4100" idx="0"/>
          </p:cNvCxnSpPr>
          <p:nvPr/>
        </p:nvCxnSpPr>
        <p:spPr>
          <a:xfrm flipH="1">
            <a:off x="2863518" y="2040517"/>
            <a:ext cx="3936525" cy="1526831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238750" y="2040517"/>
            <a:ext cx="1561294" cy="1769483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800041" y="2036623"/>
            <a:ext cx="900314" cy="2069106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800041" y="2036623"/>
            <a:ext cx="2782109" cy="1354277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9183630" y="2634315"/>
            <a:ext cx="2290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Helvetica Neue"/>
              </a:rPr>
              <a:t>bananas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993395" y="3679552"/>
            <a:ext cx="2290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B050"/>
                </a:solidFill>
                <a:latin typeface="Helvetica Neue"/>
              </a:rPr>
              <a:t>rice</a:t>
            </a:r>
          </a:p>
        </p:txBody>
      </p:sp>
      <p:sp>
        <p:nvSpPr>
          <p:cNvPr id="40" name="Rectangle 39"/>
          <p:cNvSpPr/>
          <p:nvPr/>
        </p:nvSpPr>
        <p:spPr>
          <a:xfrm rot="20369340">
            <a:off x="2302557" y="2868516"/>
            <a:ext cx="2290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B050"/>
                </a:solidFill>
                <a:latin typeface="Helvetica Neue"/>
              </a:rPr>
              <a:t>water</a:t>
            </a:r>
            <a:endParaRPr lang="en-US" sz="2400" b="1" dirty="0">
              <a:solidFill>
                <a:srgbClr val="00B050"/>
              </a:solidFill>
              <a:latin typeface="Helvetica Neue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55091" y="3808237"/>
            <a:ext cx="2290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Helvetica Neue"/>
              </a:rPr>
              <a:t>sausages</a:t>
            </a:r>
          </a:p>
        </p:txBody>
      </p:sp>
    </p:spTree>
    <p:extLst>
      <p:ext uri="{BB962C8B-B14F-4D97-AF65-F5344CB8AC3E}">
        <p14:creationId xmlns:p14="http://schemas.microsoft.com/office/powerpoint/2010/main" val="301186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5" grpId="0"/>
      <p:bldP spid="38" grpId="0"/>
      <p:bldP spid="39" grpId="0"/>
      <p:bldP spid="40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2514600" y="384313"/>
            <a:ext cx="8039100" cy="1749287"/>
          </a:xfrm>
          <a:custGeom>
            <a:avLst/>
            <a:gdLst>
              <a:gd name="connsiteX0" fmla="*/ 4640965 w 7529772"/>
              <a:gd name="connsiteY0" fmla="*/ 642 h 2580581"/>
              <a:gd name="connsiteX1" fmla="*/ 5056316 w 7529772"/>
              <a:gd name="connsiteY1" fmla="*/ 72803 h 2580581"/>
              <a:gd name="connsiteX2" fmla="*/ 5190538 w 7529772"/>
              <a:gd name="connsiteY2" fmla="*/ 135547 h 2580581"/>
              <a:gd name="connsiteX3" fmla="*/ 5197200 w 7529772"/>
              <a:gd name="connsiteY3" fmla="*/ 131300 h 2580581"/>
              <a:gd name="connsiteX4" fmla="*/ 5191129 w 7529772"/>
              <a:gd name="connsiteY4" fmla="*/ 135824 h 2580581"/>
              <a:gd name="connsiteX5" fmla="*/ 5199463 w 7529772"/>
              <a:gd name="connsiteY5" fmla="*/ 139719 h 2580581"/>
              <a:gd name="connsiteX6" fmla="*/ 5782747 w 7529772"/>
              <a:gd name="connsiteY6" fmla="*/ 1585 h 2580581"/>
              <a:gd name="connsiteX7" fmla="*/ 6179489 w 7529772"/>
              <a:gd name="connsiteY7" fmla="*/ 32781 h 2580581"/>
              <a:gd name="connsiteX8" fmla="*/ 6676465 w 7529772"/>
              <a:gd name="connsiteY8" fmla="*/ 324519 h 2580581"/>
              <a:gd name="connsiteX9" fmla="*/ 6679170 w 7529772"/>
              <a:gd name="connsiteY9" fmla="*/ 325039 h 2580581"/>
              <a:gd name="connsiteX10" fmla="*/ 6889311 w 7529772"/>
              <a:gd name="connsiteY10" fmla="*/ 365451 h 2580581"/>
              <a:gd name="connsiteX11" fmla="*/ 7314265 w 7529772"/>
              <a:gd name="connsiteY11" fmla="*/ 607658 h 2580581"/>
              <a:gd name="connsiteX12" fmla="*/ 7285717 w 7529772"/>
              <a:gd name="connsiteY12" fmla="*/ 914682 h 2580581"/>
              <a:gd name="connsiteX13" fmla="*/ 7494255 w 7529772"/>
              <a:gd name="connsiteY13" fmla="*/ 1384114 h 2580581"/>
              <a:gd name="connsiteX14" fmla="*/ 6517363 w 7529772"/>
              <a:gd name="connsiteY14" fmla="*/ 1795031 h 2580581"/>
              <a:gd name="connsiteX15" fmla="*/ 6167652 w 7529772"/>
              <a:gd name="connsiteY15" fmla="*/ 2147134 h 2580581"/>
              <a:gd name="connsiteX16" fmla="*/ 4976999 w 7529772"/>
              <a:gd name="connsiteY16" fmla="*/ 2189766 h 2580581"/>
              <a:gd name="connsiteX17" fmla="*/ 4126134 w 7529772"/>
              <a:gd name="connsiteY17" fmla="*/ 2565395 h 2580581"/>
              <a:gd name="connsiteX18" fmla="*/ 2875078 w 7529772"/>
              <a:gd name="connsiteY18" fmla="*/ 2336113 h 2580581"/>
              <a:gd name="connsiteX19" fmla="*/ 1016684 w 7529772"/>
              <a:gd name="connsiteY19" fmla="*/ 2109577 h 2580581"/>
              <a:gd name="connsiteX20" fmla="*/ 199589 w 7529772"/>
              <a:gd name="connsiteY20" fmla="*/ 1857487 h 2580581"/>
              <a:gd name="connsiteX21" fmla="*/ 374183 w 7529772"/>
              <a:gd name="connsiteY21" fmla="*/ 1517205 h 2580581"/>
              <a:gd name="connsiteX22" fmla="*/ 5498 w 7529772"/>
              <a:gd name="connsiteY22" fmla="*/ 1168087 h 2580581"/>
              <a:gd name="connsiteX23" fmla="*/ 678809 w 7529772"/>
              <a:gd name="connsiteY23" fmla="*/ 857779 h 2580581"/>
              <a:gd name="connsiteX24" fmla="*/ 685250 w 7529772"/>
              <a:gd name="connsiteY24" fmla="*/ 849599 h 2580581"/>
              <a:gd name="connsiteX25" fmla="*/ 685250 w 7529772"/>
              <a:gd name="connsiteY25" fmla="*/ 849599 h 2580581"/>
              <a:gd name="connsiteX26" fmla="*/ 985176 w 7529772"/>
              <a:gd name="connsiteY26" fmla="*/ 403991 h 2580581"/>
              <a:gd name="connsiteX27" fmla="*/ 2444249 w 7529772"/>
              <a:gd name="connsiteY27" fmla="*/ 302187 h 2580581"/>
              <a:gd name="connsiteX28" fmla="*/ 2444529 w 7529772"/>
              <a:gd name="connsiteY28" fmla="*/ 301999 h 2580581"/>
              <a:gd name="connsiteX29" fmla="*/ 2443378 w 7529772"/>
              <a:gd name="connsiteY29" fmla="*/ 301590 h 2580581"/>
              <a:gd name="connsiteX30" fmla="*/ 2444579 w 7529772"/>
              <a:gd name="connsiteY30" fmla="*/ 301966 h 2580581"/>
              <a:gd name="connsiteX31" fmla="*/ 2572923 w 7529772"/>
              <a:gd name="connsiteY31" fmla="*/ 215700 h 2580581"/>
              <a:gd name="connsiteX32" fmla="*/ 3915332 w 7529772"/>
              <a:gd name="connsiteY32" fmla="*/ 196503 h 2580581"/>
              <a:gd name="connsiteX33" fmla="*/ 3921279 w 7529772"/>
              <a:gd name="connsiteY33" fmla="*/ 192304 h 2580581"/>
              <a:gd name="connsiteX34" fmla="*/ 3922992 w 7529772"/>
              <a:gd name="connsiteY34" fmla="*/ 190412 h 2580581"/>
              <a:gd name="connsiteX35" fmla="*/ 3921894 w 7529772"/>
              <a:gd name="connsiteY35" fmla="*/ 191870 h 2580581"/>
              <a:gd name="connsiteX36" fmla="*/ 4017186 w 7529772"/>
              <a:gd name="connsiteY36" fmla="*/ 124593 h 2580581"/>
              <a:gd name="connsiteX37" fmla="*/ 4488552 w 7529772"/>
              <a:gd name="connsiteY37" fmla="*/ 3523 h 2580581"/>
              <a:gd name="connsiteX38" fmla="*/ 4640965 w 7529772"/>
              <a:gd name="connsiteY38" fmla="*/ 642 h 25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529772" h="2580581">
                <a:moveTo>
                  <a:pt x="4640965" y="642"/>
                </a:moveTo>
                <a:cubicBezTo>
                  <a:pt x="4791959" y="4889"/>
                  <a:pt x="4936626" y="30130"/>
                  <a:pt x="5056316" y="72803"/>
                </a:cubicBezTo>
                <a:lnTo>
                  <a:pt x="5190538" y="135547"/>
                </a:lnTo>
                <a:lnTo>
                  <a:pt x="5197200" y="131300"/>
                </a:lnTo>
                <a:lnTo>
                  <a:pt x="5191129" y="135824"/>
                </a:lnTo>
                <a:lnTo>
                  <a:pt x="5199463" y="139719"/>
                </a:lnTo>
                <a:cubicBezTo>
                  <a:pt x="5349817" y="57097"/>
                  <a:pt x="5561641" y="9157"/>
                  <a:pt x="5782747" y="1585"/>
                </a:cubicBezTo>
                <a:cubicBezTo>
                  <a:pt x="5915411" y="-2958"/>
                  <a:pt x="6051416" y="7031"/>
                  <a:pt x="6179489" y="32781"/>
                </a:cubicBezTo>
                <a:cubicBezTo>
                  <a:pt x="6439727" y="85086"/>
                  <a:pt x="6626332" y="194592"/>
                  <a:pt x="6676465" y="324519"/>
                </a:cubicBezTo>
                <a:lnTo>
                  <a:pt x="6679170" y="325039"/>
                </a:lnTo>
                <a:lnTo>
                  <a:pt x="6889311" y="365451"/>
                </a:lnTo>
                <a:cubicBezTo>
                  <a:pt x="7088145" y="418008"/>
                  <a:pt x="7241155" y="503765"/>
                  <a:pt x="7314265" y="607658"/>
                </a:cubicBezTo>
                <a:cubicBezTo>
                  <a:pt x="7385113" y="708208"/>
                  <a:pt x="7375017" y="817416"/>
                  <a:pt x="7285717" y="914682"/>
                </a:cubicBezTo>
                <a:cubicBezTo>
                  <a:pt x="7505223" y="1048072"/>
                  <a:pt x="7581988" y="1220989"/>
                  <a:pt x="7494255" y="1384114"/>
                </a:cubicBezTo>
                <a:cubicBezTo>
                  <a:pt x="7377627" y="1600977"/>
                  <a:pt x="6991535" y="1763385"/>
                  <a:pt x="6517363" y="1795031"/>
                </a:cubicBezTo>
                <a:cubicBezTo>
                  <a:pt x="6515100" y="1930391"/>
                  <a:pt x="6387505" y="2058765"/>
                  <a:pt x="6167652" y="2147134"/>
                </a:cubicBezTo>
                <a:cubicBezTo>
                  <a:pt x="5833608" y="2281420"/>
                  <a:pt x="5351080" y="2298676"/>
                  <a:pt x="4976999" y="2189766"/>
                </a:cubicBezTo>
                <a:cubicBezTo>
                  <a:pt x="4856018" y="2376835"/>
                  <a:pt x="4532070" y="2519838"/>
                  <a:pt x="4126134" y="2565395"/>
                </a:cubicBezTo>
                <a:cubicBezTo>
                  <a:pt x="3647784" y="2619074"/>
                  <a:pt x="3148545" y="2527600"/>
                  <a:pt x="2875078" y="2336113"/>
                </a:cubicBezTo>
                <a:cubicBezTo>
                  <a:pt x="2229618" y="2517867"/>
                  <a:pt x="1391287" y="2415705"/>
                  <a:pt x="1016684" y="2109577"/>
                </a:cubicBezTo>
                <a:cubicBezTo>
                  <a:pt x="648695" y="2129699"/>
                  <a:pt x="303162" y="2023119"/>
                  <a:pt x="199589" y="1857487"/>
                </a:cubicBezTo>
                <a:cubicBezTo>
                  <a:pt x="124564" y="1737651"/>
                  <a:pt x="190885" y="1608321"/>
                  <a:pt x="374183" y="1517205"/>
                </a:cubicBezTo>
                <a:cubicBezTo>
                  <a:pt x="114119" y="1445734"/>
                  <a:pt x="-30709" y="1308582"/>
                  <a:pt x="5498" y="1168087"/>
                </a:cubicBezTo>
                <a:cubicBezTo>
                  <a:pt x="47972" y="1003589"/>
                  <a:pt x="327532" y="874737"/>
                  <a:pt x="678809" y="857779"/>
                </a:cubicBezTo>
                <a:lnTo>
                  <a:pt x="685250" y="849599"/>
                </a:lnTo>
                <a:lnTo>
                  <a:pt x="685250" y="849599"/>
                </a:lnTo>
                <a:cubicBezTo>
                  <a:pt x="638077" y="687609"/>
                  <a:pt x="748090" y="524245"/>
                  <a:pt x="985176" y="403991"/>
                </a:cubicBezTo>
                <a:cubicBezTo>
                  <a:pt x="1359780" y="214057"/>
                  <a:pt x="1967117" y="171723"/>
                  <a:pt x="2444249" y="302187"/>
                </a:cubicBezTo>
                <a:lnTo>
                  <a:pt x="2444529" y="301999"/>
                </a:lnTo>
                <a:lnTo>
                  <a:pt x="2443378" y="301590"/>
                </a:lnTo>
                <a:lnTo>
                  <a:pt x="2444579" y="301966"/>
                </a:lnTo>
                <a:lnTo>
                  <a:pt x="2572923" y="215700"/>
                </a:lnTo>
                <a:cubicBezTo>
                  <a:pt x="2915207" y="36625"/>
                  <a:pt x="3528152" y="18346"/>
                  <a:pt x="3915332" y="196503"/>
                </a:cubicBezTo>
                <a:lnTo>
                  <a:pt x="3921279" y="192304"/>
                </a:lnTo>
                <a:lnTo>
                  <a:pt x="3922992" y="190412"/>
                </a:lnTo>
                <a:lnTo>
                  <a:pt x="3921894" y="191870"/>
                </a:lnTo>
                <a:lnTo>
                  <a:pt x="4017186" y="124593"/>
                </a:lnTo>
                <a:cubicBezTo>
                  <a:pt x="4136121" y="59467"/>
                  <a:pt x="4303035" y="15793"/>
                  <a:pt x="4488552" y="3523"/>
                </a:cubicBezTo>
                <a:cubicBezTo>
                  <a:pt x="4539599" y="142"/>
                  <a:pt x="4590633" y="-774"/>
                  <a:pt x="4640965" y="642"/>
                </a:cubicBezTo>
                <a:close/>
              </a:path>
            </a:pathLst>
          </a:custGeom>
          <a:solidFill>
            <a:srgbClr val="B3FFD5"/>
          </a:solidFill>
          <a:ln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18</a:t>
            </a:r>
          </a:p>
        </p:txBody>
      </p:sp>
      <p:sp>
        <p:nvSpPr>
          <p:cNvPr id="2" name="Rectangle 1"/>
          <p:cNvSpPr/>
          <p:nvPr/>
        </p:nvSpPr>
        <p:spPr>
          <a:xfrm>
            <a:off x="3209104" y="849054"/>
            <a:ext cx="70310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1133"/>
                </a:solidFill>
                <a:latin typeface="Helvetica Neue"/>
              </a:rPr>
              <a:t>What will the weather be like tomorrow?</a:t>
            </a:r>
          </a:p>
          <a:p>
            <a:pPr algn="ctr"/>
            <a:r>
              <a:rPr lang="en-US" sz="2800" b="1" dirty="0">
                <a:solidFill>
                  <a:srgbClr val="FF1133"/>
                </a:solidFill>
              </a:rPr>
              <a:t>It will be ______ and _________.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051637" y="2137494"/>
            <a:ext cx="3567834" cy="73483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5058177" y="2137494"/>
            <a:ext cx="1561294" cy="1769483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619468" y="2133600"/>
            <a:ext cx="845187" cy="177337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619468" y="2133600"/>
            <a:ext cx="2428156" cy="104989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1" name="Picture 1" descr="https://s.sachmem.vn/public/images/TA5T2SHS/U18-L1-2-1-2f4548732521df832121b9afa47fa1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63" y="2133600"/>
            <a:ext cx="2246152" cy="18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s.sachmem.vn/public/images/TA5T2SHS/U18-L1-2-2-c312306249d7035b03762a81043ca2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672" y="3906977"/>
            <a:ext cx="2246152" cy="18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https://s.sachmem.vn/public/images/TA5T2SHS/U18-L1-2-3-8044d08245b1e9643f0dfd3c3d7994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472" y="3978279"/>
            <a:ext cx="2246152" cy="18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.sachmem.vn/public/images/TA5T2SHS/U18-L1-2-4-051161bdc498478a091fd8f54c0f1be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577" y="2440572"/>
            <a:ext cx="2246152" cy="18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659163" y="4016327"/>
            <a:ext cx="2065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latin typeface="Helvetica Neue"/>
              </a:rPr>
              <a:t>cold, snowy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83052" y="5850072"/>
            <a:ext cx="2065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latin typeface="Helvetica Neue"/>
              </a:rPr>
              <a:t>hot, sunny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24650" y="5778770"/>
            <a:ext cx="25617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latin typeface="Helvetica Neue"/>
              </a:rPr>
              <a:t>warm, stormy</a:t>
            </a:r>
            <a:endParaRPr lang="en-US" altLang="en-US" sz="2400" b="1" dirty="0"/>
          </a:p>
        </p:txBody>
      </p:sp>
      <p:sp>
        <p:nvSpPr>
          <p:cNvPr id="22" name="Rectangle 21"/>
          <p:cNvSpPr/>
          <p:nvPr/>
        </p:nvSpPr>
        <p:spPr>
          <a:xfrm>
            <a:off x="9521004" y="4247159"/>
            <a:ext cx="2065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latin typeface="Helvetica Neue"/>
              </a:rPr>
              <a:t>cool, cloudy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8223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14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18</a:t>
            </a:r>
          </a:p>
        </p:txBody>
      </p:sp>
      <p:sp>
        <p:nvSpPr>
          <p:cNvPr id="6" name="Freeform 5"/>
          <p:cNvSpPr/>
          <p:nvPr/>
        </p:nvSpPr>
        <p:spPr>
          <a:xfrm>
            <a:off x="2514600" y="384313"/>
            <a:ext cx="8039100" cy="1749287"/>
          </a:xfrm>
          <a:custGeom>
            <a:avLst/>
            <a:gdLst>
              <a:gd name="connsiteX0" fmla="*/ 4640965 w 7529772"/>
              <a:gd name="connsiteY0" fmla="*/ 642 h 2580581"/>
              <a:gd name="connsiteX1" fmla="*/ 5056316 w 7529772"/>
              <a:gd name="connsiteY1" fmla="*/ 72803 h 2580581"/>
              <a:gd name="connsiteX2" fmla="*/ 5190538 w 7529772"/>
              <a:gd name="connsiteY2" fmla="*/ 135547 h 2580581"/>
              <a:gd name="connsiteX3" fmla="*/ 5197200 w 7529772"/>
              <a:gd name="connsiteY3" fmla="*/ 131300 h 2580581"/>
              <a:gd name="connsiteX4" fmla="*/ 5191129 w 7529772"/>
              <a:gd name="connsiteY4" fmla="*/ 135824 h 2580581"/>
              <a:gd name="connsiteX5" fmla="*/ 5199463 w 7529772"/>
              <a:gd name="connsiteY5" fmla="*/ 139719 h 2580581"/>
              <a:gd name="connsiteX6" fmla="*/ 5782747 w 7529772"/>
              <a:gd name="connsiteY6" fmla="*/ 1585 h 2580581"/>
              <a:gd name="connsiteX7" fmla="*/ 6179489 w 7529772"/>
              <a:gd name="connsiteY7" fmla="*/ 32781 h 2580581"/>
              <a:gd name="connsiteX8" fmla="*/ 6676465 w 7529772"/>
              <a:gd name="connsiteY8" fmla="*/ 324519 h 2580581"/>
              <a:gd name="connsiteX9" fmla="*/ 6679170 w 7529772"/>
              <a:gd name="connsiteY9" fmla="*/ 325039 h 2580581"/>
              <a:gd name="connsiteX10" fmla="*/ 6889311 w 7529772"/>
              <a:gd name="connsiteY10" fmla="*/ 365451 h 2580581"/>
              <a:gd name="connsiteX11" fmla="*/ 7314265 w 7529772"/>
              <a:gd name="connsiteY11" fmla="*/ 607658 h 2580581"/>
              <a:gd name="connsiteX12" fmla="*/ 7285717 w 7529772"/>
              <a:gd name="connsiteY12" fmla="*/ 914682 h 2580581"/>
              <a:gd name="connsiteX13" fmla="*/ 7494255 w 7529772"/>
              <a:gd name="connsiteY13" fmla="*/ 1384114 h 2580581"/>
              <a:gd name="connsiteX14" fmla="*/ 6517363 w 7529772"/>
              <a:gd name="connsiteY14" fmla="*/ 1795031 h 2580581"/>
              <a:gd name="connsiteX15" fmla="*/ 6167652 w 7529772"/>
              <a:gd name="connsiteY15" fmla="*/ 2147134 h 2580581"/>
              <a:gd name="connsiteX16" fmla="*/ 4976999 w 7529772"/>
              <a:gd name="connsiteY16" fmla="*/ 2189766 h 2580581"/>
              <a:gd name="connsiteX17" fmla="*/ 4126134 w 7529772"/>
              <a:gd name="connsiteY17" fmla="*/ 2565395 h 2580581"/>
              <a:gd name="connsiteX18" fmla="*/ 2875078 w 7529772"/>
              <a:gd name="connsiteY18" fmla="*/ 2336113 h 2580581"/>
              <a:gd name="connsiteX19" fmla="*/ 1016684 w 7529772"/>
              <a:gd name="connsiteY19" fmla="*/ 2109577 h 2580581"/>
              <a:gd name="connsiteX20" fmla="*/ 199589 w 7529772"/>
              <a:gd name="connsiteY20" fmla="*/ 1857487 h 2580581"/>
              <a:gd name="connsiteX21" fmla="*/ 374183 w 7529772"/>
              <a:gd name="connsiteY21" fmla="*/ 1517205 h 2580581"/>
              <a:gd name="connsiteX22" fmla="*/ 5498 w 7529772"/>
              <a:gd name="connsiteY22" fmla="*/ 1168087 h 2580581"/>
              <a:gd name="connsiteX23" fmla="*/ 678809 w 7529772"/>
              <a:gd name="connsiteY23" fmla="*/ 857779 h 2580581"/>
              <a:gd name="connsiteX24" fmla="*/ 685250 w 7529772"/>
              <a:gd name="connsiteY24" fmla="*/ 849599 h 2580581"/>
              <a:gd name="connsiteX25" fmla="*/ 685250 w 7529772"/>
              <a:gd name="connsiteY25" fmla="*/ 849599 h 2580581"/>
              <a:gd name="connsiteX26" fmla="*/ 985176 w 7529772"/>
              <a:gd name="connsiteY26" fmla="*/ 403991 h 2580581"/>
              <a:gd name="connsiteX27" fmla="*/ 2444249 w 7529772"/>
              <a:gd name="connsiteY27" fmla="*/ 302187 h 2580581"/>
              <a:gd name="connsiteX28" fmla="*/ 2444529 w 7529772"/>
              <a:gd name="connsiteY28" fmla="*/ 301999 h 2580581"/>
              <a:gd name="connsiteX29" fmla="*/ 2443378 w 7529772"/>
              <a:gd name="connsiteY29" fmla="*/ 301590 h 2580581"/>
              <a:gd name="connsiteX30" fmla="*/ 2444579 w 7529772"/>
              <a:gd name="connsiteY30" fmla="*/ 301966 h 2580581"/>
              <a:gd name="connsiteX31" fmla="*/ 2572923 w 7529772"/>
              <a:gd name="connsiteY31" fmla="*/ 215700 h 2580581"/>
              <a:gd name="connsiteX32" fmla="*/ 3915332 w 7529772"/>
              <a:gd name="connsiteY32" fmla="*/ 196503 h 2580581"/>
              <a:gd name="connsiteX33" fmla="*/ 3921279 w 7529772"/>
              <a:gd name="connsiteY33" fmla="*/ 192304 h 2580581"/>
              <a:gd name="connsiteX34" fmla="*/ 3922992 w 7529772"/>
              <a:gd name="connsiteY34" fmla="*/ 190412 h 2580581"/>
              <a:gd name="connsiteX35" fmla="*/ 3921894 w 7529772"/>
              <a:gd name="connsiteY35" fmla="*/ 191870 h 2580581"/>
              <a:gd name="connsiteX36" fmla="*/ 4017186 w 7529772"/>
              <a:gd name="connsiteY36" fmla="*/ 124593 h 2580581"/>
              <a:gd name="connsiteX37" fmla="*/ 4488552 w 7529772"/>
              <a:gd name="connsiteY37" fmla="*/ 3523 h 2580581"/>
              <a:gd name="connsiteX38" fmla="*/ 4640965 w 7529772"/>
              <a:gd name="connsiteY38" fmla="*/ 642 h 25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529772" h="2580581">
                <a:moveTo>
                  <a:pt x="4640965" y="642"/>
                </a:moveTo>
                <a:cubicBezTo>
                  <a:pt x="4791959" y="4889"/>
                  <a:pt x="4936626" y="30130"/>
                  <a:pt x="5056316" y="72803"/>
                </a:cubicBezTo>
                <a:lnTo>
                  <a:pt x="5190538" y="135547"/>
                </a:lnTo>
                <a:lnTo>
                  <a:pt x="5197200" y="131300"/>
                </a:lnTo>
                <a:lnTo>
                  <a:pt x="5191129" y="135824"/>
                </a:lnTo>
                <a:lnTo>
                  <a:pt x="5199463" y="139719"/>
                </a:lnTo>
                <a:cubicBezTo>
                  <a:pt x="5349817" y="57097"/>
                  <a:pt x="5561641" y="9157"/>
                  <a:pt x="5782747" y="1585"/>
                </a:cubicBezTo>
                <a:cubicBezTo>
                  <a:pt x="5915411" y="-2958"/>
                  <a:pt x="6051416" y="7031"/>
                  <a:pt x="6179489" y="32781"/>
                </a:cubicBezTo>
                <a:cubicBezTo>
                  <a:pt x="6439727" y="85086"/>
                  <a:pt x="6626332" y="194592"/>
                  <a:pt x="6676465" y="324519"/>
                </a:cubicBezTo>
                <a:lnTo>
                  <a:pt x="6679170" y="325039"/>
                </a:lnTo>
                <a:lnTo>
                  <a:pt x="6889311" y="365451"/>
                </a:lnTo>
                <a:cubicBezTo>
                  <a:pt x="7088145" y="418008"/>
                  <a:pt x="7241155" y="503765"/>
                  <a:pt x="7314265" y="607658"/>
                </a:cubicBezTo>
                <a:cubicBezTo>
                  <a:pt x="7385113" y="708208"/>
                  <a:pt x="7375017" y="817416"/>
                  <a:pt x="7285717" y="914682"/>
                </a:cubicBezTo>
                <a:cubicBezTo>
                  <a:pt x="7505223" y="1048072"/>
                  <a:pt x="7581988" y="1220989"/>
                  <a:pt x="7494255" y="1384114"/>
                </a:cubicBezTo>
                <a:cubicBezTo>
                  <a:pt x="7377627" y="1600977"/>
                  <a:pt x="6991535" y="1763385"/>
                  <a:pt x="6517363" y="1795031"/>
                </a:cubicBezTo>
                <a:cubicBezTo>
                  <a:pt x="6515100" y="1930391"/>
                  <a:pt x="6387505" y="2058765"/>
                  <a:pt x="6167652" y="2147134"/>
                </a:cubicBezTo>
                <a:cubicBezTo>
                  <a:pt x="5833608" y="2281420"/>
                  <a:pt x="5351080" y="2298676"/>
                  <a:pt x="4976999" y="2189766"/>
                </a:cubicBezTo>
                <a:cubicBezTo>
                  <a:pt x="4856018" y="2376835"/>
                  <a:pt x="4532070" y="2519838"/>
                  <a:pt x="4126134" y="2565395"/>
                </a:cubicBezTo>
                <a:cubicBezTo>
                  <a:pt x="3647784" y="2619074"/>
                  <a:pt x="3148545" y="2527600"/>
                  <a:pt x="2875078" y="2336113"/>
                </a:cubicBezTo>
                <a:cubicBezTo>
                  <a:pt x="2229618" y="2517867"/>
                  <a:pt x="1391287" y="2415705"/>
                  <a:pt x="1016684" y="2109577"/>
                </a:cubicBezTo>
                <a:cubicBezTo>
                  <a:pt x="648695" y="2129699"/>
                  <a:pt x="303162" y="2023119"/>
                  <a:pt x="199589" y="1857487"/>
                </a:cubicBezTo>
                <a:cubicBezTo>
                  <a:pt x="124564" y="1737651"/>
                  <a:pt x="190885" y="1608321"/>
                  <a:pt x="374183" y="1517205"/>
                </a:cubicBezTo>
                <a:cubicBezTo>
                  <a:pt x="114119" y="1445734"/>
                  <a:pt x="-30709" y="1308582"/>
                  <a:pt x="5498" y="1168087"/>
                </a:cubicBezTo>
                <a:cubicBezTo>
                  <a:pt x="47972" y="1003589"/>
                  <a:pt x="327532" y="874737"/>
                  <a:pt x="678809" y="857779"/>
                </a:cubicBezTo>
                <a:lnTo>
                  <a:pt x="685250" y="849599"/>
                </a:lnTo>
                <a:lnTo>
                  <a:pt x="685250" y="849599"/>
                </a:lnTo>
                <a:cubicBezTo>
                  <a:pt x="638077" y="687609"/>
                  <a:pt x="748090" y="524245"/>
                  <a:pt x="985176" y="403991"/>
                </a:cubicBezTo>
                <a:cubicBezTo>
                  <a:pt x="1359780" y="214057"/>
                  <a:pt x="1967117" y="171723"/>
                  <a:pt x="2444249" y="302187"/>
                </a:cubicBezTo>
                <a:lnTo>
                  <a:pt x="2444529" y="301999"/>
                </a:lnTo>
                <a:lnTo>
                  <a:pt x="2443378" y="301590"/>
                </a:lnTo>
                <a:lnTo>
                  <a:pt x="2444579" y="301966"/>
                </a:lnTo>
                <a:lnTo>
                  <a:pt x="2572923" y="215700"/>
                </a:lnTo>
                <a:cubicBezTo>
                  <a:pt x="2915207" y="36625"/>
                  <a:pt x="3528152" y="18346"/>
                  <a:pt x="3915332" y="196503"/>
                </a:cubicBezTo>
                <a:lnTo>
                  <a:pt x="3921279" y="192304"/>
                </a:lnTo>
                <a:lnTo>
                  <a:pt x="3922992" y="190412"/>
                </a:lnTo>
                <a:lnTo>
                  <a:pt x="3921894" y="191870"/>
                </a:lnTo>
                <a:lnTo>
                  <a:pt x="4017186" y="124593"/>
                </a:lnTo>
                <a:cubicBezTo>
                  <a:pt x="4136121" y="59467"/>
                  <a:pt x="4303035" y="15793"/>
                  <a:pt x="4488552" y="3523"/>
                </a:cubicBezTo>
                <a:cubicBezTo>
                  <a:pt x="4539599" y="142"/>
                  <a:pt x="4590633" y="-774"/>
                  <a:pt x="4640965" y="642"/>
                </a:cubicBezTo>
                <a:close/>
              </a:path>
            </a:pathLst>
          </a:custGeom>
          <a:solidFill>
            <a:srgbClr val="B3FFD5"/>
          </a:solidFill>
          <a:ln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77046" y="781903"/>
            <a:ext cx="668484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 ________ like in your country?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______. There is/are ______.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51637" y="2137494"/>
            <a:ext cx="3567834" cy="104989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709340" y="2137494"/>
            <a:ext cx="1910131" cy="186953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619468" y="2133600"/>
            <a:ext cx="845187" cy="177337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619468" y="2133600"/>
            <a:ext cx="2428156" cy="104989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5" name="Picture 1" descr="https://s.sachmem.vn/public/images/TA5T2SHS/U18-L2-2-1-38f24451026c435e17c9d1594d3766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23" y="2872326"/>
            <a:ext cx="2505720" cy="150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s.sachmem.vn/public/images/TA5T2SHS/U18-L2-2-2-e0a9affe06a1ba08a6a3fd6b77ec5ed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027" y="4436067"/>
            <a:ext cx="2505720" cy="150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ttps://s.sachmem.vn/public/images/TA5T2SHS/U18-L2-2-3-8d596c513c1e49e9595b159e0295391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366" y="4304567"/>
            <a:ext cx="2505720" cy="150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.sachmem.vn/public/images/TA5T2SHS/U18-L2-2-4-f8af765fd6d08ec62eb45a16b5aaa1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252" y="2851245"/>
            <a:ext cx="2505720" cy="150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500023" y="4414275"/>
            <a:ext cx="2551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Helvetica Neue"/>
              </a:rPr>
              <a:t> cold, wind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74714" y="2514712"/>
            <a:ext cx="1913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1133"/>
                </a:solidFill>
                <a:latin typeface="Helvetica Neue"/>
              </a:rPr>
              <a:t>spring</a:t>
            </a:r>
            <a:endParaRPr lang="en-US" sz="2400" dirty="0">
              <a:solidFill>
                <a:srgbClr val="FF113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569987" y="4010922"/>
            <a:ext cx="1913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1133"/>
                </a:solidFill>
                <a:latin typeface="Helvetica Neue"/>
              </a:rPr>
              <a:t>summer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50326" y="3906977"/>
            <a:ext cx="1913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1133"/>
                </a:solidFill>
                <a:latin typeface="Helvetica Neue"/>
              </a:rPr>
              <a:t>autunm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01577" y="2395855"/>
            <a:ext cx="1913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1133"/>
                </a:solidFill>
                <a:latin typeface="Helvetica Neue"/>
              </a:rPr>
              <a:t>winter</a:t>
            </a:r>
            <a:endParaRPr lang="en-US" sz="2400" dirty="0">
              <a:solidFill>
                <a:srgbClr val="FF1133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274027" y="5922060"/>
            <a:ext cx="2551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Helvetica Neue"/>
              </a:rPr>
              <a:t>hot, flowers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496010" y="5824955"/>
            <a:ext cx="2551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Helvetica Neue"/>
              </a:rPr>
              <a:t>cool, rain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312145" y="4442181"/>
            <a:ext cx="2551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Helvetica Neue"/>
              </a:rPr>
              <a:t>very cold, snow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6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0" grpId="0"/>
      <p:bldP spid="21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19</a:t>
            </a:r>
          </a:p>
        </p:txBody>
      </p:sp>
      <p:pic>
        <p:nvPicPr>
          <p:cNvPr id="7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261" y="530532"/>
            <a:ext cx="822960" cy="822960"/>
          </a:xfrm>
          <a:prstGeom prst="ellipse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https://s.sachmem.vn/public/characters/Na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84710" y="1663758"/>
            <a:ext cx="822960" cy="822960"/>
          </a:xfrm>
          <a:prstGeom prst="ellipse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683317" y="542654"/>
            <a:ext cx="7044394" cy="1044014"/>
            <a:chOff x="3957637" y="619744"/>
            <a:chExt cx="7044394" cy="1044014"/>
          </a:xfrm>
        </p:grpSpPr>
        <p:grpSp>
          <p:nvGrpSpPr>
            <p:cNvPr id="9" name="Group 8"/>
            <p:cNvGrpSpPr/>
            <p:nvPr/>
          </p:nvGrpSpPr>
          <p:grpSpPr>
            <a:xfrm>
              <a:off x="3957637" y="619744"/>
              <a:ext cx="6949144" cy="1044014"/>
              <a:chOff x="3419746" y="584057"/>
              <a:chExt cx="8087623" cy="791559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4057801" y="584057"/>
                <a:ext cx="7449568" cy="791559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A2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4"/>
              <a:srcRect r="17527"/>
              <a:stretch/>
            </p:blipFill>
            <p:spPr>
              <a:xfrm>
                <a:off x="3419746" y="635830"/>
                <a:ext cx="647486" cy="688013"/>
              </a:xfrm>
              <a:prstGeom prst="rect">
                <a:avLst/>
              </a:prstGeom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4631377" y="656704"/>
              <a:ext cx="6370654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Helvetica Neue"/>
                </a:rPr>
                <a:t>Which place would you like to visit, </a:t>
              </a:r>
            </a:p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Helvetica Neue"/>
                </a:rPr>
                <a:t>_________  or  ___________?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962400" y="1738049"/>
            <a:ext cx="5222310" cy="674377"/>
            <a:chOff x="3695221" y="1987102"/>
            <a:chExt cx="5392826" cy="674377"/>
          </a:xfrm>
        </p:grpSpPr>
        <p:grpSp>
          <p:nvGrpSpPr>
            <p:cNvPr id="12" name="Group 11"/>
            <p:cNvGrpSpPr/>
            <p:nvPr/>
          </p:nvGrpSpPr>
          <p:grpSpPr>
            <a:xfrm flipH="1">
              <a:off x="3695221" y="1987102"/>
              <a:ext cx="5392826" cy="674377"/>
              <a:chOff x="3618539" y="584057"/>
              <a:chExt cx="4916163" cy="791559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4057806" y="584057"/>
                <a:ext cx="4476896" cy="791559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A2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 rotWithShape="1">
              <a:blip r:embed="rId4"/>
              <a:srcRect r="17527"/>
              <a:stretch/>
            </p:blipFill>
            <p:spPr>
              <a:xfrm>
                <a:off x="3618539" y="658397"/>
                <a:ext cx="462549" cy="688012"/>
              </a:xfrm>
              <a:prstGeom prst="rect">
                <a:avLst/>
              </a:prstGeom>
            </p:spPr>
          </p:pic>
        </p:grpSp>
        <p:sp>
          <p:nvSpPr>
            <p:cNvPr id="16" name="Rectangle 15"/>
            <p:cNvSpPr/>
            <p:nvPr/>
          </p:nvSpPr>
          <p:spPr>
            <a:xfrm>
              <a:off x="3870366" y="2088645"/>
              <a:ext cx="454804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1133"/>
                  </a:solidFill>
                  <a:latin typeface="Helvetica Neue"/>
                </a:rPr>
                <a:t>I'd like to visit _________.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586" y="2159995"/>
            <a:ext cx="2550854" cy="216899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9440" y="4292757"/>
            <a:ext cx="2696015" cy="21643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3146" y="4163863"/>
            <a:ext cx="2669163" cy="22932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9033" y="2950985"/>
            <a:ext cx="2722868" cy="2228777"/>
          </a:xfrm>
          <a:prstGeom prst="rect">
            <a:avLst/>
          </a:prstGeom>
        </p:spPr>
      </p:pic>
      <p:cxnSp>
        <p:nvCxnSpPr>
          <p:cNvPr id="39" name="Straight Arrow Connector 38"/>
          <p:cNvCxnSpPr>
            <a:endCxn id="20" idx="3"/>
          </p:cNvCxnSpPr>
          <p:nvPr/>
        </p:nvCxnSpPr>
        <p:spPr>
          <a:xfrm flipH="1">
            <a:off x="3139440" y="2426360"/>
            <a:ext cx="3263164" cy="818130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841310" y="2426360"/>
            <a:ext cx="1561294" cy="1769483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402601" y="2422466"/>
            <a:ext cx="1134724" cy="1741397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6402601" y="2422466"/>
            <a:ext cx="2536432" cy="1000380"/>
          </a:xfrm>
          <a:prstGeom prst="straightConnector1">
            <a:avLst/>
          </a:prstGeom>
          <a:ln>
            <a:solidFill>
              <a:srgbClr val="FF11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10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914" y="614160"/>
            <a:ext cx="844669" cy="844669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</p:pic>
      <p:grpSp>
        <p:nvGrpSpPr>
          <p:cNvPr id="7" name="Group 6"/>
          <p:cNvGrpSpPr/>
          <p:nvPr/>
        </p:nvGrpSpPr>
        <p:grpSpPr>
          <a:xfrm>
            <a:off x="3208583" y="611317"/>
            <a:ext cx="5887131" cy="781954"/>
            <a:chOff x="3643546" y="964081"/>
            <a:chExt cx="5887131" cy="781954"/>
          </a:xfrm>
        </p:grpSpPr>
        <p:grpSp>
          <p:nvGrpSpPr>
            <p:cNvPr id="8" name="Group 7"/>
            <p:cNvGrpSpPr/>
            <p:nvPr/>
          </p:nvGrpSpPr>
          <p:grpSpPr>
            <a:xfrm>
              <a:off x="3643546" y="964081"/>
              <a:ext cx="5840167" cy="781954"/>
              <a:chOff x="3705059" y="584057"/>
              <a:chExt cx="6840439" cy="1047917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4057801" y="584057"/>
                <a:ext cx="6487697" cy="104791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A2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3"/>
              <a:srcRect r="17527"/>
              <a:stretch/>
            </p:blipFill>
            <p:spPr>
              <a:xfrm>
                <a:off x="3705059" y="837278"/>
                <a:ext cx="376028" cy="688013"/>
              </a:xfrm>
              <a:prstGeom prst="rect">
                <a:avLst/>
              </a:prstGeom>
            </p:spPr>
          </p:pic>
        </p:grpSp>
        <p:sp>
          <p:nvSpPr>
            <p:cNvPr id="9" name="Rectangle 8"/>
            <p:cNvSpPr/>
            <p:nvPr/>
          </p:nvSpPr>
          <p:spPr>
            <a:xfrm>
              <a:off x="4070528" y="1091994"/>
              <a:ext cx="546014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2060"/>
                  </a:solidFill>
                  <a:latin typeface="Helvetica Neue"/>
                </a:rPr>
                <a:t>What do you think of _______?</a:t>
              </a:r>
            </a:p>
          </p:txBody>
        </p:sp>
      </p:grpSp>
      <p:pic>
        <p:nvPicPr>
          <p:cNvPr id="12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5625" y="1189534"/>
            <a:ext cx="1035420" cy="1035420"/>
          </a:xfrm>
          <a:prstGeom prst="ellipse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3642813" y="1550576"/>
            <a:ext cx="5452901" cy="674378"/>
            <a:chOff x="4521319" y="1654854"/>
            <a:chExt cx="4722222" cy="674378"/>
          </a:xfrm>
        </p:grpSpPr>
        <p:grpSp>
          <p:nvGrpSpPr>
            <p:cNvPr id="14" name="Group 13"/>
            <p:cNvGrpSpPr/>
            <p:nvPr/>
          </p:nvGrpSpPr>
          <p:grpSpPr>
            <a:xfrm flipH="1">
              <a:off x="4521319" y="1654854"/>
              <a:ext cx="4722222" cy="674378"/>
              <a:chOff x="3422140" y="595113"/>
              <a:chExt cx="5542772" cy="791559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3733494" y="595113"/>
                <a:ext cx="5231418" cy="791559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A2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3"/>
              <a:srcRect r="17527"/>
              <a:stretch/>
            </p:blipFill>
            <p:spPr>
              <a:xfrm>
                <a:off x="3422140" y="812190"/>
                <a:ext cx="334007" cy="551947"/>
              </a:xfrm>
              <a:prstGeom prst="rect">
                <a:avLst/>
              </a:prstGeom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4565386" y="1729120"/>
              <a:ext cx="440504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1133"/>
                  </a:solidFill>
                  <a:latin typeface="Helvetica Neue"/>
                </a:rPr>
                <a:t>It's more___ than I expected.</a:t>
              </a:r>
            </a:p>
          </p:txBody>
        </p:sp>
      </p:grpSp>
      <p:pic>
        <p:nvPicPr>
          <p:cNvPr id="8193" name="Picture 1" descr="https://s.sachmem.vn/public/images/TA5T2SHS/U19-L2-2-1-719d8d9c7c28f943158dbbf9ab34a6f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27" y="2867055"/>
            <a:ext cx="2295525" cy="154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s.sachmem.vn/public/images/TA5T2SHS/U19-L2-2-2-c5f87f2f9e521103c2df224ba405a13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172" y="4408062"/>
            <a:ext cx="2352675" cy="157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https://s.sachmem.vn/public/images/TA5T2SHS/U19-L2-2-3-d61d9d45436cc870bb012f05076da37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77684"/>
            <a:ext cx="2695852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.sachmem.vn/public/images/TA5T2SHS/U19-L2-2-4-1ff4af3a140c5e952c0af23b6179b192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6" t="9476" r="3621" b="8366"/>
          <a:stretch/>
        </p:blipFill>
        <p:spPr bwMode="auto">
          <a:xfrm>
            <a:off x="9173432" y="3051617"/>
            <a:ext cx="2191813" cy="164909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Arrow Connector 20"/>
          <p:cNvCxnSpPr/>
          <p:nvPr/>
        </p:nvCxnSpPr>
        <p:spPr>
          <a:xfrm flipH="1">
            <a:off x="3098172" y="2259098"/>
            <a:ext cx="3053462" cy="110610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33" idx="0"/>
          </p:cNvCxnSpPr>
          <p:nvPr/>
        </p:nvCxnSpPr>
        <p:spPr>
          <a:xfrm flipH="1">
            <a:off x="4366494" y="2259098"/>
            <a:ext cx="1785140" cy="174865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34" idx="0"/>
          </p:cNvCxnSpPr>
          <p:nvPr/>
        </p:nvCxnSpPr>
        <p:spPr>
          <a:xfrm>
            <a:off x="6151632" y="2255204"/>
            <a:ext cx="1292294" cy="154021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151632" y="2255204"/>
            <a:ext cx="2897118" cy="129088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30180" y="5982516"/>
            <a:ext cx="1912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1133"/>
                </a:solidFill>
                <a:latin typeface="Helvetica Neue"/>
              </a:rPr>
              <a:t>exciting</a:t>
            </a:r>
            <a:endParaRPr lang="en-US" altLang="en-US" sz="2400" b="1" dirty="0">
              <a:solidFill>
                <a:srgbClr val="FF1133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09188" y="2517491"/>
            <a:ext cx="2938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37A4"/>
                </a:solidFill>
                <a:latin typeface="Helvetica Neue"/>
              </a:rPr>
              <a:t>Ha Long Bay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97372" y="4007757"/>
            <a:ext cx="2938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37A4"/>
                </a:solidFill>
                <a:latin typeface="Helvetica Neue"/>
              </a:rPr>
              <a:t>Dam Sen Park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974804" y="3795417"/>
            <a:ext cx="2938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37A4"/>
                </a:solidFill>
                <a:latin typeface="Helvetica Neue"/>
              </a:rPr>
              <a:t>Thu Le Zoo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767123" y="2600214"/>
            <a:ext cx="2938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37A4"/>
                </a:solidFill>
                <a:latin typeface="Helvetica Neue"/>
              </a:rPr>
              <a:t>Phu Quoc Island</a:t>
            </a:r>
            <a:endParaRPr lang="en-US" altLang="en-US" sz="2400" b="1" dirty="0">
              <a:solidFill>
                <a:srgbClr val="0037A4"/>
              </a:solidFill>
              <a:latin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74172" y="4469422"/>
            <a:ext cx="1912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1133"/>
                </a:solidFill>
                <a:latin typeface="Helvetica Neue"/>
              </a:rPr>
              <a:t>attractive</a:t>
            </a:r>
            <a:endParaRPr lang="en-US" altLang="en-US" sz="2400" b="1" dirty="0">
              <a:solidFill>
                <a:srgbClr val="FF1133"/>
              </a:solidFill>
              <a:latin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644153" y="6039082"/>
            <a:ext cx="1912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1133"/>
                </a:solidFill>
                <a:latin typeface="Helvetica Neue"/>
              </a:rPr>
              <a:t>interesting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337711" y="4811090"/>
            <a:ext cx="1912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1133"/>
                </a:solidFill>
                <a:latin typeface="Helvetica Neue"/>
              </a:rPr>
              <a:t>beautiful</a:t>
            </a:r>
            <a:endParaRPr lang="en-US" altLang="en-US" sz="2400" b="1" dirty="0">
              <a:solidFill>
                <a:srgbClr val="FF113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3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1" grpId="0"/>
      <p:bldP spid="33" grpId="0"/>
      <p:bldP spid="34" grpId="0"/>
      <p:bldP spid="35" grpId="0"/>
      <p:bldP spid="40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08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498998" y="-61722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177244" y="123211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116" y="1180497"/>
            <a:ext cx="1595495" cy="1358031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31786"/>
          <a:stretch/>
        </p:blipFill>
        <p:spPr>
          <a:xfrm flipH="1">
            <a:off x="10065755" y="2891556"/>
            <a:ext cx="1391288" cy="1353384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6439" y="4899573"/>
            <a:ext cx="1673165" cy="1200415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b="24720"/>
          <a:stretch/>
        </p:blipFill>
        <p:spPr>
          <a:xfrm>
            <a:off x="9998654" y="666029"/>
            <a:ext cx="1525491" cy="130872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-9117" t="-4667" r="-3723" b="26910"/>
          <a:stretch/>
        </p:blipFill>
        <p:spPr>
          <a:xfrm>
            <a:off x="527495" y="2812811"/>
            <a:ext cx="1606105" cy="15736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/>
          <a:srcRect l="-15843" r="-20014"/>
          <a:stretch/>
        </p:blipFill>
        <p:spPr>
          <a:xfrm flipH="1">
            <a:off x="8650681" y="4671073"/>
            <a:ext cx="1505043" cy="1454217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/>
          <a:srcRect l="-24505" t="45" r="-20568" b="-13871"/>
          <a:stretch/>
        </p:blipFill>
        <p:spPr>
          <a:xfrm>
            <a:off x="2063340" y="4617507"/>
            <a:ext cx="1928989" cy="177738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/>
          <a:srcRect b="28176"/>
          <a:stretch/>
        </p:blipFill>
        <p:spPr>
          <a:xfrm flipH="1">
            <a:off x="7745635" y="370882"/>
            <a:ext cx="1647093" cy="123988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/>
          <a:srcRect b="37741"/>
          <a:stretch/>
        </p:blipFill>
        <p:spPr>
          <a:xfrm flipH="1">
            <a:off x="3483930" y="539948"/>
            <a:ext cx="1307283" cy="1155068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/>
          <a:srcRect b="32439"/>
          <a:stretch/>
        </p:blipFill>
        <p:spPr>
          <a:xfrm flipH="1">
            <a:off x="5683829" y="377497"/>
            <a:ext cx="1352274" cy="1302834"/>
          </a:xfrm>
          <a:prstGeom prst="cloud">
            <a:avLst/>
          </a:prstGeom>
          <a:ln>
            <a:solidFill>
              <a:srgbClr val="7030A0"/>
            </a:solidFill>
          </a:ln>
        </p:spPr>
      </p:pic>
      <p:sp>
        <p:nvSpPr>
          <p:cNvPr id="18" name="Rounded Rectangle 17"/>
          <p:cNvSpPr/>
          <p:nvPr/>
        </p:nvSpPr>
        <p:spPr>
          <a:xfrm>
            <a:off x="2053404" y="2441369"/>
            <a:ext cx="1282256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flu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213584" y="1775727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381301" y="1625589"/>
            <a:ext cx="2286000" cy="331173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664044" y="1624190"/>
            <a:ext cx="167236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587475" y="4280932"/>
            <a:ext cx="2286000" cy="35414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667301" y="1960498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483930" y="5989270"/>
            <a:ext cx="1468946" cy="29300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pain 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4801" y="4334187"/>
            <a:ext cx="2283678" cy="561215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71761" y="5879555"/>
            <a:ext cx="3031427" cy="805446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772925" y="6126249"/>
            <a:ext cx="1484186" cy="31205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8" name="Straight Arrow Connector 27"/>
          <p:cNvCxnSpPr>
            <a:stCxn id="38" idx="1"/>
          </p:cNvCxnSpPr>
          <p:nvPr/>
        </p:nvCxnSpPr>
        <p:spPr>
          <a:xfrm flipV="1">
            <a:off x="8200471" y="1955096"/>
            <a:ext cx="71444" cy="66387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38" idx="4"/>
          </p:cNvCxnSpPr>
          <p:nvPr/>
        </p:nvCxnSpPr>
        <p:spPr>
          <a:xfrm flipV="1">
            <a:off x="8742249" y="1695017"/>
            <a:ext cx="1256405" cy="1140406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8" idx="7"/>
            <a:endCxn id="9" idx="0"/>
          </p:cNvCxnSpPr>
          <p:nvPr/>
        </p:nvCxnSpPr>
        <p:spPr>
          <a:xfrm>
            <a:off x="9203978" y="3498212"/>
            <a:ext cx="862936" cy="70036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38" idx="9"/>
          </p:cNvCxnSpPr>
          <p:nvPr/>
        </p:nvCxnSpPr>
        <p:spPr>
          <a:xfrm>
            <a:off x="8191438" y="3994666"/>
            <a:ext cx="600977" cy="72123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38" idx="11"/>
            <a:endCxn id="10" idx="3"/>
          </p:cNvCxnSpPr>
          <p:nvPr/>
        </p:nvCxnSpPr>
        <p:spPr>
          <a:xfrm flipH="1">
            <a:off x="6553022" y="4266806"/>
            <a:ext cx="80211" cy="70140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8" idx="13"/>
          </p:cNvCxnSpPr>
          <p:nvPr/>
        </p:nvCxnSpPr>
        <p:spPr>
          <a:xfrm flipH="1">
            <a:off x="3699557" y="3970231"/>
            <a:ext cx="560364" cy="70084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38" idx="15"/>
            <a:endCxn id="12" idx="0"/>
          </p:cNvCxnSpPr>
          <p:nvPr/>
        </p:nvCxnSpPr>
        <p:spPr>
          <a:xfrm flipH="1">
            <a:off x="2132262" y="3584806"/>
            <a:ext cx="1637265" cy="14835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8" idx="17"/>
          </p:cNvCxnSpPr>
          <p:nvPr/>
        </p:nvCxnSpPr>
        <p:spPr>
          <a:xfrm flipH="1" flipV="1">
            <a:off x="2898680" y="2323882"/>
            <a:ext cx="1103356" cy="831873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4452730" y="2285009"/>
            <a:ext cx="212626" cy="61033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8" idx="23"/>
          </p:cNvCxnSpPr>
          <p:nvPr/>
        </p:nvCxnSpPr>
        <p:spPr>
          <a:xfrm flipH="1" flipV="1">
            <a:off x="6449160" y="2065851"/>
            <a:ext cx="23177" cy="65964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37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483930" y="2597644"/>
            <a:ext cx="5747155" cy="1679043"/>
          </a:xfrm>
          <a:custGeom>
            <a:avLst/>
            <a:gdLst>
              <a:gd name="connsiteX0" fmla="*/ 2525232 w 3214009"/>
              <a:gd name="connsiteY0" fmla="*/ 915 h 1221319"/>
              <a:gd name="connsiteX1" fmla="*/ 2637654 w 3214009"/>
              <a:gd name="connsiteY1" fmla="*/ 15515 h 1221319"/>
              <a:gd name="connsiteX2" fmla="*/ 2849784 w 3214009"/>
              <a:gd name="connsiteY2" fmla="*/ 153586 h 1221319"/>
              <a:gd name="connsiteX3" fmla="*/ 2850938 w 3214009"/>
              <a:gd name="connsiteY3" fmla="*/ 153833 h 1221319"/>
              <a:gd name="connsiteX4" fmla="*/ 2940635 w 3214009"/>
              <a:gd name="connsiteY4" fmla="*/ 172958 h 1221319"/>
              <a:gd name="connsiteX5" fmla="*/ 3122023 w 3214009"/>
              <a:gd name="connsiteY5" fmla="*/ 287589 h 1221319"/>
              <a:gd name="connsiteX6" fmla="*/ 3109837 w 3214009"/>
              <a:gd name="connsiteY6" fmla="*/ 432894 h 1221319"/>
              <a:gd name="connsiteX7" fmla="*/ 3198850 w 3214009"/>
              <a:gd name="connsiteY7" fmla="*/ 655064 h 1221319"/>
              <a:gd name="connsiteX8" fmla="*/ 2781873 w 3214009"/>
              <a:gd name="connsiteY8" fmla="*/ 849539 h 1221319"/>
              <a:gd name="connsiteX9" fmla="*/ 2632602 w 3214009"/>
              <a:gd name="connsiteY9" fmla="*/ 1016180 h 1221319"/>
              <a:gd name="connsiteX10" fmla="*/ 2124383 w 3214009"/>
              <a:gd name="connsiteY10" fmla="*/ 1036357 h 1221319"/>
              <a:gd name="connsiteX11" fmla="*/ 1761200 w 3214009"/>
              <a:gd name="connsiteY11" fmla="*/ 1214132 h 1221319"/>
              <a:gd name="connsiteX12" fmla="*/ 1227199 w 3214009"/>
              <a:gd name="connsiteY12" fmla="*/ 1105619 h 1221319"/>
              <a:gd name="connsiteX13" fmla="*/ 433961 w 3214009"/>
              <a:gd name="connsiteY13" fmla="*/ 998406 h 1221319"/>
              <a:gd name="connsiteX14" fmla="*/ 85193 w 3214009"/>
              <a:gd name="connsiteY14" fmla="*/ 879098 h 1221319"/>
              <a:gd name="connsiteX15" fmla="*/ 159716 w 3214009"/>
              <a:gd name="connsiteY15" fmla="*/ 718052 h 1221319"/>
              <a:gd name="connsiteX16" fmla="*/ 2346 w 3214009"/>
              <a:gd name="connsiteY16" fmla="*/ 552824 h 1221319"/>
              <a:gd name="connsiteX17" fmla="*/ 289743 w 3214009"/>
              <a:gd name="connsiteY17" fmla="*/ 405964 h 1221319"/>
              <a:gd name="connsiteX18" fmla="*/ 292492 w 3214009"/>
              <a:gd name="connsiteY18" fmla="*/ 402093 h 1221319"/>
              <a:gd name="connsiteX19" fmla="*/ 420513 w 3214009"/>
              <a:gd name="connsiteY19" fmla="*/ 191199 h 1221319"/>
              <a:gd name="connsiteX20" fmla="*/ 1043304 w 3214009"/>
              <a:gd name="connsiteY20" fmla="*/ 143018 h 1221319"/>
              <a:gd name="connsiteX21" fmla="*/ 1043423 w 3214009"/>
              <a:gd name="connsiteY21" fmla="*/ 142929 h 1221319"/>
              <a:gd name="connsiteX22" fmla="*/ 1098227 w 3214009"/>
              <a:gd name="connsiteY22" fmla="*/ 102086 h 1221319"/>
              <a:gd name="connsiteX23" fmla="*/ 1671221 w 3214009"/>
              <a:gd name="connsiteY23" fmla="*/ 93000 h 1221319"/>
              <a:gd name="connsiteX24" fmla="*/ 1674022 w 3214009"/>
              <a:gd name="connsiteY24" fmla="*/ 90808 h 1221319"/>
              <a:gd name="connsiteX25" fmla="*/ 1714697 w 3214009"/>
              <a:gd name="connsiteY25" fmla="*/ 58967 h 1221319"/>
              <a:gd name="connsiteX26" fmla="*/ 1915895 w 3214009"/>
              <a:gd name="connsiteY26" fmla="*/ 1668 h 1221319"/>
              <a:gd name="connsiteX27" fmla="*/ 2158239 w 3214009"/>
              <a:gd name="connsiteY27" fmla="*/ 34456 h 1221319"/>
              <a:gd name="connsiteX28" fmla="*/ 2215783 w 3214009"/>
              <a:gd name="connsiteY28" fmla="*/ 64282 h 1221319"/>
              <a:gd name="connsiteX29" fmla="*/ 2219340 w 3214009"/>
              <a:gd name="connsiteY29" fmla="*/ 66126 h 1221319"/>
              <a:gd name="connsiteX30" fmla="*/ 2525232 w 3214009"/>
              <a:gd name="connsiteY30" fmla="*/ 915 h 12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14009" h="1221319">
                <a:moveTo>
                  <a:pt x="2525232" y="915"/>
                </a:moveTo>
                <a:cubicBezTo>
                  <a:pt x="2563261" y="2581"/>
                  <a:pt x="2601210" y="7390"/>
                  <a:pt x="2637654" y="15515"/>
                </a:cubicBezTo>
                <a:cubicBezTo>
                  <a:pt x="2748734" y="40269"/>
                  <a:pt x="2828385" y="92096"/>
                  <a:pt x="2849784" y="153586"/>
                </a:cubicBezTo>
                <a:lnTo>
                  <a:pt x="2850938" y="153833"/>
                </a:lnTo>
                <a:lnTo>
                  <a:pt x="2940635" y="172958"/>
                </a:lnTo>
                <a:cubicBezTo>
                  <a:pt x="3025506" y="197832"/>
                  <a:pt x="3090816" y="238419"/>
                  <a:pt x="3122023" y="287589"/>
                </a:cubicBezTo>
                <a:cubicBezTo>
                  <a:pt x="3152263" y="335176"/>
                  <a:pt x="3147954" y="386861"/>
                  <a:pt x="3109837" y="432894"/>
                </a:cubicBezTo>
                <a:cubicBezTo>
                  <a:pt x="3203531" y="496024"/>
                  <a:pt x="3236297" y="577861"/>
                  <a:pt x="3198850" y="655064"/>
                </a:cubicBezTo>
                <a:cubicBezTo>
                  <a:pt x="3149068" y="757699"/>
                  <a:pt x="2984268" y="834562"/>
                  <a:pt x="2781873" y="849539"/>
                </a:cubicBezTo>
                <a:cubicBezTo>
                  <a:pt x="2780907" y="913602"/>
                  <a:pt x="2726444" y="974358"/>
                  <a:pt x="2632602" y="1016180"/>
                </a:cubicBezTo>
                <a:cubicBezTo>
                  <a:pt x="2490018" y="1079734"/>
                  <a:pt x="2284056" y="1087901"/>
                  <a:pt x="2124383" y="1036357"/>
                </a:cubicBezTo>
                <a:cubicBezTo>
                  <a:pt x="2072744" y="1124891"/>
                  <a:pt x="1934470" y="1192571"/>
                  <a:pt x="1761200" y="1214132"/>
                </a:cubicBezTo>
                <a:cubicBezTo>
                  <a:pt x="1557021" y="1239536"/>
                  <a:pt x="1343925" y="1196244"/>
                  <a:pt x="1227199" y="1105619"/>
                </a:cubicBezTo>
                <a:cubicBezTo>
                  <a:pt x="951691" y="1191638"/>
                  <a:pt x="593857" y="1143288"/>
                  <a:pt x="433961" y="998406"/>
                </a:cubicBezTo>
                <a:cubicBezTo>
                  <a:pt x="276889" y="1007929"/>
                  <a:pt x="129402" y="957487"/>
                  <a:pt x="85193" y="879098"/>
                </a:cubicBezTo>
                <a:cubicBezTo>
                  <a:pt x="53169" y="822383"/>
                  <a:pt x="81477" y="761175"/>
                  <a:pt x="159716" y="718052"/>
                </a:cubicBezTo>
                <a:cubicBezTo>
                  <a:pt x="48711" y="684227"/>
                  <a:pt x="-13108" y="619316"/>
                  <a:pt x="2346" y="552824"/>
                </a:cubicBezTo>
                <a:cubicBezTo>
                  <a:pt x="20476" y="474971"/>
                  <a:pt x="139804" y="413989"/>
                  <a:pt x="289743" y="405964"/>
                </a:cubicBezTo>
                <a:lnTo>
                  <a:pt x="292492" y="402093"/>
                </a:lnTo>
                <a:cubicBezTo>
                  <a:pt x="272357" y="325427"/>
                  <a:pt x="319315" y="248111"/>
                  <a:pt x="420513" y="191199"/>
                </a:cubicBezTo>
                <a:cubicBezTo>
                  <a:pt x="580409" y="101308"/>
                  <a:pt x="839645" y="81273"/>
                  <a:pt x="1043304" y="143018"/>
                </a:cubicBezTo>
                <a:lnTo>
                  <a:pt x="1043423" y="142929"/>
                </a:lnTo>
                <a:lnTo>
                  <a:pt x="1098227" y="102086"/>
                </a:lnTo>
                <a:cubicBezTo>
                  <a:pt x="1244328" y="17334"/>
                  <a:pt x="1505957" y="8683"/>
                  <a:pt x="1671221" y="93000"/>
                </a:cubicBezTo>
                <a:lnTo>
                  <a:pt x="1674022" y="90808"/>
                </a:lnTo>
                <a:lnTo>
                  <a:pt x="1714697" y="58967"/>
                </a:lnTo>
                <a:cubicBezTo>
                  <a:pt x="1765463" y="28145"/>
                  <a:pt x="1836708" y="7475"/>
                  <a:pt x="1915895" y="1668"/>
                </a:cubicBezTo>
                <a:cubicBezTo>
                  <a:pt x="2003050" y="-4733"/>
                  <a:pt x="2090121" y="7528"/>
                  <a:pt x="2158239" y="34456"/>
                </a:cubicBezTo>
                <a:lnTo>
                  <a:pt x="2215783" y="64282"/>
                </a:lnTo>
                <a:lnTo>
                  <a:pt x="2219340" y="66126"/>
                </a:lnTo>
                <a:cubicBezTo>
                  <a:pt x="2296353" y="19202"/>
                  <a:pt x="2411148" y="-4085"/>
                  <a:pt x="2525232" y="915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   What's the matter with you?</a:t>
            </a:r>
          </a:p>
          <a:p>
            <a:pPr algn="ctr">
              <a:buNone/>
            </a:pP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 have </a:t>
            </a:r>
            <a:r>
              <a:rPr lang="en-US" sz="2400" dirty="0">
                <a:solidFill>
                  <a:srgbClr val="C00000"/>
                </a:solidFill>
                <a:latin typeface="Century Gothic" panose="020B0502020202020204" pitchFamily="34" charset="0"/>
              </a:rPr>
              <a:t>a/an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______________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82752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Arrow Connector 26"/>
          <p:cNvCxnSpPr>
            <a:stCxn id="14" idx="2"/>
          </p:cNvCxnSpPr>
          <p:nvPr/>
        </p:nvCxnSpPr>
        <p:spPr>
          <a:xfrm flipH="1">
            <a:off x="3419061" y="1751678"/>
            <a:ext cx="3093661" cy="1257923"/>
          </a:xfrm>
          <a:prstGeom prst="straightConnector1">
            <a:avLst/>
          </a:prstGeom>
          <a:ln>
            <a:solidFill>
              <a:srgbClr val="632B8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2"/>
          </p:cNvCxnSpPr>
          <p:nvPr/>
        </p:nvCxnSpPr>
        <p:spPr>
          <a:xfrm flipH="1">
            <a:off x="4763046" y="1751678"/>
            <a:ext cx="1749676" cy="2329364"/>
          </a:xfrm>
          <a:prstGeom prst="straightConnector1">
            <a:avLst/>
          </a:prstGeom>
          <a:ln>
            <a:solidFill>
              <a:srgbClr val="632B8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4" idx="2"/>
            <a:endCxn id="25" idx="0"/>
          </p:cNvCxnSpPr>
          <p:nvPr/>
        </p:nvCxnSpPr>
        <p:spPr>
          <a:xfrm>
            <a:off x="6512722" y="1751678"/>
            <a:ext cx="1336846" cy="2124862"/>
          </a:xfrm>
          <a:prstGeom prst="straightConnector1">
            <a:avLst/>
          </a:prstGeom>
          <a:ln>
            <a:solidFill>
              <a:srgbClr val="632B8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4" idx="2"/>
            <a:endCxn id="9220" idx="1"/>
          </p:cNvCxnSpPr>
          <p:nvPr/>
        </p:nvCxnSpPr>
        <p:spPr>
          <a:xfrm>
            <a:off x="6512722" y="1751678"/>
            <a:ext cx="2453773" cy="1608087"/>
          </a:xfrm>
          <a:prstGeom prst="straightConnector1">
            <a:avLst/>
          </a:prstGeom>
          <a:ln>
            <a:solidFill>
              <a:srgbClr val="632B8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01577" y="6491132"/>
            <a:ext cx="246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Ms.Phạm English</a:t>
            </a:r>
          </a:p>
        </p:txBody>
      </p:sp>
      <p:pic>
        <p:nvPicPr>
          <p:cNvPr id="9217" name="Picture 1" descr="https://s.sachmem.vn/public/images/TA5T2SHS/U20-L1-2-1-79e70bba660a9e9602cb7da84aa305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11" y="2650472"/>
            <a:ext cx="2800350" cy="148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s.sachmem.vn/public/images/TA5T2SHS/U20-L1-2-2-854da9345d3febed41af27828fb3c3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917" y="4859311"/>
            <a:ext cx="2535343" cy="134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https://s.sachmem.vn/public/images/TA5T2SHS/U20-L1-2-3-da05cbc4577c19cde55f9a13974855e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245" y="4542707"/>
            <a:ext cx="2605991" cy="137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.sachmem.vn/public/images/TA5T2SHS/U20-L1-2-4-db4917820d3ef9a2c925613bfdbe769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495" y="2695175"/>
            <a:ext cx="2511352" cy="132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3695" y="1951146"/>
            <a:ext cx="29447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Hoan Kiem Lake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West Lake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09743" y="573217"/>
            <a:ext cx="6005958" cy="1178461"/>
            <a:chOff x="3944706" y="925981"/>
            <a:chExt cx="6005958" cy="1178461"/>
          </a:xfrm>
        </p:grpSpPr>
        <p:sp>
          <p:nvSpPr>
            <p:cNvPr id="14" name="Rounded Rectangle 13"/>
            <p:cNvSpPr/>
            <p:nvPr/>
          </p:nvSpPr>
          <p:spPr>
            <a:xfrm>
              <a:off x="3944706" y="925981"/>
              <a:ext cx="6005958" cy="117846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A2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70528" y="1034844"/>
              <a:ext cx="5880136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1133"/>
                  </a:solidFill>
                  <a:latin typeface="Helvetica Neue"/>
                </a:rPr>
                <a:t>Which one is ____, </a:t>
              </a:r>
              <a:r>
                <a:rPr lang="en-US" sz="2800" b="1" dirty="0">
                  <a:solidFill>
                    <a:srgbClr val="002060"/>
                  </a:solidFill>
                  <a:latin typeface="Helvetica Neue"/>
                </a:rPr>
                <a:t>____ or ____</a:t>
              </a:r>
              <a:r>
                <a:rPr lang="en-US" sz="2800" b="1" dirty="0">
                  <a:solidFill>
                    <a:srgbClr val="FF1133"/>
                  </a:solidFill>
                  <a:latin typeface="Helvetica Neue"/>
                </a:rPr>
                <a:t>?</a:t>
              </a:r>
            </a:p>
            <a:p>
              <a:r>
                <a:rPr lang="en-US" sz="2800" b="1" dirty="0">
                  <a:latin typeface="Helvetica Neue"/>
                </a:rPr>
                <a:t>I think ____________ is.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3129676" y="4189474"/>
            <a:ext cx="29533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 Thanh Market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/Dong Xuan Market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010572" y="3876540"/>
            <a:ext cx="3677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in the city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/life in the countryside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665122" y="1911584"/>
            <a:ext cx="28907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in the city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/life in the mountains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304640" y="4138953"/>
            <a:ext cx="1316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smaller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104690" y="6101510"/>
            <a:ext cx="1316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larger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191212" y="5925708"/>
            <a:ext cx="1316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noisier</a:t>
            </a:r>
            <a:endParaRPr lang="en-US" sz="2400" dirty="0">
              <a:solidFill>
                <a:srgbClr val="FF1133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666552" y="4081042"/>
            <a:ext cx="1316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busier</a:t>
            </a:r>
            <a:endParaRPr lang="en-US" sz="2400" dirty="0">
              <a:solidFill>
                <a:srgbClr val="FF11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68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25" grpId="0"/>
      <p:bldP spid="26" grpId="0"/>
      <p:bldP spid="35" grpId="0"/>
      <p:bldP spid="36" grpId="0"/>
      <p:bldP spid="37" grpId="0"/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01577" y="6491132"/>
            <a:ext cx="246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Ms.Phạm English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223993" y="563939"/>
            <a:ext cx="6983790" cy="1178461"/>
            <a:chOff x="3944706" y="925981"/>
            <a:chExt cx="6983790" cy="1178461"/>
          </a:xfrm>
        </p:grpSpPr>
        <p:sp>
          <p:nvSpPr>
            <p:cNvPr id="7" name="Rounded Rectangle 6"/>
            <p:cNvSpPr/>
            <p:nvPr/>
          </p:nvSpPr>
          <p:spPr>
            <a:xfrm>
              <a:off x="3944706" y="925981"/>
              <a:ext cx="6983790" cy="117846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A2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070528" y="1034844"/>
              <a:ext cx="6857968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1133"/>
                  </a:solidFill>
                  <a:latin typeface="Helvetica Neue"/>
                </a:rPr>
                <a:t>Which one is more ____, </a:t>
              </a:r>
              <a:r>
                <a:rPr lang="en-US" sz="2800" b="1" dirty="0">
                  <a:solidFill>
                    <a:srgbClr val="002060"/>
                  </a:solidFill>
                  <a:latin typeface="Helvetica Neue"/>
                </a:rPr>
                <a:t>____ or ____</a:t>
              </a:r>
              <a:r>
                <a:rPr lang="en-US" sz="2800" b="1" dirty="0">
                  <a:solidFill>
                    <a:srgbClr val="FF1133"/>
                  </a:solidFill>
                  <a:latin typeface="Helvetica Neue"/>
                </a:rPr>
                <a:t>?</a:t>
              </a:r>
            </a:p>
            <a:p>
              <a:r>
                <a:rPr lang="en-US" sz="2800" b="1" dirty="0">
                  <a:latin typeface="Helvetica Neue"/>
                </a:rPr>
                <a:t>I think ____________ is.</a:t>
              </a:r>
            </a:p>
          </p:txBody>
        </p:sp>
      </p:grpSp>
      <p:cxnSp>
        <p:nvCxnSpPr>
          <p:cNvPr id="9" name="Straight Arrow Connector 8"/>
          <p:cNvCxnSpPr>
            <a:endCxn id="10241" idx="3"/>
          </p:cNvCxnSpPr>
          <p:nvPr/>
        </p:nvCxnSpPr>
        <p:spPr>
          <a:xfrm flipH="1">
            <a:off x="4064571" y="1751678"/>
            <a:ext cx="2448152" cy="1608087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20" idx="0"/>
          </p:cNvCxnSpPr>
          <p:nvPr/>
        </p:nvCxnSpPr>
        <p:spPr>
          <a:xfrm flipH="1">
            <a:off x="5969864" y="1751678"/>
            <a:ext cx="542858" cy="216624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0243" idx="1"/>
          </p:cNvCxnSpPr>
          <p:nvPr/>
        </p:nvCxnSpPr>
        <p:spPr>
          <a:xfrm>
            <a:off x="6512722" y="1751678"/>
            <a:ext cx="1563774" cy="1744991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1" name="Picture 1" descr="https://s.sachmem.vn/public/images/TA5T2SHS/U20-L2-2-1-38a6eaaab8707c3047717232eefbac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75" y="2441104"/>
            <a:ext cx="3510596" cy="183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s.sachmem.vn/public/images/TA5T2SHS/U20-L2-2-2-eee9983f01637502e9b8d290c2f3fe8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566" y="4499896"/>
            <a:ext cx="3510596" cy="183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https://s.sachmem.vn/public/images/TA5T2SHS/U20-L2-2-3-eb8b2c921edad1ca63a6fe2a180bdd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496" y="2578008"/>
            <a:ext cx="3510596" cy="183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762997" y="2177898"/>
            <a:ext cx="31515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Long City/ Nha Trang</a:t>
            </a:r>
            <a:endParaRPr lang="en-US" alt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14566" y="3917926"/>
            <a:ext cx="35105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in Da Nang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life in Ho Chi Minh City</a:t>
            </a:r>
            <a:endParaRPr lang="en-US" alt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373828" y="1988212"/>
            <a:ext cx="49394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in the city/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in the countryside</a:t>
            </a:r>
            <a:endParaRPr lang="en-US" alt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62280" y="5281459"/>
            <a:ext cx="14842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expensive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408996" y="4246386"/>
            <a:ext cx="14842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beautiful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238999" y="4402893"/>
            <a:ext cx="14842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exciting</a:t>
            </a:r>
            <a:endParaRPr lang="en-US" sz="2000" dirty="0">
              <a:solidFill>
                <a:srgbClr val="FF11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94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18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08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11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2498998" y="-63246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1177244" y="121687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8395710" y="785042"/>
            <a:ext cx="3049784" cy="649188"/>
          </a:xfrm>
          <a:prstGeom prst="roundRect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Yes, I will. Thanks. 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395710" y="1735515"/>
            <a:ext cx="3219387" cy="649188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OK, I won't. Thanks </a:t>
            </a:r>
          </a:p>
        </p:txBody>
      </p:sp>
      <p:cxnSp>
        <p:nvCxnSpPr>
          <p:cNvPr id="43" name="Straight Arrow Connector 42"/>
          <p:cNvCxnSpPr>
            <a:stCxn id="63" idx="7"/>
            <a:endCxn id="41" idx="1"/>
          </p:cNvCxnSpPr>
          <p:nvPr/>
        </p:nvCxnSpPr>
        <p:spPr>
          <a:xfrm flipV="1">
            <a:off x="7481332" y="1109636"/>
            <a:ext cx="914378" cy="512195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63" idx="7"/>
            <a:endCxn id="42" idx="1"/>
          </p:cNvCxnSpPr>
          <p:nvPr/>
        </p:nvCxnSpPr>
        <p:spPr>
          <a:xfrm>
            <a:off x="7481332" y="1621831"/>
            <a:ext cx="914378" cy="438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45" name="Rounded Rectangle 44"/>
          <p:cNvSpPr/>
          <p:nvPr/>
        </p:nvSpPr>
        <p:spPr>
          <a:xfrm>
            <a:off x="5119499" y="5462465"/>
            <a:ext cx="3130433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 eat a lot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of fruit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190312" y="5297677"/>
            <a:ext cx="2494987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carry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heavy things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02249" y="5484117"/>
            <a:ext cx="3145339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eat a lot of </a:t>
            </a:r>
          </a:p>
          <a:p>
            <a:pPr algn="ctr">
              <a:lnSpc>
                <a:spcPts val="27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sweets</a:t>
            </a:r>
            <a:endParaRPr lang="en-US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3014963" y="5463547"/>
            <a:ext cx="3130433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go to the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dentist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8923051" y="3708010"/>
            <a:ext cx="3115528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take a rest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513849" y="3335160"/>
            <a:ext cx="2327362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go to the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doctor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3"/>
          <a:srcRect l="19471" t="13759" r="14083"/>
          <a:stretch/>
        </p:blipFill>
        <p:spPr>
          <a:xfrm>
            <a:off x="1045940" y="2225254"/>
            <a:ext cx="1327498" cy="1240260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4"/>
          <a:srcRect b="27482"/>
          <a:stretch/>
        </p:blipFill>
        <p:spPr>
          <a:xfrm>
            <a:off x="1844348" y="4242490"/>
            <a:ext cx="1424764" cy="1376364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5"/>
          <a:srcRect l="-20166" t="-7858" r="-18958" b="-1878"/>
          <a:stretch/>
        </p:blipFill>
        <p:spPr>
          <a:xfrm>
            <a:off x="5880095" y="4058521"/>
            <a:ext cx="1609240" cy="1545508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>
          <a:xfrm>
            <a:off x="9155905" y="2562812"/>
            <a:ext cx="1529394" cy="1437610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7"/>
          <a:srcRect b="2372"/>
          <a:stretch/>
        </p:blipFill>
        <p:spPr>
          <a:xfrm>
            <a:off x="3819736" y="4165210"/>
            <a:ext cx="1520889" cy="1358681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8"/>
          <a:srcRect l="-7479" t="-9300" r="-21006" b="-8625"/>
          <a:stretch/>
        </p:blipFill>
        <p:spPr>
          <a:xfrm>
            <a:off x="7995783" y="4098087"/>
            <a:ext cx="1480457" cy="1538514"/>
          </a:xfrm>
          <a:prstGeom prst="cloud">
            <a:avLst/>
          </a:prstGeom>
          <a:ln>
            <a:solidFill>
              <a:srgbClr val="002060"/>
            </a:solidFill>
          </a:ln>
        </p:spPr>
      </p:pic>
      <p:cxnSp>
        <p:nvCxnSpPr>
          <p:cNvPr id="57" name="Straight Arrow Connector 56"/>
          <p:cNvCxnSpPr>
            <a:endCxn id="51" idx="0"/>
          </p:cNvCxnSpPr>
          <p:nvPr/>
        </p:nvCxnSpPr>
        <p:spPr>
          <a:xfrm flipH="1">
            <a:off x="2372332" y="2252018"/>
            <a:ext cx="1723393" cy="593366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2720833" y="2224490"/>
            <a:ext cx="1374892" cy="2018000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019856" y="2203920"/>
            <a:ext cx="426523" cy="1961290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6445220" y="2059027"/>
            <a:ext cx="59744" cy="2039060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6370897" y="2060109"/>
            <a:ext cx="1910698" cy="2213785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6426472" y="2157774"/>
            <a:ext cx="2863579" cy="718557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reeform 6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676" y="763107"/>
            <a:ext cx="4836467" cy="1601029"/>
          </a:xfrm>
          <a:custGeom>
            <a:avLst/>
            <a:gdLst>
              <a:gd name="connsiteX0" fmla="*/ 2525232 w 3214009"/>
              <a:gd name="connsiteY0" fmla="*/ 915 h 1221319"/>
              <a:gd name="connsiteX1" fmla="*/ 2637654 w 3214009"/>
              <a:gd name="connsiteY1" fmla="*/ 15515 h 1221319"/>
              <a:gd name="connsiteX2" fmla="*/ 2849784 w 3214009"/>
              <a:gd name="connsiteY2" fmla="*/ 153586 h 1221319"/>
              <a:gd name="connsiteX3" fmla="*/ 2850938 w 3214009"/>
              <a:gd name="connsiteY3" fmla="*/ 153833 h 1221319"/>
              <a:gd name="connsiteX4" fmla="*/ 2940635 w 3214009"/>
              <a:gd name="connsiteY4" fmla="*/ 172958 h 1221319"/>
              <a:gd name="connsiteX5" fmla="*/ 3122023 w 3214009"/>
              <a:gd name="connsiteY5" fmla="*/ 287589 h 1221319"/>
              <a:gd name="connsiteX6" fmla="*/ 3109837 w 3214009"/>
              <a:gd name="connsiteY6" fmla="*/ 432894 h 1221319"/>
              <a:gd name="connsiteX7" fmla="*/ 3198850 w 3214009"/>
              <a:gd name="connsiteY7" fmla="*/ 655064 h 1221319"/>
              <a:gd name="connsiteX8" fmla="*/ 2781873 w 3214009"/>
              <a:gd name="connsiteY8" fmla="*/ 849539 h 1221319"/>
              <a:gd name="connsiteX9" fmla="*/ 2632602 w 3214009"/>
              <a:gd name="connsiteY9" fmla="*/ 1016180 h 1221319"/>
              <a:gd name="connsiteX10" fmla="*/ 2124383 w 3214009"/>
              <a:gd name="connsiteY10" fmla="*/ 1036357 h 1221319"/>
              <a:gd name="connsiteX11" fmla="*/ 1761200 w 3214009"/>
              <a:gd name="connsiteY11" fmla="*/ 1214132 h 1221319"/>
              <a:gd name="connsiteX12" fmla="*/ 1227199 w 3214009"/>
              <a:gd name="connsiteY12" fmla="*/ 1105619 h 1221319"/>
              <a:gd name="connsiteX13" fmla="*/ 433961 w 3214009"/>
              <a:gd name="connsiteY13" fmla="*/ 998406 h 1221319"/>
              <a:gd name="connsiteX14" fmla="*/ 85193 w 3214009"/>
              <a:gd name="connsiteY14" fmla="*/ 879098 h 1221319"/>
              <a:gd name="connsiteX15" fmla="*/ 159716 w 3214009"/>
              <a:gd name="connsiteY15" fmla="*/ 718052 h 1221319"/>
              <a:gd name="connsiteX16" fmla="*/ 2346 w 3214009"/>
              <a:gd name="connsiteY16" fmla="*/ 552824 h 1221319"/>
              <a:gd name="connsiteX17" fmla="*/ 289743 w 3214009"/>
              <a:gd name="connsiteY17" fmla="*/ 405964 h 1221319"/>
              <a:gd name="connsiteX18" fmla="*/ 292492 w 3214009"/>
              <a:gd name="connsiteY18" fmla="*/ 402093 h 1221319"/>
              <a:gd name="connsiteX19" fmla="*/ 420513 w 3214009"/>
              <a:gd name="connsiteY19" fmla="*/ 191199 h 1221319"/>
              <a:gd name="connsiteX20" fmla="*/ 1043304 w 3214009"/>
              <a:gd name="connsiteY20" fmla="*/ 143018 h 1221319"/>
              <a:gd name="connsiteX21" fmla="*/ 1043423 w 3214009"/>
              <a:gd name="connsiteY21" fmla="*/ 142929 h 1221319"/>
              <a:gd name="connsiteX22" fmla="*/ 1098227 w 3214009"/>
              <a:gd name="connsiteY22" fmla="*/ 102086 h 1221319"/>
              <a:gd name="connsiteX23" fmla="*/ 1671221 w 3214009"/>
              <a:gd name="connsiteY23" fmla="*/ 93000 h 1221319"/>
              <a:gd name="connsiteX24" fmla="*/ 1674022 w 3214009"/>
              <a:gd name="connsiteY24" fmla="*/ 90808 h 1221319"/>
              <a:gd name="connsiteX25" fmla="*/ 1714697 w 3214009"/>
              <a:gd name="connsiteY25" fmla="*/ 58967 h 1221319"/>
              <a:gd name="connsiteX26" fmla="*/ 1915895 w 3214009"/>
              <a:gd name="connsiteY26" fmla="*/ 1668 h 1221319"/>
              <a:gd name="connsiteX27" fmla="*/ 2158239 w 3214009"/>
              <a:gd name="connsiteY27" fmla="*/ 34456 h 1221319"/>
              <a:gd name="connsiteX28" fmla="*/ 2215783 w 3214009"/>
              <a:gd name="connsiteY28" fmla="*/ 64282 h 1221319"/>
              <a:gd name="connsiteX29" fmla="*/ 2219340 w 3214009"/>
              <a:gd name="connsiteY29" fmla="*/ 66126 h 1221319"/>
              <a:gd name="connsiteX30" fmla="*/ 2525232 w 3214009"/>
              <a:gd name="connsiteY30" fmla="*/ 915 h 12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14009" h="1221319">
                <a:moveTo>
                  <a:pt x="2525232" y="915"/>
                </a:moveTo>
                <a:cubicBezTo>
                  <a:pt x="2563261" y="2581"/>
                  <a:pt x="2601210" y="7390"/>
                  <a:pt x="2637654" y="15515"/>
                </a:cubicBezTo>
                <a:cubicBezTo>
                  <a:pt x="2748734" y="40269"/>
                  <a:pt x="2828385" y="92096"/>
                  <a:pt x="2849784" y="153586"/>
                </a:cubicBezTo>
                <a:lnTo>
                  <a:pt x="2850938" y="153833"/>
                </a:lnTo>
                <a:lnTo>
                  <a:pt x="2940635" y="172958"/>
                </a:lnTo>
                <a:cubicBezTo>
                  <a:pt x="3025506" y="197832"/>
                  <a:pt x="3090816" y="238419"/>
                  <a:pt x="3122023" y="287589"/>
                </a:cubicBezTo>
                <a:cubicBezTo>
                  <a:pt x="3152263" y="335176"/>
                  <a:pt x="3147954" y="386861"/>
                  <a:pt x="3109837" y="432894"/>
                </a:cubicBezTo>
                <a:cubicBezTo>
                  <a:pt x="3203531" y="496024"/>
                  <a:pt x="3236297" y="577861"/>
                  <a:pt x="3198850" y="655064"/>
                </a:cubicBezTo>
                <a:cubicBezTo>
                  <a:pt x="3149068" y="757699"/>
                  <a:pt x="2984268" y="834562"/>
                  <a:pt x="2781873" y="849539"/>
                </a:cubicBezTo>
                <a:cubicBezTo>
                  <a:pt x="2780907" y="913602"/>
                  <a:pt x="2726444" y="974358"/>
                  <a:pt x="2632602" y="1016180"/>
                </a:cubicBezTo>
                <a:cubicBezTo>
                  <a:pt x="2490018" y="1079734"/>
                  <a:pt x="2284056" y="1087901"/>
                  <a:pt x="2124383" y="1036357"/>
                </a:cubicBezTo>
                <a:cubicBezTo>
                  <a:pt x="2072744" y="1124891"/>
                  <a:pt x="1934470" y="1192571"/>
                  <a:pt x="1761200" y="1214132"/>
                </a:cubicBezTo>
                <a:cubicBezTo>
                  <a:pt x="1557021" y="1239536"/>
                  <a:pt x="1343925" y="1196244"/>
                  <a:pt x="1227199" y="1105619"/>
                </a:cubicBezTo>
                <a:cubicBezTo>
                  <a:pt x="951691" y="1191638"/>
                  <a:pt x="593857" y="1143288"/>
                  <a:pt x="433961" y="998406"/>
                </a:cubicBezTo>
                <a:cubicBezTo>
                  <a:pt x="276889" y="1007929"/>
                  <a:pt x="129402" y="957487"/>
                  <a:pt x="85193" y="879098"/>
                </a:cubicBezTo>
                <a:cubicBezTo>
                  <a:pt x="53169" y="822383"/>
                  <a:pt x="81477" y="761175"/>
                  <a:pt x="159716" y="718052"/>
                </a:cubicBezTo>
                <a:cubicBezTo>
                  <a:pt x="48711" y="684227"/>
                  <a:pt x="-13108" y="619316"/>
                  <a:pt x="2346" y="552824"/>
                </a:cubicBezTo>
                <a:cubicBezTo>
                  <a:pt x="20476" y="474971"/>
                  <a:pt x="139804" y="413989"/>
                  <a:pt x="289743" y="405964"/>
                </a:cubicBezTo>
                <a:lnTo>
                  <a:pt x="292492" y="402093"/>
                </a:lnTo>
                <a:cubicBezTo>
                  <a:pt x="272357" y="325427"/>
                  <a:pt x="319315" y="248111"/>
                  <a:pt x="420513" y="191199"/>
                </a:cubicBezTo>
                <a:cubicBezTo>
                  <a:pt x="580409" y="101308"/>
                  <a:pt x="839645" y="81273"/>
                  <a:pt x="1043304" y="143018"/>
                </a:cubicBezTo>
                <a:lnTo>
                  <a:pt x="1043423" y="142929"/>
                </a:lnTo>
                <a:lnTo>
                  <a:pt x="1098227" y="102086"/>
                </a:lnTo>
                <a:cubicBezTo>
                  <a:pt x="1244328" y="17334"/>
                  <a:pt x="1505957" y="8683"/>
                  <a:pt x="1671221" y="93000"/>
                </a:cubicBezTo>
                <a:lnTo>
                  <a:pt x="1674022" y="90808"/>
                </a:lnTo>
                <a:lnTo>
                  <a:pt x="1714697" y="58967"/>
                </a:lnTo>
                <a:cubicBezTo>
                  <a:pt x="1765463" y="28145"/>
                  <a:pt x="1836708" y="7475"/>
                  <a:pt x="1915895" y="1668"/>
                </a:cubicBezTo>
                <a:cubicBezTo>
                  <a:pt x="2003050" y="-4733"/>
                  <a:pt x="2090121" y="7528"/>
                  <a:pt x="2158239" y="34456"/>
                </a:cubicBezTo>
                <a:lnTo>
                  <a:pt x="2215783" y="64282"/>
                </a:lnTo>
                <a:lnTo>
                  <a:pt x="2219340" y="66126"/>
                </a:lnTo>
                <a:cubicBezTo>
                  <a:pt x="2296353" y="19202"/>
                  <a:pt x="2411148" y="-4085"/>
                  <a:pt x="2525232" y="91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2400" dirty="0">
                <a:latin typeface="Century Gothic" panose="020B0502020202020204" pitchFamily="34" charset="0"/>
              </a:rPr>
              <a:t>    </a:t>
            </a:r>
            <a:r>
              <a:rPr lang="en-US" sz="2600" dirty="0">
                <a:latin typeface="Century Gothic" panose="020B0502020202020204" pitchFamily="34" charset="0"/>
              </a:rPr>
              <a:t>You 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should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/</a:t>
            </a:r>
            <a:r>
              <a:rPr lang="en-US" sz="2600" dirty="0">
                <a:solidFill>
                  <a:srgbClr val="002060"/>
                </a:solidFill>
                <a:latin typeface="Century Gothic" panose="020B0502020202020204" pitchFamily="34" charset="0"/>
              </a:rPr>
              <a:t>shouldn’t</a:t>
            </a:r>
            <a:r>
              <a:rPr lang="en-US" sz="2600" dirty="0">
                <a:latin typeface="Century Gothic" panose="020B0502020202020204" pitchFamily="34" charset="0"/>
              </a:rPr>
              <a:t> _____________.</a:t>
            </a:r>
          </a:p>
        </p:txBody>
      </p:sp>
    </p:spTree>
    <p:extLst>
      <p:ext uri="{BB962C8B-B14F-4D97-AF65-F5344CB8AC3E}">
        <p14:creationId xmlns:p14="http://schemas.microsoft.com/office/powerpoint/2010/main" val="59421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64" y="2429469"/>
            <a:ext cx="1711672" cy="16198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345" y="3906788"/>
            <a:ext cx="1468359" cy="19310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/>
        </p:blipFill>
        <p:spPr>
          <a:xfrm>
            <a:off x="2570147" y="3564579"/>
            <a:ext cx="1445282" cy="20620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6945" y="4004554"/>
            <a:ext cx="2425232" cy="21145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0062" y="954099"/>
            <a:ext cx="1605163" cy="1910908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17" idx="18"/>
          </p:cNvCxnSpPr>
          <p:nvPr/>
        </p:nvCxnSpPr>
        <p:spPr>
          <a:xfrm flipH="1">
            <a:off x="2546387" y="1856475"/>
            <a:ext cx="1284560" cy="91680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7" idx="17"/>
          </p:cNvCxnSpPr>
          <p:nvPr/>
        </p:nvCxnSpPr>
        <p:spPr>
          <a:xfrm flipH="1">
            <a:off x="3836063" y="2006421"/>
            <a:ext cx="1562260" cy="190036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7" idx="16"/>
            <a:endCxn id="7" idx="0"/>
          </p:cNvCxnSpPr>
          <p:nvPr/>
        </p:nvCxnSpPr>
        <p:spPr>
          <a:xfrm flipH="1">
            <a:off x="6015525" y="2158184"/>
            <a:ext cx="437944" cy="1748604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17" idx="15"/>
          </p:cNvCxnSpPr>
          <p:nvPr/>
        </p:nvCxnSpPr>
        <p:spPr>
          <a:xfrm>
            <a:off x="7171092" y="1909553"/>
            <a:ext cx="1673824" cy="2095001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7" idx="13"/>
          </p:cNvCxnSpPr>
          <p:nvPr/>
        </p:nvCxnSpPr>
        <p:spPr>
          <a:xfrm>
            <a:off x="8470241" y="1648274"/>
            <a:ext cx="1017359" cy="82838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2973472" y="460132"/>
            <a:ext cx="6350638" cy="1708104"/>
            <a:chOff x="2973472" y="536332"/>
            <a:chExt cx="6350638" cy="1708104"/>
          </a:xfrm>
        </p:grpSpPr>
        <p:sp>
          <p:nvSpPr>
            <p:cNvPr id="17" name="Freeform 16"/>
            <p:cNvSpPr/>
            <p:nvPr/>
          </p:nvSpPr>
          <p:spPr>
            <a:xfrm>
              <a:off x="2973472" y="536332"/>
              <a:ext cx="6350638" cy="1708104"/>
            </a:xfrm>
            <a:custGeom>
              <a:avLst/>
              <a:gdLst>
                <a:gd name="connsiteX0" fmla="*/ 3788874 w 6214971"/>
                <a:gd name="connsiteY0" fmla="*/ 9 h 3021642"/>
                <a:gd name="connsiteX1" fmla="*/ 4189685 w 6214971"/>
                <a:gd name="connsiteY1" fmla="*/ 93762 h 3021642"/>
                <a:gd name="connsiteX2" fmla="*/ 4284302 w 6214971"/>
                <a:gd name="connsiteY2" fmla="*/ 158620 h 3021642"/>
                <a:gd name="connsiteX3" fmla="*/ 4289698 w 6214971"/>
                <a:gd name="connsiteY3" fmla="*/ 153741 h 3021642"/>
                <a:gd name="connsiteX4" fmla="*/ 4284776 w 6214971"/>
                <a:gd name="connsiteY4" fmla="*/ 158945 h 3021642"/>
                <a:gd name="connsiteX5" fmla="*/ 4291566 w 6214971"/>
                <a:gd name="connsiteY5" fmla="*/ 163599 h 3021642"/>
                <a:gd name="connsiteX6" fmla="*/ 5100466 w 6214971"/>
                <a:gd name="connsiteY6" fmla="*/ 38383 h 3021642"/>
                <a:gd name="connsiteX7" fmla="*/ 5510663 w 6214971"/>
                <a:gd name="connsiteY7" fmla="*/ 379983 h 3021642"/>
                <a:gd name="connsiteX8" fmla="*/ 5512896 w 6214971"/>
                <a:gd name="connsiteY8" fmla="*/ 380593 h 3021642"/>
                <a:gd name="connsiteX9" fmla="*/ 5686344 w 6214971"/>
                <a:gd name="connsiteY9" fmla="*/ 427912 h 3021642"/>
                <a:gd name="connsiteX10" fmla="*/ 6037094 w 6214971"/>
                <a:gd name="connsiteY10" fmla="*/ 711516 h 3021642"/>
                <a:gd name="connsiteX11" fmla="*/ 6013532 w 6214971"/>
                <a:gd name="connsiteY11" fmla="*/ 1071015 h 3021642"/>
                <a:gd name="connsiteX12" fmla="*/ 6185656 w 6214971"/>
                <a:gd name="connsiteY12" fmla="*/ 1620680 h 3021642"/>
                <a:gd name="connsiteX13" fmla="*/ 5379343 w 6214971"/>
                <a:gd name="connsiteY13" fmla="*/ 2101828 h 3021642"/>
                <a:gd name="connsiteX14" fmla="*/ 5090696 w 6214971"/>
                <a:gd name="connsiteY14" fmla="*/ 2514112 h 3021642"/>
                <a:gd name="connsiteX15" fmla="*/ 4107947 w 6214971"/>
                <a:gd name="connsiteY15" fmla="*/ 2564030 h 3021642"/>
                <a:gd name="connsiteX16" fmla="*/ 3405655 w 6214971"/>
                <a:gd name="connsiteY16" fmla="*/ 3003860 h 3021642"/>
                <a:gd name="connsiteX17" fmla="*/ 2373050 w 6214971"/>
                <a:gd name="connsiteY17" fmla="*/ 2735390 h 3021642"/>
                <a:gd name="connsiteX18" fmla="*/ 839157 w 6214971"/>
                <a:gd name="connsiteY18" fmla="*/ 2470136 h 3021642"/>
                <a:gd name="connsiteX19" fmla="*/ 164738 w 6214971"/>
                <a:gd name="connsiteY19" fmla="*/ 2174958 h 3021642"/>
                <a:gd name="connsiteX20" fmla="*/ 308846 w 6214971"/>
                <a:gd name="connsiteY20" fmla="*/ 1776518 h 3021642"/>
                <a:gd name="connsiteX21" fmla="*/ 4538 w 6214971"/>
                <a:gd name="connsiteY21" fmla="*/ 1367731 h 3021642"/>
                <a:gd name="connsiteX22" fmla="*/ 560280 w 6214971"/>
                <a:gd name="connsiteY22" fmla="*/ 1004387 h 3021642"/>
                <a:gd name="connsiteX23" fmla="*/ 565596 w 6214971"/>
                <a:gd name="connsiteY23" fmla="*/ 994808 h 3021642"/>
                <a:gd name="connsiteX24" fmla="*/ 565596 w 6214971"/>
                <a:gd name="connsiteY24" fmla="*/ 994808 h 3021642"/>
                <a:gd name="connsiteX25" fmla="*/ 813151 w 6214971"/>
                <a:gd name="connsiteY25" fmla="*/ 473039 h 3021642"/>
                <a:gd name="connsiteX26" fmla="*/ 2017450 w 6214971"/>
                <a:gd name="connsiteY26" fmla="*/ 353836 h 3021642"/>
                <a:gd name="connsiteX27" fmla="*/ 2017681 w 6214971"/>
                <a:gd name="connsiteY27" fmla="*/ 353616 h 3021642"/>
                <a:gd name="connsiteX28" fmla="*/ 2016731 w 6214971"/>
                <a:gd name="connsiteY28" fmla="*/ 353136 h 3021642"/>
                <a:gd name="connsiteX29" fmla="*/ 2017722 w 6214971"/>
                <a:gd name="connsiteY29" fmla="*/ 353576 h 3021642"/>
                <a:gd name="connsiteX30" fmla="*/ 2123656 w 6214971"/>
                <a:gd name="connsiteY30" fmla="*/ 252566 h 3021642"/>
                <a:gd name="connsiteX31" fmla="*/ 3231662 w 6214971"/>
                <a:gd name="connsiteY31" fmla="*/ 230088 h 3021642"/>
                <a:gd name="connsiteX32" fmla="*/ 3237077 w 6214971"/>
                <a:gd name="connsiteY32" fmla="*/ 224664 h 3021642"/>
                <a:gd name="connsiteX33" fmla="*/ 3315731 w 6214971"/>
                <a:gd name="connsiteY33" fmla="*/ 145888 h 3021642"/>
                <a:gd name="connsiteX34" fmla="*/ 3704790 w 6214971"/>
                <a:gd name="connsiteY34" fmla="*/ 4125 h 3021642"/>
                <a:gd name="connsiteX35" fmla="*/ 3788874 w 6214971"/>
                <a:gd name="connsiteY35" fmla="*/ 9 h 302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14971" h="3021642">
                  <a:moveTo>
                    <a:pt x="3788874" y="9"/>
                  </a:moveTo>
                  <a:cubicBezTo>
                    <a:pt x="3935406" y="-621"/>
                    <a:pt x="4077158" y="32837"/>
                    <a:pt x="4189685" y="93762"/>
                  </a:cubicBezTo>
                  <a:lnTo>
                    <a:pt x="4284302" y="158620"/>
                  </a:lnTo>
                  <a:lnTo>
                    <a:pt x="4289698" y="153741"/>
                  </a:lnTo>
                  <a:lnTo>
                    <a:pt x="4284776" y="158945"/>
                  </a:lnTo>
                  <a:lnTo>
                    <a:pt x="4291566" y="163599"/>
                  </a:lnTo>
                  <a:cubicBezTo>
                    <a:pt x="4490127" y="8809"/>
                    <a:pt x="4818572" y="-42018"/>
                    <a:pt x="5100466" y="38383"/>
                  </a:cubicBezTo>
                  <a:cubicBezTo>
                    <a:pt x="5315263" y="99628"/>
                    <a:pt x="5469284" y="227850"/>
                    <a:pt x="5510663" y="379983"/>
                  </a:cubicBezTo>
                  <a:lnTo>
                    <a:pt x="5512896" y="380593"/>
                  </a:lnTo>
                  <a:lnTo>
                    <a:pt x="5686344" y="427912"/>
                  </a:lnTo>
                  <a:cubicBezTo>
                    <a:pt x="5850458" y="489452"/>
                    <a:pt x="5976750" y="589866"/>
                    <a:pt x="6037094" y="711516"/>
                  </a:cubicBezTo>
                  <a:cubicBezTo>
                    <a:pt x="6095571" y="829252"/>
                    <a:pt x="6087238" y="957125"/>
                    <a:pt x="6013532" y="1071015"/>
                  </a:cubicBezTo>
                  <a:cubicBezTo>
                    <a:pt x="6194708" y="1227203"/>
                    <a:pt x="6258070" y="1429674"/>
                    <a:pt x="6185656" y="1620680"/>
                  </a:cubicBezTo>
                  <a:cubicBezTo>
                    <a:pt x="6089393" y="1874608"/>
                    <a:pt x="5770718" y="2064774"/>
                    <a:pt x="5379343" y="2101828"/>
                  </a:cubicBezTo>
                  <a:cubicBezTo>
                    <a:pt x="5377475" y="2260324"/>
                    <a:pt x="5272160" y="2410639"/>
                    <a:pt x="5090696" y="2514112"/>
                  </a:cubicBezTo>
                  <a:cubicBezTo>
                    <a:pt x="4814980" y="2671349"/>
                    <a:pt x="4416708" y="2691554"/>
                    <a:pt x="4107947" y="2564030"/>
                  </a:cubicBezTo>
                  <a:cubicBezTo>
                    <a:pt x="4008091" y="2783071"/>
                    <a:pt x="3740709" y="2950516"/>
                    <a:pt x="3405655" y="3003860"/>
                  </a:cubicBezTo>
                  <a:cubicBezTo>
                    <a:pt x="3010831" y="3066713"/>
                    <a:pt x="2598766" y="2959605"/>
                    <a:pt x="2373050" y="2735390"/>
                  </a:cubicBezTo>
                  <a:cubicBezTo>
                    <a:pt x="1840296" y="2948209"/>
                    <a:pt x="1148349" y="2828585"/>
                    <a:pt x="839157" y="2470136"/>
                  </a:cubicBezTo>
                  <a:cubicBezTo>
                    <a:pt x="535424" y="2493697"/>
                    <a:pt x="250226" y="2368900"/>
                    <a:pt x="164738" y="2174958"/>
                  </a:cubicBezTo>
                  <a:cubicBezTo>
                    <a:pt x="102813" y="2034641"/>
                    <a:pt x="157554" y="1883207"/>
                    <a:pt x="308846" y="1776518"/>
                  </a:cubicBezTo>
                  <a:cubicBezTo>
                    <a:pt x="94193" y="1692831"/>
                    <a:pt x="-25347" y="1532238"/>
                    <a:pt x="4538" y="1367731"/>
                  </a:cubicBezTo>
                  <a:cubicBezTo>
                    <a:pt x="39595" y="1175117"/>
                    <a:pt x="270340" y="1024242"/>
                    <a:pt x="560280" y="1004387"/>
                  </a:cubicBezTo>
                  <a:lnTo>
                    <a:pt x="565596" y="994808"/>
                  </a:lnTo>
                  <a:lnTo>
                    <a:pt x="565596" y="994808"/>
                  </a:lnTo>
                  <a:cubicBezTo>
                    <a:pt x="526660" y="805131"/>
                    <a:pt x="617463" y="613846"/>
                    <a:pt x="813151" y="473039"/>
                  </a:cubicBezTo>
                  <a:cubicBezTo>
                    <a:pt x="1122344" y="250642"/>
                    <a:pt x="1623632" y="201073"/>
                    <a:pt x="2017450" y="353836"/>
                  </a:cubicBezTo>
                  <a:lnTo>
                    <a:pt x="2017681" y="353616"/>
                  </a:lnTo>
                  <a:lnTo>
                    <a:pt x="2016731" y="353136"/>
                  </a:lnTo>
                  <a:lnTo>
                    <a:pt x="2017722" y="353576"/>
                  </a:lnTo>
                  <a:lnTo>
                    <a:pt x="2123656" y="252566"/>
                  </a:lnTo>
                  <a:cubicBezTo>
                    <a:pt x="2406171" y="42885"/>
                    <a:pt x="2912089" y="21481"/>
                    <a:pt x="3231662" y="230088"/>
                  </a:cubicBezTo>
                  <a:lnTo>
                    <a:pt x="3237077" y="224664"/>
                  </a:lnTo>
                  <a:lnTo>
                    <a:pt x="3315731" y="145888"/>
                  </a:lnTo>
                  <a:cubicBezTo>
                    <a:pt x="3413898" y="69630"/>
                    <a:pt x="3551666" y="18493"/>
                    <a:pt x="3704790" y="4125"/>
                  </a:cubicBezTo>
                  <a:cubicBezTo>
                    <a:pt x="3732878" y="1486"/>
                    <a:pt x="3760963" y="129"/>
                    <a:pt x="3788874" y="9"/>
                  </a:cubicBezTo>
                  <a:close/>
                </a:path>
              </a:pathLst>
            </a:custGeom>
            <a:solidFill>
              <a:srgbClr val="DFFAFD"/>
            </a:solidFill>
            <a:ln w="19050">
              <a:solidFill>
                <a:srgbClr val="00B05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426373" y="1064802"/>
              <a:ext cx="5444836" cy="651164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Don’t _____________.</a:t>
              </a:r>
            </a:p>
            <a:p>
              <a:pPr algn="ctr">
                <a:lnSpc>
                  <a:spcPct val="120000"/>
                </a:lnSpc>
              </a:pP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Ok. I won’t.</a:t>
              </a: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417171" y="4066757"/>
            <a:ext cx="2129216" cy="80555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run down </a:t>
            </a:r>
          </a:p>
          <a:p>
            <a:pPr algn="ctr"/>
            <a:r>
              <a:rPr lang="en-US" alt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the stairs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228180" y="5626604"/>
            <a:ext cx="2129216" cy="80555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play with matches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915274" y="5543686"/>
            <a:ext cx="2129216" cy="80555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touch the stove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576615" y="5501121"/>
            <a:ext cx="2329850" cy="80555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ride your bike too fast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533909" y="2859244"/>
            <a:ext cx="2329850" cy="80555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climb the tree</a:t>
            </a:r>
          </a:p>
        </p:txBody>
      </p:sp>
    </p:spTree>
    <p:extLst>
      <p:ext uri="{BB962C8B-B14F-4D97-AF65-F5344CB8AC3E}">
        <p14:creationId xmlns:p14="http://schemas.microsoft.com/office/powerpoint/2010/main" val="168935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01577" y="6491132"/>
            <a:ext cx="246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Ms.Phạm English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80" y="1813396"/>
            <a:ext cx="1043659" cy="860687"/>
          </a:xfrm>
          <a:prstGeom prst="roundRect">
            <a:avLst>
              <a:gd name="adj" fmla="val 13592"/>
            </a:avLst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546" y="476614"/>
            <a:ext cx="685958" cy="9021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325" y="511071"/>
            <a:ext cx="936645" cy="8544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4343" y="583657"/>
            <a:ext cx="1078586" cy="9404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/>
        </p:blipFill>
        <p:spPr>
          <a:xfrm>
            <a:off x="7168005" y="624501"/>
            <a:ext cx="569124" cy="8119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5222" y="1843817"/>
            <a:ext cx="840218" cy="11529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/>
          <a:srcRect t="2777" b="1"/>
          <a:stretch/>
        </p:blipFill>
        <p:spPr>
          <a:xfrm>
            <a:off x="10204039" y="3970148"/>
            <a:ext cx="1042471" cy="858917"/>
          </a:xfrm>
          <a:prstGeom prst="roundRect">
            <a:avLst>
              <a:gd name="adj" fmla="val 11701"/>
            </a:avLst>
          </a:prstGeom>
          <a:ln>
            <a:solidFill>
              <a:srgbClr val="C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14771" y="5001658"/>
            <a:ext cx="1164001" cy="11265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6537" y="4059738"/>
            <a:ext cx="792503" cy="12825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15158" y="4660074"/>
            <a:ext cx="827935" cy="11538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" t="2817" b="10610"/>
          <a:stretch/>
        </p:blipFill>
        <p:spPr>
          <a:xfrm>
            <a:off x="5526054" y="5306294"/>
            <a:ext cx="1170850" cy="821956"/>
          </a:xfrm>
          <a:prstGeom prst="roundRect">
            <a:avLst>
              <a:gd name="adj" fmla="val 12342"/>
            </a:avLst>
          </a:prstGeom>
        </p:spPr>
      </p:pic>
      <p:cxnSp>
        <p:nvCxnSpPr>
          <p:cNvPr id="17" name="Straight Arrow Connector 16"/>
          <p:cNvCxnSpPr>
            <a:endCxn id="6" idx="3"/>
          </p:cNvCxnSpPr>
          <p:nvPr/>
        </p:nvCxnSpPr>
        <p:spPr>
          <a:xfrm flipH="1" flipV="1">
            <a:off x="1823739" y="2243740"/>
            <a:ext cx="1763684" cy="60466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3342028" y="1689722"/>
            <a:ext cx="787211" cy="90096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25" idx="2"/>
          </p:cNvCxnSpPr>
          <p:nvPr/>
        </p:nvCxnSpPr>
        <p:spPr>
          <a:xfrm flipH="1" flipV="1">
            <a:off x="5378386" y="1524649"/>
            <a:ext cx="21134" cy="100410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0" idx="3"/>
            <a:endCxn id="26" idx="2"/>
          </p:cNvCxnSpPr>
          <p:nvPr/>
        </p:nvCxnSpPr>
        <p:spPr>
          <a:xfrm flipV="1">
            <a:off x="7249444" y="1756976"/>
            <a:ext cx="203123" cy="75556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27" idx="1"/>
          </p:cNvCxnSpPr>
          <p:nvPr/>
        </p:nvCxnSpPr>
        <p:spPr>
          <a:xfrm flipV="1">
            <a:off x="8308003" y="1772869"/>
            <a:ext cx="776618" cy="77929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0" idx="11"/>
          </p:cNvCxnSpPr>
          <p:nvPr/>
        </p:nvCxnSpPr>
        <p:spPr>
          <a:xfrm flipV="1">
            <a:off x="9010908" y="2795469"/>
            <a:ext cx="1171214" cy="23559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94322" y="2690177"/>
            <a:ext cx="1470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Climb a tree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24881" y="1289612"/>
            <a:ext cx="2302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Run down the stairs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51818" y="1124539"/>
            <a:ext cx="1853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Touch the stove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94008" y="1356866"/>
            <a:ext cx="2117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Play with matches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84621" y="1418926"/>
            <a:ext cx="1546835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b="1" dirty="0"/>
              <a:t>Ride my bike</a:t>
            </a:r>
          </a:p>
          <a:p>
            <a:pPr algn="ctr"/>
            <a:r>
              <a:rPr lang="en-US" sz="2000" b="1" dirty="0"/>
              <a:t>too fast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254330" y="2964029"/>
            <a:ext cx="122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 Play with</a:t>
            </a:r>
          </a:p>
          <a:p>
            <a:pPr algn="ctr"/>
            <a:r>
              <a:rPr lang="en-US" sz="2000" b="1" dirty="0"/>
              <a:t>the knife</a:t>
            </a:r>
          </a:p>
        </p:txBody>
      </p:sp>
      <p:cxnSp>
        <p:nvCxnSpPr>
          <p:cNvPr id="29" name="Straight Arrow Connector 28"/>
          <p:cNvCxnSpPr>
            <a:stCxn id="40" idx="19"/>
          </p:cNvCxnSpPr>
          <p:nvPr/>
        </p:nvCxnSpPr>
        <p:spPr>
          <a:xfrm flipH="1">
            <a:off x="1806045" y="3655114"/>
            <a:ext cx="1228395" cy="688772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3811637" y="3842497"/>
            <a:ext cx="614199" cy="106618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6" idx="0"/>
          </p:cNvCxnSpPr>
          <p:nvPr/>
        </p:nvCxnSpPr>
        <p:spPr>
          <a:xfrm flipH="1">
            <a:off x="6111479" y="4030618"/>
            <a:ext cx="57578" cy="127567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668470" y="3781750"/>
            <a:ext cx="825267" cy="127567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9004343" y="3393921"/>
            <a:ext cx="1176983" cy="110323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43280" y="5342261"/>
            <a:ext cx="1825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Break your arm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98423" y="5928195"/>
            <a:ext cx="171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Break your leg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206417" y="6128250"/>
            <a:ext cx="19940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Have an accident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20591" y="6066878"/>
            <a:ext cx="1311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Get a burn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71895" y="4836906"/>
            <a:ext cx="14643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Cut yourself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2866106" y="2425632"/>
            <a:ext cx="6350638" cy="1708104"/>
            <a:chOff x="2973472" y="536332"/>
            <a:chExt cx="6350638" cy="1708104"/>
          </a:xfrm>
        </p:grpSpPr>
        <p:sp>
          <p:nvSpPr>
            <p:cNvPr id="40" name="Freeform 39"/>
            <p:cNvSpPr/>
            <p:nvPr/>
          </p:nvSpPr>
          <p:spPr>
            <a:xfrm>
              <a:off x="2973472" y="536332"/>
              <a:ext cx="6350638" cy="1708104"/>
            </a:xfrm>
            <a:custGeom>
              <a:avLst/>
              <a:gdLst>
                <a:gd name="connsiteX0" fmla="*/ 3788874 w 6214971"/>
                <a:gd name="connsiteY0" fmla="*/ 9 h 3021642"/>
                <a:gd name="connsiteX1" fmla="*/ 4189685 w 6214971"/>
                <a:gd name="connsiteY1" fmla="*/ 93762 h 3021642"/>
                <a:gd name="connsiteX2" fmla="*/ 4284302 w 6214971"/>
                <a:gd name="connsiteY2" fmla="*/ 158620 h 3021642"/>
                <a:gd name="connsiteX3" fmla="*/ 4289698 w 6214971"/>
                <a:gd name="connsiteY3" fmla="*/ 153741 h 3021642"/>
                <a:gd name="connsiteX4" fmla="*/ 4284776 w 6214971"/>
                <a:gd name="connsiteY4" fmla="*/ 158945 h 3021642"/>
                <a:gd name="connsiteX5" fmla="*/ 4291566 w 6214971"/>
                <a:gd name="connsiteY5" fmla="*/ 163599 h 3021642"/>
                <a:gd name="connsiteX6" fmla="*/ 5100466 w 6214971"/>
                <a:gd name="connsiteY6" fmla="*/ 38383 h 3021642"/>
                <a:gd name="connsiteX7" fmla="*/ 5510663 w 6214971"/>
                <a:gd name="connsiteY7" fmla="*/ 379983 h 3021642"/>
                <a:gd name="connsiteX8" fmla="*/ 5512896 w 6214971"/>
                <a:gd name="connsiteY8" fmla="*/ 380593 h 3021642"/>
                <a:gd name="connsiteX9" fmla="*/ 5686344 w 6214971"/>
                <a:gd name="connsiteY9" fmla="*/ 427912 h 3021642"/>
                <a:gd name="connsiteX10" fmla="*/ 6037094 w 6214971"/>
                <a:gd name="connsiteY10" fmla="*/ 711516 h 3021642"/>
                <a:gd name="connsiteX11" fmla="*/ 6013532 w 6214971"/>
                <a:gd name="connsiteY11" fmla="*/ 1071015 h 3021642"/>
                <a:gd name="connsiteX12" fmla="*/ 6185656 w 6214971"/>
                <a:gd name="connsiteY12" fmla="*/ 1620680 h 3021642"/>
                <a:gd name="connsiteX13" fmla="*/ 5379343 w 6214971"/>
                <a:gd name="connsiteY13" fmla="*/ 2101828 h 3021642"/>
                <a:gd name="connsiteX14" fmla="*/ 5090696 w 6214971"/>
                <a:gd name="connsiteY14" fmla="*/ 2514112 h 3021642"/>
                <a:gd name="connsiteX15" fmla="*/ 4107947 w 6214971"/>
                <a:gd name="connsiteY15" fmla="*/ 2564030 h 3021642"/>
                <a:gd name="connsiteX16" fmla="*/ 3405655 w 6214971"/>
                <a:gd name="connsiteY16" fmla="*/ 3003860 h 3021642"/>
                <a:gd name="connsiteX17" fmla="*/ 2373050 w 6214971"/>
                <a:gd name="connsiteY17" fmla="*/ 2735390 h 3021642"/>
                <a:gd name="connsiteX18" fmla="*/ 839157 w 6214971"/>
                <a:gd name="connsiteY18" fmla="*/ 2470136 h 3021642"/>
                <a:gd name="connsiteX19" fmla="*/ 164738 w 6214971"/>
                <a:gd name="connsiteY19" fmla="*/ 2174958 h 3021642"/>
                <a:gd name="connsiteX20" fmla="*/ 308846 w 6214971"/>
                <a:gd name="connsiteY20" fmla="*/ 1776518 h 3021642"/>
                <a:gd name="connsiteX21" fmla="*/ 4538 w 6214971"/>
                <a:gd name="connsiteY21" fmla="*/ 1367731 h 3021642"/>
                <a:gd name="connsiteX22" fmla="*/ 560280 w 6214971"/>
                <a:gd name="connsiteY22" fmla="*/ 1004387 h 3021642"/>
                <a:gd name="connsiteX23" fmla="*/ 565596 w 6214971"/>
                <a:gd name="connsiteY23" fmla="*/ 994808 h 3021642"/>
                <a:gd name="connsiteX24" fmla="*/ 565596 w 6214971"/>
                <a:gd name="connsiteY24" fmla="*/ 994808 h 3021642"/>
                <a:gd name="connsiteX25" fmla="*/ 813151 w 6214971"/>
                <a:gd name="connsiteY25" fmla="*/ 473039 h 3021642"/>
                <a:gd name="connsiteX26" fmla="*/ 2017450 w 6214971"/>
                <a:gd name="connsiteY26" fmla="*/ 353836 h 3021642"/>
                <a:gd name="connsiteX27" fmla="*/ 2017681 w 6214971"/>
                <a:gd name="connsiteY27" fmla="*/ 353616 h 3021642"/>
                <a:gd name="connsiteX28" fmla="*/ 2016731 w 6214971"/>
                <a:gd name="connsiteY28" fmla="*/ 353136 h 3021642"/>
                <a:gd name="connsiteX29" fmla="*/ 2017722 w 6214971"/>
                <a:gd name="connsiteY29" fmla="*/ 353576 h 3021642"/>
                <a:gd name="connsiteX30" fmla="*/ 2123656 w 6214971"/>
                <a:gd name="connsiteY30" fmla="*/ 252566 h 3021642"/>
                <a:gd name="connsiteX31" fmla="*/ 3231662 w 6214971"/>
                <a:gd name="connsiteY31" fmla="*/ 230088 h 3021642"/>
                <a:gd name="connsiteX32" fmla="*/ 3237077 w 6214971"/>
                <a:gd name="connsiteY32" fmla="*/ 224664 h 3021642"/>
                <a:gd name="connsiteX33" fmla="*/ 3315731 w 6214971"/>
                <a:gd name="connsiteY33" fmla="*/ 145888 h 3021642"/>
                <a:gd name="connsiteX34" fmla="*/ 3704790 w 6214971"/>
                <a:gd name="connsiteY34" fmla="*/ 4125 h 3021642"/>
                <a:gd name="connsiteX35" fmla="*/ 3788874 w 6214971"/>
                <a:gd name="connsiteY35" fmla="*/ 9 h 302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14971" h="3021642">
                  <a:moveTo>
                    <a:pt x="3788874" y="9"/>
                  </a:moveTo>
                  <a:cubicBezTo>
                    <a:pt x="3935406" y="-621"/>
                    <a:pt x="4077158" y="32837"/>
                    <a:pt x="4189685" y="93762"/>
                  </a:cubicBezTo>
                  <a:lnTo>
                    <a:pt x="4284302" y="158620"/>
                  </a:lnTo>
                  <a:lnTo>
                    <a:pt x="4289698" y="153741"/>
                  </a:lnTo>
                  <a:lnTo>
                    <a:pt x="4284776" y="158945"/>
                  </a:lnTo>
                  <a:lnTo>
                    <a:pt x="4291566" y="163599"/>
                  </a:lnTo>
                  <a:cubicBezTo>
                    <a:pt x="4490127" y="8809"/>
                    <a:pt x="4818572" y="-42018"/>
                    <a:pt x="5100466" y="38383"/>
                  </a:cubicBezTo>
                  <a:cubicBezTo>
                    <a:pt x="5315263" y="99628"/>
                    <a:pt x="5469284" y="227850"/>
                    <a:pt x="5510663" y="379983"/>
                  </a:cubicBezTo>
                  <a:lnTo>
                    <a:pt x="5512896" y="380593"/>
                  </a:lnTo>
                  <a:lnTo>
                    <a:pt x="5686344" y="427912"/>
                  </a:lnTo>
                  <a:cubicBezTo>
                    <a:pt x="5850458" y="489452"/>
                    <a:pt x="5976750" y="589866"/>
                    <a:pt x="6037094" y="711516"/>
                  </a:cubicBezTo>
                  <a:cubicBezTo>
                    <a:pt x="6095571" y="829252"/>
                    <a:pt x="6087238" y="957125"/>
                    <a:pt x="6013532" y="1071015"/>
                  </a:cubicBezTo>
                  <a:cubicBezTo>
                    <a:pt x="6194708" y="1227203"/>
                    <a:pt x="6258070" y="1429674"/>
                    <a:pt x="6185656" y="1620680"/>
                  </a:cubicBezTo>
                  <a:cubicBezTo>
                    <a:pt x="6089393" y="1874608"/>
                    <a:pt x="5770718" y="2064774"/>
                    <a:pt x="5379343" y="2101828"/>
                  </a:cubicBezTo>
                  <a:cubicBezTo>
                    <a:pt x="5377475" y="2260324"/>
                    <a:pt x="5272160" y="2410639"/>
                    <a:pt x="5090696" y="2514112"/>
                  </a:cubicBezTo>
                  <a:cubicBezTo>
                    <a:pt x="4814980" y="2671349"/>
                    <a:pt x="4416708" y="2691554"/>
                    <a:pt x="4107947" y="2564030"/>
                  </a:cubicBezTo>
                  <a:cubicBezTo>
                    <a:pt x="4008091" y="2783071"/>
                    <a:pt x="3740709" y="2950516"/>
                    <a:pt x="3405655" y="3003860"/>
                  </a:cubicBezTo>
                  <a:cubicBezTo>
                    <a:pt x="3010831" y="3066713"/>
                    <a:pt x="2598766" y="2959605"/>
                    <a:pt x="2373050" y="2735390"/>
                  </a:cubicBezTo>
                  <a:cubicBezTo>
                    <a:pt x="1840296" y="2948209"/>
                    <a:pt x="1148349" y="2828585"/>
                    <a:pt x="839157" y="2470136"/>
                  </a:cubicBezTo>
                  <a:cubicBezTo>
                    <a:pt x="535424" y="2493697"/>
                    <a:pt x="250226" y="2368900"/>
                    <a:pt x="164738" y="2174958"/>
                  </a:cubicBezTo>
                  <a:cubicBezTo>
                    <a:pt x="102813" y="2034641"/>
                    <a:pt x="157554" y="1883207"/>
                    <a:pt x="308846" y="1776518"/>
                  </a:cubicBezTo>
                  <a:cubicBezTo>
                    <a:pt x="94193" y="1692831"/>
                    <a:pt x="-25347" y="1532238"/>
                    <a:pt x="4538" y="1367731"/>
                  </a:cubicBezTo>
                  <a:cubicBezTo>
                    <a:pt x="39595" y="1175117"/>
                    <a:pt x="270340" y="1024242"/>
                    <a:pt x="560280" y="1004387"/>
                  </a:cubicBezTo>
                  <a:lnTo>
                    <a:pt x="565596" y="994808"/>
                  </a:lnTo>
                  <a:lnTo>
                    <a:pt x="565596" y="994808"/>
                  </a:lnTo>
                  <a:cubicBezTo>
                    <a:pt x="526660" y="805131"/>
                    <a:pt x="617463" y="613846"/>
                    <a:pt x="813151" y="473039"/>
                  </a:cubicBezTo>
                  <a:cubicBezTo>
                    <a:pt x="1122344" y="250642"/>
                    <a:pt x="1623632" y="201073"/>
                    <a:pt x="2017450" y="353836"/>
                  </a:cubicBezTo>
                  <a:lnTo>
                    <a:pt x="2017681" y="353616"/>
                  </a:lnTo>
                  <a:lnTo>
                    <a:pt x="2016731" y="353136"/>
                  </a:lnTo>
                  <a:lnTo>
                    <a:pt x="2017722" y="353576"/>
                  </a:lnTo>
                  <a:lnTo>
                    <a:pt x="2123656" y="252566"/>
                  </a:lnTo>
                  <a:cubicBezTo>
                    <a:pt x="2406171" y="42885"/>
                    <a:pt x="2912089" y="21481"/>
                    <a:pt x="3231662" y="230088"/>
                  </a:cubicBezTo>
                  <a:lnTo>
                    <a:pt x="3237077" y="224664"/>
                  </a:lnTo>
                  <a:lnTo>
                    <a:pt x="3315731" y="145888"/>
                  </a:lnTo>
                  <a:cubicBezTo>
                    <a:pt x="3413898" y="69630"/>
                    <a:pt x="3551666" y="18493"/>
                    <a:pt x="3704790" y="4125"/>
                  </a:cubicBezTo>
                  <a:cubicBezTo>
                    <a:pt x="3732878" y="1486"/>
                    <a:pt x="3760963" y="129"/>
                    <a:pt x="3788874" y="9"/>
                  </a:cubicBezTo>
                  <a:close/>
                </a:path>
              </a:pathLst>
            </a:custGeom>
            <a:solidFill>
              <a:srgbClr val="DFFAFD"/>
            </a:solidFill>
            <a:ln w="19050">
              <a:solidFill>
                <a:srgbClr val="00B05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426373" y="1064802"/>
              <a:ext cx="5444836" cy="651164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Why shouldn’t  i_____________?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Because you _____________.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204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11" y="4465384"/>
            <a:ext cx="1918018" cy="1340035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341032" y="5726128"/>
            <a:ext cx="3483430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the cinema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102" y="2467477"/>
            <a:ext cx="1762764" cy="12758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319" y="4631694"/>
            <a:ext cx="1570306" cy="10849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7853" y="3839857"/>
            <a:ext cx="1210824" cy="1249339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64132" y="3632527"/>
            <a:ext cx="2526654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surf the Internet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657827" y="5765373"/>
            <a:ext cx="2509020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the house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9331705" y="5101513"/>
            <a:ext cx="1553630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karate</a:t>
            </a:r>
          </a:p>
        </p:txBody>
      </p:sp>
      <p:cxnSp>
        <p:nvCxnSpPr>
          <p:cNvPr id="14" name="Straight Arrow Connector 13"/>
          <p:cNvCxnSpPr>
            <a:stCxn id="24" idx="2"/>
          </p:cNvCxnSpPr>
          <p:nvPr/>
        </p:nvCxnSpPr>
        <p:spPr>
          <a:xfrm flipH="1">
            <a:off x="2611093" y="2312201"/>
            <a:ext cx="3675407" cy="86483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4" idx="2"/>
          </p:cNvCxnSpPr>
          <p:nvPr/>
        </p:nvCxnSpPr>
        <p:spPr>
          <a:xfrm flipH="1">
            <a:off x="3552220" y="2312201"/>
            <a:ext cx="2734280" cy="229780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4" idx="2"/>
            <a:endCxn id="21" idx="0"/>
          </p:cNvCxnSpPr>
          <p:nvPr/>
        </p:nvCxnSpPr>
        <p:spPr>
          <a:xfrm flipH="1">
            <a:off x="5626640" y="2312201"/>
            <a:ext cx="659860" cy="178586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4" idx="2"/>
          </p:cNvCxnSpPr>
          <p:nvPr/>
        </p:nvCxnSpPr>
        <p:spPr>
          <a:xfrm>
            <a:off x="6286500" y="2312201"/>
            <a:ext cx="3067050" cy="202020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350808" y="3279701"/>
            <a:ext cx="1980029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 my bike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8903" y="1906358"/>
            <a:ext cx="1081486" cy="138875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211169" y="5347280"/>
            <a:ext cx="2848857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 pictures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2248" y="4098061"/>
            <a:ext cx="1428784" cy="1301529"/>
          </a:xfrm>
          <a:prstGeom prst="rect">
            <a:avLst/>
          </a:prstGeom>
        </p:spPr>
      </p:pic>
      <p:cxnSp>
        <p:nvCxnSpPr>
          <p:cNvPr id="22" name="Straight Arrow Connector 21"/>
          <p:cNvCxnSpPr>
            <a:stCxn id="24" idx="2"/>
          </p:cNvCxnSpPr>
          <p:nvPr/>
        </p:nvCxnSpPr>
        <p:spPr>
          <a:xfrm>
            <a:off x="6286500" y="2312201"/>
            <a:ext cx="1541991" cy="231949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>
            <a:off x="6286500" y="2312201"/>
            <a:ext cx="3484490" cy="47025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Horizontal Scroll 23"/>
          <p:cNvSpPr/>
          <p:nvPr/>
        </p:nvSpPr>
        <p:spPr>
          <a:xfrm>
            <a:off x="3219450" y="647700"/>
            <a:ext cx="6134100" cy="1771650"/>
          </a:xfrm>
          <a:prstGeom prst="horizontalScroll">
            <a:avLst>
              <a:gd name="adj" fmla="val 604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4A698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do in your free time?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 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64226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8" grpId="0"/>
      <p:bldP spid="20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227" y="4516745"/>
            <a:ext cx="1548580" cy="1081923"/>
          </a:xfrm>
          <a:prstGeom prst="cloud">
            <a:avLst/>
          </a:prstGeom>
          <a:ln>
            <a:solidFill>
              <a:srgbClr val="FFC000"/>
            </a:solidFill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17193" y="5587352"/>
            <a:ext cx="2769758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n-US" altLang="en-US" sz="22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alt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cinema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64" y="2201548"/>
            <a:ext cx="1280160" cy="926520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7105" y="3640899"/>
            <a:ext cx="1280160" cy="884450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-9656" r="-27113"/>
          <a:stretch/>
        </p:blipFill>
        <p:spPr>
          <a:xfrm>
            <a:off x="5177570" y="5053762"/>
            <a:ext cx="1280160" cy="965776"/>
          </a:xfrm>
          <a:prstGeom prst="cloud">
            <a:avLst/>
          </a:prstGeom>
          <a:ln>
            <a:solidFill>
              <a:srgbClr val="FFC000"/>
            </a:solidFill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57651" y="3146163"/>
            <a:ext cx="2494593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surf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Internet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86275" y="4482862"/>
            <a:ext cx="248016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lang="en-US" alt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house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939846" y="5988975"/>
            <a:ext cx="1755609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US" altLang="en-US" sz="22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karate</a:t>
            </a:r>
          </a:p>
        </p:txBody>
      </p:sp>
      <p:cxnSp>
        <p:nvCxnSpPr>
          <p:cNvPr id="14" name="Straight Arrow Connector 13"/>
          <p:cNvCxnSpPr>
            <a:stCxn id="30" idx="2"/>
          </p:cNvCxnSpPr>
          <p:nvPr/>
        </p:nvCxnSpPr>
        <p:spPr>
          <a:xfrm flipH="1">
            <a:off x="2498950" y="1878513"/>
            <a:ext cx="3753563" cy="47325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30" idx="2"/>
          </p:cNvCxnSpPr>
          <p:nvPr/>
        </p:nvCxnSpPr>
        <p:spPr>
          <a:xfrm flipH="1">
            <a:off x="2707265" y="1878513"/>
            <a:ext cx="3545248" cy="204685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0" idx="2"/>
          </p:cNvCxnSpPr>
          <p:nvPr/>
        </p:nvCxnSpPr>
        <p:spPr>
          <a:xfrm flipH="1">
            <a:off x="4009292" y="1878513"/>
            <a:ext cx="2243221" cy="260812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0" idx="2"/>
          </p:cNvCxnSpPr>
          <p:nvPr/>
        </p:nvCxnSpPr>
        <p:spPr>
          <a:xfrm flipH="1">
            <a:off x="5832173" y="1878513"/>
            <a:ext cx="420340" cy="317524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t="19390"/>
          <a:stretch/>
        </p:blipFill>
        <p:spPr>
          <a:xfrm>
            <a:off x="6915265" y="4684754"/>
            <a:ext cx="1280160" cy="916020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/>
          <a:srcRect l="-30351" r="-31386"/>
          <a:stretch/>
        </p:blipFill>
        <p:spPr>
          <a:xfrm>
            <a:off x="8894542" y="4920521"/>
            <a:ext cx="1232240" cy="1053065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/>
          <a:srcRect l="18130" t="27227" r="9" b="101"/>
          <a:stretch/>
        </p:blipFill>
        <p:spPr>
          <a:xfrm>
            <a:off x="9836224" y="3534086"/>
            <a:ext cx="1442026" cy="895398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5" t="12778" r="10230" b="19722"/>
          <a:stretch/>
        </p:blipFill>
        <p:spPr>
          <a:xfrm>
            <a:off x="10247767" y="2165436"/>
            <a:ext cx="1280160" cy="909594"/>
          </a:xfrm>
          <a:prstGeom prst="cloud">
            <a:avLst/>
          </a:prstGeom>
          <a:ln>
            <a:solidFill>
              <a:srgbClr val="FFC000"/>
            </a:solidFill>
          </a:ln>
        </p:spPr>
      </p:pic>
      <p:cxnSp>
        <p:nvCxnSpPr>
          <p:cNvPr id="22" name="Straight Arrow Connector 21"/>
          <p:cNvCxnSpPr>
            <a:stCxn id="30" idx="2"/>
          </p:cNvCxnSpPr>
          <p:nvPr/>
        </p:nvCxnSpPr>
        <p:spPr>
          <a:xfrm>
            <a:off x="6252513" y="1878513"/>
            <a:ext cx="1167462" cy="287680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9961951" y="3042373"/>
            <a:ext cx="1851790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n-US" altLang="en-US" sz="22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fishing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443791" y="4329971"/>
            <a:ext cx="2303836" cy="430887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n-US" altLang="en-US" sz="22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swimming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838229" y="5990943"/>
            <a:ext cx="1995989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n-US" altLang="en-US" sz="22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skating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512432" y="5622403"/>
            <a:ext cx="2085828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n-US" altLang="en-US" sz="2200" b="1" dirty="0">
                <a:solidFill>
                  <a:srgbClr val="FF1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camping</a:t>
            </a:r>
          </a:p>
        </p:txBody>
      </p:sp>
      <p:cxnSp>
        <p:nvCxnSpPr>
          <p:cNvPr id="27" name="Straight Arrow Connector 26"/>
          <p:cNvCxnSpPr>
            <a:stCxn id="30" idx="2"/>
          </p:cNvCxnSpPr>
          <p:nvPr/>
        </p:nvCxnSpPr>
        <p:spPr>
          <a:xfrm>
            <a:off x="6252513" y="1878513"/>
            <a:ext cx="2969475" cy="310926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30" idx="2"/>
          </p:cNvCxnSpPr>
          <p:nvPr/>
        </p:nvCxnSpPr>
        <p:spPr>
          <a:xfrm>
            <a:off x="6252513" y="1878513"/>
            <a:ext cx="3587824" cy="188835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30" idx="2"/>
          </p:cNvCxnSpPr>
          <p:nvPr/>
        </p:nvCxnSpPr>
        <p:spPr>
          <a:xfrm>
            <a:off x="6252513" y="1878513"/>
            <a:ext cx="3995254" cy="49600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orizontal Scroll 29"/>
          <p:cNvSpPr/>
          <p:nvPr/>
        </p:nvSpPr>
        <p:spPr>
          <a:xfrm>
            <a:off x="2308641" y="529313"/>
            <a:ext cx="7887744" cy="1436052"/>
          </a:xfrm>
          <a:prstGeom prst="horizontalScroll">
            <a:avLst>
              <a:gd name="adj" fmla="val 6048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your 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in 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free time?</a:t>
            </a:r>
          </a:p>
          <a:p>
            <a:pPr algn="ctr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She/he </a:t>
            </a:r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</p:txBody>
      </p:sp>
    </p:spTree>
    <p:extLst>
      <p:ext uri="{BB962C8B-B14F-4D97-AF65-F5344CB8AC3E}">
        <p14:creationId xmlns:p14="http://schemas.microsoft.com/office/powerpoint/2010/main" val="373344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23" grpId="0"/>
      <p:bldP spid="24" grpId="0" animBg="1"/>
      <p:bldP spid="25" grpId="0"/>
      <p:bldP spid="26" grpId="0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14</a:t>
            </a:r>
          </a:p>
        </p:txBody>
      </p:sp>
      <p:sp>
        <p:nvSpPr>
          <p:cNvPr id="24" name="Horizontal Scroll 23"/>
          <p:cNvSpPr/>
          <p:nvPr/>
        </p:nvSpPr>
        <p:spPr>
          <a:xfrm>
            <a:off x="3219450" y="314961"/>
            <a:ext cx="6134100" cy="2647718"/>
          </a:xfrm>
          <a:prstGeom prst="horizontalScroll">
            <a:avLst>
              <a:gd name="adj" fmla="val 604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4A698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 in the story?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First,______________________.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Then,_____________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Next,________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end, _______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E2B32C9-8EDB-460F-8E58-028C26C8A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77" y="2704894"/>
            <a:ext cx="10545445" cy="400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8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29" y="50683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Unit 14</a:t>
            </a:r>
          </a:p>
        </p:txBody>
      </p:sp>
      <p:sp>
        <p:nvSpPr>
          <p:cNvPr id="24" name="Horizontal Scroll 23"/>
          <p:cNvSpPr/>
          <p:nvPr/>
        </p:nvSpPr>
        <p:spPr>
          <a:xfrm>
            <a:off x="2377072" y="267345"/>
            <a:ext cx="7665885" cy="1771650"/>
          </a:xfrm>
          <a:prstGeom prst="horizontalScroll">
            <a:avLst>
              <a:gd name="adj" fmla="val 604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4A698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think of ______?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  think he/she/it______________________.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B019865-E7A7-4B12-ABF3-0EC6FA0F5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419" y="1833544"/>
            <a:ext cx="1059180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5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571</Words>
  <Application>Microsoft Office PowerPoint</Application>
  <PresentationFormat>Widescreen</PresentationFormat>
  <Paragraphs>212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Times New Roman</vt:lpstr>
      <vt:lpstr>Arial Black</vt:lpstr>
      <vt:lpstr>Arial</vt:lpstr>
      <vt:lpstr>Century Gothic</vt:lpstr>
      <vt:lpstr>Arial Unicode MS</vt:lpstr>
      <vt:lpstr>Helvetica Neue</vt:lpstr>
      <vt:lpstr>Algerian</vt:lpstr>
      <vt:lpstr>Calibri</vt:lpstr>
      <vt:lpstr>微軟正黑體</vt:lpstr>
      <vt:lpstr>Cooper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70</cp:revision>
  <dcterms:created xsi:type="dcterms:W3CDTF">2021-02-04T04:02:02Z</dcterms:created>
  <dcterms:modified xsi:type="dcterms:W3CDTF">2024-02-28T08:00:19Z</dcterms:modified>
</cp:coreProperties>
</file>