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331" r:id="rId5"/>
    <p:sldId id="332" r:id="rId6"/>
    <p:sldId id="334" r:id="rId7"/>
    <p:sldId id="336" r:id="rId8"/>
    <p:sldId id="333" r:id="rId9"/>
    <p:sldId id="335" r:id="rId10"/>
    <p:sldId id="337" r:id="rId11"/>
    <p:sldId id="338" r:id="rId12"/>
    <p:sldId id="339" r:id="rId13"/>
    <p:sldId id="259" r:id="rId14"/>
    <p:sldId id="260" r:id="rId15"/>
    <p:sldId id="290" r:id="rId16"/>
    <p:sldId id="330" r:id="rId17"/>
    <p:sldId id="263" r:id="rId18"/>
    <p:sldId id="291" r:id="rId19"/>
    <p:sldId id="340" r:id="rId20"/>
    <p:sldId id="341" r:id="rId21"/>
    <p:sldId id="342" r:id="rId22"/>
    <p:sldId id="343" r:id="rId23"/>
    <p:sldId id="344" r:id="rId24"/>
    <p:sldId id="292" r:id="rId25"/>
    <p:sldId id="293" r:id="rId26"/>
    <p:sldId id="294" r:id="rId27"/>
    <p:sldId id="295" r:id="rId28"/>
    <p:sldId id="301" r:id="rId29"/>
    <p:sldId id="265" r:id="rId30"/>
    <p:sldId id="266" r:id="rId31"/>
    <p:sldId id="267" r:id="rId32"/>
  </p:sldIdLst>
  <p:sldSz cx="12192000" cy="6858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Bahnschrift SemiBold Condensed" panose="020B0502040204020203" pitchFamily="34" charset="0"/>
      <p:bold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Elephant" panose="02020904090505020303" pitchFamily="18" charset="0"/>
      <p:regular r:id="rId43"/>
      <p:italic r:id="rId44"/>
    </p:embeddedFont>
    <p:embeddedFont>
      <p:font typeface="Century Gothic" panose="020B0502020202020204" pitchFamily="34" charset="0"/>
      <p:regular r:id="rId45"/>
      <p:bold r:id="rId46"/>
      <p:italic r:id="rId47"/>
      <p:boldItalic r:id="rId48"/>
    </p:embeddedFont>
    <p:embeddedFont>
      <p:font typeface="Cooper Black" panose="0208090404030B020404" pitchFamily="18" charset="0"/>
      <p:regular r:id="rId49"/>
    </p:embeddedFont>
    <p:embeddedFont>
      <p:font typeface="Calibri Light" panose="020F0302020204030204" pitchFamily="34" charset="0"/>
      <p:regular r:id="rId50"/>
      <p:italic r:id="rId51"/>
    </p:embeddedFont>
    <p:embeddedFont>
      <p:font typeface="Algerian" panose="04020705040A02060702" pitchFamily="82" charset="0"/>
      <p:regular r:id="rId5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B3"/>
    <a:srgbClr val="F0F3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E83CC-884B-4D70-9D53-BCF33ABAE621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F3A6C7-7EB5-49F3-B037-DE4E0F6F7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06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1517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314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659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5CBE99F-B5F6-48F8-AA38-F0C92AF9E76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8F011C-174C-4BBA-81D0-C1F4CF152A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13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066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266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572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0965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454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35213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8254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652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05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59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0436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784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69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07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03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2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23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59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A4E856-EF3F-4644-BF85-38D2B0A24AD6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BF7B28C-F312-421D-B49E-2842A8176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19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0" y="-79849"/>
            <a:ext cx="12357663" cy="693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7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  <p:sldLayoutId id="2147483672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audio" Target="../media/audio10.wav"/><Relationship Id="rId5" Type="http://schemas.openxmlformats.org/officeDocument/2006/relationships/audio" Target="../media/audio4.wav"/><Relationship Id="rId15" Type="http://schemas.openxmlformats.org/officeDocument/2006/relationships/image" Target="../media/image14.png"/><Relationship Id="rId10" Type="http://schemas.openxmlformats.org/officeDocument/2006/relationships/audio" Target="../media/audio9.wav"/><Relationship Id="rId4" Type="http://schemas.openxmlformats.org/officeDocument/2006/relationships/audio" Target="../media/audio3.wav"/><Relationship Id="rId9" Type="http://schemas.openxmlformats.org/officeDocument/2006/relationships/audio" Target="../media/audio8.wav"/><Relationship Id="rId1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5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13.wav"/><Relationship Id="rId7" Type="http://schemas.openxmlformats.org/officeDocument/2006/relationships/image" Target="../media/image31.png"/><Relationship Id="rId12" Type="http://schemas.openxmlformats.org/officeDocument/2006/relationships/image" Target="../media/image5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audio" Target="../media/audio14.wav"/><Relationship Id="rId9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13.wav"/><Relationship Id="rId7" Type="http://schemas.openxmlformats.org/officeDocument/2006/relationships/image" Target="../media/image31.png"/><Relationship Id="rId12" Type="http://schemas.openxmlformats.org/officeDocument/2006/relationships/image" Target="../media/image4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audio" Target="../media/audio14.wav"/><Relationship Id="rId9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13.wav"/><Relationship Id="rId7" Type="http://schemas.openxmlformats.org/officeDocument/2006/relationships/image" Target="../media/image31.png"/><Relationship Id="rId12" Type="http://schemas.openxmlformats.org/officeDocument/2006/relationships/image" Target="../media/image3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audio" Target="../media/audio14.wav"/><Relationship Id="rId9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13.wav"/><Relationship Id="rId7" Type="http://schemas.openxmlformats.org/officeDocument/2006/relationships/image" Target="../media/image31.png"/><Relationship Id="rId12" Type="http://schemas.openxmlformats.org/officeDocument/2006/relationships/image" Target="../media/image2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audio" Target="../media/audio14.wav"/><Relationship Id="rId9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13.wav"/><Relationship Id="rId7" Type="http://schemas.openxmlformats.org/officeDocument/2006/relationships/image" Target="../media/image31.png"/><Relationship Id="rId12" Type="http://schemas.openxmlformats.org/officeDocument/2006/relationships/image" Target="../media/image6.pn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audio" Target="../media/audio14.wav"/><Relationship Id="rId9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13.wav"/><Relationship Id="rId7" Type="http://schemas.openxmlformats.org/officeDocument/2006/relationships/image" Target="../media/image31.png"/><Relationship Id="rId12" Type="http://schemas.openxmlformats.org/officeDocument/2006/relationships/image" Target="../media/image5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audio" Target="../media/audio14.wav"/><Relationship Id="rId9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13.wav"/><Relationship Id="rId7" Type="http://schemas.openxmlformats.org/officeDocument/2006/relationships/image" Target="../media/image31.png"/><Relationship Id="rId12" Type="http://schemas.openxmlformats.org/officeDocument/2006/relationships/image" Target="../media/image4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audio" Target="../media/audio14.wav"/><Relationship Id="rId9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13.wav"/><Relationship Id="rId7" Type="http://schemas.openxmlformats.org/officeDocument/2006/relationships/image" Target="../media/image31.png"/><Relationship Id="rId12" Type="http://schemas.openxmlformats.org/officeDocument/2006/relationships/image" Target="../media/image3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audio" Target="../media/audio14.wav"/><Relationship Id="rId9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audio13.wav"/><Relationship Id="rId7" Type="http://schemas.openxmlformats.org/officeDocument/2006/relationships/image" Target="../media/image31.png"/><Relationship Id="rId12" Type="http://schemas.openxmlformats.org/officeDocument/2006/relationships/image" Target="../media/image2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audio" Target="../media/audio14.wav"/><Relationship Id="rId9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6.wav"/><Relationship Id="rId7" Type="http://schemas.openxmlformats.org/officeDocument/2006/relationships/image" Target="../media/image34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9.wav"/><Relationship Id="rId5" Type="http://schemas.openxmlformats.org/officeDocument/2006/relationships/audio" Target="../media/audio18.wav"/><Relationship Id="rId4" Type="http://schemas.openxmlformats.org/officeDocument/2006/relationships/audio" Target="../media/audio17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spham-0936082789"/>
          <p:cNvSpPr txBox="1"/>
          <p:nvPr/>
        </p:nvSpPr>
        <p:spPr>
          <a:xfrm>
            <a:off x="2410148" y="1092722"/>
            <a:ext cx="13548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ln w="0"/>
                <a:solidFill>
                  <a:srgbClr val="39B58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Unit 8</a:t>
            </a:r>
          </a:p>
        </p:txBody>
      </p:sp>
      <p:sp>
        <p:nvSpPr>
          <p:cNvPr id="6" name="Mspham-0936082789"/>
          <p:cNvSpPr txBox="1"/>
          <p:nvPr/>
        </p:nvSpPr>
        <p:spPr>
          <a:xfrm>
            <a:off x="7997389" y="5088777"/>
            <a:ext cx="18726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ln w="0"/>
                <a:solidFill>
                  <a:srgbClr val="39B58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 SemiBold Condensed" panose="020B0502040204020203" pitchFamily="34" charset="0"/>
              </a:rPr>
              <a:t>Lesson 1</a:t>
            </a:r>
          </a:p>
        </p:txBody>
      </p:sp>
      <p:sp>
        <p:nvSpPr>
          <p:cNvPr id="10" name="Mspham-0936082789"/>
          <p:cNvSpPr txBox="1"/>
          <p:nvPr/>
        </p:nvSpPr>
        <p:spPr>
          <a:xfrm>
            <a:off x="2220651" y="2145209"/>
            <a:ext cx="7824579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8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lgerian" panose="04020705040A02060702" pitchFamily="82" charset="0"/>
              </a:rPr>
              <a:t>What are </a:t>
            </a:r>
          </a:p>
          <a:p>
            <a:pPr algn="ctr"/>
            <a:r>
              <a:rPr lang="en-US" sz="8800" b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lgerian" panose="04020705040A02060702" pitchFamily="82" charset="0"/>
              </a:rPr>
              <a:t>you reading?</a:t>
            </a:r>
          </a:p>
        </p:txBody>
      </p:sp>
    </p:spTree>
    <p:extLst>
      <p:ext uri="{BB962C8B-B14F-4D97-AF65-F5344CB8AC3E}">
        <p14:creationId xmlns:p14="http://schemas.microsoft.com/office/powerpoint/2010/main" val="123971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53296" y="3016761"/>
            <a:ext cx="2070904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scare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ghost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5068" y="990946"/>
            <a:ext cx="1028464" cy="150633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27409" b="2818"/>
          <a:stretch/>
        </p:blipFill>
        <p:spPr>
          <a:xfrm>
            <a:off x="8831918" y="3961386"/>
            <a:ext cx="2274049" cy="197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83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Halloween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ghost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44" y="628996"/>
            <a:ext cx="1028464" cy="15063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971" y="3363680"/>
            <a:ext cx="2533214" cy="289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3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99060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fairy tale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scare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5068" y="990946"/>
            <a:ext cx="1028464" cy="1506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310" y="3898190"/>
            <a:ext cx="4334067" cy="246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6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GRAMMAR </a:t>
            </a:r>
          </a:p>
        </p:txBody>
      </p:sp>
    </p:spTree>
    <p:extLst>
      <p:ext uri="{BB962C8B-B14F-4D97-AF65-F5344CB8AC3E}">
        <p14:creationId xmlns:p14="http://schemas.microsoft.com/office/powerpoint/2010/main" val="147618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761695" y="644396"/>
            <a:ext cx="8534393" cy="5918774"/>
            <a:chOff x="1445500" y="862014"/>
            <a:chExt cx="8702794" cy="603556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445500" y="862014"/>
              <a:ext cx="8702794" cy="262150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540758" y="3483521"/>
              <a:ext cx="8512278" cy="3414056"/>
            </a:xfrm>
            <a:prstGeom prst="rect">
              <a:avLst/>
            </a:prstGeom>
          </p:spPr>
        </p:pic>
      </p:grpSp>
      <p:sp>
        <p:nvSpPr>
          <p:cNvPr id="4" name="Mspham-0936082789"/>
          <p:cNvSpPr/>
          <p:nvPr/>
        </p:nvSpPr>
        <p:spPr>
          <a:xfrm>
            <a:off x="845649" y="339976"/>
            <a:ext cx="3329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1. Look, listen and repeat.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sphamsound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325885" y="5538337"/>
            <a:ext cx="468815" cy="461130"/>
          </a:xfrm>
          <a:prstGeom prst="rect">
            <a:avLst/>
          </a:prstGeom>
        </p:spPr>
      </p:pic>
      <p:pic>
        <p:nvPicPr>
          <p:cNvPr id="7" name="Msphamsound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35961" y="770186"/>
            <a:ext cx="278892" cy="274320"/>
          </a:xfrm>
          <a:prstGeom prst="rect">
            <a:avLst/>
          </a:prstGeom>
        </p:spPr>
      </p:pic>
      <p:pic>
        <p:nvPicPr>
          <p:cNvPr id="10" name="Msphamsound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43212" y="602926"/>
            <a:ext cx="278892" cy="274320"/>
          </a:xfrm>
          <a:prstGeom prst="rect">
            <a:avLst/>
          </a:prstGeom>
        </p:spPr>
      </p:pic>
      <p:pic>
        <p:nvPicPr>
          <p:cNvPr id="11" name="Msphamsound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53511" y="2540368"/>
            <a:ext cx="278892" cy="274320"/>
          </a:xfrm>
          <a:prstGeom prst="rect">
            <a:avLst/>
          </a:prstGeom>
        </p:spPr>
      </p:pic>
      <p:pic>
        <p:nvPicPr>
          <p:cNvPr id="12" name="Msphamsound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81074" y="2740612"/>
            <a:ext cx="278892" cy="274320"/>
          </a:xfrm>
          <a:prstGeom prst="rect">
            <a:avLst/>
          </a:prstGeom>
        </p:spPr>
      </p:pic>
      <p:pic>
        <p:nvPicPr>
          <p:cNvPr id="13" name="Msphamsound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23782" y="770186"/>
            <a:ext cx="278892" cy="274320"/>
          </a:xfrm>
          <a:prstGeom prst="rect">
            <a:avLst/>
          </a:prstGeom>
        </p:spPr>
      </p:pic>
      <p:pic>
        <p:nvPicPr>
          <p:cNvPr id="14" name="Msphamsound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99657" y="2724505"/>
            <a:ext cx="278892" cy="274320"/>
          </a:xfrm>
          <a:prstGeom prst="rect">
            <a:avLst/>
          </a:prstGeom>
        </p:spPr>
      </p:pic>
      <p:pic>
        <p:nvPicPr>
          <p:cNvPr id="15" name="Msphamsound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96515" y="3364593"/>
            <a:ext cx="278892" cy="274320"/>
          </a:xfrm>
          <a:prstGeom prst="rect">
            <a:avLst/>
          </a:prstGeom>
        </p:spPr>
      </p:pic>
      <p:pic>
        <p:nvPicPr>
          <p:cNvPr id="16" name="Msphamsound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78471" y="6166796"/>
            <a:ext cx="278892" cy="274320"/>
          </a:xfrm>
          <a:prstGeom prst="rect">
            <a:avLst/>
          </a:prstGeom>
        </p:spPr>
      </p:pic>
      <p:pic>
        <p:nvPicPr>
          <p:cNvPr id="17" name="Msphamsound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08848" y="3415420"/>
            <a:ext cx="278892" cy="274320"/>
          </a:xfrm>
          <a:prstGeom prst="rect">
            <a:avLst/>
          </a:prstGeom>
        </p:spPr>
      </p:pic>
      <p:pic>
        <p:nvPicPr>
          <p:cNvPr id="18" name="Msphamsound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09553" y="6029636"/>
            <a:ext cx="278892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62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8 What are you reading- - Lesson 1 - 1 Look, listen and repea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8 What are you reading- - Lesson 1 - 1 Look, listen and repeat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8 What are you reading- - Lesson 1 - 1 Look, listen and repeat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8 What are you reading- - Lesson 1 - 1 Look, listen and repeat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8 What are you reading- - Lesson 1 - 1 Look, listen and repeat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ếng Anh 5 Tập 1 - Unit 8 What are you reading- - Lesson 1 - 1 Look, listen and repeat (mp3cut.net) (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iếng Anh 5 Tập 1 - Unit 8 What are you reading- - Lesson 1 - 1 Look, listen and repeat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iếng Anh 5 Tập 1 - Unit 8 What are you reading- - Lesson 1 - 1 Look, listen and repeat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iếng Anh 5 Tập 1 - Unit 8 What are you reading- - Lesson 1 - 1 Look, listen and repeat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Tiếng Anh 5 Tập 1 - Unit 8 What are you reading- - Lesson 1 - 1 Look, listen and repeat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Tiếng Anh 5 Tập 1 - Unit 8 What are you reading- - Lesson 1 - 1 Look, listen and repeat (mp3cut.net) (10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-0936082789"/>
          <p:cNvSpPr/>
          <p:nvPr/>
        </p:nvSpPr>
        <p:spPr>
          <a:xfrm>
            <a:off x="829888" y="399790"/>
            <a:ext cx="21355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2. Point and say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ular Callout 11"/>
          <p:cNvSpPr/>
          <p:nvPr/>
        </p:nvSpPr>
        <p:spPr>
          <a:xfrm flipH="1">
            <a:off x="3491403" y="759595"/>
            <a:ext cx="4955375" cy="646986"/>
          </a:xfrm>
          <a:prstGeom prst="wedgeRoundRectCallout">
            <a:avLst>
              <a:gd name="adj1" fmla="val 53632"/>
              <a:gd name="adj2" fmla="val 50728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 reading?</a:t>
            </a:r>
          </a:p>
        </p:txBody>
      </p:sp>
      <p:sp>
        <p:nvSpPr>
          <p:cNvPr id="13" name="Rounded Rectangular Callout 12"/>
          <p:cNvSpPr/>
          <p:nvPr/>
        </p:nvSpPr>
        <p:spPr>
          <a:xfrm>
            <a:off x="4067313" y="1470311"/>
            <a:ext cx="3986704" cy="646986"/>
          </a:xfrm>
          <a:prstGeom prst="wedgeRoundRectCallout">
            <a:avLst>
              <a:gd name="adj1" fmla="val 54562"/>
              <a:gd name="adj2" fmla="val -13882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I'm reading </a:t>
            </a:r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</a:t>
            </a:r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4" name="Straight Arrow Connector 13"/>
          <p:cNvCxnSpPr>
            <a:stCxn id="13" idx="2"/>
          </p:cNvCxnSpPr>
          <p:nvPr/>
        </p:nvCxnSpPr>
        <p:spPr>
          <a:xfrm flipH="1">
            <a:off x="2744184" y="2117297"/>
            <a:ext cx="3316481" cy="982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3" idx="2"/>
          </p:cNvCxnSpPr>
          <p:nvPr/>
        </p:nvCxnSpPr>
        <p:spPr>
          <a:xfrm>
            <a:off x="6060665" y="2117297"/>
            <a:ext cx="1422210" cy="13420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spham-0936082789"/>
          <p:cNvSpPr/>
          <p:nvPr/>
        </p:nvSpPr>
        <p:spPr>
          <a:xfrm>
            <a:off x="8879081" y="4194756"/>
            <a:ext cx="28460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Snow White and the Seven Dwarfs</a:t>
            </a:r>
          </a:p>
        </p:txBody>
      </p:sp>
      <p:sp>
        <p:nvSpPr>
          <p:cNvPr id="18" name="Mspham-0936082789"/>
          <p:cNvSpPr/>
          <p:nvPr/>
        </p:nvSpPr>
        <p:spPr>
          <a:xfrm>
            <a:off x="363460" y="4396888"/>
            <a:ext cx="279751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Fox and the Crow</a:t>
            </a:r>
          </a:p>
        </p:txBody>
      </p:sp>
      <p:sp>
        <p:nvSpPr>
          <p:cNvPr id="21" name="Mspham-0936082789"/>
          <p:cNvSpPr/>
          <p:nvPr/>
        </p:nvSpPr>
        <p:spPr>
          <a:xfrm>
            <a:off x="5806295" y="5695059"/>
            <a:ext cx="35719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Aladdin and the Magic Lamp</a:t>
            </a:r>
          </a:p>
        </p:txBody>
      </p:sp>
      <p:sp>
        <p:nvSpPr>
          <p:cNvPr id="23" name="Mspham-0936082789"/>
          <p:cNvSpPr/>
          <p:nvPr/>
        </p:nvSpPr>
        <p:spPr>
          <a:xfrm>
            <a:off x="2933069" y="5579751"/>
            <a:ext cx="27317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Story of Mai An Tiem</a:t>
            </a:r>
          </a:p>
        </p:txBody>
      </p:sp>
      <p:cxnSp>
        <p:nvCxnSpPr>
          <p:cNvPr id="24" name="Straight Arrow Connector 23"/>
          <p:cNvCxnSpPr>
            <a:stCxn id="13" idx="2"/>
          </p:cNvCxnSpPr>
          <p:nvPr/>
        </p:nvCxnSpPr>
        <p:spPr>
          <a:xfrm flipH="1">
            <a:off x="5017496" y="2117297"/>
            <a:ext cx="1043169" cy="12114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3" idx="2"/>
            <a:endCxn id="1029" idx="2"/>
          </p:cNvCxnSpPr>
          <p:nvPr/>
        </p:nvCxnSpPr>
        <p:spPr>
          <a:xfrm>
            <a:off x="6060665" y="2117297"/>
            <a:ext cx="3277167" cy="982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184" y="1441223"/>
            <a:ext cx="676074" cy="676074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274252" y="1453974"/>
            <a:ext cx="703662" cy="703662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4" name="Picture 2" descr="https://s.sachmem.vn/public/images/TA5T1SHS/U8-L1-2-1-f6e17a8df7293f7684c177d1ea97e65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1" b="11016"/>
          <a:stretch/>
        </p:blipFill>
        <p:spPr bwMode="auto">
          <a:xfrm>
            <a:off x="704708" y="2218620"/>
            <a:ext cx="2011622" cy="2274217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https://s.sachmem.vn/public/images/TA5T1SHS/U8-L1-2-2-61b9b0a2604da9806a7ba68c800eb7cb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0" t="5564" r="10390" b="8179"/>
          <a:stretch/>
        </p:blipFill>
        <p:spPr bwMode="auto">
          <a:xfrm>
            <a:off x="3558313" y="3328737"/>
            <a:ext cx="1808480" cy="2311779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s.sachmem.vn/public/images/TA5T1SHS/U8-L1-2-3-07af7d82cfe2bda60ec763d4819181b8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4" b="8730"/>
          <a:stretch/>
        </p:blipFill>
        <p:spPr bwMode="auto">
          <a:xfrm>
            <a:off x="6614461" y="3459388"/>
            <a:ext cx="2011622" cy="2235671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s://s.sachmem.vn/public/images/TA5T1SHS/U8-L1-2-4-81c9d21b316bdf6ef8a9b4bc69c6967c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" b="6430"/>
          <a:stretch/>
        </p:blipFill>
        <p:spPr bwMode="auto">
          <a:xfrm>
            <a:off x="9331592" y="1905053"/>
            <a:ext cx="2011622" cy="2389856"/>
          </a:xfrm>
          <a:prstGeom prst="cloud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67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/>
      <p:bldP spid="18" grpId="0"/>
      <p:bldP spid="21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Mspham-0936082789"/>
          <p:cNvSpPr/>
          <p:nvPr/>
        </p:nvSpPr>
        <p:spPr>
          <a:xfrm>
            <a:off x="941308" y="865318"/>
            <a:ext cx="68298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3200" b="1">
                <a:solidFill>
                  <a:srgbClr val="000000"/>
                </a:solidFill>
                <a:latin typeface="Cambria" panose="02040503050406030204" pitchFamily="18" charset="0"/>
              </a:rPr>
              <a:t>Hỏi và đáp </a:t>
            </a:r>
            <a:r>
              <a:rPr lang="en-US" sz="3200" b="1">
                <a:solidFill>
                  <a:srgbClr val="000000"/>
                </a:solidFill>
                <a:latin typeface="Cambria" panose="02040503050406030204" pitchFamily="18" charset="0"/>
              </a:rPr>
              <a:t>bạn mình đang đọc gì:</a:t>
            </a:r>
            <a:endParaRPr lang="en-US" sz="3200" b="1" u="sng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Mspham-0936082789"/>
          <p:cNvSpPr/>
          <p:nvPr/>
        </p:nvSpPr>
        <p:spPr>
          <a:xfrm>
            <a:off x="733152" y="319368"/>
            <a:ext cx="19479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Grammar</a:t>
            </a:r>
          </a:p>
        </p:txBody>
      </p:sp>
      <p:sp>
        <p:nvSpPr>
          <p:cNvPr id="18" name="Rounded Rectangular Callout 17"/>
          <p:cNvSpPr/>
          <p:nvPr/>
        </p:nvSpPr>
        <p:spPr>
          <a:xfrm flipH="1">
            <a:off x="1929847" y="1935196"/>
            <a:ext cx="4974408" cy="646986"/>
          </a:xfrm>
          <a:prstGeom prst="wedgeRoundRectCallout">
            <a:avLst>
              <a:gd name="adj1" fmla="val 83"/>
              <a:gd name="adj2" fmla="val 84111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 reading?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6738" y="2703103"/>
            <a:ext cx="859242" cy="859242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744386" y="2844584"/>
            <a:ext cx="859242" cy="859242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17" name="Mspham-0936082789"/>
          <p:cNvSpPr/>
          <p:nvPr/>
        </p:nvSpPr>
        <p:spPr>
          <a:xfrm>
            <a:off x="941308" y="3758419"/>
            <a:ext cx="10007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3200" b="1">
                <a:solidFill>
                  <a:srgbClr val="000000"/>
                </a:solidFill>
                <a:latin typeface="Cambria" panose="02040503050406030204" pitchFamily="18" charset="0"/>
              </a:rPr>
              <a:t>Hỏi và đáp </a:t>
            </a:r>
            <a:r>
              <a:rPr lang="en-US" sz="3200" b="1">
                <a:solidFill>
                  <a:srgbClr val="000000"/>
                </a:solidFill>
                <a:latin typeface="Cambria" panose="02040503050406030204" pitchFamily="18" charset="0"/>
              </a:rPr>
              <a:t>câu chuyện/quyển sách bạn thích là gì?</a:t>
            </a:r>
            <a:endParaRPr lang="en-US" sz="3200" b="1" u="sng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ular Callout 24"/>
          <p:cNvSpPr/>
          <p:nvPr/>
        </p:nvSpPr>
        <p:spPr>
          <a:xfrm flipH="1">
            <a:off x="1119899" y="4738582"/>
            <a:ext cx="7229961" cy="646986"/>
          </a:xfrm>
          <a:prstGeom prst="wedgeRoundRectCallout">
            <a:avLst>
              <a:gd name="adj1" fmla="val 83"/>
              <a:gd name="adj2" fmla="val 84111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your favourite book/story?</a:t>
            </a:r>
          </a:p>
        </p:txBody>
      </p:sp>
      <p:sp>
        <p:nvSpPr>
          <p:cNvPr id="26" name="Rounded Rectangular Callout 25"/>
          <p:cNvSpPr/>
          <p:nvPr/>
        </p:nvSpPr>
        <p:spPr>
          <a:xfrm>
            <a:off x="6436858" y="5578074"/>
            <a:ext cx="3160070" cy="919401"/>
          </a:xfrm>
          <a:prstGeom prst="wedgeRoundRectCallout">
            <a:avLst>
              <a:gd name="adj1" fmla="val -58384"/>
              <a:gd name="adj2" fmla="val -399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_________.</a:t>
            </a:r>
          </a:p>
          <a:p>
            <a:r>
              <a:rPr lang="en-US" sz="1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32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367" y="5578074"/>
            <a:ext cx="723785" cy="723785"/>
          </a:xfrm>
          <a:prstGeom prst="ellipse">
            <a:avLst/>
          </a:prstGeom>
          <a:ln>
            <a:solidFill>
              <a:srgbClr val="C00000"/>
            </a:solidFill>
          </a:ln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377382" y="5777257"/>
            <a:ext cx="723785" cy="723785"/>
          </a:xfrm>
          <a:prstGeom prst="ellipse">
            <a:avLst/>
          </a:prstGeom>
          <a:ln>
            <a:solidFill>
              <a:srgbClr val="C00000"/>
            </a:solidFill>
          </a:ln>
        </p:spPr>
      </p:pic>
      <p:sp>
        <p:nvSpPr>
          <p:cNvPr id="3" name="Rounded Rectangular Callout 2"/>
          <p:cNvSpPr/>
          <p:nvPr/>
        </p:nvSpPr>
        <p:spPr>
          <a:xfrm>
            <a:off x="7127193" y="2377102"/>
            <a:ext cx="4071478" cy="1074971"/>
          </a:xfrm>
          <a:prstGeom prst="wedgeRoundRectCallout">
            <a:avLst>
              <a:gd name="adj1" fmla="val -61222"/>
              <a:gd name="adj2" fmla="val 21956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180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________.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62932" y="2664971"/>
            <a:ext cx="18334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solidFill>
                  <a:srgbClr val="FF0066"/>
                </a:solidFill>
              </a:rPr>
              <a:t>+ tên truyện/</a:t>
            </a:r>
          </a:p>
          <a:p>
            <a:pPr algn="ctr"/>
            <a:r>
              <a:rPr lang="en-US" sz="2400">
                <a:solidFill>
                  <a:srgbClr val="FF0066"/>
                </a:solidFill>
              </a:rPr>
              <a:t>tên sách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2697" y="5691654"/>
            <a:ext cx="18334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solidFill>
                  <a:srgbClr val="FF0066"/>
                </a:solidFill>
              </a:rPr>
              <a:t>+ tên truyện/</a:t>
            </a:r>
          </a:p>
          <a:p>
            <a:pPr algn="ctr"/>
            <a:r>
              <a:rPr lang="en-US" sz="2400">
                <a:solidFill>
                  <a:srgbClr val="FF0066"/>
                </a:solidFill>
              </a:rPr>
              <a:t>tên sách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54461" y="1498707"/>
            <a:ext cx="2840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solidFill>
                  <a:srgbClr val="FF0066"/>
                </a:solidFill>
              </a:rPr>
              <a:t>(Bạn đang đọc gì thế)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04063" y="1890261"/>
            <a:ext cx="31180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solidFill>
                  <a:srgbClr val="FF0066"/>
                </a:solidFill>
              </a:rPr>
              <a:t>(Tớ đang đọc _______.)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45783" y="4311544"/>
            <a:ext cx="5619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solidFill>
                  <a:srgbClr val="FF0066"/>
                </a:solidFill>
              </a:rPr>
              <a:t>(Bạn bạn thích quyển sách/câu chuyện nào)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35470" y="5876319"/>
            <a:ext cx="1011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>
                <a:solidFill>
                  <a:srgbClr val="FF0066"/>
                </a:solidFill>
              </a:rPr>
              <a:t>(Đó là)</a:t>
            </a:r>
          </a:p>
        </p:txBody>
      </p:sp>
    </p:spTree>
    <p:extLst>
      <p:ext uri="{BB962C8B-B14F-4D97-AF65-F5344CB8AC3E}">
        <p14:creationId xmlns:p14="http://schemas.microsoft.com/office/powerpoint/2010/main" val="60669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  <p:bldP spid="17" grpId="0"/>
      <p:bldP spid="25" grpId="0" animBg="1"/>
      <p:bldP spid="26" grpId="0" animBg="1"/>
      <p:bldP spid="3" grpId="0" animBg="1"/>
      <p:bldP spid="2" grpId="0"/>
      <p:bldP spid="16" grpId="0"/>
      <p:bldP spid="20" grpId="0"/>
      <p:bldP spid="21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40208" y="2854607"/>
            <a:ext cx="866140" cy="866140"/>
          </a:xfrm>
          <a:prstGeom prst="ellipse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506" y="2833872"/>
            <a:ext cx="866140" cy="866140"/>
          </a:xfrm>
          <a:prstGeom prst="ellipse">
            <a:avLst/>
          </a:prstGeom>
          <a:ln>
            <a:solidFill>
              <a:srgbClr val="C00000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1435303" y="2683439"/>
            <a:ext cx="3590006" cy="972845"/>
            <a:chOff x="1224753" y="2838634"/>
            <a:chExt cx="3590006" cy="972845"/>
          </a:xfrm>
        </p:grpSpPr>
        <p:sp>
          <p:nvSpPr>
            <p:cNvPr id="17" name="Rounded Rectangle 16"/>
            <p:cNvSpPr/>
            <p:nvPr/>
          </p:nvSpPr>
          <p:spPr>
            <a:xfrm>
              <a:off x="1224753" y="2838634"/>
              <a:ext cx="3241783" cy="972845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 are you reading now?</a:t>
              </a:r>
            </a:p>
          </p:txBody>
        </p:sp>
        <p:pic>
          <p:nvPicPr>
            <p:cNvPr id="23" name="Picture 16" descr="https://s.sachmem.vn/public/temp/bubble-chat-bottom-lef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4536757" y="3172157"/>
              <a:ext cx="192541" cy="363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/>
          <p:cNvGrpSpPr/>
          <p:nvPr/>
        </p:nvGrpSpPr>
        <p:grpSpPr>
          <a:xfrm>
            <a:off x="1748936" y="1376672"/>
            <a:ext cx="3649836" cy="1265001"/>
            <a:chOff x="1654932" y="1432519"/>
            <a:chExt cx="3649836" cy="1265001"/>
          </a:xfrm>
        </p:grpSpPr>
        <p:sp>
          <p:nvSpPr>
            <p:cNvPr id="8" name="Rounded Rectangle 7"/>
            <p:cNvSpPr/>
            <p:nvPr/>
          </p:nvSpPr>
          <p:spPr>
            <a:xfrm>
              <a:off x="1654932" y="1432519"/>
              <a:ext cx="3241783" cy="972845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Do you read books in your free time?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5"/>
            <a:srcRect l="10038" t="8130"/>
            <a:stretch/>
          </p:blipFill>
          <p:spPr>
            <a:xfrm>
              <a:off x="4805679" y="2277454"/>
              <a:ext cx="499089" cy="420066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6593948" y="1559917"/>
            <a:ext cx="2467769" cy="1173737"/>
            <a:chOff x="6608889" y="1270065"/>
            <a:chExt cx="2467769" cy="1173737"/>
          </a:xfrm>
        </p:grpSpPr>
        <p:sp>
          <p:nvSpPr>
            <p:cNvPr id="20" name="Rounded Rectangle 19"/>
            <p:cNvSpPr/>
            <p:nvPr/>
          </p:nvSpPr>
          <p:spPr>
            <a:xfrm>
              <a:off x="6854936" y="1270065"/>
              <a:ext cx="2221722" cy="894493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Yes, I do.</a:t>
              </a:r>
            </a:p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 No, I don’t.</a:t>
              </a: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5"/>
            <a:srcRect l="10038" t="8130"/>
            <a:stretch/>
          </p:blipFill>
          <p:spPr>
            <a:xfrm rot="20575457" flipH="1">
              <a:off x="6608889" y="2105287"/>
              <a:ext cx="402197" cy="338515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7073391" y="2974688"/>
            <a:ext cx="3975472" cy="681596"/>
            <a:chOff x="7075869" y="2776249"/>
            <a:chExt cx="3975472" cy="681596"/>
          </a:xfrm>
        </p:grpSpPr>
        <p:sp>
          <p:nvSpPr>
            <p:cNvPr id="21" name="Rounded Rectangle 20"/>
            <p:cNvSpPr/>
            <p:nvPr/>
          </p:nvSpPr>
          <p:spPr>
            <a:xfrm>
              <a:off x="7642398" y="2776249"/>
              <a:ext cx="3408943" cy="615006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I'm reading ______.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6"/>
            <a:srcRect r="13957"/>
            <a:stretch/>
          </p:blipFill>
          <p:spPr>
            <a:xfrm flipV="1">
              <a:off x="7075869" y="2799420"/>
              <a:ext cx="566529" cy="658425"/>
            </a:xfrm>
            <a:prstGeom prst="rect">
              <a:avLst/>
            </a:prstGeom>
          </p:spPr>
        </p:pic>
      </p:grpSp>
      <p:sp>
        <p:nvSpPr>
          <p:cNvPr id="37" name="Mspham-0936082789"/>
          <p:cNvSpPr/>
          <p:nvPr/>
        </p:nvSpPr>
        <p:spPr>
          <a:xfrm>
            <a:off x="640551" y="311765"/>
            <a:ext cx="1568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3. Let’s talk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492887" y="3934359"/>
            <a:ext cx="3811881" cy="1079168"/>
            <a:chOff x="941421" y="2732311"/>
            <a:chExt cx="3811881" cy="1079168"/>
          </a:xfrm>
        </p:grpSpPr>
        <p:sp>
          <p:nvSpPr>
            <p:cNvPr id="31" name="Rounded Rectangle 30"/>
            <p:cNvSpPr/>
            <p:nvPr/>
          </p:nvSpPr>
          <p:spPr>
            <a:xfrm>
              <a:off x="941421" y="2838634"/>
              <a:ext cx="3525115" cy="972845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What's your favourite book/story?</a:t>
              </a:r>
            </a:p>
          </p:txBody>
        </p:sp>
        <p:pic>
          <p:nvPicPr>
            <p:cNvPr id="32" name="Picture 16" descr="https://s.sachmem.vn/public/temp/bubble-chat-bottom-lef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975304" flipV="1">
              <a:off x="4475300" y="2646850"/>
              <a:ext cx="192541" cy="3634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Group 32"/>
          <p:cNvGrpSpPr/>
          <p:nvPr/>
        </p:nvGrpSpPr>
        <p:grpSpPr>
          <a:xfrm>
            <a:off x="6790127" y="3720747"/>
            <a:ext cx="2890379" cy="996532"/>
            <a:chOff x="7125383" y="2447581"/>
            <a:chExt cx="2890379" cy="996532"/>
          </a:xfrm>
        </p:grpSpPr>
        <p:sp>
          <p:nvSpPr>
            <p:cNvPr id="34" name="Rounded Rectangle 33"/>
            <p:cNvSpPr/>
            <p:nvPr/>
          </p:nvSpPr>
          <p:spPr>
            <a:xfrm>
              <a:off x="7628046" y="2799420"/>
              <a:ext cx="2387716" cy="644693"/>
            </a:xfrm>
            <a:prstGeom prst="roundRect">
              <a:avLst/>
            </a:prstGeom>
            <a:ln w="19050">
              <a:solidFill>
                <a:srgbClr val="F99D1C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It's</a:t>
              </a:r>
              <a:r>
                <a:rPr lang="en-US" sz="2400"/>
                <a:t> </a:t>
              </a:r>
              <a:r>
                <a:rPr lang="en-US" sz="24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________.</a:t>
              </a:r>
            </a:p>
          </p:txBody>
        </p:sp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6"/>
            <a:srcRect r="13957"/>
            <a:stretch/>
          </p:blipFill>
          <p:spPr>
            <a:xfrm rot="1670050" flipV="1">
              <a:off x="7125383" y="2447581"/>
              <a:ext cx="566529" cy="658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3201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grpSp>
        <p:nvGrpSpPr>
          <p:cNvPr id="6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7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8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9" name="12 Imagen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50" name="Picture 2" descr="Mario Tennis: Ultra Smash has a Small Day 1 Patch - Nintendo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99" y="446596"/>
            <a:ext cx="4267199" cy="42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7380" y="2868819"/>
            <a:ext cx="9533883" cy="30315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10" y="446596"/>
            <a:ext cx="5060119" cy="1420491"/>
          </a:xfrm>
          <a:prstGeom prst="rect">
            <a:avLst/>
          </a:prstGeom>
        </p:spPr>
      </p:pic>
      <p:pic>
        <p:nvPicPr>
          <p:cNvPr id="13" name="Picture 1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4960" y="5638336"/>
            <a:ext cx="1372148" cy="59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4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29500" y="475893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Snow White and the Seven Dwarfs</a:t>
            </a:r>
            <a:r>
              <a:rPr lang="en-US" sz="24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  <a:endParaRPr lang="en-US" sz="2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The Story of Mai An Tiem</a:t>
            </a:r>
            <a:r>
              <a:rPr lang="en-US" sz="24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  <a:endParaRPr lang="en-US" sz="2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983750" y="128331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The Fox and the Crow</a:t>
            </a:r>
            <a:r>
              <a:rPr lang="en-US" sz="24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.</a:t>
            </a:r>
            <a:endParaRPr lang="en-US" sz="2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12453756" y="4758939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53930" y="3717185"/>
            <a:ext cx="6161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 reading?</a:t>
            </a:r>
          </a:p>
        </p:txBody>
      </p:sp>
      <p:pic>
        <p:nvPicPr>
          <p:cNvPr id="28" name="Picture 5" descr="https://s.sachmem.vn/public/images/TA5T1SHS/U8-L1-2-4-81c9d21b316bdf6ef8a9b4bc69c6967c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" b="6430"/>
          <a:stretch/>
        </p:blipFill>
        <p:spPr bwMode="auto">
          <a:xfrm>
            <a:off x="2998484" y="4477525"/>
            <a:ext cx="1409513" cy="1674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7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 txBox="1"/>
          <p:nvPr/>
        </p:nvSpPr>
        <p:spPr>
          <a:xfrm>
            <a:off x="1216352" y="2767281"/>
            <a:ext cx="9759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66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Elephant" panose="02020904090505020303" pitchFamily="18" charset="0"/>
              </a:rPr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51699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54167E-6 4.81481E-6 L 3.54167E-6 -0.07223 " pathEditMode="relative" rAng="0" ptsTypes="AA">
                                      <p:cBhvr>
                                        <p:cTn id="9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8063954" y="1288881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The Story of Mai An Tiem.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29500" y="4767186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The Fox and the Crow.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686070" y="2880205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029499" y="3028033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Aladdin and the Magic Lamp.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53930" y="3717185"/>
            <a:ext cx="6161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 reading?</a:t>
            </a:r>
          </a:p>
        </p:txBody>
      </p:sp>
      <p:pic>
        <p:nvPicPr>
          <p:cNvPr id="28" name="Picture 4" descr="https://s.sachmem.vn/public/images/TA5T1SHS/U8-L1-2-3-07af7d82cfe2bda60ec763d4819181b8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4" b="8730"/>
          <a:stretch/>
        </p:blipFill>
        <p:spPr bwMode="auto">
          <a:xfrm>
            <a:off x="2998484" y="4537913"/>
            <a:ext cx="1409513" cy="156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14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63955" y="1275072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The Story of Mai An Tiem.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The Fox and the Crow.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29500" y="4767186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Snow White and the Seven Dwarfs.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968060" y="1149703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653930" y="3717185"/>
            <a:ext cx="6161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 reading?</a:t>
            </a:r>
          </a:p>
        </p:txBody>
      </p:sp>
      <p:pic>
        <p:nvPicPr>
          <p:cNvPr id="27" name="Picture 3" descr="https://s.sachmem.vn/public/images/TA5T1SHS/U8-L1-2-2-61b9b0a2604da9806a7ba68c800eb7cb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0" t="5564" r="10390" b="8179"/>
          <a:stretch/>
        </p:blipFill>
        <p:spPr bwMode="auto">
          <a:xfrm>
            <a:off x="3061263" y="4587840"/>
            <a:ext cx="1267176" cy="161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78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29500" y="475893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The Fox and the Crow.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Snow White and the Seven Dwarfs.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983750" y="128331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Aladdin and the Magic Lamp.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12453756" y="4758939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53930" y="3717185"/>
            <a:ext cx="6161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 reading?</a:t>
            </a:r>
          </a:p>
        </p:txBody>
      </p:sp>
      <p:pic>
        <p:nvPicPr>
          <p:cNvPr id="25" name="Picture 2" descr="https://s.sachmem.vn/public/images/TA5T1SHS/U8-L1-2-1-f6e17a8df7293f7684c177d1ea97e657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1" b="11016"/>
          <a:stretch/>
        </p:blipFill>
        <p:spPr bwMode="auto">
          <a:xfrm>
            <a:off x="4516141" y="4529450"/>
            <a:ext cx="1409513" cy="159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21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29500" y="475893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fairy tales.</a:t>
            </a:r>
            <a:endParaRPr lang="en-US" sz="28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Aladdin and the Magic Lamp.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983750" y="128331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The Fox and the Crow.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12453756" y="4758939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53930" y="3717185"/>
            <a:ext cx="6161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you reading?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09193" y="4480418"/>
            <a:ext cx="2888468" cy="164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10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8029498" y="4446283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Snow White and the Seven Dwarfs.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3017466" y="4705258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 wants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686070" y="2880205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029499" y="3028033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Snow White and the Seven Dwarfs</a:t>
            </a:r>
          </a:p>
        </p:txBody>
      </p:sp>
      <p:sp>
        <p:nvSpPr>
          <p:cNvPr id="2" name="Rectangle 1"/>
          <p:cNvSpPr/>
          <p:nvPr/>
        </p:nvSpPr>
        <p:spPr>
          <a:xfrm>
            <a:off x="708358" y="3713254"/>
            <a:ext cx="60524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your favourite story?</a:t>
            </a:r>
          </a:p>
        </p:txBody>
      </p:sp>
      <p:pic>
        <p:nvPicPr>
          <p:cNvPr id="31" name="Picture 5" descr="https://s.sachmem.vn/public/images/TA5T1SHS/U8-L1-2-4-81c9d21b316bdf6ef8a9b4bc69c6967c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" b="6430"/>
          <a:stretch/>
        </p:blipFill>
        <p:spPr bwMode="auto">
          <a:xfrm>
            <a:off x="3174614" y="4476184"/>
            <a:ext cx="1430080" cy="169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49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29500" y="4619557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Aladdin and the Magic Lamp.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Aladdin and the Magic Lamp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3061454" y="4570051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Intelligent 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933605" y="4494188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817936" y="3654054"/>
            <a:ext cx="6161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your favourite story?</a:t>
            </a:r>
          </a:p>
        </p:txBody>
      </p:sp>
      <p:pic>
        <p:nvPicPr>
          <p:cNvPr id="30" name="Picture 4" descr="https://s.sachmem.vn/public/images/TA5T1SHS/U8-L1-2-3-07af7d82cfe2bda60ec763d4819181b8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4" b="8730"/>
          <a:stretch/>
        </p:blipFill>
        <p:spPr bwMode="auto">
          <a:xfrm>
            <a:off x="3506303" y="4324454"/>
            <a:ext cx="1528703" cy="169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4552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029500" y="475893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The Story of Mai An Tiem.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29500" y="302112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The Story of Mai An Tiem.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2769697" y="779086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Next 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chemeClr val="tx1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3" name="5-Point Star 2"/>
          <p:cNvSpPr/>
          <p:nvPr/>
        </p:nvSpPr>
        <p:spPr>
          <a:xfrm>
            <a:off x="12453756" y="4758939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53930" y="3717185"/>
            <a:ext cx="6161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your favourite story?</a:t>
            </a:r>
          </a:p>
        </p:txBody>
      </p:sp>
      <p:pic>
        <p:nvPicPr>
          <p:cNvPr id="28" name="Picture 3" descr="https://s.sachmem.vn/public/images/TA5T1SHS/U8-L1-2-2-61b9b0a2604da9806a7ba68c800eb7cb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0" t="5564" r="10390" b="8179"/>
          <a:stretch/>
        </p:blipFill>
        <p:spPr bwMode="auto">
          <a:xfrm>
            <a:off x="3606106" y="4324454"/>
            <a:ext cx="1329097" cy="169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50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pic>
        <p:nvPicPr>
          <p:cNvPr id="6" name="Picture 5" descr="Mario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694" y="688016"/>
            <a:ext cx="2796685" cy="27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7997" y="309797"/>
            <a:ext cx="2298391" cy="27556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22196" y="8289811"/>
            <a:ext cx="520225" cy="521583"/>
          </a:xfrm>
          <a:prstGeom prst="ellipse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665542" y="8354233"/>
            <a:ext cx="520225" cy="521583"/>
          </a:xfrm>
          <a:prstGeom prst="ellipse">
            <a:avLst/>
          </a:prstGeom>
        </p:spPr>
      </p:pic>
      <p:grpSp>
        <p:nvGrpSpPr>
          <p:cNvPr id="13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14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15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9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16" name="12 Imagen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7" t="20778" r="54160" b="36555"/>
          <a:stretch/>
        </p:blipFill>
        <p:spPr>
          <a:xfrm>
            <a:off x="5575774" y="8322022"/>
            <a:ext cx="520225" cy="521583"/>
          </a:xfrm>
          <a:prstGeom prst="ellipse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8029499" y="4607214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I’m reading The Fox and the Crow.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2686070" y="4530439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do</a:t>
            </a:r>
          </a:p>
        </p:txBody>
      </p:sp>
      <p:sp>
        <p:nvSpPr>
          <p:cNvPr id="23" name="Flowchart: Alternate Process 3"/>
          <p:cNvSpPr/>
          <p:nvPr/>
        </p:nvSpPr>
        <p:spPr>
          <a:xfrm>
            <a:off x="653930" y="3591869"/>
            <a:ext cx="6161314" cy="2684656"/>
          </a:xfrm>
          <a:prstGeom prst="roundRect">
            <a:avLst>
              <a:gd name="adj" fmla="val 6259"/>
            </a:avLst>
          </a:prstGeom>
          <a:solidFill>
            <a:schemeClr val="lt1">
              <a:alpha val="78000"/>
            </a:schemeClr>
          </a:solidFill>
          <a:ln w="158750" cmpd="thickThin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11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  <p:sp>
        <p:nvSpPr>
          <p:cNvPr id="25" name="5-Point Star 24"/>
          <p:cNvSpPr/>
          <p:nvPr/>
        </p:nvSpPr>
        <p:spPr>
          <a:xfrm>
            <a:off x="12686070" y="2880205"/>
            <a:ext cx="952500" cy="1075817"/>
          </a:xfrm>
          <a:prstGeom prst="star5">
            <a:avLst>
              <a:gd name="adj" fmla="val 3191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029499" y="3028033"/>
            <a:ext cx="3637847" cy="1287000"/>
          </a:xfrm>
          <a:prstGeom prst="roundRect">
            <a:avLst/>
          </a:prstGeom>
          <a:solidFill>
            <a:schemeClr val="lt1">
              <a:alpha val="79000"/>
            </a:schemeClr>
          </a:solidFill>
          <a:ln w="57150" cmpd="thickThin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It’s The Fox and the Crow.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53930" y="3717185"/>
            <a:ext cx="61613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your favourite story?</a:t>
            </a:r>
          </a:p>
        </p:txBody>
      </p:sp>
      <p:pic>
        <p:nvPicPr>
          <p:cNvPr id="28" name="Picture 2" descr="https://s.sachmem.vn/public/images/TA5T1SHS/U8-L1-2-1-f6e17a8df7293f7684c177d1ea97e657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1" b="11016"/>
          <a:stretch/>
        </p:blipFill>
        <p:spPr bwMode="auto">
          <a:xfrm>
            <a:off x="3519253" y="4324454"/>
            <a:ext cx="1502803" cy="169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54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-0.1 -0.98102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0.20989 -0.5689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5" y="2060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0.20989 -0.56898 L 0.55325 -1.00139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61" y="-2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50"/>
                            </p:stCondLst>
                            <p:childTnLst>
                              <p:par>
                                <p:cTn id="21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1 -0.98102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2136 -0.74468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32" y="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0.1 -0.98102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" y="-4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enni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 -0.98102 L -0.01771 -0.73519 " pathEditMode="relative" rAng="0" ptsTypes="AA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an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9"/>
          <a:stretch/>
        </p:blipFill>
        <p:spPr>
          <a:xfrm>
            <a:off x="0" y="-21771"/>
            <a:ext cx="12192000" cy="6879771"/>
          </a:xfrm>
          <a:prstGeom prst="rect">
            <a:avLst/>
          </a:prstGeom>
        </p:spPr>
      </p:pic>
      <p:grpSp>
        <p:nvGrpSpPr>
          <p:cNvPr id="6" name="13 Grupo"/>
          <p:cNvGrpSpPr>
            <a:grpSpLocks/>
          </p:cNvGrpSpPr>
          <p:nvPr/>
        </p:nvGrpSpPr>
        <p:grpSpPr bwMode="auto">
          <a:xfrm>
            <a:off x="2100500" y="2335454"/>
            <a:ext cx="8170534" cy="1504258"/>
            <a:chOff x="1547664" y="2492896"/>
            <a:chExt cx="6048672" cy="1296144"/>
          </a:xfrm>
        </p:grpSpPr>
        <p:sp>
          <p:nvSpPr>
            <p:cNvPr id="7" name="11 Cubo"/>
            <p:cNvSpPr/>
            <p:nvPr/>
          </p:nvSpPr>
          <p:spPr>
            <a:xfrm>
              <a:off x="1547664" y="2492896"/>
              <a:ext cx="287351" cy="1261242"/>
            </a:xfrm>
            <a:prstGeom prst="cube">
              <a:avLst/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177800" dist="101600" dir="18900000" sy="23000" kx="-1200000" algn="bl" rotWithShape="0">
                <a:prstClr val="black">
                  <a:alpha val="5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sp>
          <p:nvSpPr>
            <p:cNvPr id="8" name="16 Cubo"/>
            <p:cNvSpPr/>
            <p:nvPr/>
          </p:nvSpPr>
          <p:spPr>
            <a:xfrm flipH="1">
              <a:off x="7308984" y="2527798"/>
              <a:ext cx="287352" cy="1261242"/>
            </a:xfrm>
            <a:prstGeom prst="cube">
              <a:avLst/>
            </a:prstGeom>
            <a:blipFill>
              <a:blip r:embed="rId3"/>
              <a:tile tx="0" ty="0" sx="100000" sy="100000" flip="none" algn="tl"/>
            </a:blipFill>
            <a:ln>
              <a:solidFill>
                <a:schemeClr val="tx1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/>
            </a:p>
          </p:txBody>
        </p:sp>
        <p:pic>
          <p:nvPicPr>
            <p:cNvPr id="9" name="12 Imagen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35015" y="2564288"/>
              <a:ext cx="5473969" cy="116605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2050" name="Picture 2" descr="Mario Tennis: Ultra Smash has a Small Day 1 Patch - Nintendo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299" y="446596"/>
            <a:ext cx="4267199" cy="4267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lowchart: Alternate Process 3"/>
          <p:cNvSpPr/>
          <p:nvPr/>
        </p:nvSpPr>
        <p:spPr>
          <a:xfrm>
            <a:off x="825903" y="3176441"/>
            <a:ext cx="10719726" cy="3102326"/>
          </a:xfrm>
          <a:prstGeom prst="roundRect">
            <a:avLst>
              <a:gd name="adj" fmla="val 10392"/>
            </a:avLst>
          </a:prstGeom>
          <a:noFill/>
          <a:ln w="28575">
            <a:noFill/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glow rad="152400">
                    <a:srgbClr val="FF0000">
                      <a:alpha val="77000"/>
                    </a:srgbClr>
                  </a:glow>
                  <a:outerShdw dist="38100" dir="2700000" algn="tl" rotWithShape="0">
                    <a:schemeClr val="accent2"/>
                  </a:outerShdw>
                </a:effectLst>
                <a:latin typeface="Cooper Black" panose="0208090404030B020404" pitchFamily="18" charset="0"/>
                <a:cs typeface="Arial" panose="020B0604020202020204" pitchFamily="34" charset="0"/>
              </a:rPr>
              <a:t>Time’s up!</a:t>
            </a:r>
          </a:p>
        </p:txBody>
      </p:sp>
      <p:pic>
        <p:nvPicPr>
          <p:cNvPr id="14" name="Picture 13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6"/>
          <a:srcRect t="6487" b="7211"/>
          <a:stretch/>
        </p:blipFill>
        <p:spPr>
          <a:xfrm>
            <a:off x="10700212" y="6186396"/>
            <a:ext cx="967135" cy="53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01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spham-0936082789"/>
          <p:cNvSpPr/>
          <p:nvPr/>
        </p:nvSpPr>
        <p:spPr>
          <a:xfrm>
            <a:off x="870732" y="360713"/>
            <a:ext cx="22621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4. Listen and tick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Msphamsound-09360827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2890" y="388935"/>
            <a:ext cx="365792" cy="3718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732" y="911794"/>
            <a:ext cx="10712679" cy="5271765"/>
          </a:xfrm>
          <a:prstGeom prst="rect">
            <a:avLst/>
          </a:prstGeom>
        </p:spPr>
      </p:pic>
      <p:sp>
        <p:nvSpPr>
          <p:cNvPr id="5" name="Mspham-0936082789"/>
          <p:cNvSpPr/>
          <p:nvPr/>
        </p:nvSpPr>
        <p:spPr>
          <a:xfrm>
            <a:off x="6481026" y="3368802"/>
            <a:ext cx="595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✔</a:t>
            </a:r>
            <a:endParaRPr lang="en-US" sz="4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Mspham-0936082789"/>
          <p:cNvSpPr/>
          <p:nvPr/>
        </p:nvSpPr>
        <p:spPr>
          <a:xfrm>
            <a:off x="7884313" y="2354814"/>
            <a:ext cx="595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✔</a:t>
            </a:r>
            <a:endParaRPr lang="en-US" sz="4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spham-0936082789"/>
          <p:cNvSpPr/>
          <p:nvPr/>
        </p:nvSpPr>
        <p:spPr>
          <a:xfrm>
            <a:off x="10618460" y="4011598"/>
            <a:ext cx="595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✔</a:t>
            </a:r>
            <a:endParaRPr lang="en-US" sz="4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Mspham-0936082789"/>
          <p:cNvSpPr/>
          <p:nvPr/>
        </p:nvSpPr>
        <p:spPr>
          <a:xfrm>
            <a:off x="9224226" y="5116121"/>
            <a:ext cx="5950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✔</a:t>
            </a:r>
            <a:endParaRPr lang="en-US" sz="4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Msphamsound-09360827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2177" y="1604768"/>
            <a:ext cx="365792" cy="371888"/>
          </a:xfrm>
          <a:prstGeom prst="rect">
            <a:avLst/>
          </a:prstGeom>
        </p:spPr>
      </p:pic>
      <p:pic>
        <p:nvPicPr>
          <p:cNvPr id="11" name="Msphamsound-09360827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4313" y="1607659"/>
            <a:ext cx="365792" cy="371888"/>
          </a:xfrm>
          <a:prstGeom prst="rect">
            <a:avLst/>
          </a:prstGeom>
        </p:spPr>
      </p:pic>
      <p:pic>
        <p:nvPicPr>
          <p:cNvPr id="12" name="Msphamsound-09360827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5298" y="1621701"/>
            <a:ext cx="365792" cy="371888"/>
          </a:xfrm>
          <a:prstGeom prst="rect">
            <a:avLst/>
          </a:prstGeom>
        </p:spPr>
      </p:pic>
      <p:pic>
        <p:nvPicPr>
          <p:cNvPr id="13" name="Msphamsound-09360827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46283" y="1624592"/>
            <a:ext cx="365792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13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 Anh 5 Tập 1 - Unit 8 What are you reading- - Lesson 1 - 4 Listen and tick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Anh 5 Tập 1 - Unit 8 What are you reading- - Lesson 1 - 4 Listen and tick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 Anh 5 Tập 1 - Unit 8 What are you reading- - Lesson 1 - 4 Listen and tick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ếng Anh 5 Tập 1 - Unit 8 What are you reading- - Lesson 1 - 4 Listen and tick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ếng Anh 5 Tập 1 - Unit 8 What are you reading- - Lesson 1 - 4 Listen and tick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pham-0936082789"/>
          <p:cNvSpPr txBox="1"/>
          <p:nvPr/>
        </p:nvSpPr>
        <p:spPr>
          <a:xfrm>
            <a:off x="1030539" y="494797"/>
            <a:ext cx="1876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Vocabulary</a:t>
            </a:r>
          </a:p>
        </p:txBody>
      </p:sp>
      <p:sp>
        <p:nvSpPr>
          <p:cNvPr id="17" name="Mspham-0936082789"/>
          <p:cNvSpPr/>
          <p:nvPr/>
        </p:nvSpPr>
        <p:spPr>
          <a:xfrm>
            <a:off x="8961690" y="2730955"/>
            <a:ext cx="32303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Snow White and </a:t>
            </a:r>
          </a:p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Seven Dwarfs</a:t>
            </a:r>
          </a:p>
        </p:txBody>
      </p:sp>
      <p:sp>
        <p:nvSpPr>
          <p:cNvPr id="23" name="Mspham-0936082789"/>
          <p:cNvSpPr/>
          <p:nvPr/>
        </p:nvSpPr>
        <p:spPr>
          <a:xfrm>
            <a:off x="508738" y="2730955"/>
            <a:ext cx="27975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Fox and the Crow</a:t>
            </a:r>
          </a:p>
        </p:txBody>
      </p:sp>
      <p:sp>
        <p:nvSpPr>
          <p:cNvPr id="26" name="Mspham-0936082789"/>
          <p:cNvSpPr/>
          <p:nvPr/>
        </p:nvSpPr>
        <p:spPr>
          <a:xfrm>
            <a:off x="6138195" y="2730955"/>
            <a:ext cx="27232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Aladdin and </a:t>
            </a:r>
          </a:p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Magic Lamp</a:t>
            </a:r>
          </a:p>
        </p:txBody>
      </p:sp>
      <p:sp>
        <p:nvSpPr>
          <p:cNvPr id="27" name="Mspham-0936082789"/>
          <p:cNvSpPr/>
          <p:nvPr/>
        </p:nvSpPr>
        <p:spPr>
          <a:xfrm>
            <a:off x="3306255" y="2730955"/>
            <a:ext cx="27317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Story of Mai An Tiem</a:t>
            </a:r>
          </a:p>
        </p:txBody>
      </p:sp>
      <p:pic>
        <p:nvPicPr>
          <p:cNvPr id="28" name="Picture 2" descr="https://s.sachmem.vn/public/images/TA5T1SHS/U8-L1-2-1-f6e17a8df7293f7684c177d1ea97e65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1" b="11016"/>
          <a:stretch/>
        </p:blipFill>
        <p:spPr bwMode="auto">
          <a:xfrm>
            <a:off x="1119498" y="1024038"/>
            <a:ext cx="1502803" cy="169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https://s.sachmem.vn/public/images/TA5T1SHS/U8-L1-2-2-61b9b0a2604da9806a7ba68c800eb7c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0" t="5564" r="10390" b="8179"/>
          <a:stretch/>
        </p:blipFill>
        <p:spPr bwMode="auto">
          <a:xfrm>
            <a:off x="4006993" y="1024039"/>
            <a:ext cx="1329097" cy="169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ttps://s.sachmem.vn/public/images/TA5T1SHS/U8-L1-2-3-07af7d82cfe2bda60ec763d4819181b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4" b="8730"/>
          <a:stretch/>
        </p:blipFill>
        <p:spPr bwMode="auto">
          <a:xfrm>
            <a:off x="6721930" y="1024039"/>
            <a:ext cx="1528703" cy="169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https://s.sachmem.vn/public/images/TA5T1SHS/U8-L1-2-4-81c9d21b316bdf6ef8a9b4bc69c6967c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" b="6430"/>
          <a:stretch/>
        </p:blipFill>
        <p:spPr bwMode="auto">
          <a:xfrm>
            <a:off x="9666400" y="1024039"/>
            <a:ext cx="1430080" cy="1698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217" y="3917209"/>
            <a:ext cx="2832966" cy="16134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355" y="3777744"/>
            <a:ext cx="1655837" cy="18923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/>
          <a:srcRect l="27409" b="2818"/>
          <a:stretch/>
        </p:blipFill>
        <p:spPr>
          <a:xfrm>
            <a:off x="9461369" y="4078729"/>
            <a:ext cx="1486434" cy="12904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13379" y="3856250"/>
            <a:ext cx="1735372" cy="1735372"/>
          </a:xfrm>
          <a:prstGeom prst="rect">
            <a:avLst/>
          </a:prstGeom>
        </p:spPr>
      </p:pic>
      <p:sp>
        <p:nvSpPr>
          <p:cNvPr id="36" name="Mspham-0936082789"/>
          <p:cNvSpPr/>
          <p:nvPr/>
        </p:nvSpPr>
        <p:spPr>
          <a:xfrm>
            <a:off x="8589431" y="5464934"/>
            <a:ext cx="3230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scare</a:t>
            </a:r>
          </a:p>
        </p:txBody>
      </p:sp>
      <p:sp>
        <p:nvSpPr>
          <p:cNvPr id="37" name="Mspham-0936082789"/>
          <p:cNvSpPr/>
          <p:nvPr/>
        </p:nvSpPr>
        <p:spPr>
          <a:xfrm>
            <a:off x="880217" y="5464934"/>
            <a:ext cx="27975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fairy tale</a:t>
            </a:r>
          </a:p>
        </p:txBody>
      </p:sp>
      <p:sp>
        <p:nvSpPr>
          <p:cNvPr id="38" name="Mspham-0936082789"/>
          <p:cNvSpPr/>
          <p:nvPr/>
        </p:nvSpPr>
        <p:spPr>
          <a:xfrm>
            <a:off x="6683188" y="5464934"/>
            <a:ext cx="2723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ghost</a:t>
            </a:r>
          </a:p>
        </p:txBody>
      </p:sp>
      <p:sp>
        <p:nvSpPr>
          <p:cNvPr id="39" name="Mspham-0936082789"/>
          <p:cNvSpPr/>
          <p:nvPr/>
        </p:nvSpPr>
        <p:spPr>
          <a:xfrm>
            <a:off x="4148304" y="5464934"/>
            <a:ext cx="2731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Halloween</a:t>
            </a:r>
          </a:p>
        </p:txBody>
      </p:sp>
      <p:sp>
        <p:nvSpPr>
          <p:cNvPr id="40" name="Mspham-0936082789"/>
          <p:cNvSpPr/>
          <p:nvPr/>
        </p:nvSpPr>
        <p:spPr>
          <a:xfrm>
            <a:off x="8589431" y="6223025"/>
            <a:ext cx="3230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Sợ </a:t>
            </a:r>
          </a:p>
        </p:txBody>
      </p:sp>
      <p:sp>
        <p:nvSpPr>
          <p:cNvPr id="41" name="Mspham-0936082789"/>
          <p:cNvSpPr/>
          <p:nvPr/>
        </p:nvSpPr>
        <p:spPr>
          <a:xfrm>
            <a:off x="880217" y="6223025"/>
            <a:ext cx="27975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Truyện cổ tích</a:t>
            </a:r>
          </a:p>
        </p:txBody>
      </p:sp>
      <p:sp>
        <p:nvSpPr>
          <p:cNvPr id="42" name="Mspham-0936082789"/>
          <p:cNvSpPr/>
          <p:nvPr/>
        </p:nvSpPr>
        <p:spPr>
          <a:xfrm>
            <a:off x="6683188" y="6223025"/>
            <a:ext cx="2723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ma </a:t>
            </a:r>
          </a:p>
        </p:txBody>
      </p:sp>
      <p:sp>
        <p:nvSpPr>
          <p:cNvPr id="43" name="Mspham-0936082789"/>
          <p:cNvSpPr/>
          <p:nvPr/>
        </p:nvSpPr>
        <p:spPr>
          <a:xfrm>
            <a:off x="4148304" y="6223025"/>
            <a:ext cx="2731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 hội hóa trang</a:t>
            </a:r>
          </a:p>
        </p:txBody>
      </p:sp>
      <p:sp>
        <p:nvSpPr>
          <p:cNvPr id="44" name="Mspham-0936082789"/>
          <p:cNvSpPr/>
          <p:nvPr/>
        </p:nvSpPr>
        <p:spPr>
          <a:xfrm>
            <a:off x="8589431" y="5817552"/>
            <a:ext cx="32303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/sker/</a:t>
            </a:r>
          </a:p>
        </p:txBody>
      </p:sp>
      <p:sp>
        <p:nvSpPr>
          <p:cNvPr id="45" name="Mspham-0936082789"/>
          <p:cNvSpPr/>
          <p:nvPr/>
        </p:nvSpPr>
        <p:spPr>
          <a:xfrm>
            <a:off x="880217" y="5817552"/>
            <a:ext cx="27975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/ˈferi teɪl/</a:t>
            </a:r>
          </a:p>
        </p:txBody>
      </p:sp>
      <p:sp>
        <p:nvSpPr>
          <p:cNvPr id="46" name="Mspham-0936082789"/>
          <p:cNvSpPr/>
          <p:nvPr/>
        </p:nvSpPr>
        <p:spPr>
          <a:xfrm>
            <a:off x="6683188" y="5817552"/>
            <a:ext cx="27232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/ɡəʊst/</a:t>
            </a:r>
          </a:p>
        </p:txBody>
      </p:sp>
      <p:sp>
        <p:nvSpPr>
          <p:cNvPr id="47" name="Mspham-0936082789"/>
          <p:cNvSpPr/>
          <p:nvPr/>
        </p:nvSpPr>
        <p:spPr>
          <a:xfrm>
            <a:off x="4148304" y="5817552"/>
            <a:ext cx="2731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/ˌhæləʊˈiːn/</a:t>
            </a:r>
          </a:p>
        </p:txBody>
      </p:sp>
    </p:spTree>
    <p:extLst>
      <p:ext uri="{BB962C8B-B14F-4D97-AF65-F5344CB8AC3E}">
        <p14:creationId xmlns:p14="http://schemas.microsoft.com/office/powerpoint/2010/main" val="145676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26" grpId="0"/>
      <p:bldP spid="27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2376"/>
          <a:stretch/>
        </p:blipFill>
        <p:spPr>
          <a:xfrm>
            <a:off x="1049023" y="720517"/>
            <a:ext cx="10427979" cy="581197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62717" y="354591"/>
            <a:ext cx="28039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5. Read and complete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41794" y="1895707"/>
            <a:ext cx="1460811" cy="546410"/>
          </a:xfrm>
          <a:prstGeom prst="roundRect">
            <a:avLst/>
          </a:prstGeom>
          <a:solidFill>
            <a:srgbClr val="F0F3B7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94154" y="3769707"/>
            <a:ext cx="1460811" cy="546410"/>
          </a:xfrm>
          <a:prstGeom prst="roundRect">
            <a:avLst/>
          </a:prstGeom>
          <a:solidFill>
            <a:srgbClr val="F0F3B7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Snow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27955" y="3769707"/>
            <a:ext cx="1460811" cy="546410"/>
          </a:xfrm>
          <a:prstGeom prst="roundRect">
            <a:avLst/>
          </a:prstGeom>
          <a:solidFill>
            <a:srgbClr val="F0F3B7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44173" y="4839629"/>
            <a:ext cx="1460811" cy="546410"/>
          </a:xfrm>
          <a:prstGeom prst="roundRect">
            <a:avLst/>
          </a:prstGeom>
          <a:solidFill>
            <a:srgbClr val="F0F3B7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03177" y="3093100"/>
            <a:ext cx="1460811" cy="546410"/>
          </a:xfrm>
          <a:prstGeom prst="roundRect">
            <a:avLst/>
          </a:prstGeom>
          <a:solidFill>
            <a:srgbClr val="F0F3B7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7839307" y="810456"/>
            <a:ext cx="1115122" cy="6392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973471" y="876729"/>
            <a:ext cx="1115122" cy="6392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298740" y="813605"/>
            <a:ext cx="1115122" cy="6392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669494" y="876728"/>
            <a:ext cx="1115122" cy="6392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291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spham-0936082789"/>
          <p:cNvSpPr/>
          <p:nvPr/>
        </p:nvSpPr>
        <p:spPr>
          <a:xfrm>
            <a:off x="629149" y="392099"/>
            <a:ext cx="16403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latin typeface="Arial" panose="020B0604020202020204" pitchFamily="34" charset="0"/>
                <a:cs typeface="Arial" panose="020B0604020202020204" pitchFamily="34" charset="0"/>
              </a:rPr>
              <a:t>6. Let’s play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49" y="1044893"/>
            <a:ext cx="10963450" cy="470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83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1885951" y="84895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637" y="405799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885951" y="307391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</a:t>
            </a:r>
          </a:p>
        </p:txBody>
      </p:sp>
      <p:sp>
        <p:nvSpPr>
          <p:cNvPr id="9" name="bakery1"/>
          <p:cNvSpPr/>
          <p:nvPr/>
        </p:nvSpPr>
        <p:spPr>
          <a:xfrm>
            <a:off x="7219950" y="272699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</a:t>
            </a:r>
          </a:p>
        </p:txBody>
      </p:sp>
    </p:spTree>
    <p:extLst>
      <p:ext uri="{BB962C8B-B14F-4D97-AF65-F5344CB8AC3E}">
        <p14:creationId xmlns:p14="http://schemas.microsoft.com/office/powerpoint/2010/main" val="21604987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44" y="62899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Fox and the Crow</a:t>
            </a:r>
          </a:p>
        </p:txBody>
      </p:sp>
      <p:sp>
        <p:nvSpPr>
          <p:cNvPr id="9" name="bakery1"/>
          <p:cNvSpPr/>
          <p:nvPr/>
        </p:nvSpPr>
        <p:spPr>
          <a:xfrm>
            <a:off x="6134099" y="2669842"/>
            <a:ext cx="22159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Snow White and the Seven Dwarfs</a:t>
            </a:r>
          </a:p>
        </p:txBody>
      </p:sp>
      <p:pic>
        <p:nvPicPr>
          <p:cNvPr id="13" name="Picture 5" descr="https://s.sachmem.vn/public/images/TA5T1SHS/U8-L1-2-4-81c9d21b316bdf6ef8a9b4bc69c6967c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" b="6430"/>
          <a:stretch/>
        </p:blipFill>
        <p:spPr bwMode="auto">
          <a:xfrm>
            <a:off x="8602759" y="3363680"/>
            <a:ext cx="2483475" cy="29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341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Fox and the Crow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Story of Mai An Tiem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44" y="628996"/>
            <a:ext cx="1028464" cy="1506336"/>
          </a:xfrm>
          <a:prstGeom prst="rect">
            <a:avLst/>
          </a:prstGeom>
        </p:spPr>
      </p:pic>
      <p:pic>
        <p:nvPicPr>
          <p:cNvPr id="11" name="Picture 3" descr="https://s.sachmem.vn/public/images/TA5T1SHS/U8-L1-2-2-61b9b0a2604da9806a7ba68c800eb7c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0" t="5564" r="10390" b="8179"/>
          <a:stretch/>
        </p:blipFill>
        <p:spPr bwMode="auto">
          <a:xfrm>
            <a:off x="8653252" y="3363680"/>
            <a:ext cx="2308108" cy="29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12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111170" y="3016761"/>
            <a:ext cx="2013030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fairy tale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Hallo</a:t>
            </a:r>
          </a:p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ween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44" y="628996"/>
            <a:ext cx="1028464" cy="150633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6308" y="3824637"/>
            <a:ext cx="2654892" cy="265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1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5068" y="990946"/>
            <a:ext cx="1028464" cy="1506336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914401" y="3016761"/>
            <a:ext cx="2416455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Aladdin and the Magic Lamp</a:t>
            </a:r>
          </a:p>
        </p:txBody>
      </p:sp>
      <p:sp>
        <p:nvSpPr>
          <p:cNvPr id="9" name="bakery1"/>
          <p:cNvSpPr/>
          <p:nvPr/>
        </p:nvSpPr>
        <p:spPr>
          <a:xfrm>
            <a:off x="6248400" y="2669842"/>
            <a:ext cx="1987353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Story of Mai An Tiem</a:t>
            </a:r>
          </a:p>
        </p:txBody>
      </p:sp>
      <p:pic>
        <p:nvPicPr>
          <p:cNvPr id="12" name="Picture 4" descr="https://s.sachmem.vn/public/images/TA5T1SHS/U8-L1-2-3-07af7d82cfe2bda60ec763d4819181b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4" b="8730"/>
          <a:stretch/>
        </p:blipFill>
        <p:spPr bwMode="auto">
          <a:xfrm>
            <a:off x="8553449" y="3363680"/>
            <a:ext cx="2654744" cy="295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84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39"/>
          <a:stretch/>
        </p:blipFill>
        <p:spPr>
          <a:xfrm>
            <a:off x="914401" y="791808"/>
            <a:ext cx="7454702" cy="5143744"/>
          </a:xfrm>
          <a:prstGeom prst="rect">
            <a:avLst/>
          </a:prstGeom>
        </p:spPr>
      </p:pic>
      <p:sp>
        <p:nvSpPr>
          <p:cNvPr id="8" name="bakery1"/>
          <p:cNvSpPr/>
          <p:nvPr/>
        </p:nvSpPr>
        <p:spPr>
          <a:xfrm>
            <a:off x="1009651" y="3016761"/>
            <a:ext cx="2209799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Fox and the Crow</a:t>
            </a:r>
          </a:p>
        </p:txBody>
      </p:sp>
      <p:sp>
        <p:nvSpPr>
          <p:cNvPr id="9" name="bakery1"/>
          <p:cNvSpPr/>
          <p:nvPr/>
        </p:nvSpPr>
        <p:spPr>
          <a:xfrm>
            <a:off x="6025215" y="2669842"/>
            <a:ext cx="2439138" cy="6938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ctr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Snow White and the Seven Dwarfs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05068" y="990946"/>
            <a:ext cx="1028464" cy="1506336"/>
          </a:xfrm>
          <a:prstGeom prst="rect">
            <a:avLst/>
          </a:prstGeom>
        </p:spPr>
      </p:pic>
      <p:pic>
        <p:nvPicPr>
          <p:cNvPr id="7" name="Picture 2" descr="https://s.sachmem.vn/public/images/TA5T1SHS/U8-L1-2-1-f6e17a8df7293f7684c177d1ea97e657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1" b="11016"/>
          <a:stretch/>
        </p:blipFill>
        <p:spPr bwMode="auto">
          <a:xfrm>
            <a:off x="8566399" y="3363681"/>
            <a:ext cx="2609766" cy="295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7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523</Words>
  <Application>Microsoft Office PowerPoint</Application>
  <PresentationFormat>Widescreen</PresentationFormat>
  <Paragraphs>125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Calibri</vt:lpstr>
      <vt:lpstr>Arial</vt:lpstr>
      <vt:lpstr>Bahnschrift SemiBold Condensed</vt:lpstr>
      <vt:lpstr>Cambria</vt:lpstr>
      <vt:lpstr>Elephant</vt:lpstr>
      <vt:lpstr>Century Gothic</vt:lpstr>
      <vt:lpstr>Cooper Black</vt:lpstr>
      <vt:lpstr>Calibri Light</vt:lpstr>
      <vt:lpstr>Algerian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DELL</cp:lastModifiedBy>
  <cp:revision>46</cp:revision>
  <dcterms:created xsi:type="dcterms:W3CDTF">2021-05-24T07:45:30Z</dcterms:created>
  <dcterms:modified xsi:type="dcterms:W3CDTF">2024-02-28T08:39:56Z</dcterms:modified>
</cp:coreProperties>
</file>