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Default Extension="wav" ContentType="audio/wav"/>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tags/tag2.xml" ContentType="application/vnd.openxmlformats-officedocument.presentationml.tags+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 id="2147483661" r:id="rId4"/>
    <p:sldMasterId id="2147483695" r:id="rId5"/>
    <p:sldMasterId id="2147483697" r:id="rId6"/>
  </p:sldMasterIdLst>
  <p:sldIdLst>
    <p:sldId id="256" r:id="rId7"/>
    <p:sldId id="258" r:id="rId8"/>
    <p:sldId id="276" r:id="rId9"/>
    <p:sldId id="277" r:id="rId10"/>
    <p:sldId id="278" r:id="rId11"/>
    <p:sldId id="282" r:id="rId12"/>
    <p:sldId id="283" r:id="rId13"/>
    <p:sldId id="284" r:id="rId14"/>
    <p:sldId id="261" r:id="rId15"/>
    <p:sldId id="265" r:id="rId16"/>
    <p:sldId id="285" r:id="rId17"/>
    <p:sldId id="266" r:id="rId18"/>
    <p:sldId id="267" r:id="rId19"/>
    <p:sldId id="268" r:id="rId20"/>
    <p:sldId id="269" r:id="rId21"/>
    <p:sldId id="270"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0099"/>
    <a:srgbClr val="CC0000"/>
    <a:srgbClr val="FFFF66"/>
    <a:srgbClr val="FF0066"/>
    <a:srgbClr val="FFFF00"/>
    <a:srgbClr val="1CBE71"/>
    <a:srgbClr val="08B864"/>
    <a:srgbClr val="A5002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247" autoAdjust="0"/>
    <p:restoredTop sz="94660"/>
  </p:normalViewPr>
  <p:slideViewPr>
    <p:cSldViewPr>
      <p:cViewPr varScale="1">
        <p:scale>
          <a:sx n="38" d="100"/>
          <a:sy n="38" d="100"/>
        </p:scale>
        <p:origin x="-1380"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5D15B8-FC15-4121-A505-959AC16032C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B645E2-AF50-4F51-BC0C-DCB74CDFAAA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93CF7E-7795-403A-9C5A-F2F7EDABB7C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207132-DC32-421B-B318-9D27D444D4F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p:spPr>
            <p:txBody>
              <a:bodyPr wrap="none" anchor="ctr"/>
              <a:lstStyle/>
              <a:p>
                <a:pPr>
                  <a:defRPr/>
                </a:pPr>
                <a:endParaRPr 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defRPr/>
                </a:pPr>
                <a:endParaRPr lang="en-US"/>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p:spPr>
            <p:txBody>
              <a:bodyPr wrap="none" anchor="ctr"/>
              <a:lstStyle/>
              <a:p>
                <a:pPr>
                  <a:defRPr/>
                </a:pPr>
                <a:endParaRPr 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p:spPr>
            <p:txBody>
              <a:bodyPr wrap="none" anchor="ctr"/>
              <a:lstStyle/>
              <a:p>
                <a:pPr>
                  <a:defRPr/>
                </a:pPr>
                <a:endParaRPr 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p:spPr>
          <p:txBody>
            <a:bodyPr wrap="none" anchor="ctr"/>
            <a:lstStyle/>
            <a:p>
              <a:pPr>
                <a:defRPr/>
              </a:pPr>
              <a:endParaRPr lang="en-US"/>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p:spPr>
          <p:txBody>
            <a:bodyPr wrap="none" anchor="ctr"/>
            <a:lstStyle/>
            <a:p>
              <a:pPr>
                <a:defRPr/>
              </a:pPr>
              <a:endParaRPr 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p:spPr>
          <p:txBody>
            <a:bodyPr wrap="none" anchor="ctr"/>
            <a:lstStyle/>
            <a:p>
              <a:pPr>
                <a:defRPr/>
              </a:pPr>
              <a:endParaRPr lang="en-US"/>
            </a:p>
          </p:txBody>
        </p:sp>
      </p:grpSp>
      <p:sp>
        <p:nvSpPr>
          <p:cNvPr id="39948"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39949"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A0686603-9B3C-4CFA-AFC8-F9123AA160B2}"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A1CFB7A8-3D96-4642-A2AF-383FA67E24A2}"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62B30625-2281-4343-9C69-7DD7D84F563F}"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ED92A73-1949-4C54-BED8-3AFE090113DE}"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103E4747-1767-4B1F-BF75-AA0DED6C9EC6}"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10CA3BD6-D9DC-4A11-805F-430E802D36E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B1B881F0-BAFC-4BCD-9DBB-22A6086A99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3D18AFA-7EA6-40AF-A7D0-267C9161FDF7}"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D560E0C8-97A8-473F-A827-DB08482120CE}"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2FD14AF1-3D7E-4F6E-B8D6-0A511C8A4AC4}"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3428D4C0-0F95-4196-B7AE-58B950099271}"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BF20B906-A197-4389-90CD-19C48DBA53FF}"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1"/>
          <p:cNvSpPr>
            <a:spLocks noGrp="1" noChangeArrowheads="1"/>
          </p:cNvSpPr>
          <p:nvPr>
            <p:ph type="dt" sz="half" idx="10"/>
          </p:nvPr>
        </p:nvSpPr>
        <p:spPr>
          <a:ln/>
        </p:spPr>
        <p:txBody>
          <a:bodyPr/>
          <a:lstStyle>
            <a:lvl1pPr>
              <a:defRPr/>
            </a:lvl1pPr>
          </a:lstStyle>
          <a:p>
            <a:pPr>
              <a:defRPr/>
            </a:pPr>
            <a:endParaRPr lang="en-US"/>
          </a:p>
        </p:txBody>
      </p:sp>
      <p:sp>
        <p:nvSpPr>
          <p:cNvPr id="7" name="Rectangle 12"/>
          <p:cNvSpPr>
            <a:spLocks noGrp="1" noChangeArrowheads="1"/>
          </p:cNvSpPr>
          <p:nvPr>
            <p:ph type="ftr" sz="quarter" idx="11"/>
          </p:nvPr>
        </p:nvSpPr>
        <p:spPr>
          <a:ln/>
        </p:spPr>
        <p:txBody>
          <a:bodyPr/>
          <a:lstStyle>
            <a:lvl1pPr>
              <a:defRPr/>
            </a:lvl1pPr>
          </a:lstStyle>
          <a:p>
            <a:pPr>
              <a:defRPr/>
            </a:pPr>
            <a:endParaRPr lang="en-US"/>
          </a:p>
        </p:txBody>
      </p:sp>
      <p:sp>
        <p:nvSpPr>
          <p:cNvPr id="8" name="Rectangle 13"/>
          <p:cNvSpPr>
            <a:spLocks noGrp="1" noChangeArrowheads="1"/>
          </p:cNvSpPr>
          <p:nvPr>
            <p:ph type="sldNum" sz="quarter" idx="12"/>
          </p:nvPr>
        </p:nvSpPr>
        <p:spPr>
          <a:ln/>
        </p:spPr>
        <p:txBody>
          <a:bodyPr/>
          <a:lstStyle>
            <a:lvl1pPr>
              <a:defRPr/>
            </a:lvl1pPr>
          </a:lstStyle>
          <a:p>
            <a:pPr>
              <a:defRPr/>
            </a:pPr>
            <a:fld id="{FFE116E8-8230-4B7A-AEAC-596265F5EE1C}"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822 w 3985"/>
              <a:gd name="T1" fmla="*/ 0 h 3619"/>
              <a:gd name="T2" fmla="*/ 0 w 3985"/>
              <a:gd name="T3" fmla="*/ 975 h 3619"/>
              <a:gd name="T4" fmla="*/ 2169 w 3985"/>
              <a:gd name="T5" fmla="*/ 3619 h 3619"/>
              <a:gd name="T6" fmla="*/ 3985 w 3985"/>
              <a:gd name="T7" fmla="*/ 1125 h 3619"/>
              <a:gd name="T8" fmla="*/ 2822 w 3985"/>
              <a:gd name="T9" fmla="*/ 0 h 3619"/>
              <a:gd name="T10" fmla="*/ 2822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w="9525">
            <a:noFill/>
            <a:round/>
            <a:headEnd/>
            <a:tailEnd/>
          </a:ln>
        </p:spPr>
        <p:txBody>
          <a:bodyPr/>
          <a:lstStyle/>
          <a:p>
            <a:pPr>
              <a:defRPr/>
            </a:pPr>
            <a:endParaRPr lang="en-US"/>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pPr>
                <a:defRPr/>
              </a:pPr>
              <a:endParaRPr lang="en-US"/>
            </a:p>
          </p:txBody>
        </p:sp>
        <p:sp>
          <p:nvSpPr>
            <p:cNvPr id="7" name="Freeform 10"/>
            <p:cNvSpPr>
              <a:spLocks/>
            </p:cNvSpPr>
            <p:nvPr userDrawn="1"/>
          </p:nvSpPr>
          <p:spPr bwMode="auto">
            <a:xfrm>
              <a:off x="166" y="261"/>
              <a:ext cx="2244" cy="1007"/>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pPr>
                <a:defRPr/>
              </a:pPr>
              <a:endParaRPr lang="en-US"/>
            </a:p>
          </p:txBody>
        </p:sp>
        <p:sp>
          <p:nvSpPr>
            <p:cNvPr id="8" name="Freeform 11"/>
            <p:cNvSpPr>
              <a:spLocks/>
            </p:cNvSpPr>
            <p:nvPr userDrawn="1"/>
          </p:nvSpPr>
          <p:spPr bwMode="auto">
            <a:xfrm>
              <a:off x="474" y="344"/>
              <a:ext cx="1488" cy="919"/>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pPr>
                <a:defRPr/>
              </a:pPr>
              <a:endParaRPr lang="en-US"/>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pPr>
                  <a:defRPr/>
                </a:pPr>
                <a:endParaRPr lang="en-US"/>
              </a:p>
            </p:txBody>
          </p:sp>
          <p:sp>
            <p:nvSpPr>
              <p:cNvPr id="11" name="Freeform 14"/>
              <p:cNvSpPr>
                <a:spLocks/>
              </p:cNvSpPr>
              <p:nvPr userDrawn="1"/>
            </p:nvSpPr>
            <p:spPr bwMode="auto">
              <a:xfrm>
                <a:off x="123" y="148"/>
                <a:ext cx="2386" cy="108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pPr>
                  <a:defRPr/>
                </a:pPr>
                <a:endParaRPr lang="en-US"/>
              </a:p>
            </p:txBody>
          </p:sp>
          <p:sp>
            <p:nvSpPr>
              <p:cNvPr id="12" name="Freeform 15"/>
              <p:cNvSpPr>
                <a:spLocks/>
              </p:cNvSpPr>
              <p:nvPr userDrawn="1"/>
            </p:nvSpPr>
            <p:spPr bwMode="auto">
              <a:xfrm>
                <a:off x="324" y="158"/>
                <a:ext cx="1686" cy="614"/>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pPr>
                  <a:defRPr/>
                </a:pPr>
                <a:endParaRPr lang="en-US"/>
              </a:p>
            </p:txBody>
          </p:sp>
          <p:sp>
            <p:nvSpPr>
              <p:cNvPr id="13" name="Freeform 16"/>
              <p:cNvSpPr>
                <a:spLocks/>
              </p:cNvSpPr>
              <p:nvPr userDrawn="1"/>
            </p:nvSpPr>
            <p:spPr bwMode="auto">
              <a:xfrm>
                <a:off x="409" y="251"/>
                <a:ext cx="227" cy="410"/>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pPr>
                  <a:defRPr/>
                </a:pPr>
                <a:endParaRPr lang="en-US"/>
              </a:p>
            </p:txBody>
          </p:sp>
          <p:sp>
            <p:nvSpPr>
              <p:cNvPr id="14" name="Freeform 17"/>
              <p:cNvSpPr>
                <a:spLocks/>
              </p:cNvSpPr>
              <p:nvPr userDrawn="1"/>
            </p:nvSpPr>
            <p:spPr bwMode="auto">
              <a:xfrm>
                <a:off x="846" y="536"/>
                <a:ext cx="691" cy="36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pPr>
                  <a:defRPr/>
                </a:pPr>
                <a:endParaRPr lang="en-US"/>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pPr>
                <a:defRPr/>
              </a:pPr>
              <a:endParaRPr lang="en-US"/>
            </a:p>
          </p:txBody>
        </p:sp>
        <p:sp>
          <p:nvSpPr>
            <p:cNvPr id="17" name="Freeform 20"/>
            <p:cNvSpPr>
              <a:spLocks/>
            </p:cNvSpPr>
            <p:nvPr userDrawn="1"/>
          </p:nvSpPr>
          <p:spPr bwMode="auto">
            <a:xfrm rot="7320404">
              <a:off x="4893" y="2923"/>
              <a:ext cx="627" cy="29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w="9525">
              <a:noFill/>
              <a:round/>
              <a:headEnd/>
              <a:tailEnd/>
            </a:ln>
          </p:spPr>
          <p:txBody>
            <a:bodyPr/>
            <a:lstStyle/>
            <a:p>
              <a:pPr>
                <a:defRPr/>
              </a:pPr>
              <a:endParaRPr lang="en-US"/>
            </a:p>
          </p:txBody>
        </p:sp>
        <p:sp>
          <p:nvSpPr>
            <p:cNvPr id="18" name="Freeform 21"/>
            <p:cNvSpPr>
              <a:spLocks/>
            </p:cNvSpPr>
            <p:nvPr userDrawn="1"/>
          </p:nvSpPr>
          <p:spPr bwMode="auto">
            <a:xfrm rot="7320404">
              <a:off x="5000" y="2913"/>
              <a:ext cx="416" cy="265"/>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pPr>
                <a:defRPr/>
              </a:pPr>
              <a:endParaRPr lang="en-US"/>
            </a:p>
          </p:txBody>
        </p:sp>
        <p:grpSp>
          <p:nvGrpSpPr>
            <p:cNvPr id="19" name="Group 22"/>
            <p:cNvGrpSpPr>
              <a:grpSpLocks/>
            </p:cNvGrpSpPr>
            <p:nvPr userDrawn="1"/>
          </p:nvGrpSpPr>
          <p:grpSpPr bwMode="auto">
            <a:xfrm>
              <a:off x="4986" y="2752"/>
              <a:ext cx="469" cy="667"/>
              <a:chOff x="4986" y="2752"/>
              <a:chExt cx="469" cy="667"/>
            </a:xfrm>
          </p:grpSpPr>
          <p:sp>
            <p:nvSpPr>
              <p:cNvPr id="20" name="Freeform 23"/>
              <p:cNvSpPr>
                <a:spLocks/>
              </p:cNvSpPr>
              <p:nvPr userDrawn="1"/>
            </p:nvSpPr>
            <p:spPr bwMode="auto">
              <a:xfrm rot="7320404">
                <a:off x="4987" y="3190"/>
                <a:ext cx="59" cy="61"/>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pPr>
                  <a:defRPr/>
                </a:pPr>
                <a:endParaRPr lang="en-US"/>
              </a:p>
            </p:txBody>
          </p:sp>
          <p:sp>
            <p:nvSpPr>
              <p:cNvPr id="21" name="Freeform 24"/>
              <p:cNvSpPr>
                <a:spLocks/>
              </p:cNvSpPr>
              <p:nvPr userDrawn="1"/>
            </p:nvSpPr>
            <p:spPr bwMode="auto">
              <a:xfrm rot="7320404">
                <a:off x="4887" y="2930"/>
                <a:ext cx="667" cy="31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pPr>
                  <a:defRPr/>
                </a:pPr>
                <a:endParaRPr lang="en-US"/>
              </a:p>
            </p:txBody>
          </p:sp>
          <p:sp>
            <p:nvSpPr>
              <p:cNvPr id="22" name="Freeform 25"/>
              <p:cNvSpPr>
                <a:spLocks/>
              </p:cNvSpPr>
              <p:nvPr userDrawn="1"/>
            </p:nvSpPr>
            <p:spPr bwMode="auto">
              <a:xfrm rot="7320404">
                <a:off x="5062" y="2997"/>
                <a:ext cx="472" cy="176"/>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pPr>
                  <a:defRPr/>
                </a:pPr>
                <a:endParaRPr lang="en-US"/>
              </a:p>
            </p:txBody>
          </p:sp>
          <p:sp>
            <p:nvSpPr>
              <p:cNvPr id="23" name="Freeform 26"/>
              <p:cNvSpPr>
                <a:spLocks/>
              </p:cNvSpPr>
              <p:nvPr userDrawn="1"/>
            </p:nvSpPr>
            <p:spPr bwMode="auto">
              <a:xfrm rot="7320404">
                <a:off x="5364" y="2873"/>
                <a:ext cx="63" cy="118"/>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pPr>
                  <a:defRPr/>
                </a:pPr>
                <a:endParaRPr lang="en-US"/>
              </a:p>
            </p:txBody>
          </p:sp>
          <p:sp>
            <p:nvSpPr>
              <p:cNvPr id="24" name="Freeform 27"/>
              <p:cNvSpPr>
                <a:spLocks/>
              </p:cNvSpPr>
              <p:nvPr userDrawn="1"/>
            </p:nvSpPr>
            <p:spPr bwMode="auto">
              <a:xfrm rot="7320404">
                <a:off x="5137" y="3000"/>
                <a:ext cx="193" cy="10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pPr>
                  <a:defRPr/>
                </a:pPr>
                <a:endParaRPr lang="en-US"/>
              </a:p>
            </p:txBody>
          </p:sp>
        </p:grpSp>
      </p:grpSp>
      <p:sp>
        <p:nvSpPr>
          <p:cNvPr id="25" name="Freeform 28"/>
          <p:cNvSpPr>
            <a:spLocks/>
          </p:cNvSpPr>
          <p:nvPr/>
        </p:nvSpPr>
        <p:spPr bwMode="auto">
          <a:xfrm>
            <a:off x="901700" y="5054600"/>
            <a:ext cx="6807200" cy="728663"/>
          </a:xfrm>
          <a:custGeom>
            <a:avLst/>
            <a:gdLst>
              <a:gd name="T0" fmla="*/ 0 w 4288"/>
              <a:gd name="T1" fmla="*/ 0 h 459"/>
              <a:gd name="T2" fmla="*/ 816 w 4288"/>
              <a:gd name="T3" fmla="*/ 256 h 459"/>
              <a:gd name="T4" fmla="*/ 1560 w 4288"/>
              <a:gd name="T5" fmla="*/ 144 h 459"/>
              <a:gd name="T6" fmla="*/ 1856 w 4288"/>
              <a:gd name="T7" fmla="*/ 376 h 459"/>
              <a:gd name="T8" fmla="*/ 2344 w 4288"/>
              <a:gd name="T9" fmla="*/ 152 h 459"/>
              <a:gd name="T10" fmla="*/ 3536 w 4288"/>
              <a:gd name="T11" fmla="*/ 456 h 459"/>
              <a:gd name="T12" fmla="*/ 4288 w 4288"/>
              <a:gd name="T13" fmla="*/ 136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p:spPr>
        <p:txBody>
          <a:bodyPr/>
          <a:lstStyle/>
          <a:p>
            <a:pPr>
              <a:defRPr/>
            </a:pPr>
            <a:endParaRPr lang="en-US"/>
          </a:p>
        </p:txBody>
      </p:sp>
      <p:sp>
        <p:nvSpPr>
          <p:cNvPr id="26" name="Freeform 29"/>
          <p:cNvSpPr>
            <a:spLocks/>
          </p:cNvSpPr>
          <p:nvPr/>
        </p:nvSpPr>
        <p:spPr bwMode="auto">
          <a:xfrm>
            <a:off x="4076700" y="1930400"/>
            <a:ext cx="889000" cy="381000"/>
          </a:xfrm>
          <a:custGeom>
            <a:avLst/>
            <a:gdLst>
              <a:gd name="T0" fmla="*/ 0 w 560"/>
              <a:gd name="T1" fmla="*/ 32 h 240"/>
              <a:gd name="T2" fmla="*/ 280 w 560"/>
              <a:gd name="T3" fmla="*/ 144 h 240"/>
              <a:gd name="T4" fmla="*/ 448 w 560"/>
              <a:gd name="T5" fmla="*/ 16 h 240"/>
              <a:gd name="T6" fmla="*/ 560 w 560"/>
              <a:gd name="T7" fmla="*/ 24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p:spPr>
        <p:txBody>
          <a:bodyPr/>
          <a:lstStyle/>
          <a:p>
            <a:pPr>
              <a:defRPr/>
            </a:pPr>
            <a:endParaRPr lang="en-US"/>
          </a:p>
        </p:txBody>
      </p:sp>
      <p:sp>
        <p:nvSpPr>
          <p:cNvPr id="43011"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43012"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59323347-1DD1-4681-A662-979815CD4435}"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1E0ABE56-498E-47A5-9005-8A4BDCF8E753}"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C9270153-3199-41C8-90B6-B5A74BAC2780}"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7571FE87-D5E0-4EBF-B790-B9793F097A51}"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F4373D24-514F-4E01-ABD0-AEF1E30C227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56421D-7484-47A7-9337-4B1C672030B4}"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334D26F7-FAA2-4999-912B-E760E91A1518}"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3495A19F-6EC8-43A0-9631-46E0535FC312}"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DA80E66A-7B6C-4900-8807-7C66794889F9}"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06788E90-F3B8-4A9F-BC0B-F9E93E7CD6CE}"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271082F9-CAFA-4B30-B9FD-20BED1380705}"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963587F3-18E4-42CC-9E72-F170E0F1C31B}"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870700" cy="1600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828800"/>
            <a:ext cx="37719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828800"/>
            <a:ext cx="37719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96383A51-6D8F-4A1B-8A69-B8BFD951EC03}"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a:defRPr/>
              </a:pPr>
              <a:endParaRPr lang="en-US"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en-US"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en-US"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en-US"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en-US"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en-US"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en-US"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en-US"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en-US"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en-US"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en-US"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en-US" sz="2400">
                  <a:latin typeface="Times New Roman" pitchFamily="18" charset="0"/>
                </a:endParaRPr>
              </a:p>
            </p:txBody>
          </p:sp>
        </p:grpSp>
      </p:grpSp>
      <p:sp>
        <p:nvSpPr>
          <p:cNvPr id="77843"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77844"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US"/>
              <a:t>Click to edit Master subtitle style</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n-US"/>
          </a:p>
        </p:txBody>
      </p:sp>
      <p:sp>
        <p:nvSpPr>
          <p:cNvPr id="19" name="Rectangle 17"/>
          <p:cNvSpPr>
            <a:spLocks noGrp="1" noChangeArrowheads="1"/>
          </p:cNvSpPr>
          <p:nvPr>
            <p:ph type="ftr" sz="quarter" idx="11"/>
          </p:nvPr>
        </p:nvSpPr>
        <p:spPr/>
        <p:txBody>
          <a:bodyPr/>
          <a:lstStyle>
            <a:lvl1pPr>
              <a:defRPr/>
            </a:lvl1pPr>
          </a:lstStyle>
          <a:p>
            <a:pPr>
              <a:defRPr/>
            </a:pPr>
            <a:endParaRPr lang="en-US"/>
          </a:p>
        </p:txBody>
      </p:sp>
      <p:sp>
        <p:nvSpPr>
          <p:cNvPr id="20" name="Rectangle 18"/>
          <p:cNvSpPr>
            <a:spLocks noGrp="1" noChangeArrowheads="1"/>
          </p:cNvSpPr>
          <p:nvPr>
            <p:ph type="sldNum" sz="quarter" idx="12"/>
          </p:nvPr>
        </p:nvSpPr>
        <p:spPr/>
        <p:txBody>
          <a:bodyPr/>
          <a:lstStyle>
            <a:lvl1pPr>
              <a:defRPr/>
            </a:lvl1pPr>
          </a:lstStyle>
          <a:p>
            <a:pPr>
              <a:defRPr/>
            </a:pPr>
            <a:fld id="{81FCF292-E83E-491E-87D6-6D4F5160B8B7}"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1E5D6FC3-4329-446D-BCD7-4C7FA7EBC905}"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F767CED2-6D3A-4F5E-ABE4-71118A1BF485}"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4C542D0-0AA7-424D-B3CE-70DCBF442397}"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E5DA15C8-9F33-498B-A1C4-383DC60ED18D}"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ftr" sz="quarter"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90C3A9BE-E69C-4536-A108-2904E3DC27F1}" type="slidenum">
              <a:rPr lang="en-US"/>
              <a:pPr>
                <a:defRPr/>
              </a:pPr>
              <a:t>‹#›</a:t>
            </a:fld>
            <a:endParaRPr lang="en-US"/>
          </a:p>
        </p:txBody>
      </p:sp>
      <p:sp>
        <p:nvSpPr>
          <p:cNvPr id="9"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ftr" sz="quarter"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C7731C4D-AE65-417B-B51C-3AD79C7E6325}" type="slidenum">
              <a:rPr lang="en-US"/>
              <a:pPr>
                <a:defRPr/>
              </a:pPr>
              <a:t>‹#›</a:t>
            </a:fld>
            <a:endParaRPr lang="en-US"/>
          </a:p>
        </p:txBody>
      </p:sp>
      <p:sp>
        <p:nvSpPr>
          <p:cNvPr id="5"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92AD91A9-3083-4FE0-8C33-876D6CAFEF22}" type="slidenum">
              <a:rPr lang="en-US"/>
              <a:pPr>
                <a:defRPr/>
              </a:pPr>
              <a:t>‹#›</a:t>
            </a:fld>
            <a:endParaRPr lang="en-US"/>
          </a:p>
        </p:txBody>
      </p:sp>
      <p:sp>
        <p:nvSpPr>
          <p:cNvPr id="4"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F65F4C76-AE1A-4114-AD39-D80FF60F04B2}"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DB8DD3D8-6B76-404C-AD13-FC5253DF90E7}"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9646573-6CD6-452F-9528-C398C0FF7869}"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0797B299-BC4F-4CEB-8F30-3FBCF23444D5}"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981200"/>
            <a:ext cx="8229600" cy="3886200"/>
          </a:xfrm>
        </p:spPr>
        <p:txBody>
          <a:bodyPr/>
          <a:lstStyle/>
          <a:p>
            <a:pPr lvl="0"/>
            <a:endParaRPr lang="en-US" noProof="0" smtClean="0"/>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84C2EDF9-11A5-4877-A143-6EC585DF3770}"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p:spPr>
          <p:txBody>
            <a:bodyPr wrap="none" anchor="ctr"/>
            <a:lstStyle/>
            <a:p>
              <a:pPr algn="ctr">
                <a:defRPr/>
              </a:pPr>
              <a:endParaRPr lang="en-US"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p:spPr>
          <p:txBody>
            <a:bodyPr wrap="none" anchor="ctr"/>
            <a:lstStyle/>
            <a:p>
              <a:pPr algn="ctr">
                <a:defRPr/>
              </a:pPr>
              <a:endParaRPr lang="en-US"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p:spPr>
          <p:txBody>
            <a:bodyPr wrap="none" anchor="ctr"/>
            <a:lstStyle/>
            <a:p>
              <a:pPr algn="ctr">
                <a:defRPr/>
              </a:pPr>
              <a:endParaRPr lang="en-US"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p:spPr>
          <p:txBody>
            <a:bodyPr wrap="none" anchor="ctr"/>
            <a:lstStyle/>
            <a:p>
              <a:pPr algn="ctr">
                <a:defRPr/>
              </a:pPr>
              <a:endParaRPr lang="en-US"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p:spPr>
          <p:txBody>
            <a:bodyPr wrap="none" anchor="ctr"/>
            <a:lstStyle/>
            <a:p>
              <a:pPr algn="ctr">
                <a:defRPr/>
              </a:pPr>
              <a:endParaRPr lang="en-US"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p:spPr>
          <p:txBody>
            <a:bodyPr wrap="none" anchor="ctr"/>
            <a:lstStyle/>
            <a:p>
              <a:pPr algn="ctr">
                <a:defRPr/>
              </a:pPr>
              <a:endParaRPr lang="en-US" sz="2400">
                <a:latin typeface="Times New Roman" pitchFamily="18" charset="0"/>
              </a:endParaRPr>
            </a:p>
          </p:txBody>
        </p:sp>
      </p:grpSp>
      <p:sp>
        <p:nvSpPr>
          <p:cNvPr id="180236"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180237"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endParaRPr lang="en-US"/>
          </a:p>
        </p:txBody>
      </p:sp>
      <p:sp>
        <p:nvSpPr>
          <p:cNvPr id="12" name="Rectangle 10"/>
          <p:cNvSpPr>
            <a:spLocks noGrp="1" noChangeArrowheads="1"/>
          </p:cNvSpPr>
          <p:nvPr>
            <p:ph type="ftr" sz="quarter" idx="11"/>
          </p:nvPr>
        </p:nvSpPr>
        <p:spPr/>
        <p:txBody>
          <a:bodyPr/>
          <a:lstStyle>
            <a:lvl1pPr>
              <a:defRPr/>
            </a:lvl1pPr>
          </a:lstStyle>
          <a:p>
            <a:pPr>
              <a:defRPr/>
            </a:pPr>
            <a:endParaRPr lang="en-US"/>
          </a:p>
        </p:txBody>
      </p:sp>
      <p:sp>
        <p:nvSpPr>
          <p:cNvPr id="13" name="Rectangle 11"/>
          <p:cNvSpPr>
            <a:spLocks noGrp="1" noChangeArrowheads="1"/>
          </p:cNvSpPr>
          <p:nvPr>
            <p:ph type="sldNum" sz="quarter" idx="12"/>
          </p:nvPr>
        </p:nvSpPr>
        <p:spPr/>
        <p:txBody>
          <a:bodyPr/>
          <a:lstStyle>
            <a:lvl1pPr>
              <a:defRPr/>
            </a:lvl1pPr>
          </a:lstStyle>
          <a:p>
            <a:pPr>
              <a:defRPr/>
            </a:pPr>
            <a:fld id="{801FF95D-9D97-45BA-A196-29935DCC5D0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D878555-0A3D-47E3-8D17-206D8825F813}"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36CDD2DB-B6D8-47FA-ABDB-997C87DEA2EC}"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27F3904D-BF37-4DDF-88E5-C7F3E7AC1270}"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C3A1543A-1EEC-4000-A45E-BE208A76F59F}"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21BD6BD1-1CD2-4C40-9EF6-16B8E48F3B28}"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0275B12C-E06F-4712-9C28-1D3AF7206944}"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96B9E6A4-5FFB-482B-9F7E-13A5BF24C892}"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969EAED2-03D2-43BB-B314-24C13AA17AAC}"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D4B082F0-963F-468A-9F37-69AFEC81DDF4}"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3CEFEE63-7BE8-4177-910D-32AFA397B489}"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EBAD0D5E-90A7-4FD5-A63F-59E3DDD5765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959523-A688-4FE4-977B-493FA19ABFAB}"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EA836489-97C1-49F7-8B31-F6E73410F00A}"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38A6351-634E-41F2-A3A9-369C6CCEACEB}"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0BEA24-DB7B-4F30-ABAA-29A84E7421D8}"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1362B5F-8BFF-448E-92BF-B0745F4337F2}"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556515-3F3A-4B1C-9BF6-1626EB6DDF7D}"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45C5197-9A1F-4885-B396-9E0E97451BC5}"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56D39C3-90E2-4995-BC58-D624B228961A}"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BD6E48D-594A-4A9E-87AA-90F6A79CC0AB}" type="slidenum">
              <a:rPr lang="en-US"/>
              <a:pPr>
                <a:defRPr/>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413CC1-83CB-4F03-AFDA-7B7F8F02E33F}" type="slidenum">
              <a:rPr lang="en-US"/>
              <a:pPr>
                <a:defRPr/>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62D128E-47ED-4058-A832-C41511377B4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7943A4C-D4C1-4D72-A409-114E81340BF9}"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7E4EBE9-2314-4FC2-BB55-C5277F9A3042}" type="slidenum">
              <a:rPr lang="en-US"/>
              <a:pPr>
                <a:defRPr/>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FEFB8DD-07AF-4F76-B625-20B7235A84E7}" type="slidenum">
              <a:rPr lang="en-US"/>
              <a:pPr>
                <a:defRPr/>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3139ED9-DF7D-471D-97AE-76C55D48BFB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01C8F2-33D0-446A-AE93-F896BB6C936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32CF3F-7497-4644-85C8-A04D39C350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AC4AFFE-C81B-4D30-AB73-B29D0FB6E8C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3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p:spPr>
        <p:txBody>
          <a:bodyPr wrap="none" anchor="ctr"/>
          <a:lstStyle/>
          <a:p>
            <a:pPr algn="ctr">
              <a:defRPr/>
            </a:pPr>
            <a:endParaRPr kumimoji="1" lang="en-US" sz="2400">
              <a:latin typeface="Tahoma" pitchFamily="34" charset="0"/>
            </a:endParaRPr>
          </a:p>
        </p:txBody>
      </p:sp>
      <p:sp>
        <p:nvSpPr>
          <p:cNvPr id="20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p:spPr>
        <p:txBody>
          <a:bodyPr wrap="none" anchor="ctr"/>
          <a:lstStyle/>
          <a:p>
            <a:pPr algn="ctr">
              <a:defRPr/>
            </a:pPr>
            <a:endParaRPr kumimoji="1" lang="en-US" sz="2400">
              <a:latin typeface="Tahoma" pitchFamily="34" charset="0"/>
            </a:endParaRPr>
          </a:p>
        </p:txBody>
      </p:sp>
      <p:sp>
        <p:nvSpPr>
          <p:cNvPr id="2052"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p:spPr>
        <p:txBody>
          <a:bodyPr wrap="none" anchor="ctr"/>
          <a:lstStyle/>
          <a:p>
            <a:pPr algn="ctr">
              <a:defRPr/>
            </a:pPr>
            <a:endParaRPr kumimoji="1" lang="en-US" sz="2400">
              <a:latin typeface="Tahoma" pitchFamily="34" charset="0"/>
            </a:endParaRPr>
          </a:p>
        </p:txBody>
      </p:sp>
      <p:sp>
        <p:nvSpPr>
          <p:cNvPr id="20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a:defRPr/>
            </a:pPr>
            <a:endParaRPr kumimoji="1" lang="en-US" sz="2400">
              <a:latin typeface="Tahoma" pitchFamily="34" charset="0"/>
            </a:endParaRPr>
          </a:p>
        </p:txBody>
      </p:sp>
      <p:sp>
        <p:nvSpPr>
          <p:cNvPr id="20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p:spPr>
        <p:txBody>
          <a:bodyPr wrap="none" anchor="ctr"/>
          <a:lstStyle/>
          <a:p>
            <a:pPr algn="ctr">
              <a:defRPr/>
            </a:pPr>
            <a:endParaRPr kumimoji="1" lang="en-US" sz="2400">
              <a:latin typeface="Tahoma" pitchFamily="34" charset="0"/>
            </a:endParaRPr>
          </a:p>
        </p:txBody>
      </p:sp>
      <p:sp>
        <p:nvSpPr>
          <p:cNvPr id="2055"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p:spPr>
        <p:txBody>
          <a:bodyPr wrap="none" anchor="ctr"/>
          <a:lstStyle/>
          <a:p>
            <a:pPr algn="ctr">
              <a:defRPr/>
            </a:pPr>
            <a:endParaRPr kumimoji="1" lang="en-US" sz="2400">
              <a:latin typeface="Tahoma" pitchFamily="34" charset="0"/>
            </a:endParaRPr>
          </a:p>
        </p:txBody>
      </p:sp>
      <p:sp>
        <p:nvSpPr>
          <p:cNvPr id="20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p:spPr>
        <p:txBody>
          <a:bodyPr wrap="none" anchor="ctr"/>
          <a:lstStyle/>
          <a:p>
            <a:pPr algn="ctr">
              <a:defRPr/>
            </a:pPr>
            <a:endParaRPr kumimoji="1" lang="en-US" sz="2400">
              <a:latin typeface="Tahoma" pitchFamily="34" charset="0"/>
            </a:endParaRPr>
          </a:p>
        </p:txBody>
      </p:sp>
      <p:sp>
        <p:nvSpPr>
          <p:cNvPr id="2057"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58"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8923"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pPr>
              <a:defRPr/>
            </a:pPr>
            <a:endParaRPr lang="en-US"/>
          </a:p>
        </p:txBody>
      </p:sp>
      <p:sp>
        <p:nvSpPr>
          <p:cNvPr id="38924"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pPr>
              <a:defRPr/>
            </a:pPr>
            <a:endParaRPr lang="en-US"/>
          </a:p>
        </p:txBody>
      </p:sp>
      <p:sp>
        <p:nvSpPr>
          <p:cNvPr id="38925"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pPr>
              <a:defRPr/>
            </a:pPr>
            <a:fld id="{15F821E0-79C6-41A8-B572-52A52CD5342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90"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 id="2147483944"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Freeform 2"/>
          <p:cNvSpPr>
            <a:spLocks/>
          </p:cNvSpPr>
          <p:nvPr/>
        </p:nvSpPr>
        <p:spPr bwMode="auto">
          <a:xfrm rot="-3172564">
            <a:off x="7777957" y="-15081"/>
            <a:ext cx="1162050" cy="2084387"/>
          </a:xfrm>
          <a:custGeom>
            <a:avLst/>
            <a:gdLst>
              <a:gd name="T0" fmla="*/ 2903 w 2903"/>
              <a:gd name="T1" fmla="*/ 433 h 3686"/>
              <a:gd name="T2" fmla="*/ 2565 w 2903"/>
              <a:gd name="T3" fmla="*/ 80 h 3686"/>
              <a:gd name="T4" fmla="*/ 2241 w 2903"/>
              <a:gd name="T5" fmla="*/ 0 h 3686"/>
              <a:gd name="T6" fmla="*/ 110 w 2903"/>
              <a:gd name="T7" fmla="*/ 2811 h 3686"/>
              <a:gd name="T8" fmla="*/ 110 w 2903"/>
              <a:gd name="T9" fmla="*/ 3228 h 3686"/>
              <a:gd name="T10" fmla="*/ 0 w 2903"/>
              <a:gd name="T11" fmla="*/ 3631 h 3686"/>
              <a:gd name="T12" fmla="*/ 72 w 2903"/>
              <a:gd name="T13" fmla="*/ 3686 h 3686"/>
              <a:gd name="T14" fmla="*/ 441 w 2903"/>
              <a:gd name="T15" fmla="*/ 3355 h 3686"/>
              <a:gd name="T16" fmla="*/ 740 w 2903"/>
              <a:gd name="T17" fmla="*/ 3228 h 3686"/>
              <a:gd name="T18" fmla="*/ 2903 w 2903"/>
              <a:gd name="T19" fmla="*/ 433 h 3686"/>
              <a:gd name="T20" fmla="*/ 2903 w 2903"/>
              <a:gd name="T21" fmla="*/ 433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w="9525">
            <a:noFill/>
            <a:round/>
            <a:headEnd/>
            <a:tailEnd/>
          </a:ln>
        </p:spPr>
        <p:txBody>
          <a:bodyPr/>
          <a:lstStyle/>
          <a:p>
            <a:pPr>
              <a:defRPr/>
            </a:pPr>
            <a:endParaRPr lang="en-US"/>
          </a:p>
        </p:txBody>
      </p:sp>
      <p:sp>
        <p:nvSpPr>
          <p:cNvPr id="3075"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76"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9"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41990"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41991"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704D6F50-A7EA-47CB-B45F-85A5C04E468E}" type="slidenum">
              <a:rPr lang="en-US"/>
              <a:pPr>
                <a:defRPr/>
              </a:pPr>
              <a:t>‹#›</a:t>
            </a:fld>
            <a:endParaRPr lang="en-US"/>
          </a:p>
        </p:txBody>
      </p:sp>
      <p:sp>
        <p:nvSpPr>
          <p:cNvPr id="3080" name="Freeform 8"/>
          <p:cNvSpPr>
            <a:spLocks/>
          </p:cNvSpPr>
          <p:nvPr/>
        </p:nvSpPr>
        <p:spPr bwMode="auto">
          <a:xfrm rot="-3172564">
            <a:off x="7865269" y="24607"/>
            <a:ext cx="1165225" cy="2097087"/>
          </a:xfrm>
          <a:custGeom>
            <a:avLst/>
            <a:gdLst>
              <a:gd name="T0" fmla="*/ 2293 w 2911"/>
              <a:gd name="T1" fmla="*/ 0 h 3703"/>
              <a:gd name="T2" fmla="*/ 130 w 2911"/>
              <a:gd name="T3" fmla="*/ 2835 h 3703"/>
              <a:gd name="T4" fmla="*/ 131 w 2911"/>
              <a:gd name="T5" fmla="*/ 3201 h 3703"/>
              <a:gd name="T6" fmla="*/ 0 w 2911"/>
              <a:gd name="T7" fmla="*/ 3633 h 3703"/>
              <a:gd name="T8" fmla="*/ 50 w 2911"/>
              <a:gd name="T9" fmla="*/ 3703 h 3703"/>
              <a:gd name="T10" fmla="*/ 422 w 2911"/>
              <a:gd name="T11" fmla="*/ 3352 h 3703"/>
              <a:gd name="T12" fmla="*/ 763 w 2911"/>
              <a:gd name="T13" fmla="*/ 3220 h 3703"/>
              <a:gd name="T14" fmla="*/ 2911 w 2911"/>
              <a:gd name="T15" fmla="*/ 428 h 3703"/>
              <a:gd name="T16" fmla="*/ 2589 w 2911"/>
              <a:gd name="T17" fmla="*/ 96 h 3703"/>
              <a:gd name="T18" fmla="*/ 2293 w 2911"/>
              <a:gd name="T19" fmla="*/ 0 h 3703"/>
              <a:gd name="T20" fmla="*/ 2293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w="9525">
            <a:noFill/>
            <a:round/>
            <a:headEnd/>
            <a:tailEnd/>
          </a:ln>
        </p:spPr>
        <p:txBody>
          <a:bodyPr/>
          <a:lstStyle/>
          <a:p>
            <a:pPr>
              <a:defRPr/>
            </a:pPr>
            <a:endParaRPr lang="en-US"/>
          </a:p>
        </p:txBody>
      </p:sp>
      <p:sp>
        <p:nvSpPr>
          <p:cNvPr id="3081" name="Freeform 9"/>
          <p:cNvSpPr>
            <a:spLocks/>
          </p:cNvSpPr>
          <p:nvPr/>
        </p:nvSpPr>
        <p:spPr bwMode="auto">
          <a:xfrm rot="-3172564">
            <a:off x="7831138" y="192088"/>
            <a:ext cx="1025525" cy="1571625"/>
          </a:xfrm>
          <a:custGeom>
            <a:avLst/>
            <a:gdLst>
              <a:gd name="T0" fmla="*/ 0 w 2561"/>
              <a:gd name="T1" fmla="*/ 2485 h 2777"/>
              <a:gd name="T2" fmla="*/ 432 w 2561"/>
              <a:gd name="T3" fmla="*/ 2553 h 2777"/>
              <a:gd name="T4" fmla="*/ 736 w 2561"/>
              <a:gd name="T5" fmla="*/ 2777 h 2777"/>
              <a:gd name="T6" fmla="*/ 2561 w 2561"/>
              <a:gd name="T7" fmla="*/ 399 h 2777"/>
              <a:gd name="T8" fmla="*/ 2118 w 2561"/>
              <a:gd name="T9" fmla="*/ 82 h 2777"/>
              <a:gd name="T10" fmla="*/ 1898 w 2561"/>
              <a:gd name="T11" fmla="*/ 0 h 2777"/>
              <a:gd name="T12" fmla="*/ 0 w 2561"/>
              <a:gd name="T13" fmla="*/ 2485 h 2777"/>
              <a:gd name="T14" fmla="*/ 0 w 2561"/>
              <a:gd name="T15" fmla="*/ 2485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w="9525">
            <a:noFill/>
            <a:round/>
            <a:headEnd/>
            <a:tailEnd/>
          </a:ln>
        </p:spPr>
        <p:txBody>
          <a:bodyPr/>
          <a:lstStyle/>
          <a:p>
            <a:pPr>
              <a:defRPr/>
            </a:pPr>
            <a:endParaRPr lang="en-US"/>
          </a:p>
        </p:txBody>
      </p:sp>
      <p:grpSp>
        <p:nvGrpSpPr>
          <p:cNvPr id="3082" name="Group 10"/>
          <p:cNvGrpSpPr>
            <a:grpSpLocks/>
          </p:cNvGrpSpPr>
          <p:nvPr/>
        </p:nvGrpSpPr>
        <p:grpSpPr bwMode="auto">
          <a:xfrm>
            <a:off x="7938" y="5540375"/>
            <a:ext cx="1784350" cy="1246188"/>
            <a:chOff x="5" y="3490"/>
            <a:chExt cx="1124" cy="785"/>
          </a:xfrm>
        </p:grpSpPr>
        <p:sp>
          <p:nvSpPr>
            <p:cNvPr id="3099" name="Freeform 11"/>
            <p:cNvSpPr>
              <a:spLocks/>
            </p:cNvSpPr>
            <p:nvPr userDrawn="1"/>
          </p:nvSpPr>
          <p:spPr bwMode="auto">
            <a:xfrm>
              <a:off x="24" y="3505"/>
              <a:ext cx="1089" cy="649"/>
            </a:xfrm>
            <a:custGeom>
              <a:avLst/>
              <a:gdLst>
                <a:gd name="T0" fmla="*/ 1587 w 2177"/>
                <a:gd name="T1" fmla="*/ 1260 h 1298"/>
                <a:gd name="T2" fmla="*/ 1420 w 2177"/>
                <a:gd name="T3" fmla="*/ 1106 h 1298"/>
                <a:gd name="T4" fmla="*/ 1331 w 2177"/>
                <a:gd name="T5" fmla="*/ 477 h 1298"/>
                <a:gd name="T6" fmla="*/ 2139 w 2177"/>
                <a:gd name="T7" fmla="*/ 330 h 1298"/>
                <a:gd name="T8" fmla="*/ 2177 w 2177"/>
                <a:gd name="T9" fmla="*/ 203 h 1298"/>
                <a:gd name="T10" fmla="*/ 2099 w 2177"/>
                <a:gd name="T11" fmla="*/ 100 h 1298"/>
                <a:gd name="T12" fmla="*/ 1276 w 2177"/>
                <a:gd name="T13" fmla="*/ 211 h 1298"/>
                <a:gd name="T14" fmla="*/ 1219 w 2177"/>
                <a:gd name="T15" fmla="*/ 32 h 1298"/>
                <a:gd name="T16" fmla="*/ 1085 w 2177"/>
                <a:gd name="T17" fmla="*/ 0 h 1298"/>
                <a:gd name="T18" fmla="*/ 958 w 2177"/>
                <a:gd name="T19" fmla="*/ 28 h 1298"/>
                <a:gd name="T20" fmla="*/ 888 w 2177"/>
                <a:gd name="T21" fmla="*/ 106 h 1298"/>
                <a:gd name="T22" fmla="*/ 937 w 2177"/>
                <a:gd name="T23" fmla="*/ 285 h 1298"/>
                <a:gd name="T24" fmla="*/ 660 w 2177"/>
                <a:gd name="T25" fmla="*/ 441 h 1298"/>
                <a:gd name="T26" fmla="*/ 983 w 2177"/>
                <a:gd name="T27" fmla="*/ 473 h 1298"/>
                <a:gd name="T28" fmla="*/ 1112 w 2177"/>
                <a:gd name="T29" fmla="*/ 889 h 1298"/>
                <a:gd name="T30" fmla="*/ 141 w 2177"/>
                <a:gd name="T31" fmla="*/ 469 h 1298"/>
                <a:gd name="T32" fmla="*/ 46 w 2177"/>
                <a:gd name="T33" fmla="*/ 509 h 1298"/>
                <a:gd name="T34" fmla="*/ 0 w 2177"/>
                <a:gd name="T35" fmla="*/ 636 h 1298"/>
                <a:gd name="T36" fmla="*/ 55 w 2177"/>
                <a:gd name="T37" fmla="*/ 779 h 1298"/>
                <a:gd name="T38" fmla="*/ 1139 w 2177"/>
                <a:gd name="T39" fmla="*/ 1288 h 1298"/>
                <a:gd name="T40" fmla="*/ 1378 w 2177"/>
                <a:gd name="T41" fmla="*/ 1256 h 1298"/>
                <a:gd name="T42" fmla="*/ 1570 w 2177"/>
                <a:gd name="T43" fmla="*/ 1298 h 1298"/>
                <a:gd name="T44" fmla="*/ 1587 w 2177"/>
                <a:gd name="T45" fmla="*/ 1260 h 1298"/>
                <a:gd name="T46" fmla="*/ 1587 w 2177"/>
                <a:gd name="T47" fmla="*/ 1260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w="9525">
              <a:noFill/>
              <a:round/>
              <a:headEnd/>
              <a:tailEnd/>
            </a:ln>
          </p:spPr>
          <p:txBody>
            <a:bodyPr/>
            <a:lstStyle/>
            <a:p>
              <a:pPr>
                <a:defRPr/>
              </a:pPr>
              <a:endParaRPr lang="en-US"/>
            </a:p>
          </p:txBody>
        </p:sp>
        <p:sp>
          <p:nvSpPr>
            <p:cNvPr id="3100" name="Freeform 12"/>
            <p:cNvSpPr>
              <a:spLocks/>
            </p:cNvSpPr>
            <p:nvPr userDrawn="1"/>
          </p:nvSpPr>
          <p:spPr bwMode="auto">
            <a:xfrm>
              <a:off x="1022" y="3582"/>
              <a:ext cx="71" cy="129"/>
            </a:xfrm>
            <a:custGeom>
              <a:avLst/>
              <a:gdLst>
                <a:gd name="T0" fmla="*/ 0 w 143"/>
                <a:gd name="T1" fmla="*/ 7 h 258"/>
                <a:gd name="T2" fmla="*/ 120 w 143"/>
                <a:gd name="T3" fmla="*/ 0 h 258"/>
                <a:gd name="T4" fmla="*/ 143 w 143"/>
                <a:gd name="T5" fmla="*/ 233 h 258"/>
                <a:gd name="T6" fmla="*/ 8 w 143"/>
                <a:gd name="T7" fmla="*/ 258 h 258"/>
                <a:gd name="T8" fmla="*/ 0 w 143"/>
                <a:gd name="T9" fmla="*/ 7 h 258"/>
                <a:gd name="T10" fmla="*/ 0 w 143"/>
                <a:gd name="T11" fmla="*/ 7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w="9525">
              <a:noFill/>
              <a:round/>
              <a:headEnd/>
              <a:tailEnd/>
            </a:ln>
          </p:spPr>
          <p:txBody>
            <a:bodyPr/>
            <a:lstStyle/>
            <a:p>
              <a:pPr>
                <a:defRPr/>
              </a:pPr>
              <a:endParaRPr lang="en-US"/>
            </a:p>
          </p:txBody>
        </p:sp>
        <p:sp>
          <p:nvSpPr>
            <p:cNvPr id="3101" name="Freeform 13"/>
            <p:cNvSpPr>
              <a:spLocks/>
            </p:cNvSpPr>
            <p:nvPr userDrawn="1"/>
          </p:nvSpPr>
          <p:spPr bwMode="auto">
            <a:xfrm>
              <a:off x="20" y="3774"/>
              <a:ext cx="792" cy="41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pPr>
                <a:defRPr/>
              </a:pPr>
              <a:endParaRPr lang="en-US"/>
            </a:p>
          </p:txBody>
        </p:sp>
        <p:sp>
          <p:nvSpPr>
            <p:cNvPr id="3102" name="Freeform 14"/>
            <p:cNvSpPr>
              <a:spLocks/>
            </p:cNvSpPr>
            <p:nvPr userDrawn="1"/>
          </p:nvSpPr>
          <p:spPr bwMode="auto">
            <a:xfrm>
              <a:off x="129" y="3808"/>
              <a:ext cx="525" cy="374"/>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pPr>
                <a:defRPr/>
              </a:pPr>
              <a:endParaRPr lang="en-US"/>
            </a:p>
          </p:txBody>
        </p:sp>
        <p:sp>
          <p:nvSpPr>
            <p:cNvPr id="3103" name="Freeform 15"/>
            <p:cNvSpPr>
              <a:spLocks/>
            </p:cNvSpPr>
            <p:nvPr userDrawn="1"/>
          </p:nvSpPr>
          <p:spPr bwMode="auto">
            <a:xfrm>
              <a:off x="485" y="3532"/>
              <a:ext cx="135" cy="121"/>
            </a:xfrm>
            <a:custGeom>
              <a:avLst/>
              <a:gdLst>
                <a:gd name="T0" fmla="*/ 0 w 272"/>
                <a:gd name="T1" fmla="*/ 28 h 241"/>
                <a:gd name="T2" fmla="*/ 160 w 272"/>
                <a:gd name="T3" fmla="*/ 0 h 241"/>
                <a:gd name="T4" fmla="*/ 251 w 272"/>
                <a:gd name="T5" fmla="*/ 36 h 241"/>
                <a:gd name="T6" fmla="*/ 272 w 272"/>
                <a:gd name="T7" fmla="*/ 139 h 241"/>
                <a:gd name="T8" fmla="*/ 164 w 272"/>
                <a:gd name="T9" fmla="*/ 146 h 241"/>
                <a:gd name="T10" fmla="*/ 32 w 272"/>
                <a:gd name="T11" fmla="*/ 241 h 241"/>
                <a:gd name="T12" fmla="*/ 0 w 272"/>
                <a:gd name="T13" fmla="*/ 28 h 241"/>
                <a:gd name="T14" fmla="*/ 0 w 272"/>
                <a:gd name="T15" fmla="*/ 28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w="9525">
              <a:noFill/>
              <a:round/>
              <a:headEnd/>
              <a:tailEnd/>
            </a:ln>
          </p:spPr>
          <p:txBody>
            <a:bodyPr/>
            <a:lstStyle/>
            <a:p>
              <a:pPr>
                <a:defRPr/>
              </a:pPr>
              <a:endParaRPr lang="en-US"/>
            </a:p>
          </p:txBody>
        </p:sp>
        <p:sp>
          <p:nvSpPr>
            <p:cNvPr id="3104" name="Freeform 16"/>
            <p:cNvSpPr>
              <a:spLocks/>
            </p:cNvSpPr>
            <p:nvPr userDrawn="1"/>
          </p:nvSpPr>
          <p:spPr bwMode="auto">
            <a:xfrm>
              <a:off x="641" y="4163"/>
              <a:ext cx="76" cy="112"/>
            </a:xfrm>
            <a:custGeom>
              <a:avLst/>
              <a:gdLst>
                <a:gd name="T0" fmla="*/ 152 w 152"/>
                <a:gd name="T1" fmla="*/ 4 h 224"/>
                <a:gd name="T2" fmla="*/ 152 w 152"/>
                <a:gd name="T3" fmla="*/ 224 h 224"/>
                <a:gd name="T4" fmla="*/ 0 w 152"/>
                <a:gd name="T5" fmla="*/ 8 h 224"/>
                <a:gd name="T6" fmla="*/ 72 w 152"/>
                <a:gd name="T7" fmla="*/ 0 h 224"/>
                <a:gd name="T8" fmla="*/ 152 w 152"/>
                <a:gd name="T9" fmla="*/ 4 h 224"/>
                <a:gd name="T10" fmla="*/ 152 w 152"/>
                <a:gd name="T11" fmla="*/ 4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w="9525">
              <a:noFill/>
              <a:round/>
              <a:headEnd/>
              <a:tailEnd/>
            </a:ln>
          </p:spPr>
          <p:txBody>
            <a:bodyPr/>
            <a:lstStyle/>
            <a:p>
              <a:pPr>
                <a:defRPr/>
              </a:pPr>
              <a:endParaRPr lang="en-US"/>
            </a:p>
          </p:txBody>
        </p:sp>
        <p:sp>
          <p:nvSpPr>
            <p:cNvPr id="3105" name="Freeform 17"/>
            <p:cNvSpPr>
              <a:spLocks/>
            </p:cNvSpPr>
            <p:nvPr userDrawn="1"/>
          </p:nvSpPr>
          <p:spPr bwMode="auto">
            <a:xfrm>
              <a:off x="504" y="3607"/>
              <a:ext cx="193" cy="383"/>
            </a:xfrm>
            <a:custGeom>
              <a:avLst/>
              <a:gdLst>
                <a:gd name="T0" fmla="*/ 0 w 386"/>
                <a:gd name="T1" fmla="*/ 80 h 764"/>
                <a:gd name="T2" fmla="*/ 87 w 386"/>
                <a:gd name="T3" fmla="*/ 0 h 764"/>
                <a:gd name="T4" fmla="*/ 232 w 386"/>
                <a:gd name="T5" fmla="*/ 6 h 764"/>
                <a:gd name="T6" fmla="*/ 386 w 386"/>
                <a:gd name="T7" fmla="*/ 764 h 764"/>
                <a:gd name="T8" fmla="*/ 279 w 386"/>
                <a:gd name="T9" fmla="*/ 720 h 764"/>
                <a:gd name="T10" fmla="*/ 152 w 386"/>
                <a:gd name="T11" fmla="*/ 677 h 764"/>
                <a:gd name="T12" fmla="*/ 0 w 386"/>
                <a:gd name="T13" fmla="*/ 80 h 764"/>
                <a:gd name="T14" fmla="*/ 0 w 386"/>
                <a:gd name="T15" fmla="*/ 80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w="9525">
              <a:noFill/>
              <a:round/>
              <a:headEnd/>
              <a:tailEnd/>
            </a:ln>
          </p:spPr>
          <p:txBody>
            <a:bodyPr/>
            <a:lstStyle/>
            <a:p>
              <a:pPr>
                <a:defRPr/>
              </a:pPr>
              <a:endParaRPr lang="en-US"/>
            </a:p>
          </p:txBody>
        </p:sp>
        <p:sp>
          <p:nvSpPr>
            <p:cNvPr id="3106" name="Freeform 18"/>
            <p:cNvSpPr>
              <a:spLocks/>
            </p:cNvSpPr>
            <p:nvPr userDrawn="1"/>
          </p:nvSpPr>
          <p:spPr bwMode="auto">
            <a:xfrm>
              <a:off x="668" y="3590"/>
              <a:ext cx="364" cy="174"/>
            </a:xfrm>
            <a:custGeom>
              <a:avLst/>
              <a:gdLst>
                <a:gd name="T0" fmla="*/ 692 w 728"/>
                <a:gd name="T1" fmla="*/ 0 h 348"/>
                <a:gd name="T2" fmla="*/ 0 w 728"/>
                <a:gd name="T3" fmla="*/ 106 h 348"/>
                <a:gd name="T4" fmla="*/ 28 w 728"/>
                <a:gd name="T5" fmla="*/ 348 h 348"/>
                <a:gd name="T6" fmla="*/ 715 w 728"/>
                <a:gd name="T7" fmla="*/ 237 h 348"/>
                <a:gd name="T8" fmla="*/ 728 w 728"/>
                <a:gd name="T9" fmla="*/ 43 h 348"/>
                <a:gd name="T10" fmla="*/ 692 w 728"/>
                <a:gd name="T11" fmla="*/ 0 h 348"/>
                <a:gd name="T12" fmla="*/ 692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w="9525">
              <a:noFill/>
              <a:round/>
              <a:headEnd/>
              <a:tailEnd/>
            </a:ln>
          </p:spPr>
          <p:txBody>
            <a:bodyPr/>
            <a:lstStyle/>
            <a:p>
              <a:pPr>
                <a:defRPr/>
              </a:pPr>
              <a:endParaRPr lang="en-US"/>
            </a:p>
          </p:txBody>
        </p:sp>
        <p:sp>
          <p:nvSpPr>
            <p:cNvPr id="3107" name="Freeform 19"/>
            <p:cNvSpPr>
              <a:spLocks/>
            </p:cNvSpPr>
            <p:nvPr userDrawn="1"/>
          </p:nvSpPr>
          <p:spPr bwMode="auto">
            <a:xfrm>
              <a:off x="347" y="3693"/>
              <a:ext cx="156" cy="67"/>
            </a:xfrm>
            <a:custGeom>
              <a:avLst/>
              <a:gdLst>
                <a:gd name="T0" fmla="*/ 272 w 312"/>
                <a:gd name="T1" fmla="*/ 0 h 135"/>
                <a:gd name="T2" fmla="*/ 0 w 312"/>
                <a:gd name="T3" fmla="*/ 78 h 135"/>
                <a:gd name="T4" fmla="*/ 312 w 312"/>
                <a:gd name="T5" fmla="*/ 135 h 135"/>
                <a:gd name="T6" fmla="*/ 272 w 312"/>
                <a:gd name="T7" fmla="*/ 0 h 135"/>
                <a:gd name="T8" fmla="*/ 272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w="9525">
              <a:noFill/>
              <a:round/>
              <a:headEnd/>
              <a:tailEnd/>
            </a:ln>
          </p:spPr>
          <p:txBody>
            <a:bodyPr/>
            <a:lstStyle/>
            <a:p>
              <a:pPr>
                <a:defRPr/>
              </a:pPr>
              <a:endParaRPr lang="en-US"/>
            </a:p>
          </p:txBody>
        </p:sp>
        <p:grpSp>
          <p:nvGrpSpPr>
            <p:cNvPr id="3108" name="Group 20"/>
            <p:cNvGrpSpPr>
              <a:grpSpLocks/>
            </p:cNvGrpSpPr>
            <p:nvPr userDrawn="1"/>
          </p:nvGrpSpPr>
          <p:grpSpPr bwMode="auto">
            <a:xfrm>
              <a:off x="5" y="3490"/>
              <a:ext cx="1124" cy="780"/>
              <a:chOff x="5" y="3490"/>
              <a:chExt cx="1124" cy="780"/>
            </a:xfrm>
          </p:grpSpPr>
          <p:grpSp>
            <p:nvGrpSpPr>
              <p:cNvPr id="3109" name="Group 21"/>
              <p:cNvGrpSpPr>
                <a:grpSpLocks/>
              </p:cNvGrpSpPr>
              <p:nvPr userDrawn="1"/>
            </p:nvGrpSpPr>
            <p:grpSpPr bwMode="auto">
              <a:xfrm>
                <a:off x="499" y="3562"/>
                <a:ext cx="548" cy="708"/>
                <a:chOff x="499" y="3562"/>
                <a:chExt cx="548" cy="708"/>
              </a:xfrm>
            </p:grpSpPr>
            <p:sp>
              <p:nvSpPr>
                <p:cNvPr id="3122" name="Freeform 22"/>
                <p:cNvSpPr>
                  <a:spLocks/>
                </p:cNvSpPr>
                <p:nvPr userDrawn="1"/>
              </p:nvSpPr>
              <p:spPr bwMode="auto">
                <a:xfrm>
                  <a:off x="499" y="3587"/>
                  <a:ext cx="157" cy="87"/>
                </a:xfrm>
                <a:custGeom>
                  <a:avLst/>
                  <a:gdLst>
                    <a:gd name="T0" fmla="*/ 0 w 313"/>
                    <a:gd name="T1" fmla="*/ 107 h 175"/>
                    <a:gd name="T2" fmla="*/ 114 w 313"/>
                    <a:gd name="T3" fmla="*/ 10 h 175"/>
                    <a:gd name="T4" fmla="*/ 213 w 313"/>
                    <a:gd name="T5" fmla="*/ 0 h 175"/>
                    <a:gd name="T6" fmla="*/ 292 w 313"/>
                    <a:gd name="T7" fmla="*/ 27 h 175"/>
                    <a:gd name="T8" fmla="*/ 313 w 313"/>
                    <a:gd name="T9" fmla="*/ 91 h 175"/>
                    <a:gd name="T10" fmla="*/ 167 w 313"/>
                    <a:gd name="T11" fmla="*/ 67 h 175"/>
                    <a:gd name="T12" fmla="*/ 74 w 313"/>
                    <a:gd name="T13" fmla="*/ 101 h 175"/>
                    <a:gd name="T14" fmla="*/ 13 w 313"/>
                    <a:gd name="T15" fmla="*/ 175 h 175"/>
                    <a:gd name="T16" fmla="*/ 0 w 313"/>
                    <a:gd name="T17" fmla="*/ 107 h 175"/>
                    <a:gd name="T18" fmla="*/ 0 w 313"/>
                    <a:gd name="T19" fmla="*/ 107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w="9525">
                  <a:noFill/>
                  <a:round/>
                  <a:headEnd/>
                  <a:tailEnd/>
                </a:ln>
              </p:spPr>
              <p:txBody>
                <a:bodyPr/>
                <a:lstStyle/>
                <a:p>
                  <a:pPr>
                    <a:defRPr/>
                  </a:pPr>
                  <a:endParaRPr lang="en-US"/>
                </a:p>
              </p:txBody>
            </p:sp>
            <p:sp>
              <p:nvSpPr>
                <p:cNvPr id="3123" name="Freeform 23"/>
                <p:cNvSpPr>
                  <a:spLocks/>
                </p:cNvSpPr>
                <p:nvPr userDrawn="1"/>
              </p:nvSpPr>
              <p:spPr bwMode="auto">
                <a:xfrm>
                  <a:off x="636" y="4137"/>
                  <a:ext cx="115" cy="133"/>
                </a:xfrm>
                <a:custGeom>
                  <a:avLst/>
                  <a:gdLst>
                    <a:gd name="T0" fmla="*/ 0 w 230"/>
                    <a:gd name="T1" fmla="*/ 40 h 266"/>
                    <a:gd name="T2" fmla="*/ 160 w 230"/>
                    <a:gd name="T3" fmla="*/ 266 h 266"/>
                    <a:gd name="T4" fmla="*/ 230 w 230"/>
                    <a:gd name="T5" fmla="*/ 251 h 266"/>
                    <a:gd name="T6" fmla="*/ 223 w 230"/>
                    <a:gd name="T7" fmla="*/ 17 h 266"/>
                    <a:gd name="T8" fmla="*/ 166 w 230"/>
                    <a:gd name="T9" fmla="*/ 0 h 266"/>
                    <a:gd name="T10" fmla="*/ 179 w 230"/>
                    <a:gd name="T11" fmla="*/ 197 h 266"/>
                    <a:gd name="T12" fmla="*/ 71 w 230"/>
                    <a:gd name="T13" fmla="*/ 4 h 266"/>
                    <a:gd name="T14" fmla="*/ 0 w 230"/>
                    <a:gd name="T15" fmla="*/ 40 h 266"/>
                    <a:gd name="T16" fmla="*/ 0 w 230"/>
                    <a:gd name="T17" fmla="*/ 40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w="9525">
                  <a:noFill/>
                  <a:round/>
                  <a:headEnd/>
                  <a:tailEnd/>
                </a:ln>
              </p:spPr>
              <p:txBody>
                <a:bodyPr/>
                <a:lstStyle/>
                <a:p>
                  <a:pPr>
                    <a:defRPr/>
                  </a:pPr>
                  <a:endParaRPr lang="en-US"/>
                </a:p>
              </p:txBody>
            </p:sp>
            <p:sp>
              <p:nvSpPr>
                <p:cNvPr id="3124" name="Freeform 24"/>
                <p:cNvSpPr>
                  <a:spLocks/>
                </p:cNvSpPr>
                <p:nvPr userDrawn="1"/>
              </p:nvSpPr>
              <p:spPr bwMode="auto">
                <a:xfrm>
                  <a:off x="1004" y="3562"/>
                  <a:ext cx="43" cy="117"/>
                </a:xfrm>
                <a:custGeom>
                  <a:avLst/>
                  <a:gdLst>
                    <a:gd name="T0" fmla="*/ 0 w 87"/>
                    <a:gd name="T1" fmla="*/ 19 h 234"/>
                    <a:gd name="T2" fmla="*/ 36 w 87"/>
                    <a:gd name="T3" fmla="*/ 93 h 234"/>
                    <a:gd name="T4" fmla="*/ 44 w 87"/>
                    <a:gd name="T5" fmla="*/ 154 h 234"/>
                    <a:gd name="T6" fmla="*/ 27 w 87"/>
                    <a:gd name="T7" fmla="*/ 234 h 234"/>
                    <a:gd name="T8" fmla="*/ 80 w 87"/>
                    <a:gd name="T9" fmla="*/ 220 h 234"/>
                    <a:gd name="T10" fmla="*/ 87 w 87"/>
                    <a:gd name="T11" fmla="*/ 116 h 234"/>
                    <a:gd name="T12" fmla="*/ 46 w 87"/>
                    <a:gd name="T13" fmla="*/ 0 h 234"/>
                    <a:gd name="T14" fmla="*/ 0 w 87"/>
                    <a:gd name="T15" fmla="*/ 19 h 234"/>
                    <a:gd name="T16" fmla="*/ 0 w 87"/>
                    <a:gd name="T17" fmla="*/ 19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w="9525">
                  <a:noFill/>
                  <a:round/>
                  <a:headEnd/>
                  <a:tailEnd/>
                </a:ln>
              </p:spPr>
              <p:txBody>
                <a:bodyPr/>
                <a:lstStyle/>
                <a:p>
                  <a:pPr>
                    <a:defRPr/>
                  </a:pPr>
                  <a:endParaRPr lang="en-US"/>
                </a:p>
              </p:txBody>
            </p:sp>
          </p:grpSp>
          <p:sp>
            <p:nvSpPr>
              <p:cNvPr id="3110" name="Freeform 25"/>
              <p:cNvSpPr>
                <a:spLocks/>
              </p:cNvSpPr>
              <p:nvPr userDrawn="1"/>
            </p:nvSpPr>
            <p:spPr bwMode="auto">
              <a:xfrm>
                <a:off x="76" y="3732"/>
                <a:ext cx="595" cy="250"/>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pPr>
                  <a:defRPr/>
                </a:pPr>
                <a:endParaRPr lang="en-US"/>
              </a:p>
            </p:txBody>
          </p:sp>
          <p:sp>
            <p:nvSpPr>
              <p:cNvPr id="3111" name="Freeform 26"/>
              <p:cNvSpPr>
                <a:spLocks/>
              </p:cNvSpPr>
              <p:nvPr userDrawn="1"/>
            </p:nvSpPr>
            <p:spPr bwMode="auto">
              <a:xfrm>
                <a:off x="260" y="3886"/>
                <a:ext cx="244" cy="148"/>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pPr>
                  <a:defRPr/>
                </a:pPr>
                <a:endParaRPr lang="en-US"/>
              </a:p>
            </p:txBody>
          </p:sp>
          <p:sp>
            <p:nvSpPr>
              <p:cNvPr id="3112" name="Freeform 27"/>
              <p:cNvSpPr>
                <a:spLocks/>
              </p:cNvSpPr>
              <p:nvPr userDrawn="1"/>
            </p:nvSpPr>
            <p:spPr bwMode="auto">
              <a:xfrm>
                <a:off x="565" y="3680"/>
                <a:ext cx="107" cy="238"/>
              </a:xfrm>
              <a:custGeom>
                <a:avLst/>
                <a:gdLst>
                  <a:gd name="T0" fmla="*/ 24 w 213"/>
                  <a:gd name="T1" fmla="*/ 0 h 478"/>
                  <a:gd name="T2" fmla="*/ 91 w 213"/>
                  <a:gd name="T3" fmla="*/ 25 h 478"/>
                  <a:gd name="T4" fmla="*/ 80 w 213"/>
                  <a:gd name="T5" fmla="*/ 192 h 478"/>
                  <a:gd name="T6" fmla="*/ 106 w 213"/>
                  <a:gd name="T7" fmla="*/ 327 h 478"/>
                  <a:gd name="T8" fmla="*/ 213 w 213"/>
                  <a:gd name="T9" fmla="*/ 451 h 478"/>
                  <a:gd name="T10" fmla="*/ 97 w 213"/>
                  <a:gd name="T11" fmla="*/ 478 h 478"/>
                  <a:gd name="T12" fmla="*/ 30 w 213"/>
                  <a:gd name="T13" fmla="*/ 344 h 478"/>
                  <a:gd name="T14" fmla="*/ 0 w 213"/>
                  <a:gd name="T15" fmla="*/ 57 h 478"/>
                  <a:gd name="T16" fmla="*/ 24 w 213"/>
                  <a:gd name="T17" fmla="*/ 0 h 478"/>
                  <a:gd name="T18" fmla="*/ 24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w="9525">
                <a:noFill/>
                <a:round/>
                <a:headEnd/>
                <a:tailEnd/>
              </a:ln>
            </p:spPr>
            <p:txBody>
              <a:bodyPr/>
              <a:lstStyle/>
              <a:p>
                <a:pPr>
                  <a:defRPr/>
                </a:pPr>
                <a:endParaRPr lang="en-US"/>
              </a:p>
            </p:txBody>
          </p:sp>
          <p:grpSp>
            <p:nvGrpSpPr>
              <p:cNvPr id="3113" name="Group 28"/>
              <p:cNvGrpSpPr>
                <a:grpSpLocks/>
              </p:cNvGrpSpPr>
              <p:nvPr userDrawn="1"/>
            </p:nvGrpSpPr>
            <p:grpSpPr bwMode="auto">
              <a:xfrm>
                <a:off x="5" y="3490"/>
                <a:ext cx="1124" cy="678"/>
                <a:chOff x="5" y="3490"/>
                <a:chExt cx="1124" cy="678"/>
              </a:xfrm>
            </p:grpSpPr>
            <p:sp>
              <p:nvSpPr>
                <p:cNvPr id="3114" name="Freeform 29"/>
                <p:cNvSpPr>
                  <a:spLocks/>
                </p:cNvSpPr>
                <p:nvPr userDrawn="1"/>
              </p:nvSpPr>
              <p:spPr bwMode="auto">
                <a:xfrm>
                  <a:off x="669" y="4048"/>
                  <a:ext cx="75" cy="87"/>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pPr>
                    <a:defRPr/>
                  </a:pPr>
                  <a:endParaRPr lang="en-US"/>
                </a:p>
              </p:txBody>
            </p:sp>
            <p:sp>
              <p:nvSpPr>
                <p:cNvPr id="3115" name="Freeform 30"/>
                <p:cNvSpPr>
                  <a:spLocks/>
                </p:cNvSpPr>
                <p:nvPr userDrawn="1"/>
              </p:nvSpPr>
              <p:spPr bwMode="auto">
                <a:xfrm>
                  <a:off x="5" y="3728"/>
                  <a:ext cx="842" cy="440"/>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pPr>
                    <a:defRPr/>
                  </a:pPr>
                  <a:endParaRPr lang="en-US"/>
                </a:p>
              </p:txBody>
            </p:sp>
            <p:sp>
              <p:nvSpPr>
                <p:cNvPr id="3116" name="Freeform 31"/>
                <p:cNvSpPr>
                  <a:spLocks/>
                </p:cNvSpPr>
                <p:nvPr userDrawn="1"/>
              </p:nvSpPr>
              <p:spPr bwMode="auto">
                <a:xfrm>
                  <a:off x="106" y="3770"/>
                  <a:ext cx="80" cy="167"/>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pPr>
                    <a:defRPr/>
                  </a:pPr>
                  <a:endParaRPr lang="en-US"/>
                </a:p>
              </p:txBody>
            </p:sp>
            <p:sp>
              <p:nvSpPr>
                <p:cNvPr id="3117" name="Freeform 32"/>
                <p:cNvSpPr>
                  <a:spLocks/>
                </p:cNvSpPr>
                <p:nvPr userDrawn="1"/>
              </p:nvSpPr>
              <p:spPr bwMode="auto">
                <a:xfrm>
                  <a:off x="449" y="3490"/>
                  <a:ext cx="322" cy="594"/>
                </a:xfrm>
                <a:custGeom>
                  <a:avLst/>
                  <a:gdLst>
                    <a:gd name="T0" fmla="*/ 218 w 642"/>
                    <a:gd name="T1" fmla="*/ 896 h 1188"/>
                    <a:gd name="T2" fmla="*/ 0 w 642"/>
                    <a:gd name="T3" fmla="*/ 124 h 1188"/>
                    <a:gd name="T4" fmla="*/ 81 w 642"/>
                    <a:gd name="T5" fmla="*/ 38 h 1188"/>
                    <a:gd name="T6" fmla="*/ 258 w 642"/>
                    <a:gd name="T7" fmla="*/ 0 h 1188"/>
                    <a:gd name="T8" fmla="*/ 399 w 642"/>
                    <a:gd name="T9" fmla="*/ 57 h 1188"/>
                    <a:gd name="T10" fmla="*/ 642 w 642"/>
                    <a:gd name="T11" fmla="*/ 1188 h 1188"/>
                    <a:gd name="T12" fmla="*/ 555 w 642"/>
                    <a:gd name="T13" fmla="*/ 1091 h 1188"/>
                    <a:gd name="T14" fmla="*/ 355 w 642"/>
                    <a:gd name="T15" fmla="*/ 97 h 1188"/>
                    <a:gd name="T16" fmla="*/ 226 w 642"/>
                    <a:gd name="T17" fmla="*/ 61 h 1188"/>
                    <a:gd name="T18" fmla="*/ 119 w 642"/>
                    <a:gd name="T19" fmla="*/ 74 h 1188"/>
                    <a:gd name="T20" fmla="*/ 76 w 642"/>
                    <a:gd name="T21" fmla="*/ 141 h 1188"/>
                    <a:gd name="T22" fmla="*/ 306 w 642"/>
                    <a:gd name="T23" fmla="*/ 924 h 1188"/>
                    <a:gd name="T24" fmla="*/ 218 w 642"/>
                    <a:gd name="T25" fmla="*/ 896 h 1188"/>
                    <a:gd name="T26" fmla="*/ 218 w 642"/>
                    <a:gd name="T27" fmla="*/ 896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w="9525">
                  <a:noFill/>
                  <a:round/>
                  <a:headEnd/>
                  <a:tailEnd/>
                </a:ln>
              </p:spPr>
              <p:txBody>
                <a:bodyPr/>
                <a:lstStyle/>
                <a:p>
                  <a:pPr>
                    <a:defRPr/>
                  </a:pPr>
                  <a:endParaRPr lang="en-US"/>
                </a:p>
              </p:txBody>
            </p:sp>
            <p:sp>
              <p:nvSpPr>
                <p:cNvPr id="3118" name="Freeform 33"/>
                <p:cNvSpPr>
                  <a:spLocks/>
                </p:cNvSpPr>
                <p:nvPr userDrawn="1"/>
              </p:nvSpPr>
              <p:spPr bwMode="auto">
                <a:xfrm>
                  <a:off x="578" y="3650"/>
                  <a:ext cx="96" cy="252"/>
                </a:xfrm>
                <a:custGeom>
                  <a:avLst/>
                  <a:gdLst>
                    <a:gd name="T0" fmla="*/ 0 w 192"/>
                    <a:gd name="T1" fmla="*/ 27 h 504"/>
                    <a:gd name="T2" fmla="*/ 76 w 192"/>
                    <a:gd name="T3" fmla="*/ 194 h 504"/>
                    <a:gd name="T4" fmla="*/ 113 w 192"/>
                    <a:gd name="T5" fmla="*/ 318 h 504"/>
                    <a:gd name="T6" fmla="*/ 116 w 192"/>
                    <a:gd name="T7" fmla="*/ 504 h 504"/>
                    <a:gd name="T8" fmla="*/ 192 w 192"/>
                    <a:gd name="T9" fmla="*/ 504 h 504"/>
                    <a:gd name="T10" fmla="*/ 187 w 192"/>
                    <a:gd name="T11" fmla="*/ 360 h 504"/>
                    <a:gd name="T12" fmla="*/ 162 w 192"/>
                    <a:gd name="T13" fmla="*/ 208 h 504"/>
                    <a:gd name="T14" fmla="*/ 99 w 192"/>
                    <a:gd name="T15" fmla="*/ 59 h 504"/>
                    <a:gd name="T16" fmla="*/ 63 w 192"/>
                    <a:gd name="T17" fmla="*/ 0 h 504"/>
                    <a:gd name="T18" fmla="*/ 0 w 192"/>
                    <a:gd name="T19" fmla="*/ 27 h 504"/>
                    <a:gd name="T20" fmla="*/ 0 w 192"/>
                    <a:gd name="T21" fmla="*/ 27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w="9525">
                  <a:noFill/>
                  <a:round/>
                  <a:headEnd/>
                  <a:tailEnd/>
                </a:ln>
              </p:spPr>
              <p:txBody>
                <a:bodyPr/>
                <a:lstStyle/>
                <a:p>
                  <a:pPr>
                    <a:defRPr/>
                  </a:pPr>
                  <a:endParaRPr lang="en-US"/>
                </a:p>
              </p:txBody>
            </p:sp>
            <p:sp>
              <p:nvSpPr>
                <p:cNvPr id="3119" name="Freeform 34"/>
                <p:cNvSpPr>
                  <a:spLocks/>
                </p:cNvSpPr>
                <p:nvPr userDrawn="1"/>
              </p:nvSpPr>
              <p:spPr bwMode="auto">
                <a:xfrm>
                  <a:off x="328" y="3630"/>
                  <a:ext cx="195" cy="135"/>
                </a:xfrm>
                <a:custGeom>
                  <a:avLst/>
                  <a:gdLst>
                    <a:gd name="T0" fmla="*/ 297 w 390"/>
                    <a:gd name="T1" fmla="*/ 0 h 269"/>
                    <a:gd name="T2" fmla="*/ 257 w 390"/>
                    <a:gd name="T3" fmla="*/ 17 h 269"/>
                    <a:gd name="T4" fmla="*/ 253 w 390"/>
                    <a:gd name="T5" fmla="*/ 66 h 269"/>
                    <a:gd name="T6" fmla="*/ 0 w 390"/>
                    <a:gd name="T7" fmla="*/ 169 h 269"/>
                    <a:gd name="T8" fmla="*/ 0 w 390"/>
                    <a:gd name="T9" fmla="*/ 222 h 269"/>
                    <a:gd name="T10" fmla="*/ 284 w 390"/>
                    <a:gd name="T11" fmla="*/ 226 h 269"/>
                    <a:gd name="T12" fmla="*/ 320 w 390"/>
                    <a:gd name="T13" fmla="*/ 269 h 269"/>
                    <a:gd name="T14" fmla="*/ 390 w 390"/>
                    <a:gd name="T15" fmla="*/ 266 h 269"/>
                    <a:gd name="T16" fmla="*/ 383 w 390"/>
                    <a:gd name="T17" fmla="*/ 190 h 269"/>
                    <a:gd name="T18" fmla="*/ 116 w 390"/>
                    <a:gd name="T19" fmla="*/ 176 h 269"/>
                    <a:gd name="T20" fmla="*/ 333 w 390"/>
                    <a:gd name="T21" fmla="*/ 89 h 269"/>
                    <a:gd name="T22" fmla="*/ 297 w 390"/>
                    <a:gd name="T23" fmla="*/ 0 h 269"/>
                    <a:gd name="T24" fmla="*/ 297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w="9525">
                  <a:noFill/>
                  <a:round/>
                  <a:headEnd/>
                  <a:tailEnd/>
                </a:ln>
              </p:spPr>
              <p:txBody>
                <a:bodyPr/>
                <a:lstStyle/>
                <a:p>
                  <a:pPr>
                    <a:defRPr/>
                  </a:pPr>
                  <a:endParaRPr lang="en-US"/>
                </a:p>
              </p:txBody>
            </p:sp>
            <p:sp>
              <p:nvSpPr>
                <p:cNvPr id="3120" name="Freeform 35"/>
                <p:cNvSpPr>
                  <a:spLocks/>
                </p:cNvSpPr>
                <p:nvPr userDrawn="1"/>
              </p:nvSpPr>
              <p:spPr bwMode="auto">
                <a:xfrm>
                  <a:off x="658" y="3538"/>
                  <a:ext cx="471" cy="212"/>
                </a:xfrm>
                <a:custGeom>
                  <a:avLst/>
                  <a:gdLst>
                    <a:gd name="T0" fmla="*/ 0 w 941"/>
                    <a:gd name="T1" fmla="*/ 131 h 424"/>
                    <a:gd name="T2" fmla="*/ 863 w 941"/>
                    <a:gd name="T3" fmla="*/ 0 h 424"/>
                    <a:gd name="T4" fmla="*/ 926 w 941"/>
                    <a:gd name="T5" fmla="*/ 78 h 424"/>
                    <a:gd name="T6" fmla="*/ 941 w 941"/>
                    <a:gd name="T7" fmla="*/ 181 h 424"/>
                    <a:gd name="T8" fmla="*/ 903 w 941"/>
                    <a:gd name="T9" fmla="*/ 282 h 424"/>
                    <a:gd name="T10" fmla="*/ 57 w 941"/>
                    <a:gd name="T11" fmla="*/ 424 h 424"/>
                    <a:gd name="T12" fmla="*/ 53 w 941"/>
                    <a:gd name="T13" fmla="*/ 384 h 424"/>
                    <a:gd name="T14" fmla="*/ 863 w 941"/>
                    <a:gd name="T15" fmla="*/ 242 h 424"/>
                    <a:gd name="T16" fmla="*/ 893 w 941"/>
                    <a:gd name="T17" fmla="*/ 145 h 424"/>
                    <a:gd name="T18" fmla="*/ 840 w 941"/>
                    <a:gd name="T19" fmla="*/ 57 h 424"/>
                    <a:gd name="T20" fmla="*/ 0 w 941"/>
                    <a:gd name="T21" fmla="*/ 185 h 424"/>
                    <a:gd name="T22" fmla="*/ 0 w 941"/>
                    <a:gd name="T23" fmla="*/ 131 h 424"/>
                    <a:gd name="T24" fmla="*/ 0 w 941"/>
                    <a:gd name="T25" fmla="*/ 131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w="9525">
                  <a:noFill/>
                  <a:round/>
                  <a:headEnd/>
                  <a:tailEnd/>
                </a:ln>
              </p:spPr>
              <p:txBody>
                <a:bodyPr/>
                <a:lstStyle/>
                <a:p>
                  <a:pPr>
                    <a:defRPr/>
                  </a:pPr>
                  <a:endParaRPr lang="en-US"/>
                </a:p>
              </p:txBody>
            </p:sp>
            <p:sp>
              <p:nvSpPr>
                <p:cNvPr id="3121" name="Freeform 36"/>
                <p:cNvSpPr>
                  <a:spLocks/>
                </p:cNvSpPr>
                <p:nvPr userDrawn="1"/>
              </p:nvSpPr>
              <p:spPr bwMode="auto">
                <a:xfrm>
                  <a:off x="717" y="3606"/>
                  <a:ext cx="245" cy="86"/>
                </a:xfrm>
                <a:custGeom>
                  <a:avLst/>
                  <a:gdLst>
                    <a:gd name="T0" fmla="*/ 0 w 488"/>
                    <a:gd name="T1" fmla="*/ 126 h 173"/>
                    <a:gd name="T2" fmla="*/ 66 w 488"/>
                    <a:gd name="T3" fmla="*/ 173 h 173"/>
                    <a:gd name="T4" fmla="*/ 222 w 488"/>
                    <a:gd name="T5" fmla="*/ 166 h 173"/>
                    <a:gd name="T6" fmla="*/ 418 w 488"/>
                    <a:gd name="T7" fmla="*/ 116 h 173"/>
                    <a:gd name="T8" fmla="*/ 488 w 488"/>
                    <a:gd name="T9" fmla="*/ 42 h 173"/>
                    <a:gd name="T10" fmla="*/ 443 w 488"/>
                    <a:gd name="T11" fmla="*/ 2 h 173"/>
                    <a:gd name="T12" fmla="*/ 253 w 488"/>
                    <a:gd name="T13" fmla="*/ 0 h 173"/>
                    <a:gd name="T14" fmla="*/ 110 w 488"/>
                    <a:gd name="T15" fmla="*/ 12 h 173"/>
                    <a:gd name="T16" fmla="*/ 15 w 488"/>
                    <a:gd name="T17" fmla="*/ 76 h 173"/>
                    <a:gd name="T18" fmla="*/ 112 w 488"/>
                    <a:gd name="T19" fmla="*/ 95 h 173"/>
                    <a:gd name="T20" fmla="*/ 275 w 488"/>
                    <a:gd name="T21" fmla="*/ 53 h 173"/>
                    <a:gd name="T22" fmla="*/ 416 w 488"/>
                    <a:gd name="T23" fmla="*/ 53 h 173"/>
                    <a:gd name="T24" fmla="*/ 268 w 488"/>
                    <a:gd name="T25" fmla="*/ 110 h 173"/>
                    <a:gd name="T26" fmla="*/ 142 w 488"/>
                    <a:gd name="T27" fmla="*/ 126 h 173"/>
                    <a:gd name="T28" fmla="*/ 0 w 488"/>
                    <a:gd name="T29" fmla="*/ 126 h 173"/>
                    <a:gd name="T30" fmla="*/ 0 w 488"/>
                    <a:gd name="T31" fmla="*/ 126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w="9525">
                  <a:noFill/>
                  <a:round/>
                  <a:headEnd/>
                  <a:tailEnd/>
                </a:ln>
              </p:spPr>
              <p:txBody>
                <a:bodyPr/>
                <a:lstStyle/>
                <a:p>
                  <a:pPr>
                    <a:defRPr/>
                  </a:pPr>
                  <a:endParaRPr lang="en-US"/>
                </a:p>
              </p:txBody>
            </p:sp>
          </p:grpSp>
        </p:grpSp>
      </p:grpSp>
      <p:grpSp>
        <p:nvGrpSpPr>
          <p:cNvPr id="3083" name="Group 37"/>
          <p:cNvGrpSpPr>
            <a:grpSpLocks/>
          </p:cNvGrpSpPr>
          <p:nvPr/>
        </p:nvGrpSpPr>
        <p:grpSpPr bwMode="auto">
          <a:xfrm>
            <a:off x="8680450" y="2116138"/>
            <a:ext cx="385763" cy="4308475"/>
            <a:chOff x="5468" y="1333"/>
            <a:chExt cx="243" cy="2714"/>
          </a:xfrm>
        </p:grpSpPr>
        <p:sp>
          <p:nvSpPr>
            <p:cNvPr id="3097" name="Freeform 38"/>
            <p:cNvSpPr>
              <a:spLocks/>
            </p:cNvSpPr>
            <p:nvPr userDrawn="1"/>
          </p:nvSpPr>
          <p:spPr bwMode="auto">
            <a:xfrm flipH="1">
              <a:off x="5468" y="2620"/>
              <a:ext cx="205" cy="1427"/>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pPr>
                <a:defRPr/>
              </a:pPr>
              <a:endParaRPr lang="en-US"/>
            </a:p>
          </p:txBody>
        </p:sp>
        <p:sp>
          <p:nvSpPr>
            <p:cNvPr id="3098" name="Freeform 39"/>
            <p:cNvSpPr>
              <a:spLocks/>
            </p:cNvSpPr>
            <p:nvPr userDrawn="1"/>
          </p:nvSpPr>
          <p:spPr bwMode="auto">
            <a:xfrm flipH="1">
              <a:off x="5506" y="1333"/>
              <a:ext cx="205" cy="1633"/>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pPr>
                <a:defRPr/>
              </a:pPr>
              <a:endParaRPr lang="en-US"/>
            </a:p>
          </p:txBody>
        </p:sp>
      </p:grpSp>
      <p:grpSp>
        <p:nvGrpSpPr>
          <p:cNvPr id="3084" name="Group 40"/>
          <p:cNvGrpSpPr>
            <a:grpSpLocks/>
          </p:cNvGrpSpPr>
          <p:nvPr/>
        </p:nvGrpSpPr>
        <p:grpSpPr bwMode="auto">
          <a:xfrm>
            <a:off x="7318375" y="90488"/>
            <a:ext cx="2133600" cy="1911350"/>
            <a:chOff x="4610" y="57"/>
            <a:chExt cx="1344" cy="1204"/>
          </a:xfrm>
        </p:grpSpPr>
        <p:grpSp>
          <p:nvGrpSpPr>
            <p:cNvPr id="3085" name="Group 41"/>
            <p:cNvGrpSpPr>
              <a:grpSpLocks/>
            </p:cNvGrpSpPr>
            <p:nvPr userDrawn="1"/>
          </p:nvGrpSpPr>
          <p:grpSpPr bwMode="auto">
            <a:xfrm>
              <a:off x="4610" y="57"/>
              <a:ext cx="1344" cy="1204"/>
              <a:chOff x="4610" y="57"/>
              <a:chExt cx="1344" cy="1204"/>
            </a:xfrm>
          </p:grpSpPr>
          <p:sp>
            <p:nvSpPr>
              <p:cNvPr id="3087" name="Freeform 42"/>
              <p:cNvSpPr>
                <a:spLocks/>
              </p:cNvSpPr>
              <p:nvPr userDrawn="1"/>
            </p:nvSpPr>
            <p:spPr bwMode="auto">
              <a:xfrm rot="-3172564">
                <a:off x="5430" y="1086"/>
                <a:ext cx="62" cy="288"/>
              </a:xfrm>
              <a:custGeom>
                <a:avLst/>
                <a:gdLst>
                  <a:gd name="T0" fmla="*/ 123 w 245"/>
                  <a:gd name="T1" fmla="*/ 9 h 806"/>
                  <a:gd name="T2" fmla="*/ 131 w 245"/>
                  <a:gd name="T3" fmla="*/ 342 h 806"/>
                  <a:gd name="T4" fmla="*/ 0 w 245"/>
                  <a:gd name="T5" fmla="*/ 806 h 806"/>
                  <a:gd name="T6" fmla="*/ 79 w 245"/>
                  <a:gd name="T7" fmla="*/ 789 h 806"/>
                  <a:gd name="T8" fmla="*/ 218 w 245"/>
                  <a:gd name="T9" fmla="*/ 376 h 806"/>
                  <a:gd name="T10" fmla="*/ 245 w 245"/>
                  <a:gd name="T11" fmla="*/ 0 h 806"/>
                  <a:gd name="T12" fmla="*/ 123 w 245"/>
                  <a:gd name="T13" fmla="*/ 9 h 806"/>
                  <a:gd name="T14" fmla="*/ 123 w 245"/>
                  <a:gd name="T15" fmla="*/ 9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w="9525">
                <a:noFill/>
                <a:round/>
                <a:headEnd/>
                <a:tailEnd/>
              </a:ln>
            </p:spPr>
            <p:txBody>
              <a:bodyPr/>
              <a:lstStyle/>
              <a:p>
                <a:pPr>
                  <a:defRPr/>
                </a:pPr>
                <a:endParaRPr lang="en-US"/>
              </a:p>
            </p:txBody>
          </p:sp>
          <p:grpSp>
            <p:nvGrpSpPr>
              <p:cNvPr id="3088" name="Group 43"/>
              <p:cNvGrpSpPr>
                <a:grpSpLocks/>
              </p:cNvGrpSpPr>
              <p:nvPr userDrawn="1"/>
            </p:nvGrpSpPr>
            <p:grpSpPr bwMode="auto">
              <a:xfrm>
                <a:off x="4610" y="57"/>
                <a:ext cx="1344" cy="985"/>
                <a:chOff x="4610" y="57"/>
                <a:chExt cx="1344" cy="985"/>
              </a:xfrm>
            </p:grpSpPr>
            <p:sp>
              <p:nvSpPr>
                <p:cNvPr id="3089" name="Freeform 44"/>
                <p:cNvSpPr>
                  <a:spLocks/>
                </p:cNvSpPr>
                <p:nvPr userDrawn="1"/>
              </p:nvSpPr>
              <p:spPr bwMode="auto">
                <a:xfrm rot="-3172564">
                  <a:off x="4966" y="71"/>
                  <a:ext cx="153" cy="125"/>
                </a:xfrm>
                <a:custGeom>
                  <a:avLst/>
                  <a:gdLst>
                    <a:gd name="T0" fmla="*/ 0 w 604"/>
                    <a:gd name="T1" fmla="*/ 0 h 349"/>
                    <a:gd name="T2" fmla="*/ 298 w 604"/>
                    <a:gd name="T3" fmla="*/ 184 h 349"/>
                    <a:gd name="T4" fmla="*/ 500 w 604"/>
                    <a:gd name="T5" fmla="*/ 349 h 349"/>
                    <a:gd name="T6" fmla="*/ 604 w 604"/>
                    <a:gd name="T7" fmla="*/ 140 h 349"/>
                    <a:gd name="T8" fmla="*/ 359 w 604"/>
                    <a:gd name="T9" fmla="*/ 9 h 349"/>
                    <a:gd name="T10" fmla="*/ 464 w 604"/>
                    <a:gd name="T11" fmla="*/ 184 h 349"/>
                    <a:gd name="T12" fmla="*/ 131 w 604"/>
                    <a:gd name="T13" fmla="*/ 17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w="9525">
                  <a:noFill/>
                  <a:round/>
                  <a:headEnd/>
                  <a:tailEnd/>
                </a:ln>
              </p:spPr>
              <p:txBody>
                <a:bodyPr/>
                <a:lstStyle/>
                <a:p>
                  <a:pPr>
                    <a:defRPr/>
                  </a:pPr>
                  <a:endParaRPr lang="en-US"/>
                </a:p>
              </p:txBody>
            </p:sp>
            <p:sp>
              <p:nvSpPr>
                <p:cNvPr id="3090" name="Freeform 45"/>
                <p:cNvSpPr>
                  <a:spLocks/>
                </p:cNvSpPr>
                <p:nvPr userDrawn="1"/>
              </p:nvSpPr>
              <p:spPr bwMode="auto">
                <a:xfrm rot="-3172564">
                  <a:off x="5050" y="330"/>
                  <a:ext cx="269" cy="438"/>
                </a:xfrm>
                <a:custGeom>
                  <a:avLst/>
                  <a:gdLst>
                    <a:gd name="T0" fmla="*/ 741 w 1064"/>
                    <a:gd name="T1" fmla="*/ 129 h 1230"/>
                    <a:gd name="T2" fmla="*/ 485 w 1064"/>
                    <a:gd name="T3" fmla="*/ 352 h 1230"/>
                    <a:gd name="T4" fmla="*/ 163 w 1064"/>
                    <a:gd name="T5" fmla="*/ 762 h 1230"/>
                    <a:gd name="T6" fmla="*/ 0 w 1064"/>
                    <a:gd name="T7" fmla="*/ 1101 h 1230"/>
                    <a:gd name="T8" fmla="*/ 59 w 1064"/>
                    <a:gd name="T9" fmla="*/ 1230 h 1230"/>
                    <a:gd name="T10" fmla="*/ 262 w 1064"/>
                    <a:gd name="T11" fmla="*/ 1201 h 1230"/>
                    <a:gd name="T12" fmla="*/ 578 w 1064"/>
                    <a:gd name="T13" fmla="*/ 914 h 1230"/>
                    <a:gd name="T14" fmla="*/ 876 w 1064"/>
                    <a:gd name="T15" fmla="*/ 534 h 1230"/>
                    <a:gd name="T16" fmla="*/ 1034 w 1064"/>
                    <a:gd name="T17" fmla="*/ 270 h 1230"/>
                    <a:gd name="T18" fmla="*/ 1064 w 1064"/>
                    <a:gd name="T19" fmla="*/ 84 h 1230"/>
                    <a:gd name="T20" fmla="*/ 977 w 1064"/>
                    <a:gd name="T21" fmla="*/ 0 h 1230"/>
                    <a:gd name="T22" fmla="*/ 836 w 1064"/>
                    <a:gd name="T23" fmla="*/ 65 h 1230"/>
                    <a:gd name="T24" fmla="*/ 969 w 1064"/>
                    <a:gd name="T25" fmla="*/ 107 h 1230"/>
                    <a:gd name="T26" fmla="*/ 876 w 1064"/>
                    <a:gd name="T27" fmla="*/ 352 h 1230"/>
                    <a:gd name="T28" fmla="*/ 690 w 1064"/>
                    <a:gd name="T29" fmla="*/ 656 h 1230"/>
                    <a:gd name="T30" fmla="*/ 350 w 1064"/>
                    <a:gd name="T31" fmla="*/ 1008 h 1230"/>
                    <a:gd name="T32" fmla="*/ 116 w 1064"/>
                    <a:gd name="T33" fmla="*/ 1114 h 1230"/>
                    <a:gd name="T34" fmla="*/ 135 w 1064"/>
                    <a:gd name="T35" fmla="*/ 943 h 1230"/>
                    <a:gd name="T36" fmla="*/ 437 w 1064"/>
                    <a:gd name="T37" fmla="*/ 504 h 1230"/>
                    <a:gd name="T38" fmla="*/ 831 w 1064"/>
                    <a:gd name="T39" fmla="*/ 118 h 1230"/>
                    <a:gd name="T40" fmla="*/ 741 w 1064"/>
                    <a:gd name="T41" fmla="*/ 129 h 1230"/>
                    <a:gd name="T42" fmla="*/ 741 w 1064"/>
                    <a:gd name="T43" fmla="*/ 129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w="9525">
                  <a:noFill/>
                  <a:round/>
                  <a:headEnd/>
                  <a:tailEnd/>
                </a:ln>
              </p:spPr>
              <p:txBody>
                <a:bodyPr/>
                <a:lstStyle/>
                <a:p>
                  <a:pPr>
                    <a:defRPr/>
                  </a:pPr>
                  <a:endParaRPr lang="en-US"/>
                </a:p>
              </p:txBody>
            </p:sp>
            <p:sp>
              <p:nvSpPr>
                <p:cNvPr id="3091" name="Freeform 46"/>
                <p:cNvSpPr>
                  <a:spLocks/>
                </p:cNvSpPr>
                <p:nvPr userDrawn="1"/>
              </p:nvSpPr>
              <p:spPr bwMode="auto">
                <a:xfrm rot="-3172564">
                  <a:off x="4860" y="180"/>
                  <a:ext cx="505" cy="898"/>
                </a:xfrm>
                <a:custGeom>
                  <a:avLst/>
                  <a:gdLst>
                    <a:gd name="T0" fmla="*/ 1941 w 2002"/>
                    <a:gd name="T1" fmla="*/ 0 h 2521"/>
                    <a:gd name="T2" fmla="*/ 0 w 2002"/>
                    <a:gd name="T3" fmla="*/ 2521 h 2521"/>
                    <a:gd name="T4" fmla="*/ 192 w 2002"/>
                    <a:gd name="T5" fmla="*/ 2450 h 2521"/>
                    <a:gd name="T6" fmla="*/ 2002 w 2002"/>
                    <a:gd name="T7" fmla="*/ 61 h 2521"/>
                    <a:gd name="T8" fmla="*/ 1941 w 2002"/>
                    <a:gd name="T9" fmla="*/ 0 h 2521"/>
                    <a:gd name="T10" fmla="*/ 1941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w="9525">
                  <a:noFill/>
                  <a:round/>
                  <a:headEnd/>
                  <a:tailEnd/>
                </a:ln>
              </p:spPr>
              <p:txBody>
                <a:bodyPr/>
                <a:lstStyle/>
                <a:p>
                  <a:pPr>
                    <a:defRPr/>
                  </a:pPr>
                  <a:endParaRPr lang="en-US"/>
                </a:p>
              </p:txBody>
            </p:sp>
            <p:sp>
              <p:nvSpPr>
                <p:cNvPr id="3092" name="Freeform 47"/>
                <p:cNvSpPr>
                  <a:spLocks/>
                </p:cNvSpPr>
                <p:nvPr userDrawn="1"/>
              </p:nvSpPr>
              <p:spPr bwMode="auto">
                <a:xfrm rot="-3172564">
                  <a:off x="4903" y="-19"/>
                  <a:ext cx="758" cy="1344"/>
                </a:xfrm>
                <a:custGeom>
                  <a:avLst/>
                  <a:gdLst>
                    <a:gd name="T0" fmla="*/ 95 w 3007"/>
                    <a:gd name="T1" fmla="*/ 2844 h 3771"/>
                    <a:gd name="T2" fmla="*/ 394 w 3007"/>
                    <a:gd name="T3" fmla="*/ 2834 h 3771"/>
                    <a:gd name="T4" fmla="*/ 821 w 3007"/>
                    <a:gd name="T5" fmla="*/ 3009 h 3771"/>
                    <a:gd name="T6" fmla="*/ 681 w 3007"/>
                    <a:gd name="T7" fmla="*/ 2817 h 3771"/>
                    <a:gd name="T8" fmla="*/ 367 w 3007"/>
                    <a:gd name="T9" fmla="*/ 2703 h 3771"/>
                    <a:gd name="T10" fmla="*/ 637 w 3007"/>
                    <a:gd name="T11" fmla="*/ 2720 h 3771"/>
                    <a:gd name="T12" fmla="*/ 979 w 3007"/>
                    <a:gd name="T13" fmla="*/ 2870 h 3771"/>
                    <a:gd name="T14" fmla="*/ 2859 w 3007"/>
                    <a:gd name="T15" fmla="*/ 420 h 3771"/>
                    <a:gd name="T16" fmla="*/ 2578 w 3007"/>
                    <a:gd name="T17" fmla="*/ 148 h 3771"/>
                    <a:gd name="T18" fmla="*/ 2308 w 3007"/>
                    <a:gd name="T19" fmla="*/ 0 h 3771"/>
                    <a:gd name="T20" fmla="*/ 2692 w 3007"/>
                    <a:gd name="T21" fmla="*/ 78 h 3771"/>
                    <a:gd name="T22" fmla="*/ 3007 w 3007"/>
                    <a:gd name="T23" fmla="*/ 428 h 3771"/>
                    <a:gd name="T24" fmla="*/ 831 w 3007"/>
                    <a:gd name="T25" fmla="*/ 3273 h 3771"/>
                    <a:gd name="T26" fmla="*/ 481 w 3007"/>
                    <a:gd name="T27" fmla="*/ 3412 h 3771"/>
                    <a:gd name="T28" fmla="*/ 105 w 3007"/>
                    <a:gd name="T29" fmla="*/ 3771 h 3771"/>
                    <a:gd name="T30" fmla="*/ 0 w 3007"/>
                    <a:gd name="T31" fmla="*/ 3667 h 3771"/>
                    <a:gd name="T32" fmla="*/ 131 w 3007"/>
                    <a:gd name="T33" fmla="*/ 3631 h 3771"/>
                    <a:gd name="T34" fmla="*/ 376 w 3007"/>
                    <a:gd name="T35" fmla="*/ 3385 h 3771"/>
                    <a:gd name="T36" fmla="*/ 165 w 3007"/>
                    <a:gd name="T37" fmla="*/ 3273 h 3771"/>
                    <a:gd name="T38" fmla="*/ 165 w 3007"/>
                    <a:gd name="T39" fmla="*/ 3176 h 3771"/>
                    <a:gd name="T40" fmla="*/ 411 w 3007"/>
                    <a:gd name="T41" fmla="*/ 3298 h 3771"/>
                    <a:gd name="T42" fmla="*/ 411 w 3007"/>
                    <a:gd name="T43" fmla="*/ 3186 h 3771"/>
                    <a:gd name="T44" fmla="*/ 603 w 3007"/>
                    <a:gd name="T45" fmla="*/ 3220 h 3771"/>
                    <a:gd name="T46" fmla="*/ 428 w 3007"/>
                    <a:gd name="T47" fmla="*/ 3079 h 3771"/>
                    <a:gd name="T48" fmla="*/ 629 w 3007"/>
                    <a:gd name="T49" fmla="*/ 3062 h 3771"/>
                    <a:gd name="T50" fmla="*/ 95 w 3007"/>
                    <a:gd name="T51" fmla="*/ 2844 h 3771"/>
                    <a:gd name="T52" fmla="*/ 95 w 3007"/>
                    <a:gd name="T53" fmla="*/ 2844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w="9525">
                  <a:noFill/>
                  <a:round/>
                  <a:headEnd/>
                  <a:tailEnd/>
                </a:ln>
              </p:spPr>
              <p:txBody>
                <a:bodyPr/>
                <a:lstStyle/>
                <a:p>
                  <a:pPr>
                    <a:defRPr/>
                  </a:pPr>
                  <a:endParaRPr lang="en-US"/>
                </a:p>
              </p:txBody>
            </p:sp>
            <p:sp>
              <p:nvSpPr>
                <p:cNvPr id="3093" name="Freeform 48"/>
                <p:cNvSpPr>
                  <a:spLocks/>
                </p:cNvSpPr>
                <p:nvPr userDrawn="1"/>
              </p:nvSpPr>
              <p:spPr bwMode="auto">
                <a:xfrm rot="-3172564">
                  <a:off x="5299" y="895"/>
                  <a:ext cx="169" cy="122"/>
                </a:xfrm>
                <a:custGeom>
                  <a:avLst/>
                  <a:gdLst>
                    <a:gd name="T0" fmla="*/ 0 w 673"/>
                    <a:gd name="T1" fmla="*/ 80 h 342"/>
                    <a:gd name="T2" fmla="*/ 255 w 673"/>
                    <a:gd name="T3" fmla="*/ 106 h 342"/>
                    <a:gd name="T4" fmla="*/ 639 w 673"/>
                    <a:gd name="T5" fmla="*/ 342 h 342"/>
                    <a:gd name="T6" fmla="*/ 673 w 673"/>
                    <a:gd name="T7" fmla="*/ 289 h 342"/>
                    <a:gd name="T8" fmla="*/ 447 w 673"/>
                    <a:gd name="T9" fmla="*/ 114 h 342"/>
                    <a:gd name="T10" fmla="*/ 26 w 673"/>
                    <a:gd name="T11" fmla="*/ 0 h 342"/>
                    <a:gd name="T12" fmla="*/ 0 w 673"/>
                    <a:gd name="T13" fmla="*/ 80 h 342"/>
                    <a:gd name="T14" fmla="*/ 0 w 673"/>
                    <a:gd name="T15" fmla="*/ 8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w="9525">
                  <a:noFill/>
                  <a:round/>
                  <a:headEnd/>
                  <a:tailEnd/>
                </a:ln>
              </p:spPr>
              <p:txBody>
                <a:bodyPr/>
                <a:lstStyle/>
                <a:p>
                  <a:pPr>
                    <a:defRPr/>
                  </a:pPr>
                  <a:endParaRPr lang="en-US"/>
                </a:p>
              </p:txBody>
            </p:sp>
            <p:sp>
              <p:nvSpPr>
                <p:cNvPr id="3094" name="Freeform 49"/>
                <p:cNvSpPr>
                  <a:spLocks/>
                </p:cNvSpPr>
                <p:nvPr userDrawn="1"/>
              </p:nvSpPr>
              <p:spPr bwMode="auto">
                <a:xfrm rot="-3172564">
                  <a:off x="5253" y="804"/>
                  <a:ext cx="181" cy="144"/>
                </a:xfrm>
                <a:custGeom>
                  <a:avLst/>
                  <a:gdLst>
                    <a:gd name="T0" fmla="*/ 0 w 716"/>
                    <a:gd name="T1" fmla="*/ 78 h 403"/>
                    <a:gd name="T2" fmla="*/ 340 w 716"/>
                    <a:gd name="T3" fmla="*/ 148 h 403"/>
                    <a:gd name="T4" fmla="*/ 638 w 716"/>
                    <a:gd name="T5" fmla="*/ 403 h 403"/>
                    <a:gd name="T6" fmla="*/ 716 w 716"/>
                    <a:gd name="T7" fmla="*/ 296 h 403"/>
                    <a:gd name="T8" fmla="*/ 420 w 716"/>
                    <a:gd name="T9" fmla="*/ 114 h 403"/>
                    <a:gd name="T10" fmla="*/ 70 w 716"/>
                    <a:gd name="T11" fmla="*/ 0 h 403"/>
                    <a:gd name="T12" fmla="*/ 0 w 716"/>
                    <a:gd name="T13" fmla="*/ 78 h 403"/>
                    <a:gd name="T14" fmla="*/ 0 w 716"/>
                    <a:gd name="T15" fmla="*/ 78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w="9525">
                  <a:noFill/>
                  <a:round/>
                  <a:headEnd/>
                  <a:tailEnd/>
                </a:ln>
              </p:spPr>
              <p:txBody>
                <a:bodyPr/>
                <a:lstStyle/>
                <a:p>
                  <a:pPr>
                    <a:defRPr/>
                  </a:pPr>
                  <a:endParaRPr lang="en-US"/>
                </a:p>
              </p:txBody>
            </p:sp>
            <p:sp>
              <p:nvSpPr>
                <p:cNvPr id="3095" name="Freeform 50"/>
                <p:cNvSpPr>
                  <a:spLocks/>
                </p:cNvSpPr>
                <p:nvPr userDrawn="1"/>
              </p:nvSpPr>
              <p:spPr bwMode="auto">
                <a:xfrm rot="-3172564">
                  <a:off x="4985" y="210"/>
                  <a:ext cx="181" cy="147"/>
                </a:xfrm>
                <a:custGeom>
                  <a:avLst/>
                  <a:gdLst>
                    <a:gd name="T0" fmla="*/ 0 w 717"/>
                    <a:gd name="T1" fmla="*/ 78 h 411"/>
                    <a:gd name="T2" fmla="*/ 316 w 717"/>
                    <a:gd name="T3" fmla="*/ 139 h 411"/>
                    <a:gd name="T4" fmla="*/ 649 w 717"/>
                    <a:gd name="T5" fmla="*/ 411 h 411"/>
                    <a:gd name="T6" fmla="*/ 717 w 717"/>
                    <a:gd name="T7" fmla="*/ 314 h 411"/>
                    <a:gd name="T8" fmla="*/ 394 w 717"/>
                    <a:gd name="T9" fmla="*/ 87 h 411"/>
                    <a:gd name="T10" fmla="*/ 54 w 717"/>
                    <a:gd name="T11" fmla="*/ 0 h 411"/>
                    <a:gd name="T12" fmla="*/ 0 w 717"/>
                    <a:gd name="T13" fmla="*/ 78 h 411"/>
                    <a:gd name="T14" fmla="*/ 0 w 717"/>
                    <a:gd name="T15" fmla="*/ 78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w="9525">
                  <a:noFill/>
                  <a:round/>
                  <a:headEnd/>
                  <a:tailEnd/>
                </a:ln>
              </p:spPr>
              <p:txBody>
                <a:bodyPr/>
                <a:lstStyle/>
                <a:p>
                  <a:pPr>
                    <a:defRPr/>
                  </a:pPr>
                  <a:endParaRPr lang="en-US"/>
                </a:p>
              </p:txBody>
            </p:sp>
            <p:sp>
              <p:nvSpPr>
                <p:cNvPr id="3096" name="Freeform 51"/>
                <p:cNvSpPr>
                  <a:spLocks/>
                </p:cNvSpPr>
                <p:nvPr userDrawn="1"/>
              </p:nvSpPr>
              <p:spPr bwMode="auto">
                <a:xfrm rot="-3172564">
                  <a:off x="4949" y="140"/>
                  <a:ext cx="179" cy="138"/>
                </a:xfrm>
                <a:custGeom>
                  <a:avLst/>
                  <a:gdLst>
                    <a:gd name="T0" fmla="*/ 0 w 709"/>
                    <a:gd name="T1" fmla="*/ 88 h 386"/>
                    <a:gd name="T2" fmla="*/ 272 w 709"/>
                    <a:gd name="T3" fmla="*/ 131 h 386"/>
                    <a:gd name="T4" fmla="*/ 665 w 709"/>
                    <a:gd name="T5" fmla="*/ 386 h 386"/>
                    <a:gd name="T6" fmla="*/ 709 w 709"/>
                    <a:gd name="T7" fmla="*/ 308 h 386"/>
                    <a:gd name="T8" fmla="*/ 306 w 709"/>
                    <a:gd name="T9" fmla="*/ 53 h 386"/>
                    <a:gd name="T10" fmla="*/ 43 w 709"/>
                    <a:gd name="T11" fmla="*/ 0 h 386"/>
                    <a:gd name="T12" fmla="*/ 0 w 709"/>
                    <a:gd name="T13" fmla="*/ 88 h 386"/>
                    <a:gd name="T14" fmla="*/ 0 w 709"/>
                    <a:gd name="T15" fmla="*/ 88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w="9525">
                  <a:noFill/>
                  <a:round/>
                  <a:headEnd/>
                  <a:tailEnd/>
                </a:ln>
              </p:spPr>
              <p:txBody>
                <a:bodyPr/>
                <a:lstStyle/>
                <a:p>
                  <a:pPr>
                    <a:defRPr/>
                  </a:pPr>
                  <a:endParaRPr lang="en-US"/>
                </a:p>
              </p:txBody>
            </p:sp>
          </p:grpSp>
        </p:grpSp>
        <p:sp>
          <p:nvSpPr>
            <p:cNvPr id="3086" name="Line 52"/>
            <p:cNvSpPr>
              <a:spLocks noChangeShapeType="1"/>
            </p:cNvSpPr>
            <p:nvPr userDrawn="1"/>
          </p:nvSpPr>
          <p:spPr bwMode="auto">
            <a:xfrm>
              <a:off x="4870" y="84"/>
              <a:ext cx="42" cy="96"/>
            </a:xfrm>
            <a:prstGeom prst="line">
              <a:avLst/>
            </a:prstGeom>
            <a:noFill/>
            <a:ln w="38100">
              <a:solidFill>
                <a:schemeClr val="accent2"/>
              </a:solidFill>
              <a:round/>
              <a:headEnd/>
              <a:tailEnd/>
            </a:ln>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991"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en-US"/>
          </a:p>
        </p:txBody>
      </p:sp>
      <p:sp>
        <p:nvSpPr>
          <p:cNvPr id="76803"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A13EEBB6-0E6A-4794-B36F-2ADA04B4ADF5}" type="slidenum">
              <a:rPr lang="en-US"/>
              <a:pPr>
                <a:defRPr/>
              </a:pPr>
              <a:t>‹#›</a:t>
            </a:fld>
            <a:endParaRPr lang="en-US"/>
          </a:p>
        </p:txBody>
      </p:sp>
      <p:grpSp>
        <p:nvGrpSpPr>
          <p:cNvPr id="4100" name="Group 4"/>
          <p:cNvGrpSpPr>
            <a:grpSpLocks/>
          </p:cNvGrpSpPr>
          <p:nvPr/>
        </p:nvGrpSpPr>
        <p:grpSpPr bwMode="auto">
          <a:xfrm>
            <a:off x="0" y="0"/>
            <a:ext cx="9144000" cy="546100"/>
            <a:chOff x="0" y="0"/>
            <a:chExt cx="5760" cy="344"/>
          </a:xfrm>
        </p:grpSpPr>
        <p:sp>
          <p:nvSpPr>
            <p:cNvPr id="4104"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a:defRPr/>
              </a:pPr>
              <a:endParaRPr lang="en-US" sz="2400">
                <a:latin typeface="Times New Roman" pitchFamily="18" charset="0"/>
              </a:endParaRPr>
            </a:p>
          </p:txBody>
        </p:sp>
        <p:sp>
          <p:nvSpPr>
            <p:cNvPr id="4105"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en-US" sz="2400">
                <a:latin typeface="Times New Roman" pitchFamily="18" charset="0"/>
              </a:endParaRPr>
            </a:p>
          </p:txBody>
        </p:sp>
        <p:sp>
          <p:nvSpPr>
            <p:cNvPr id="4106"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en-US">
                <a:solidFill>
                  <a:schemeClr val="hlink"/>
                </a:solidFill>
              </a:endParaRPr>
            </a:p>
          </p:txBody>
        </p:sp>
        <p:sp>
          <p:nvSpPr>
            <p:cNvPr id="4107"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en-US">
                <a:solidFill>
                  <a:schemeClr val="hlink"/>
                </a:solidFill>
              </a:endParaRPr>
            </a:p>
          </p:txBody>
        </p:sp>
        <p:sp>
          <p:nvSpPr>
            <p:cNvPr id="4108"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en-US">
                <a:solidFill>
                  <a:schemeClr val="accent2"/>
                </a:solidFill>
              </a:endParaRPr>
            </a:p>
          </p:txBody>
        </p:sp>
        <p:sp>
          <p:nvSpPr>
            <p:cNvPr id="4109"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en-US">
                <a:solidFill>
                  <a:schemeClr val="hlink"/>
                </a:solidFill>
              </a:endParaRPr>
            </a:p>
          </p:txBody>
        </p:sp>
        <p:sp>
          <p:nvSpPr>
            <p:cNvPr id="4110"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en-US" sz="2400">
                <a:latin typeface="Times New Roman" pitchFamily="18" charset="0"/>
              </a:endParaRPr>
            </a:p>
          </p:txBody>
        </p:sp>
        <p:sp>
          <p:nvSpPr>
            <p:cNvPr id="4111"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en-US">
                <a:solidFill>
                  <a:schemeClr val="accent2"/>
                </a:solidFill>
              </a:endParaRPr>
            </a:p>
          </p:txBody>
        </p:sp>
        <p:sp>
          <p:nvSpPr>
            <p:cNvPr id="4112"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en-US">
                <a:solidFill>
                  <a:schemeClr val="accent2"/>
                </a:solidFill>
              </a:endParaRPr>
            </a:p>
          </p:txBody>
        </p:sp>
      </p:grpSp>
      <p:sp>
        <p:nvSpPr>
          <p:cNvPr id="4101"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02"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6816"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992"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1071563" y="304800"/>
            <a:ext cx="7615237" cy="1106488"/>
            <a:chOff x="675" y="192"/>
            <a:chExt cx="4797" cy="697"/>
          </a:xfrm>
        </p:grpSpPr>
        <p:sp>
          <p:nvSpPr>
            <p:cNvPr id="5128" name="Oval 3"/>
            <p:cNvSpPr>
              <a:spLocks noChangeArrowheads="1"/>
            </p:cNvSpPr>
            <p:nvPr/>
          </p:nvSpPr>
          <p:spPr bwMode="hidden">
            <a:xfrm flipH="1">
              <a:off x="3067" y="192"/>
              <a:ext cx="696" cy="696"/>
            </a:xfrm>
            <a:prstGeom prst="ellipse">
              <a:avLst/>
            </a:prstGeom>
            <a:solidFill>
              <a:schemeClr val="accent2"/>
            </a:solidFill>
            <a:ln w="28575">
              <a:noFill/>
              <a:round/>
              <a:headEnd/>
              <a:tailEnd/>
            </a:ln>
          </p:spPr>
          <p:txBody>
            <a:bodyPr wrap="none" anchor="ctr"/>
            <a:lstStyle/>
            <a:p>
              <a:pPr algn="ctr">
                <a:defRPr/>
              </a:pPr>
              <a:endParaRPr lang="en-US" sz="2400">
                <a:latin typeface="Times New Roman" pitchFamily="18" charset="0"/>
              </a:endParaRPr>
            </a:p>
          </p:txBody>
        </p:sp>
        <p:sp>
          <p:nvSpPr>
            <p:cNvPr id="5129" name="Oval 4"/>
            <p:cNvSpPr>
              <a:spLocks noChangeArrowheads="1"/>
            </p:cNvSpPr>
            <p:nvPr/>
          </p:nvSpPr>
          <p:spPr bwMode="hidden">
            <a:xfrm flipH="1">
              <a:off x="4777" y="192"/>
              <a:ext cx="695" cy="696"/>
            </a:xfrm>
            <a:prstGeom prst="ellipse">
              <a:avLst/>
            </a:prstGeom>
            <a:solidFill>
              <a:schemeClr val="accent2"/>
            </a:solidFill>
            <a:ln w="28575">
              <a:noFill/>
              <a:round/>
              <a:headEnd/>
              <a:tailEnd/>
            </a:ln>
          </p:spPr>
          <p:txBody>
            <a:bodyPr wrap="none" anchor="ctr"/>
            <a:lstStyle/>
            <a:p>
              <a:pPr algn="ctr">
                <a:defRPr/>
              </a:pPr>
              <a:endParaRPr lang="en-US" sz="2400">
                <a:latin typeface="Times New Roman" pitchFamily="18" charset="0"/>
              </a:endParaRPr>
            </a:p>
          </p:txBody>
        </p:sp>
        <p:sp>
          <p:nvSpPr>
            <p:cNvPr id="5130" name="Oval 5"/>
            <p:cNvSpPr>
              <a:spLocks noChangeArrowheads="1"/>
            </p:cNvSpPr>
            <p:nvPr/>
          </p:nvSpPr>
          <p:spPr bwMode="hidden">
            <a:xfrm flipH="1">
              <a:off x="675" y="193"/>
              <a:ext cx="695" cy="696"/>
            </a:xfrm>
            <a:prstGeom prst="ellipse">
              <a:avLst/>
            </a:prstGeom>
            <a:solidFill>
              <a:schemeClr val="accent2"/>
            </a:solidFill>
            <a:ln w="28575">
              <a:noFill/>
              <a:round/>
              <a:headEnd/>
              <a:tailEnd/>
            </a:ln>
          </p:spPr>
          <p:txBody>
            <a:bodyPr wrap="none" anchor="ctr"/>
            <a:lstStyle/>
            <a:p>
              <a:pPr algn="ctr">
                <a:defRPr/>
              </a:pPr>
              <a:endParaRPr lang="en-US" sz="2400">
                <a:latin typeface="Times New Roman" pitchFamily="18" charset="0"/>
              </a:endParaRPr>
            </a:p>
          </p:txBody>
        </p:sp>
        <p:sp>
          <p:nvSpPr>
            <p:cNvPr id="5131" name="Oval 6"/>
            <p:cNvSpPr>
              <a:spLocks noChangeArrowheads="1"/>
            </p:cNvSpPr>
            <p:nvPr/>
          </p:nvSpPr>
          <p:spPr bwMode="hidden">
            <a:xfrm flipH="1">
              <a:off x="3984" y="192"/>
              <a:ext cx="695" cy="696"/>
            </a:xfrm>
            <a:prstGeom prst="ellipse">
              <a:avLst/>
            </a:prstGeom>
            <a:noFill/>
            <a:ln w="28575">
              <a:solidFill>
                <a:schemeClr val="accent2"/>
              </a:solidFill>
              <a:round/>
              <a:headEnd/>
              <a:tailEnd/>
            </a:ln>
          </p:spPr>
          <p:txBody>
            <a:bodyPr wrap="none" anchor="ctr"/>
            <a:lstStyle/>
            <a:p>
              <a:pPr algn="ctr">
                <a:defRPr/>
              </a:pPr>
              <a:endParaRPr lang="en-US" sz="2400">
                <a:latin typeface="Times New Roman" pitchFamily="18" charset="0"/>
              </a:endParaRPr>
            </a:p>
          </p:txBody>
        </p:sp>
        <p:sp>
          <p:nvSpPr>
            <p:cNvPr id="5132" name="Oval 7"/>
            <p:cNvSpPr>
              <a:spLocks noChangeArrowheads="1"/>
            </p:cNvSpPr>
            <p:nvPr/>
          </p:nvSpPr>
          <p:spPr bwMode="hidden">
            <a:xfrm flipH="1">
              <a:off x="1486" y="192"/>
              <a:ext cx="695" cy="696"/>
            </a:xfrm>
            <a:prstGeom prst="ellipse">
              <a:avLst/>
            </a:prstGeom>
            <a:noFill/>
            <a:ln w="28575">
              <a:solidFill>
                <a:schemeClr val="accent2"/>
              </a:solidFill>
              <a:round/>
              <a:headEnd/>
              <a:tailEnd/>
            </a:ln>
          </p:spPr>
          <p:txBody>
            <a:bodyPr wrap="none" anchor="ctr"/>
            <a:lstStyle/>
            <a:p>
              <a:pPr algn="ctr">
                <a:defRPr/>
              </a:pPr>
              <a:endParaRPr lang="en-US" sz="2400">
                <a:latin typeface="Times New Roman" pitchFamily="18" charset="0"/>
              </a:endParaRPr>
            </a:p>
          </p:txBody>
        </p:sp>
      </p:grpSp>
      <p:sp>
        <p:nvSpPr>
          <p:cNvPr id="5123"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9209"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endParaRPr lang="en-US"/>
          </a:p>
        </p:txBody>
      </p:sp>
      <p:sp>
        <p:nvSpPr>
          <p:cNvPr id="179210"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en-US"/>
          </a:p>
        </p:txBody>
      </p:sp>
      <p:sp>
        <p:nvSpPr>
          <p:cNvPr id="179211"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560E933F-AABA-418B-8671-FBAAC0069BC1}" type="slidenum">
              <a:rPr lang="en-US"/>
              <a:pPr>
                <a:defRPr/>
              </a:pPr>
              <a:t>‹#›</a:t>
            </a:fld>
            <a:endParaRPr lang="en-US"/>
          </a:p>
        </p:txBody>
      </p:sp>
      <p:sp>
        <p:nvSpPr>
          <p:cNvPr id="5127"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993"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2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n-US"/>
          </a:p>
        </p:txBody>
      </p:sp>
      <p:sp>
        <p:nvSpPr>
          <p:cNvPr id="2252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2252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937E685D-D3C9-44BB-9C05-9C2D833D89C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4.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audio" Target="../media/audio2.wav"/><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838200" y="152400"/>
            <a:ext cx="7772400" cy="1470025"/>
          </a:xfrm>
        </p:spPr>
        <p:txBody>
          <a:bodyPr/>
          <a:lstStyle/>
          <a:p>
            <a:pPr eaLnBrk="1" hangingPunct="1"/>
            <a:r>
              <a:rPr lang="en-US" sz="4000" b="1" smtClean="0">
                <a:solidFill>
                  <a:schemeClr val="bg1"/>
                </a:solidFill>
              </a:rPr>
              <a:t> </a:t>
            </a:r>
          </a:p>
        </p:txBody>
      </p:sp>
      <p:sp>
        <p:nvSpPr>
          <p:cNvPr id="11267" name="WordArt 4"/>
          <p:cNvSpPr>
            <a:spLocks noChangeArrowheads="1" noChangeShapeType="1" noTextEdit="1"/>
          </p:cNvSpPr>
          <p:nvPr/>
        </p:nvSpPr>
        <p:spPr bwMode="auto">
          <a:xfrm>
            <a:off x="2819400" y="1524000"/>
            <a:ext cx="3810000" cy="838200"/>
          </a:xfrm>
          <a:prstGeom prst="rect">
            <a:avLst/>
          </a:prstGeom>
        </p:spPr>
        <p:txBody>
          <a:bodyPr wrap="none" fromWordArt="1">
            <a:prstTxWarp prst="textPlain">
              <a:avLst>
                <a:gd name="adj" fmla="val 50000"/>
              </a:avLst>
            </a:prstTxWarp>
            <a:scene3d>
              <a:camera prst="legacyPerspectiveBottomRight">
                <a:rot lat="0" lon="21239994" rev="0"/>
              </a:camera>
              <a:lightRig rig="legacyHarsh3" dir="l"/>
            </a:scene3d>
            <a:sp3d extrusionH="430200" prstMaterial="legacyMatte">
              <a:extrusionClr>
                <a:srgbClr val="C0C0C0"/>
              </a:extrusionClr>
            </a:sp3d>
          </a:bodyPr>
          <a:lstStyle/>
          <a:p>
            <a:pPr algn="ctr"/>
            <a:r>
              <a:rPr lang="vi-VN" sz="3600" kern="10">
                <a:ln w="9525">
                  <a:round/>
                  <a:headEnd/>
                  <a:tailEnd/>
                </a:ln>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Arial"/>
                <a:cs typeface="Arial"/>
              </a:rPr>
              <a:t>Đạo đức</a:t>
            </a:r>
            <a:endParaRPr lang="en-US" sz="3600" kern="10">
              <a:ln w="9525">
                <a:round/>
                <a:headEnd/>
                <a:tailEnd/>
              </a:ln>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Arial"/>
              <a:cs typeface="Arial"/>
            </a:endParaRPr>
          </a:p>
        </p:txBody>
      </p:sp>
      <p:sp>
        <p:nvSpPr>
          <p:cNvPr id="2059" name="WordArt 11"/>
          <p:cNvSpPr>
            <a:spLocks noChangeArrowheads="1" noChangeShapeType="1" noTextEdit="1"/>
          </p:cNvSpPr>
          <p:nvPr/>
        </p:nvSpPr>
        <p:spPr bwMode="auto">
          <a:xfrm>
            <a:off x="914400" y="2514600"/>
            <a:ext cx="7391400" cy="1524000"/>
          </a:xfrm>
          <a:prstGeom prst="rect">
            <a:avLst/>
          </a:prstGeom>
        </p:spPr>
        <p:txBody>
          <a:bodyPr wrap="none" fromWordArt="1">
            <a:prstTxWarp prst="textPlain">
              <a:avLst>
                <a:gd name="adj" fmla="val 50000"/>
              </a:avLst>
            </a:prstTxWarp>
          </a:bodyPr>
          <a:lstStyle/>
          <a:p>
            <a:pPr algn="ctr"/>
            <a:r>
              <a:rPr lang="vi-VN" sz="3600" kern="10">
                <a:ln w="9525">
                  <a:no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Arial"/>
                <a:cs typeface="Arial"/>
              </a:rPr>
              <a:t>Em yêu quê hương ( tiết 2)</a:t>
            </a:r>
            <a:endParaRPr lang="en-US" sz="3600" kern="10">
              <a:ln w="9525">
                <a:no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2059"/>
                                        </p:tgtEl>
                                        <p:attrNameLst>
                                          <p:attrName>style.visibility</p:attrName>
                                        </p:attrNameLst>
                                      </p:cBhvr>
                                      <p:to>
                                        <p:strVal val="visible"/>
                                      </p:to>
                                    </p:set>
                                    <p:animEffect transition="in" filter="checkerboard(down)">
                                      <p:cBhvr>
                                        <p:cTn id="7" dur="2000"/>
                                        <p:tgtEl>
                                          <p:spTgt spid="2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Oval 36"/>
          <p:cNvSpPr>
            <a:spLocks noChangeArrowheads="1"/>
          </p:cNvSpPr>
          <p:nvPr/>
        </p:nvSpPr>
        <p:spPr bwMode="auto">
          <a:xfrm>
            <a:off x="3048000" y="457200"/>
            <a:ext cx="3505200" cy="990600"/>
          </a:xfrm>
          <a:prstGeom prst="ellipse">
            <a:avLst/>
          </a:prstGeom>
          <a:solidFill>
            <a:schemeClr val="folHlink"/>
          </a:solidFill>
          <a:ln w="9525">
            <a:solidFill>
              <a:schemeClr val="tx1"/>
            </a:solidFill>
            <a:round/>
            <a:headEnd/>
            <a:tailEnd/>
          </a:ln>
        </p:spPr>
        <p:txBody>
          <a:bodyPr wrap="none" anchor="ctr"/>
          <a:lstStyle/>
          <a:p>
            <a:pPr algn="ctr"/>
            <a:r>
              <a:rPr lang="en-US" sz="3600" b="1"/>
              <a:t>Bày tỏ thái độ</a:t>
            </a:r>
          </a:p>
        </p:txBody>
      </p:sp>
      <p:sp>
        <p:nvSpPr>
          <p:cNvPr id="15363" name="Rectangle 3"/>
          <p:cNvSpPr>
            <a:spLocks noGrp="1" noChangeArrowheads="1"/>
          </p:cNvSpPr>
          <p:nvPr>
            <p:ph type="body" sz="half" idx="1"/>
          </p:nvPr>
        </p:nvSpPr>
        <p:spPr>
          <a:xfrm>
            <a:off x="381000" y="1447800"/>
            <a:ext cx="8001000" cy="533400"/>
          </a:xfrm>
        </p:spPr>
        <p:txBody>
          <a:bodyPr/>
          <a:lstStyle/>
          <a:p>
            <a:pPr eaLnBrk="1" hangingPunct="1">
              <a:buFontTx/>
              <a:buNone/>
            </a:pPr>
            <a:r>
              <a:rPr lang="en-US" sz="2400" b="1" i="1" smtClean="0">
                <a:solidFill>
                  <a:srgbClr val="FF9900"/>
                </a:solidFill>
              </a:rPr>
              <a:t>      Em tán thành với những ý kiến nào dưới đây?</a:t>
            </a:r>
            <a:r>
              <a:rPr lang="en-US" sz="2400" b="1" smtClean="0">
                <a:solidFill>
                  <a:srgbClr val="FF9900"/>
                </a:solidFill>
              </a:rPr>
              <a:t> </a:t>
            </a:r>
          </a:p>
          <a:p>
            <a:pPr eaLnBrk="1" hangingPunct="1">
              <a:buFontTx/>
              <a:buNone/>
            </a:pPr>
            <a:endParaRPr lang="en-US" sz="2400" b="1" smtClean="0">
              <a:solidFill>
                <a:srgbClr val="FF9900"/>
              </a:solidFill>
            </a:endParaRPr>
          </a:p>
          <a:p>
            <a:pPr eaLnBrk="1" hangingPunct="1">
              <a:buFontTx/>
              <a:buNone/>
            </a:pPr>
            <a:endParaRPr lang="en-US" sz="2400" b="1" smtClean="0">
              <a:solidFill>
                <a:srgbClr val="FF9900"/>
              </a:solidFill>
            </a:endParaRPr>
          </a:p>
          <a:p>
            <a:pPr eaLnBrk="1" hangingPunct="1">
              <a:buFontTx/>
              <a:buNone/>
            </a:pPr>
            <a:endParaRPr lang="en-US" sz="2800" smtClean="0">
              <a:solidFill>
                <a:schemeClr val="bg2"/>
              </a:solidFill>
            </a:endParaRPr>
          </a:p>
          <a:p>
            <a:pPr eaLnBrk="1" hangingPunct="1">
              <a:buFontTx/>
              <a:buNone/>
            </a:pPr>
            <a:endParaRPr lang="en-US" sz="2800" smtClean="0">
              <a:solidFill>
                <a:schemeClr val="bg2"/>
              </a:solidFill>
            </a:endParaRPr>
          </a:p>
          <a:p>
            <a:pPr eaLnBrk="1" hangingPunct="1">
              <a:buFontTx/>
              <a:buNone/>
            </a:pPr>
            <a:endParaRPr lang="en-US" sz="2800" smtClean="0">
              <a:solidFill>
                <a:schemeClr val="bg2"/>
              </a:solidFill>
            </a:endParaRPr>
          </a:p>
          <a:p>
            <a:pPr eaLnBrk="1" hangingPunct="1">
              <a:buFontTx/>
              <a:buNone/>
            </a:pPr>
            <a:endParaRPr lang="en-US" sz="2800" smtClean="0">
              <a:solidFill>
                <a:schemeClr val="bg2"/>
              </a:solidFill>
            </a:endParaRPr>
          </a:p>
        </p:txBody>
      </p:sp>
      <p:sp>
        <p:nvSpPr>
          <p:cNvPr id="20484" name="Text Box 4"/>
          <p:cNvSpPr txBox="1">
            <a:spLocks noChangeArrowheads="1"/>
          </p:cNvSpPr>
          <p:nvPr/>
        </p:nvSpPr>
        <p:spPr bwMode="auto">
          <a:xfrm>
            <a:off x="838200" y="5562600"/>
            <a:ext cx="7162800" cy="519113"/>
          </a:xfrm>
          <a:prstGeom prst="rect">
            <a:avLst/>
          </a:prstGeom>
          <a:noFill/>
          <a:ln w="9525">
            <a:noFill/>
            <a:miter lim="800000"/>
            <a:headEnd/>
            <a:tailEnd/>
          </a:ln>
        </p:spPr>
        <p:txBody>
          <a:bodyPr>
            <a:spAutoFit/>
          </a:bodyPr>
          <a:lstStyle/>
          <a:p>
            <a:pPr>
              <a:spcBef>
                <a:spcPct val="20000"/>
              </a:spcBef>
              <a:buClr>
                <a:schemeClr val="folHlink"/>
              </a:buClr>
              <a:buSzPct val="60000"/>
              <a:buFont typeface="Wingdings" pitchFamily="2" charset="2"/>
              <a:buNone/>
            </a:pPr>
            <a:endParaRPr lang="en-US" sz="2800">
              <a:solidFill>
                <a:srgbClr val="996633"/>
              </a:solidFill>
            </a:endParaRPr>
          </a:p>
        </p:txBody>
      </p:sp>
      <p:grpSp>
        <p:nvGrpSpPr>
          <p:cNvPr id="20485" name="Group 5"/>
          <p:cNvGrpSpPr>
            <a:grpSpLocks/>
          </p:cNvGrpSpPr>
          <p:nvPr/>
        </p:nvGrpSpPr>
        <p:grpSpPr bwMode="auto">
          <a:xfrm>
            <a:off x="3276600" y="5715000"/>
            <a:ext cx="685800" cy="685800"/>
            <a:chOff x="3216" y="2352"/>
            <a:chExt cx="912" cy="912"/>
          </a:xfrm>
        </p:grpSpPr>
        <p:sp>
          <p:nvSpPr>
            <p:cNvPr id="20522" name="Oval 6"/>
            <p:cNvSpPr>
              <a:spLocks noChangeArrowheads="1"/>
            </p:cNvSpPr>
            <p:nvPr/>
          </p:nvSpPr>
          <p:spPr bwMode="auto">
            <a:xfrm>
              <a:off x="3216" y="2352"/>
              <a:ext cx="912" cy="912"/>
            </a:xfrm>
            <a:prstGeom prst="ellipse">
              <a:avLst/>
            </a:prstGeom>
            <a:solidFill>
              <a:srgbClr val="00FF99"/>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0523" name="AutoShape 7"/>
            <p:cNvSpPr>
              <a:spLocks noChangeArrowheads="1"/>
            </p:cNvSpPr>
            <p:nvPr/>
          </p:nvSpPr>
          <p:spPr bwMode="auto">
            <a:xfrm rot="-5144685">
              <a:off x="3540" y="2748"/>
              <a:ext cx="288" cy="456"/>
            </a:xfrm>
            <a:prstGeom prst="moon">
              <a:avLst>
                <a:gd name="adj" fmla="val 50000"/>
              </a:avLst>
            </a:prstGeom>
            <a:solidFill>
              <a:schemeClr val="bg2"/>
            </a:solidFill>
            <a:ln w="9525">
              <a:solidFill>
                <a:schemeClr val="tx1"/>
              </a:solidFill>
              <a:miter lim="800000"/>
              <a:headEnd/>
              <a:tailEnd/>
            </a:ln>
          </p:spPr>
          <p:txBody>
            <a:bodyPr vert="eaVert" wrap="none" anchor="ctr"/>
            <a:lstStyle/>
            <a:p>
              <a:pPr algn="ctr" eaLnBrk="0" hangingPunct="0"/>
              <a:endParaRPr lang="en-US">
                <a:solidFill>
                  <a:schemeClr val="hlink"/>
                </a:solidFill>
              </a:endParaRPr>
            </a:p>
          </p:txBody>
        </p:sp>
        <p:sp>
          <p:nvSpPr>
            <p:cNvPr id="20524" name="Oval 8"/>
            <p:cNvSpPr>
              <a:spLocks noChangeArrowheads="1"/>
            </p:cNvSpPr>
            <p:nvPr/>
          </p:nvSpPr>
          <p:spPr bwMode="auto">
            <a:xfrm>
              <a:off x="3408" y="2592"/>
              <a:ext cx="144" cy="144"/>
            </a:xfrm>
            <a:prstGeom prst="ellipse">
              <a:avLst/>
            </a:prstGeom>
            <a:solidFill>
              <a:schemeClr val="bg2"/>
            </a:solidFill>
            <a:ln w="9525">
              <a:solidFill>
                <a:schemeClr val="tx1"/>
              </a:solidFill>
              <a:round/>
              <a:headEnd/>
              <a:tailEnd/>
            </a:ln>
          </p:spPr>
          <p:txBody>
            <a:bodyPr wrap="none" anchor="ctr"/>
            <a:lstStyle/>
            <a:p>
              <a:endParaRPr lang="en-US"/>
            </a:p>
          </p:txBody>
        </p:sp>
        <p:sp>
          <p:nvSpPr>
            <p:cNvPr id="20525" name="Oval 9"/>
            <p:cNvSpPr>
              <a:spLocks noChangeArrowheads="1"/>
            </p:cNvSpPr>
            <p:nvPr/>
          </p:nvSpPr>
          <p:spPr bwMode="auto">
            <a:xfrm>
              <a:off x="3792" y="2592"/>
              <a:ext cx="144" cy="144"/>
            </a:xfrm>
            <a:prstGeom prst="ellipse">
              <a:avLst/>
            </a:prstGeom>
            <a:solidFill>
              <a:schemeClr val="bg2"/>
            </a:solidFill>
            <a:ln w="9525">
              <a:solidFill>
                <a:schemeClr val="tx1"/>
              </a:solidFill>
              <a:round/>
              <a:headEnd/>
              <a:tailEnd/>
            </a:ln>
          </p:spPr>
          <p:txBody>
            <a:bodyPr wrap="none" anchor="ctr"/>
            <a:lstStyle/>
            <a:p>
              <a:endParaRPr lang="en-US"/>
            </a:p>
          </p:txBody>
        </p:sp>
      </p:grpSp>
      <p:grpSp>
        <p:nvGrpSpPr>
          <p:cNvPr id="20486" name="Group 10"/>
          <p:cNvGrpSpPr>
            <a:grpSpLocks/>
          </p:cNvGrpSpPr>
          <p:nvPr/>
        </p:nvGrpSpPr>
        <p:grpSpPr bwMode="auto">
          <a:xfrm>
            <a:off x="7467600" y="5791200"/>
            <a:ext cx="685800" cy="609600"/>
            <a:chOff x="2160" y="2256"/>
            <a:chExt cx="912" cy="912"/>
          </a:xfrm>
        </p:grpSpPr>
        <p:sp>
          <p:nvSpPr>
            <p:cNvPr id="20518" name="Oval 11"/>
            <p:cNvSpPr>
              <a:spLocks noChangeArrowheads="1"/>
            </p:cNvSpPr>
            <p:nvPr/>
          </p:nvSpPr>
          <p:spPr bwMode="auto">
            <a:xfrm>
              <a:off x="2160" y="2256"/>
              <a:ext cx="912" cy="912"/>
            </a:xfrm>
            <a:prstGeom prst="ellipse">
              <a:avLst/>
            </a:prstGeom>
            <a:solidFill>
              <a:srgbClr val="FF3300"/>
            </a:solidFill>
            <a:ln w="9525">
              <a:solidFill>
                <a:srgbClr val="FF3300"/>
              </a:solidFill>
              <a:round/>
              <a:headEnd/>
              <a:tailEnd/>
            </a:ln>
          </p:spPr>
          <p:txBody>
            <a:bodyPr wrap="none" anchor="ctr"/>
            <a:lstStyle/>
            <a:p>
              <a:pPr algn="ctr" eaLnBrk="0" hangingPunct="0"/>
              <a:endParaRPr lang="en-US">
                <a:solidFill>
                  <a:schemeClr val="hlink"/>
                </a:solidFill>
              </a:endParaRPr>
            </a:p>
          </p:txBody>
        </p:sp>
        <p:sp>
          <p:nvSpPr>
            <p:cNvPr id="20519" name="AutoShape 12"/>
            <p:cNvSpPr>
              <a:spLocks noChangeArrowheads="1"/>
            </p:cNvSpPr>
            <p:nvPr/>
          </p:nvSpPr>
          <p:spPr bwMode="auto">
            <a:xfrm rot="5256654">
              <a:off x="2484" y="2652"/>
              <a:ext cx="288" cy="456"/>
            </a:xfrm>
            <a:prstGeom prst="moon">
              <a:avLst>
                <a:gd name="adj" fmla="val 50000"/>
              </a:avLst>
            </a:prstGeom>
            <a:solidFill>
              <a:schemeClr val="hlink"/>
            </a:solidFill>
            <a:ln w="9525">
              <a:solidFill>
                <a:schemeClr val="hlink"/>
              </a:solidFill>
              <a:miter lim="800000"/>
              <a:headEnd/>
              <a:tailEnd/>
            </a:ln>
          </p:spPr>
          <p:txBody>
            <a:bodyPr rot="10800000" vert="eaVert" wrap="none" anchor="ctr"/>
            <a:lstStyle/>
            <a:p>
              <a:pPr algn="ctr" eaLnBrk="0" hangingPunct="0"/>
              <a:endParaRPr lang="en-US">
                <a:solidFill>
                  <a:schemeClr val="hlink"/>
                </a:solidFill>
              </a:endParaRPr>
            </a:p>
          </p:txBody>
        </p:sp>
        <p:sp>
          <p:nvSpPr>
            <p:cNvPr id="20520" name="Oval 13"/>
            <p:cNvSpPr>
              <a:spLocks noChangeArrowheads="1"/>
            </p:cNvSpPr>
            <p:nvPr/>
          </p:nvSpPr>
          <p:spPr bwMode="auto">
            <a:xfrm>
              <a:off x="2352" y="2496"/>
              <a:ext cx="144" cy="144"/>
            </a:xfrm>
            <a:prstGeom prst="ellipse">
              <a:avLst/>
            </a:prstGeom>
            <a:solidFill>
              <a:schemeClr val="hlink"/>
            </a:solidFill>
            <a:ln w="9525">
              <a:solidFill>
                <a:schemeClr val="tx1"/>
              </a:solidFill>
              <a:round/>
              <a:headEnd/>
              <a:tailEnd/>
            </a:ln>
          </p:spPr>
          <p:txBody>
            <a:bodyPr wrap="none" anchor="ctr"/>
            <a:lstStyle/>
            <a:p>
              <a:endParaRPr lang="en-US"/>
            </a:p>
          </p:txBody>
        </p:sp>
        <p:sp>
          <p:nvSpPr>
            <p:cNvPr id="20521" name="Oval 14"/>
            <p:cNvSpPr>
              <a:spLocks noChangeArrowheads="1"/>
            </p:cNvSpPr>
            <p:nvPr/>
          </p:nvSpPr>
          <p:spPr bwMode="auto">
            <a:xfrm>
              <a:off x="2736" y="2496"/>
              <a:ext cx="144" cy="144"/>
            </a:xfrm>
            <a:prstGeom prst="ellipse">
              <a:avLst/>
            </a:prstGeom>
            <a:solidFill>
              <a:schemeClr val="hlink"/>
            </a:solidFill>
            <a:ln w="9525">
              <a:solidFill>
                <a:schemeClr val="tx1"/>
              </a:solidFill>
              <a:round/>
              <a:headEnd/>
              <a:tailEnd/>
            </a:ln>
          </p:spPr>
          <p:txBody>
            <a:bodyPr wrap="none" anchor="ctr"/>
            <a:lstStyle/>
            <a:p>
              <a:pPr algn="ctr" eaLnBrk="0" hangingPunct="0"/>
              <a:endParaRPr lang="en-US">
                <a:solidFill>
                  <a:schemeClr val="hlink"/>
                </a:solidFill>
              </a:endParaRPr>
            </a:p>
          </p:txBody>
        </p:sp>
      </p:grpSp>
      <p:sp>
        <p:nvSpPr>
          <p:cNvPr id="20487" name="Text Box 15"/>
          <p:cNvSpPr txBox="1">
            <a:spLocks noChangeArrowheads="1"/>
          </p:cNvSpPr>
          <p:nvPr/>
        </p:nvSpPr>
        <p:spPr bwMode="auto">
          <a:xfrm>
            <a:off x="1066800" y="5791200"/>
            <a:ext cx="1905000" cy="1077913"/>
          </a:xfrm>
          <a:prstGeom prst="rect">
            <a:avLst/>
          </a:prstGeom>
          <a:noFill/>
          <a:ln w="9525">
            <a:noFill/>
            <a:miter lim="800000"/>
            <a:headEnd/>
            <a:tailEnd/>
          </a:ln>
        </p:spPr>
        <p:txBody>
          <a:bodyPr>
            <a:spAutoFit/>
          </a:bodyPr>
          <a:lstStyle/>
          <a:p>
            <a:pPr eaLnBrk="0" hangingPunct="0">
              <a:spcBef>
                <a:spcPct val="50000"/>
              </a:spcBef>
            </a:pPr>
            <a:r>
              <a:rPr lang="en-US" sz="3200"/>
              <a:t>Tán thành</a:t>
            </a:r>
          </a:p>
        </p:txBody>
      </p:sp>
      <p:sp>
        <p:nvSpPr>
          <p:cNvPr id="20488" name="Text Box 16"/>
          <p:cNvSpPr txBox="1">
            <a:spLocks noChangeArrowheads="1"/>
          </p:cNvSpPr>
          <p:nvPr/>
        </p:nvSpPr>
        <p:spPr bwMode="auto">
          <a:xfrm>
            <a:off x="4572000" y="5867400"/>
            <a:ext cx="2590800" cy="954088"/>
          </a:xfrm>
          <a:prstGeom prst="rect">
            <a:avLst/>
          </a:prstGeom>
          <a:noFill/>
          <a:ln w="9525">
            <a:noFill/>
            <a:miter lim="800000"/>
            <a:headEnd/>
            <a:tailEnd/>
          </a:ln>
        </p:spPr>
        <p:txBody>
          <a:bodyPr>
            <a:spAutoFit/>
          </a:bodyPr>
          <a:lstStyle/>
          <a:p>
            <a:pPr eaLnBrk="0" hangingPunct="0">
              <a:spcBef>
                <a:spcPct val="50000"/>
              </a:spcBef>
            </a:pPr>
            <a:r>
              <a:rPr lang="en-US" sz="2800">
                <a:solidFill>
                  <a:srgbClr val="FF3300"/>
                </a:solidFill>
              </a:rPr>
              <a:t>Không tán thành</a:t>
            </a:r>
          </a:p>
        </p:txBody>
      </p:sp>
      <p:sp>
        <p:nvSpPr>
          <p:cNvPr id="20489" name="Rectangle 18"/>
          <p:cNvSpPr>
            <a:spLocks noChangeArrowheads="1"/>
          </p:cNvSpPr>
          <p:nvPr/>
        </p:nvSpPr>
        <p:spPr bwMode="auto">
          <a:xfrm>
            <a:off x="533400" y="2209800"/>
            <a:ext cx="8001000" cy="1828800"/>
          </a:xfrm>
          <a:prstGeom prst="rect">
            <a:avLst/>
          </a:prstGeom>
          <a:noFill/>
          <a:ln w="9525">
            <a:noFill/>
            <a:miter lim="800000"/>
            <a:headEnd/>
            <a:tailEnd/>
          </a:ln>
        </p:spPr>
        <p:txBody>
          <a:bodyPr/>
          <a:lstStyle/>
          <a:p>
            <a:pPr marL="342900" indent="-342900">
              <a:spcBef>
                <a:spcPct val="20000"/>
              </a:spcBef>
            </a:pPr>
            <a:r>
              <a:rPr lang="en-US" sz="2400" b="1" i="1">
                <a:solidFill>
                  <a:srgbClr val="FF9900"/>
                </a:solidFill>
              </a:rPr>
              <a:t>      </a:t>
            </a:r>
            <a:endParaRPr lang="en-US" sz="2400" b="1">
              <a:solidFill>
                <a:srgbClr val="FF9900"/>
              </a:solidFill>
            </a:endParaRPr>
          </a:p>
          <a:p>
            <a:pPr marL="342900" indent="-342900">
              <a:spcBef>
                <a:spcPct val="20000"/>
              </a:spcBef>
            </a:pPr>
            <a:endParaRPr lang="en-US" sz="2400" b="1">
              <a:solidFill>
                <a:srgbClr val="FF9900"/>
              </a:solidFill>
            </a:endParaRPr>
          </a:p>
          <a:p>
            <a:pPr marL="342900" indent="-342900">
              <a:spcBef>
                <a:spcPct val="20000"/>
              </a:spcBef>
            </a:pPr>
            <a:endParaRPr lang="en-US" sz="2800">
              <a:solidFill>
                <a:schemeClr val="bg2"/>
              </a:solidFill>
            </a:endParaRPr>
          </a:p>
          <a:p>
            <a:pPr marL="342900" indent="-342900">
              <a:spcBef>
                <a:spcPct val="20000"/>
              </a:spcBef>
            </a:pPr>
            <a:endParaRPr lang="en-US" sz="2800">
              <a:solidFill>
                <a:schemeClr val="bg2"/>
              </a:solidFill>
            </a:endParaRPr>
          </a:p>
          <a:p>
            <a:pPr marL="342900" indent="-342900">
              <a:spcBef>
                <a:spcPct val="20000"/>
              </a:spcBef>
            </a:pPr>
            <a:endParaRPr lang="en-US" sz="2800">
              <a:solidFill>
                <a:schemeClr val="bg2"/>
              </a:solidFill>
            </a:endParaRPr>
          </a:p>
          <a:p>
            <a:pPr marL="342900" indent="-342900">
              <a:spcBef>
                <a:spcPct val="20000"/>
              </a:spcBef>
            </a:pPr>
            <a:endParaRPr lang="en-US" sz="2800">
              <a:solidFill>
                <a:schemeClr val="bg2"/>
              </a:solidFill>
            </a:endParaRPr>
          </a:p>
        </p:txBody>
      </p:sp>
      <p:sp>
        <p:nvSpPr>
          <p:cNvPr id="15379" name="Rectangle 19"/>
          <p:cNvSpPr>
            <a:spLocks noChangeArrowheads="1"/>
          </p:cNvSpPr>
          <p:nvPr/>
        </p:nvSpPr>
        <p:spPr bwMode="auto">
          <a:xfrm>
            <a:off x="685800" y="1955800"/>
            <a:ext cx="8077200" cy="3302000"/>
          </a:xfrm>
          <a:prstGeom prst="rect">
            <a:avLst/>
          </a:prstGeom>
          <a:noFill/>
          <a:ln w="9525">
            <a:noFill/>
            <a:miter lim="800000"/>
            <a:headEnd/>
            <a:tailEnd/>
          </a:ln>
        </p:spPr>
        <p:txBody>
          <a:bodyPr/>
          <a:lstStyle/>
          <a:p>
            <a:pPr marL="342900" indent="-342900">
              <a:spcBef>
                <a:spcPct val="20000"/>
              </a:spcBef>
            </a:pPr>
            <a:r>
              <a:rPr lang="en-US" sz="2800">
                <a:solidFill>
                  <a:schemeClr val="tx2"/>
                </a:solidFill>
              </a:rPr>
              <a:t>a/Tham gia xây dựng quê hương là biểu hiện của tình yêu quê hương.</a:t>
            </a:r>
          </a:p>
          <a:p>
            <a:pPr marL="342900" indent="-342900">
              <a:spcBef>
                <a:spcPct val="20000"/>
              </a:spcBef>
            </a:pPr>
            <a:r>
              <a:rPr lang="en-US" sz="2800">
                <a:solidFill>
                  <a:schemeClr val="tx2"/>
                </a:solidFill>
              </a:rPr>
              <a:t>b/Chỉ cần tham gia xây dựng quê hương ở nơi mình đang sống.</a:t>
            </a:r>
          </a:p>
          <a:p>
            <a:pPr marL="342900" indent="-342900">
              <a:spcBef>
                <a:spcPct val="20000"/>
              </a:spcBef>
            </a:pPr>
            <a:r>
              <a:rPr lang="en-US" sz="2800">
                <a:solidFill>
                  <a:schemeClr val="tx2"/>
                </a:solidFill>
              </a:rPr>
              <a:t>c/Chỉ người giàu mới cần có trách nhiệm đóng góp xây dựng quê hương.</a:t>
            </a:r>
          </a:p>
          <a:p>
            <a:pPr marL="342900" indent="-342900">
              <a:spcBef>
                <a:spcPct val="20000"/>
              </a:spcBef>
            </a:pPr>
            <a:r>
              <a:rPr lang="en-US" sz="2800">
                <a:solidFill>
                  <a:schemeClr val="tx2"/>
                </a:solidFill>
              </a:rPr>
              <a:t>d/Cần phải giữ gìn và phát huy nghề truyền thống của quê hương.</a:t>
            </a:r>
          </a:p>
          <a:p>
            <a:pPr marL="342900" indent="-342900">
              <a:spcBef>
                <a:spcPct val="20000"/>
              </a:spcBef>
            </a:pPr>
            <a:endParaRPr lang="en-US" sz="2800">
              <a:solidFill>
                <a:schemeClr val="tx2"/>
              </a:solidFill>
            </a:endParaRPr>
          </a:p>
          <a:p>
            <a:pPr marL="342900" indent="-342900">
              <a:spcBef>
                <a:spcPct val="20000"/>
              </a:spcBef>
            </a:pPr>
            <a:endParaRPr lang="en-US" sz="2800">
              <a:solidFill>
                <a:schemeClr val="bg2"/>
              </a:solidFill>
            </a:endParaRPr>
          </a:p>
        </p:txBody>
      </p:sp>
      <p:sp>
        <p:nvSpPr>
          <p:cNvPr id="20491" name="Rectangle 34"/>
          <p:cNvSpPr>
            <a:spLocks noChangeArrowheads="1"/>
          </p:cNvSpPr>
          <p:nvPr/>
        </p:nvSpPr>
        <p:spPr bwMode="auto">
          <a:xfrm rot="-5400000">
            <a:off x="3657600" y="-1828800"/>
            <a:ext cx="76200" cy="7391400"/>
          </a:xfrm>
          <a:prstGeom prst="rect">
            <a:avLst/>
          </a:prstGeom>
          <a:solidFill>
            <a:schemeClr val="accent1"/>
          </a:solidFill>
          <a:ln w="9525">
            <a:noFill/>
            <a:miter lim="800000"/>
            <a:headEnd/>
            <a:tailEnd/>
          </a:ln>
        </p:spPr>
        <p:txBody>
          <a:bodyPr wrap="none" anchor="ctr"/>
          <a:lstStyle/>
          <a:p>
            <a:endParaRPr lang="en-US"/>
          </a:p>
        </p:txBody>
      </p:sp>
      <p:grpSp>
        <p:nvGrpSpPr>
          <p:cNvPr id="20492" name="Group 39"/>
          <p:cNvGrpSpPr>
            <a:grpSpLocks/>
          </p:cNvGrpSpPr>
          <p:nvPr/>
        </p:nvGrpSpPr>
        <p:grpSpPr bwMode="auto">
          <a:xfrm>
            <a:off x="3276600" y="5715000"/>
            <a:ext cx="685800" cy="685800"/>
            <a:chOff x="3216" y="2352"/>
            <a:chExt cx="912" cy="912"/>
          </a:xfrm>
        </p:grpSpPr>
        <p:sp>
          <p:nvSpPr>
            <p:cNvPr id="20514" name="Oval 40"/>
            <p:cNvSpPr>
              <a:spLocks noChangeArrowheads="1"/>
            </p:cNvSpPr>
            <p:nvPr/>
          </p:nvSpPr>
          <p:spPr bwMode="auto">
            <a:xfrm>
              <a:off x="3216" y="2352"/>
              <a:ext cx="912" cy="912"/>
            </a:xfrm>
            <a:prstGeom prst="ellipse">
              <a:avLst/>
            </a:prstGeom>
            <a:solidFill>
              <a:srgbClr val="00FF99"/>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0515" name="AutoShape 41"/>
            <p:cNvSpPr>
              <a:spLocks noChangeArrowheads="1"/>
            </p:cNvSpPr>
            <p:nvPr/>
          </p:nvSpPr>
          <p:spPr bwMode="auto">
            <a:xfrm rot="-5144685">
              <a:off x="3540" y="2748"/>
              <a:ext cx="288" cy="456"/>
            </a:xfrm>
            <a:prstGeom prst="moon">
              <a:avLst>
                <a:gd name="adj" fmla="val 50000"/>
              </a:avLst>
            </a:prstGeom>
            <a:solidFill>
              <a:schemeClr val="bg2"/>
            </a:solidFill>
            <a:ln w="9525">
              <a:solidFill>
                <a:schemeClr val="tx1"/>
              </a:solidFill>
              <a:miter lim="800000"/>
              <a:headEnd/>
              <a:tailEnd/>
            </a:ln>
          </p:spPr>
          <p:txBody>
            <a:bodyPr vert="eaVert" wrap="none" anchor="ctr"/>
            <a:lstStyle/>
            <a:p>
              <a:pPr algn="ctr" eaLnBrk="0" hangingPunct="0"/>
              <a:endParaRPr lang="en-US">
                <a:solidFill>
                  <a:schemeClr val="hlink"/>
                </a:solidFill>
              </a:endParaRPr>
            </a:p>
          </p:txBody>
        </p:sp>
        <p:sp>
          <p:nvSpPr>
            <p:cNvPr id="20516" name="Oval 42"/>
            <p:cNvSpPr>
              <a:spLocks noChangeArrowheads="1"/>
            </p:cNvSpPr>
            <p:nvPr/>
          </p:nvSpPr>
          <p:spPr bwMode="auto">
            <a:xfrm>
              <a:off x="3408" y="2592"/>
              <a:ext cx="144" cy="144"/>
            </a:xfrm>
            <a:prstGeom prst="ellipse">
              <a:avLst/>
            </a:prstGeom>
            <a:solidFill>
              <a:schemeClr val="bg2"/>
            </a:solidFill>
            <a:ln w="9525">
              <a:solidFill>
                <a:schemeClr val="tx1"/>
              </a:solidFill>
              <a:round/>
              <a:headEnd/>
              <a:tailEnd/>
            </a:ln>
          </p:spPr>
          <p:txBody>
            <a:bodyPr wrap="none" anchor="ctr"/>
            <a:lstStyle/>
            <a:p>
              <a:endParaRPr lang="en-US"/>
            </a:p>
          </p:txBody>
        </p:sp>
        <p:sp>
          <p:nvSpPr>
            <p:cNvPr id="20517" name="Oval 43"/>
            <p:cNvSpPr>
              <a:spLocks noChangeArrowheads="1"/>
            </p:cNvSpPr>
            <p:nvPr/>
          </p:nvSpPr>
          <p:spPr bwMode="auto">
            <a:xfrm>
              <a:off x="3792" y="2592"/>
              <a:ext cx="144" cy="144"/>
            </a:xfrm>
            <a:prstGeom prst="ellipse">
              <a:avLst/>
            </a:prstGeom>
            <a:solidFill>
              <a:schemeClr val="bg2"/>
            </a:solidFill>
            <a:ln w="9525">
              <a:solidFill>
                <a:schemeClr val="tx1"/>
              </a:solidFill>
              <a:round/>
              <a:headEnd/>
              <a:tailEnd/>
            </a:ln>
          </p:spPr>
          <p:txBody>
            <a:bodyPr wrap="none" anchor="ctr"/>
            <a:lstStyle/>
            <a:p>
              <a:endParaRPr lang="en-US"/>
            </a:p>
          </p:txBody>
        </p:sp>
      </p:grpSp>
      <p:sp>
        <p:nvSpPr>
          <p:cNvPr id="20493" name="Text Box 44"/>
          <p:cNvSpPr txBox="1">
            <a:spLocks noChangeArrowheads="1"/>
          </p:cNvSpPr>
          <p:nvPr/>
        </p:nvSpPr>
        <p:spPr bwMode="auto">
          <a:xfrm>
            <a:off x="1066800" y="5791200"/>
            <a:ext cx="1905000" cy="1077913"/>
          </a:xfrm>
          <a:prstGeom prst="rect">
            <a:avLst/>
          </a:prstGeom>
          <a:noFill/>
          <a:ln w="9525">
            <a:noFill/>
            <a:miter lim="800000"/>
            <a:headEnd/>
            <a:tailEnd/>
          </a:ln>
        </p:spPr>
        <p:txBody>
          <a:bodyPr>
            <a:spAutoFit/>
          </a:bodyPr>
          <a:lstStyle/>
          <a:p>
            <a:pPr eaLnBrk="0" hangingPunct="0">
              <a:spcBef>
                <a:spcPct val="50000"/>
              </a:spcBef>
            </a:pPr>
            <a:r>
              <a:rPr lang="en-US" sz="3200"/>
              <a:t>Tán thành</a:t>
            </a:r>
          </a:p>
        </p:txBody>
      </p:sp>
      <p:grpSp>
        <p:nvGrpSpPr>
          <p:cNvPr id="5" name="Group 45"/>
          <p:cNvGrpSpPr>
            <a:grpSpLocks/>
          </p:cNvGrpSpPr>
          <p:nvPr/>
        </p:nvGrpSpPr>
        <p:grpSpPr bwMode="auto">
          <a:xfrm>
            <a:off x="3276600" y="5715000"/>
            <a:ext cx="685800" cy="685800"/>
            <a:chOff x="3216" y="2352"/>
            <a:chExt cx="912" cy="912"/>
          </a:xfrm>
        </p:grpSpPr>
        <p:sp>
          <p:nvSpPr>
            <p:cNvPr id="20510" name="Oval 46"/>
            <p:cNvSpPr>
              <a:spLocks noChangeArrowheads="1"/>
            </p:cNvSpPr>
            <p:nvPr/>
          </p:nvSpPr>
          <p:spPr bwMode="auto">
            <a:xfrm>
              <a:off x="3216" y="2352"/>
              <a:ext cx="912" cy="912"/>
            </a:xfrm>
            <a:prstGeom prst="ellipse">
              <a:avLst/>
            </a:prstGeom>
            <a:solidFill>
              <a:srgbClr val="00FF99"/>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0511" name="AutoShape 47"/>
            <p:cNvSpPr>
              <a:spLocks noChangeArrowheads="1"/>
            </p:cNvSpPr>
            <p:nvPr/>
          </p:nvSpPr>
          <p:spPr bwMode="auto">
            <a:xfrm rot="-5144685">
              <a:off x="3540" y="2748"/>
              <a:ext cx="288" cy="456"/>
            </a:xfrm>
            <a:prstGeom prst="moon">
              <a:avLst>
                <a:gd name="adj" fmla="val 50000"/>
              </a:avLst>
            </a:prstGeom>
            <a:solidFill>
              <a:schemeClr val="bg2"/>
            </a:solidFill>
            <a:ln w="9525">
              <a:solidFill>
                <a:schemeClr val="tx1"/>
              </a:solidFill>
              <a:miter lim="800000"/>
              <a:headEnd/>
              <a:tailEnd/>
            </a:ln>
          </p:spPr>
          <p:txBody>
            <a:bodyPr vert="eaVert" wrap="none" anchor="ctr"/>
            <a:lstStyle/>
            <a:p>
              <a:pPr algn="ctr" eaLnBrk="0" hangingPunct="0"/>
              <a:endParaRPr lang="en-US">
                <a:solidFill>
                  <a:schemeClr val="hlink"/>
                </a:solidFill>
              </a:endParaRPr>
            </a:p>
          </p:txBody>
        </p:sp>
        <p:sp>
          <p:nvSpPr>
            <p:cNvPr id="20512" name="Oval 48"/>
            <p:cNvSpPr>
              <a:spLocks noChangeArrowheads="1"/>
            </p:cNvSpPr>
            <p:nvPr/>
          </p:nvSpPr>
          <p:spPr bwMode="auto">
            <a:xfrm>
              <a:off x="3408" y="2592"/>
              <a:ext cx="144" cy="144"/>
            </a:xfrm>
            <a:prstGeom prst="ellipse">
              <a:avLst/>
            </a:prstGeom>
            <a:solidFill>
              <a:schemeClr val="bg2"/>
            </a:solidFill>
            <a:ln w="9525">
              <a:solidFill>
                <a:schemeClr val="tx1"/>
              </a:solidFill>
              <a:round/>
              <a:headEnd/>
              <a:tailEnd/>
            </a:ln>
          </p:spPr>
          <p:txBody>
            <a:bodyPr wrap="none" anchor="ctr"/>
            <a:lstStyle/>
            <a:p>
              <a:endParaRPr lang="en-US"/>
            </a:p>
          </p:txBody>
        </p:sp>
        <p:sp>
          <p:nvSpPr>
            <p:cNvPr id="20513" name="Oval 49"/>
            <p:cNvSpPr>
              <a:spLocks noChangeArrowheads="1"/>
            </p:cNvSpPr>
            <p:nvPr/>
          </p:nvSpPr>
          <p:spPr bwMode="auto">
            <a:xfrm>
              <a:off x="3792" y="2592"/>
              <a:ext cx="144" cy="144"/>
            </a:xfrm>
            <a:prstGeom prst="ellipse">
              <a:avLst/>
            </a:prstGeom>
            <a:solidFill>
              <a:schemeClr val="bg2"/>
            </a:solidFill>
            <a:ln w="9525">
              <a:solidFill>
                <a:schemeClr val="tx1"/>
              </a:solidFill>
              <a:round/>
              <a:headEnd/>
              <a:tailEnd/>
            </a:ln>
          </p:spPr>
          <p:txBody>
            <a:bodyPr wrap="none" anchor="ctr"/>
            <a:lstStyle/>
            <a:p>
              <a:endParaRPr lang="en-US"/>
            </a:p>
          </p:txBody>
        </p:sp>
      </p:grpSp>
      <p:sp>
        <p:nvSpPr>
          <p:cNvPr id="15410" name="Text Box 50"/>
          <p:cNvSpPr txBox="1">
            <a:spLocks noChangeArrowheads="1"/>
          </p:cNvSpPr>
          <p:nvPr/>
        </p:nvSpPr>
        <p:spPr bwMode="auto">
          <a:xfrm>
            <a:off x="1066800" y="5791200"/>
            <a:ext cx="1905000" cy="1077913"/>
          </a:xfrm>
          <a:prstGeom prst="rect">
            <a:avLst/>
          </a:prstGeom>
          <a:noFill/>
          <a:ln w="9525">
            <a:noFill/>
            <a:miter lim="800000"/>
            <a:headEnd/>
            <a:tailEnd/>
          </a:ln>
        </p:spPr>
        <p:txBody>
          <a:bodyPr>
            <a:spAutoFit/>
          </a:bodyPr>
          <a:lstStyle/>
          <a:p>
            <a:pPr eaLnBrk="0" hangingPunct="0">
              <a:spcBef>
                <a:spcPct val="50000"/>
              </a:spcBef>
            </a:pPr>
            <a:r>
              <a:rPr lang="en-US" sz="3200"/>
              <a:t>Tán thành</a:t>
            </a:r>
          </a:p>
        </p:txBody>
      </p:sp>
      <p:sp>
        <p:nvSpPr>
          <p:cNvPr id="20496" name="Text Box 51"/>
          <p:cNvSpPr txBox="1">
            <a:spLocks noChangeArrowheads="1"/>
          </p:cNvSpPr>
          <p:nvPr/>
        </p:nvSpPr>
        <p:spPr bwMode="auto">
          <a:xfrm>
            <a:off x="4572000" y="5867400"/>
            <a:ext cx="2590800" cy="954088"/>
          </a:xfrm>
          <a:prstGeom prst="rect">
            <a:avLst/>
          </a:prstGeom>
          <a:noFill/>
          <a:ln w="9525">
            <a:noFill/>
            <a:miter lim="800000"/>
            <a:headEnd/>
            <a:tailEnd/>
          </a:ln>
        </p:spPr>
        <p:txBody>
          <a:bodyPr>
            <a:spAutoFit/>
          </a:bodyPr>
          <a:lstStyle/>
          <a:p>
            <a:pPr eaLnBrk="0" hangingPunct="0">
              <a:spcBef>
                <a:spcPct val="50000"/>
              </a:spcBef>
            </a:pPr>
            <a:r>
              <a:rPr lang="en-US" sz="2800">
                <a:solidFill>
                  <a:srgbClr val="FF3300"/>
                </a:solidFill>
              </a:rPr>
              <a:t>Không tán thành</a:t>
            </a:r>
          </a:p>
        </p:txBody>
      </p:sp>
      <p:grpSp>
        <p:nvGrpSpPr>
          <p:cNvPr id="6" name="Group 52"/>
          <p:cNvGrpSpPr>
            <a:grpSpLocks/>
          </p:cNvGrpSpPr>
          <p:nvPr/>
        </p:nvGrpSpPr>
        <p:grpSpPr bwMode="auto">
          <a:xfrm>
            <a:off x="3276600" y="5715000"/>
            <a:ext cx="685800" cy="685800"/>
            <a:chOff x="3216" y="2352"/>
            <a:chExt cx="912" cy="912"/>
          </a:xfrm>
        </p:grpSpPr>
        <p:sp>
          <p:nvSpPr>
            <p:cNvPr id="20506" name="Oval 53"/>
            <p:cNvSpPr>
              <a:spLocks noChangeArrowheads="1"/>
            </p:cNvSpPr>
            <p:nvPr/>
          </p:nvSpPr>
          <p:spPr bwMode="auto">
            <a:xfrm>
              <a:off x="3216" y="2352"/>
              <a:ext cx="912" cy="912"/>
            </a:xfrm>
            <a:prstGeom prst="ellipse">
              <a:avLst/>
            </a:prstGeom>
            <a:solidFill>
              <a:srgbClr val="00FF99"/>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0507" name="AutoShape 54"/>
            <p:cNvSpPr>
              <a:spLocks noChangeArrowheads="1"/>
            </p:cNvSpPr>
            <p:nvPr/>
          </p:nvSpPr>
          <p:spPr bwMode="auto">
            <a:xfrm rot="-5144685">
              <a:off x="3540" y="2748"/>
              <a:ext cx="288" cy="456"/>
            </a:xfrm>
            <a:prstGeom prst="moon">
              <a:avLst>
                <a:gd name="adj" fmla="val 50000"/>
              </a:avLst>
            </a:prstGeom>
            <a:solidFill>
              <a:schemeClr val="bg2"/>
            </a:solidFill>
            <a:ln w="9525">
              <a:solidFill>
                <a:schemeClr val="tx1"/>
              </a:solidFill>
              <a:miter lim="800000"/>
              <a:headEnd/>
              <a:tailEnd/>
            </a:ln>
          </p:spPr>
          <p:txBody>
            <a:bodyPr vert="eaVert" wrap="none" anchor="ctr"/>
            <a:lstStyle/>
            <a:p>
              <a:pPr algn="ctr" eaLnBrk="0" hangingPunct="0"/>
              <a:endParaRPr lang="en-US">
                <a:solidFill>
                  <a:schemeClr val="hlink"/>
                </a:solidFill>
              </a:endParaRPr>
            </a:p>
          </p:txBody>
        </p:sp>
        <p:sp>
          <p:nvSpPr>
            <p:cNvPr id="20508" name="Oval 55"/>
            <p:cNvSpPr>
              <a:spLocks noChangeArrowheads="1"/>
            </p:cNvSpPr>
            <p:nvPr/>
          </p:nvSpPr>
          <p:spPr bwMode="auto">
            <a:xfrm>
              <a:off x="3408" y="2592"/>
              <a:ext cx="144" cy="144"/>
            </a:xfrm>
            <a:prstGeom prst="ellipse">
              <a:avLst/>
            </a:prstGeom>
            <a:solidFill>
              <a:schemeClr val="bg2"/>
            </a:solidFill>
            <a:ln w="9525">
              <a:solidFill>
                <a:schemeClr val="tx1"/>
              </a:solidFill>
              <a:round/>
              <a:headEnd/>
              <a:tailEnd/>
            </a:ln>
          </p:spPr>
          <p:txBody>
            <a:bodyPr wrap="none" anchor="ctr"/>
            <a:lstStyle/>
            <a:p>
              <a:endParaRPr lang="en-US"/>
            </a:p>
          </p:txBody>
        </p:sp>
        <p:sp>
          <p:nvSpPr>
            <p:cNvPr id="20509" name="Oval 56"/>
            <p:cNvSpPr>
              <a:spLocks noChangeArrowheads="1"/>
            </p:cNvSpPr>
            <p:nvPr/>
          </p:nvSpPr>
          <p:spPr bwMode="auto">
            <a:xfrm>
              <a:off x="3792" y="2592"/>
              <a:ext cx="144" cy="144"/>
            </a:xfrm>
            <a:prstGeom prst="ellipse">
              <a:avLst/>
            </a:prstGeom>
            <a:solidFill>
              <a:schemeClr val="bg2"/>
            </a:solidFill>
            <a:ln w="9525">
              <a:solidFill>
                <a:schemeClr val="tx1"/>
              </a:solidFill>
              <a:round/>
              <a:headEnd/>
              <a:tailEnd/>
            </a:ln>
          </p:spPr>
          <p:txBody>
            <a:bodyPr wrap="none" anchor="ctr"/>
            <a:lstStyle/>
            <a:p>
              <a:endParaRPr lang="en-US"/>
            </a:p>
          </p:txBody>
        </p:sp>
      </p:grpSp>
      <p:sp>
        <p:nvSpPr>
          <p:cNvPr id="15417" name="Text Box 57"/>
          <p:cNvSpPr txBox="1">
            <a:spLocks noChangeArrowheads="1"/>
          </p:cNvSpPr>
          <p:nvPr/>
        </p:nvSpPr>
        <p:spPr bwMode="auto">
          <a:xfrm>
            <a:off x="1066800" y="5791200"/>
            <a:ext cx="1905000" cy="1077913"/>
          </a:xfrm>
          <a:prstGeom prst="rect">
            <a:avLst/>
          </a:prstGeom>
          <a:noFill/>
          <a:ln w="9525">
            <a:noFill/>
            <a:miter lim="800000"/>
            <a:headEnd/>
            <a:tailEnd/>
          </a:ln>
        </p:spPr>
        <p:txBody>
          <a:bodyPr>
            <a:spAutoFit/>
          </a:bodyPr>
          <a:lstStyle/>
          <a:p>
            <a:pPr eaLnBrk="0" hangingPunct="0">
              <a:spcBef>
                <a:spcPct val="50000"/>
              </a:spcBef>
            </a:pPr>
            <a:r>
              <a:rPr lang="en-US" sz="3200"/>
              <a:t>Tán thành</a:t>
            </a:r>
          </a:p>
        </p:txBody>
      </p:sp>
      <p:sp>
        <p:nvSpPr>
          <p:cNvPr id="20499" name="Text Box 58"/>
          <p:cNvSpPr txBox="1">
            <a:spLocks noChangeArrowheads="1"/>
          </p:cNvSpPr>
          <p:nvPr/>
        </p:nvSpPr>
        <p:spPr bwMode="auto">
          <a:xfrm>
            <a:off x="4572000" y="5867400"/>
            <a:ext cx="2590800" cy="954088"/>
          </a:xfrm>
          <a:prstGeom prst="rect">
            <a:avLst/>
          </a:prstGeom>
          <a:noFill/>
          <a:ln w="9525">
            <a:noFill/>
            <a:miter lim="800000"/>
            <a:headEnd/>
            <a:tailEnd/>
          </a:ln>
        </p:spPr>
        <p:txBody>
          <a:bodyPr>
            <a:spAutoFit/>
          </a:bodyPr>
          <a:lstStyle/>
          <a:p>
            <a:pPr eaLnBrk="0" hangingPunct="0">
              <a:spcBef>
                <a:spcPct val="50000"/>
              </a:spcBef>
            </a:pPr>
            <a:r>
              <a:rPr lang="en-US" sz="2800">
                <a:solidFill>
                  <a:srgbClr val="FF3300"/>
                </a:solidFill>
              </a:rPr>
              <a:t>Không tán thành</a:t>
            </a:r>
          </a:p>
        </p:txBody>
      </p:sp>
      <p:grpSp>
        <p:nvGrpSpPr>
          <p:cNvPr id="7" name="Group 59"/>
          <p:cNvGrpSpPr>
            <a:grpSpLocks/>
          </p:cNvGrpSpPr>
          <p:nvPr/>
        </p:nvGrpSpPr>
        <p:grpSpPr bwMode="auto">
          <a:xfrm>
            <a:off x="7467600" y="5791200"/>
            <a:ext cx="685800" cy="609600"/>
            <a:chOff x="2160" y="2256"/>
            <a:chExt cx="912" cy="912"/>
          </a:xfrm>
        </p:grpSpPr>
        <p:sp>
          <p:nvSpPr>
            <p:cNvPr id="20502" name="Oval 60"/>
            <p:cNvSpPr>
              <a:spLocks noChangeArrowheads="1"/>
            </p:cNvSpPr>
            <p:nvPr/>
          </p:nvSpPr>
          <p:spPr bwMode="auto">
            <a:xfrm>
              <a:off x="2160" y="2256"/>
              <a:ext cx="912" cy="912"/>
            </a:xfrm>
            <a:prstGeom prst="ellipse">
              <a:avLst/>
            </a:prstGeom>
            <a:solidFill>
              <a:srgbClr val="FF3300"/>
            </a:solidFill>
            <a:ln w="9525">
              <a:solidFill>
                <a:srgbClr val="FF3300"/>
              </a:solidFill>
              <a:round/>
              <a:headEnd/>
              <a:tailEnd/>
            </a:ln>
          </p:spPr>
          <p:txBody>
            <a:bodyPr wrap="none" anchor="ctr"/>
            <a:lstStyle/>
            <a:p>
              <a:pPr algn="ctr" eaLnBrk="0" hangingPunct="0"/>
              <a:endParaRPr lang="en-US">
                <a:solidFill>
                  <a:schemeClr val="hlink"/>
                </a:solidFill>
              </a:endParaRPr>
            </a:p>
          </p:txBody>
        </p:sp>
        <p:sp>
          <p:nvSpPr>
            <p:cNvPr id="20503" name="AutoShape 61"/>
            <p:cNvSpPr>
              <a:spLocks noChangeArrowheads="1"/>
            </p:cNvSpPr>
            <p:nvPr/>
          </p:nvSpPr>
          <p:spPr bwMode="auto">
            <a:xfrm rot="5256654">
              <a:off x="2484" y="2652"/>
              <a:ext cx="288" cy="456"/>
            </a:xfrm>
            <a:prstGeom prst="moon">
              <a:avLst>
                <a:gd name="adj" fmla="val 50000"/>
              </a:avLst>
            </a:prstGeom>
            <a:solidFill>
              <a:schemeClr val="hlink"/>
            </a:solidFill>
            <a:ln w="9525">
              <a:solidFill>
                <a:schemeClr val="hlink"/>
              </a:solidFill>
              <a:miter lim="800000"/>
              <a:headEnd/>
              <a:tailEnd/>
            </a:ln>
          </p:spPr>
          <p:txBody>
            <a:bodyPr rot="10800000" vert="eaVert" wrap="none" anchor="ctr"/>
            <a:lstStyle/>
            <a:p>
              <a:pPr algn="ctr" eaLnBrk="0" hangingPunct="0"/>
              <a:endParaRPr lang="en-US">
                <a:solidFill>
                  <a:schemeClr val="hlink"/>
                </a:solidFill>
              </a:endParaRPr>
            </a:p>
          </p:txBody>
        </p:sp>
        <p:sp>
          <p:nvSpPr>
            <p:cNvPr id="20504" name="Oval 62"/>
            <p:cNvSpPr>
              <a:spLocks noChangeArrowheads="1"/>
            </p:cNvSpPr>
            <p:nvPr/>
          </p:nvSpPr>
          <p:spPr bwMode="auto">
            <a:xfrm>
              <a:off x="2352" y="2496"/>
              <a:ext cx="144" cy="144"/>
            </a:xfrm>
            <a:prstGeom prst="ellipse">
              <a:avLst/>
            </a:prstGeom>
            <a:solidFill>
              <a:schemeClr val="hlink"/>
            </a:solidFill>
            <a:ln w="9525">
              <a:solidFill>
                <a:schemeClr val="tx1"/>
              </a:solidFill>
              <a:round/>
              <a:headEnd/>
              <a:tailEnd/>
            </a:ln>
          </p:spPr>
          <p:txBody>
            <a:bodyPr wrap="none" anchor="ctr"/>
            <a:lstStyle/>
            <a:p>
              <a:endParaRPr lang="en-US"/>
            </a:p>
          </p:txBody>
        </p:sp>
        <p:sp>
          <p:nvSpPr>
            <p:cNvPr id="20505" name="Oval 63"/>
            <p:cNvSpPr>
              <a:spLocks noChangeArrowheads="1"/>
            </p:cNvSpPr>
            <p:nvPr/>
          </p:nvSpPr>
          <p:spPr bwMode="auto">
            <a:xfrm>
              <a:off x="2736" y="2496"/>
              <a:ext cx="144" cy="144"/>
            </a:xfrm>
            <a:prstGeom prst="ellipse">
              <a:avLst/>
            </a:prstGeom>
            <a:solidFill>
              <a:schemeClr val="hlink"/>
            </a:solidFill>
            <a:ln w="9525">
              <a:solidFill>
                <a:schemeClr val="tx1"/>
              </a:solidFill>
              <a:round/>
              <a:headEnd/>
              <a:tailEnd/>
            </a:ln>
          </p:spPr>
          <p:txBody>
            <a:bodyPr wrap="none" anchor="ctr"/>
            <a:lstStyle/>
            <a:p>
              <a:pPr algn="ctr" eaLnBrk="0" hangingPunct="0"/>
              <a:endParaRPr lang="en-US">
                <a:solidFill>
                  <a:schemeClr val="hlink"/>
                </a:solidFill>
              </a:endParaRPr>
            </a:p>
          </p:txBody>
        </p:sp>
      </p:grpSp>
      <p:sp>
        <p:nvSpPr>
          <p:cNvPr id="15424" name="Text Box 64"/>
          <p:cNvSpPr txBox="1">
            <a:spLocks noChangeArrowheads="1"/>
          </p:cNvSpPr>
          <p:nvPr/>
        </p:nvSpPr>
        <p:spPr bwMode="auto">
          <a:xfrm>
            <a:off x="4572000" y="5867400"/>
            <a:ext cx="2590800" cy="954088"/>
          </a:xfrm>
          <a:prstGeom prst="rect">
            <a:avLst/>
          </a:prstGeom>
          <a:noFill/>
          <a:ln w="9525">
            <a:noFill/>
            <a:miter lim="800000"/>
            <a:headEnd/>
            <a:tailEnd/>
          </a:ln>
        </p:spPr>
        <p:txBody>
          <a:bodyPr>
            <a:spAutoFit/>
          </a:bodyPr>
          <a:lstStyle/>
          <a:p>
            <a:pPr eaLnBrk="0" hangingPunct="0">
              <a:spcBef>
                <a:spcPct val="50000"/>
              </a:spcBef>
            </a:pPr>
            <a:r>
              <a:rPr lang="en-US" sz="2800">
                <a:solidFill>
                  <a:srgbClr val="FF3300"/>
                </a:solidFill>
              </a:rPr>
              <a:t>Không tán thành</a:t>
            </a:r>
          </a:p>
        </p:txBody>
      </p:sp>
    </p:spTree>
  </p:cSld>
  <p:clrMapOvr>
    <a:masterClrMapping/>
  </p:clrMapOvr>
  <p:transition spd="med">
    <p:push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checkerboard(across)">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5379"/>
                                        </p:tgtEl>
                                        <p:attrNameLst>
                                          <p:attrName>style.visibility</p:attrName>
                                        </p:attrNameLst>
                                      </p:cBhvr>
                                      <p:to>
                                        <p:strVal val="visible"/>
                                      </p:to>
                                    </p:set>
                                    <p:animEffect transition="in" filter="checkerboard(across)">
                                      <p:cBhvr>
                                        <p:cTn id="12" dur="500"/>
                                        <p:tgtEl>
                                          <p:spTgt spid="153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5410"/>
                                        </p:tgtEl>
                                        <p:attrNameLst>
                                          <p:attrName>style.visibility</p:attrName>
                                        </p:attrNameLst>
                                      </p:cBhvr>
                                      <p:to>
                                        <p:strVal val="visible"/>
                                      </p:to>
                                    </p:set>
                                    <p:animEffect transition="in" filter="box(in)">
                                      <p:cBhvr>
                                        <p:cTn id="17" dur="500"/>
                                        <p:tgtEl>
                                          <p:spTgt spid="15410"/>
                                        </p:tgtEl>
                                      </p:cBhvr>
                                    </p:animEffect>
                                  </p:childTnLst>
                                </p:cTn>
                              </p:par>
                              <p:par>
                                <p:cTn id="18" presetID="4"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ox(in)">
                                      <p:cBhvr>
                                        <p:cTn id="20" dur="500"/>
                                        <p:tgtEl>
                                          <p:spTgt spid="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5417"/>
                                        </p:tgtEl>
                                        <p:attrNameLst>
                                          <p:attrName>style.visibility</p:attrName>
                                        </p:attrNameLst>
                                      </p:cBhvr>
                                      <p:to>
                                        <p:strVal val="visible"/>
                                      </p:to>
                                    </p:set>
                                    <p:animEffect transition="in" filter="box(in)">
                                      <p:cBhvr>
                                        <p:cTn id="25" dur="500"/>
                                        <p:tgtEl>
                                          <p:spTgt spid="15417"/>
                                        </p:tgtEl>
                                      </p:cBhvr>
                                    </p:animEffect>
                                  </p:childTnLst>
                                </p:cTn>
                              </p:par>
                              <p:par>
                                <p:cTn id="26" presetID="4" presetClass="entr" presetSubtype="16"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ox(in)">
                                      <p:cBhvr>
                                        <p:cTn id="28" dur="500"/>
                                        <p:tgtEl>
                                          <p:spTgt spid="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15424"/>
                                        </p:tgtEl>
                                        <p:attrNameLst>
                                          <p:attrName>style.visibility</p:attrName>
                                        </p:attrNameLst>
                                      </p:cBhvr>
                                      <p:to>
                                        <p:strVal val="visible"/>
                                      </p:to>
                                    </p:set>
                                    <p:animEffect transition="in" filter="box(in)">
                                      <p:cBhvr>
                                        <p:cTn id="33" dur="500"/>
                                        <p:tgtEl>
                                          <p:spTgt spid="15424"/>
                                        </p:tgtEl>
                                      </p:cBhvr>
                                    </p:animEffect>
                                  </p:childTnLst>
                                </p:cTn>
                              </p:par>
                              <p:par>
                                <p:cTn id="34" presetID="4" presetClass="entr" presetSubtype="16"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box(in)">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15379" grpId="0"/>
      <p:bldP spid="15410" grpId="0"/>
      <p:bldP spid="15417" grpId="0"/>
      <p:bldP spid="154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81000" y="4876800"/>
            <a:ext cx="8229600" cy="1143000"/>
          </a:xfrm>
        </p:spPr>
        <p:txBody>
          <a:bodyPr/>
          <a:lstStyle/>
          <a:p>
            <a:pPr eaLnBrk="1" hangingPunct="1"/>
            <a:r>
              <a:rPr lang="en-US" b="1" smtClean="0">
                <a:solidFill>
                  <a:schemeClr val="tx1"/>
                </a:solidFill>
              </a:rPr>
              <a:t> </a:t>
            </a:r>
          </a:p>
        </p:txBody>
      </p:sp>
      <p:sp>
        <p:nvSpPr>
          <p:cNvPr id="237571" name="Rectangle 3"/>
          <p:cNvSpPr>
            <a:spLocks noGrp="1" noChangeArrowheads="1"/>
          </p:cNvSpPr>
          <p:nvPr>
            <p:ph type="body" idx="1"/>
          </p:nvPr>
        </p:nvSpPr>
        <p:spPr>
          <a:xfrm>
            <a:off x="0" y="1600200"/>
            <a:ext cx="9372600" cy="533400"/>
          </a:xfrm>
        </p:spPr>
        <p:txBody>
          <a:bodyPr/>
          <a:lstStyle/>
          <a:p>
            <a:pPr eaLnBrk="1" hangingPunct="1">
              <a:lnSpc>
                <a:spcPct val="90000"/>
              </a:lnSpc>
              <a:buFontTx/>
              <a:buNone/>
            </a:pPr>
            <a:r>
              <a:rPr lang="en-US" b="1" i="1" smtClean="0">
                <a:solidFill>
                  <a:srgbClr val="FF9900"/>
                </a:solidFill>
              </a:rPr>
              <a:t> </a:t>
            </a:r>
            <a:r>
              <a:rPr lang="en-US" b="1" smtClean="0">
                <a:solidFill>
                  <a:srgbClr val="FF9900"/>
                </a:solidFill>
              </a:rPr>
              <a:t>Em tán thành với những ý kiến nào dưới đây? </a:t>
            </a:r>
          </a:p>
        </p:txBody>
      </p:sp>
      <p:sp>
        <p:nvSpPr>
          <p:cNvPr id="237572" name="Oval 4"/>
          <p:cNvSpPr>
            <a:spLocks noChangeArrowheads="1"/>
          </p:cNvSpPr>
          <p:nvPr/>
        </p:nvSpPr>
        <p:spPr bwMode="auto">
          <a:xfrm>
            <a:off x="3048000" y="457200"/>
            <a:ext cx="3505200" cy="990600"/>
          </a:xfrm>
          <a:prstGeom prst="ellipse">
            <a:avLst/>
          </a:prstGeom>
          <a:solidFill>
            <a:schemeClr val="folHlink"/>
          </a:solidFill>
          <a:ln w="9525">
            <a:solidFill>
              <a:schemeClr val="tx1"/>
            </a:solidFill>
            <a:round/>
            <a:headEnd/>
            <a:tailEnd/>
          </a:ln>
        </p:spPr>
        <p:txBody>
          <a:bodyPr wrap="none" anchor="ctr"/>
          <a:lstStyle/>
          <a:p>
            <a:pPr algn="ctr"/>
            <a:r>
              <a:rPr lang="en-US" sz="3600" b="1"/>
              <a:t>Bày tỏ thái độ</a:t>
            </a:r>
          </a:p>
        </p:txBody>
      </p:sp>
      <p:sp>
        <p:nvSpPr>
          <p:cNvPr id="237573" name="Text Box 5"/>
          <p:cNvSpPr txBox="1">
            <a:spLocks noChangeArrowheads="1"/>
          </p:cNvSpPr>
          <p:nvPr/>
        </p:nvSpPr>
        <p:spPr bwMode="auto">
          <a:xfrm>
            <a:off x="0" y="2209800"/>
            <a:ext cx="8915400" cy="3600450"/>
          </a:xfrm>
          <a:prstGeom prst="rect">
            <a:avLst/>
          </a:prstGeom>
          <a:noFill/>
          <a:ln w="9525">
            <a:noFill/>
            <a:miter lim="800000"/>
            <a:headEnd/>
            <a:tailEnd/>
          </a:ln>
        </p:spPr>
        <p:txBody>
          <a:bodyPr>
            <a:spAutoFit/>
          </a:bodyPr>
          <a:lstStyle/>
          <a:p>
            <a:r>
              <a:rPr lang="en-US" sz="2400" b="1">
                <a:solidFill>
                  <a:schemeClr val="tx2"/>
                </a:solidFill>
              </a:rPr>
              <a:t>a/Tham gia xây dựng quê hương là biểu hiện của tình yêu quê hương.</a:t>
            </a:r>
          </a:p>
          <a:p>
            <a:r>
              <a:rPr lang="en-US" sz="2400" b="1">
                <a:solidFill>
                  <a:schemeClr val="tx2"/>
                </a:solidFill>
              </a:rPr>
              <a:t>b/Chỉ cần tham gia xây dựng quê hương ở nơi mình đang sống.</a:t>
            </a:r>
          </a:p>
          <a:p>
            <a:r>
              <a:rPr lang="en-US" sz="2400" b="1">
                <a:solidFill>
                  <a:schemeClr val="tx2"/>
                </a:solidFill>
              </a:rPr>
              <a:t>c/Chỉ người giàu mới cần có trách nhiệm đóng góp xây dựng quê hương.</a:t>
            </a:r>
          </a:p>
          <a:p>
            <a:r>
              <a:rPr lang="en-US" sz="2400" b="1">
                <a:solidFill>
                  <a:schemeClr val="tx2"/>
                </a:solidFill>
              </a:rPr>
              <a:t>d/Cần phải giữ gìn và phát huy nghề truyền thống của quê hương.</a:t>
            </a:r>
          </a:p>
          <a:p>
            <a:pPr>
              <a:spcBef>
                <a:spcPct val="50000"/>
              </a:spcBef>
            </a:pPr>
            <a:endParaRPr lang="en-US" sz="2400" b="1"/>
          </a:p>
        </p:txBody>
      </p:sp>
      <p:sp>
        <p:nvSpPr>
          <p:cNvPr id="21510" name="Text Box 6"/>
          <p:cNvSpPr txBox="1">
            <a:spLocks noChangeArrowheads="1"/>
          </p:cNvSpPr>
          <p:nvPr/>
        </p:nvSpPr>
        <p:spPr bwMode="auto">
          <a:xfrm>
            <a:off x="1905000" y="6491288"/>
            <a:ext cx="838200" cy="366712"/>
          </a:xfrm>
          <a:prstGeom prst="rect">
            <a:avLst/>
          </a:prstGeom>
          <a:noFill/>
          <a:ln w="9525">
            <a:noFill/>
            <a:miter lim="800000"/>
            <a:headEnd/>
            <a:tailEnd/>
          </a:ln>
        </p:spPr>
        <p:txBody>
          <a:bodyPr>
            <a:spAutoFit/>
          </a:bodyPr>
          <a:lstStyle/>
          <a:p>
            <a:pPr>
              <a:spcBef>
                <a:spcPct val="50000"/>
              </a:spcBef>
            </a:pPr>
            <a:endParaRPr lang="en-US"/>
          </a:p>
        </p:txBody>
      </p:sp>
      <p:grpSp>
        <p:nvGrpSpPr>
          <p:cNvPr id="2" name="Group 7"/>
          <p:cNvGrpSpPr>
            <a:grpSpLocks/>
          </p:cNvGrpSpPr>
          <p:nvPr/>
        </p:nvGrpSpPr>
        <p:grpSpPr bwMode="auto">
          <a:xfrm>
            <a:off x="3048000" y="5943600"/>
            <a:ext cx="685800" cy="685800"/>
            <a:chOff x="3216" y="2352"/>
            <a:chExt cx="912" cy="912"/>
          </a:xfrm>
        </p:grpSpPr>
        <p:sp>
          <p:nvSpPr>
            <p:cNvPr id="21520" name="Oval 8"/>
            <p:cNvSpPr>
              <a:spLocks noChangeArrowheads="1"/>
            </p:cNvSpPr>
            <p:nvPr/>
          </p:nvSpPr>
          <p:spPr bwMode="auto">
            <a:xfrm>
              <a:off x="3216" y="2352"/>
              <a:ext cx="912" cy="912"/>
            </a:xfrm>
            <a:prstGeom prst="ellipse">
              <a:avLst/>
            </a:prstGeom>
            <a:solidFill>
              <a:srgbClr val="00FF99"/>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1521" name="AutoShape 9"/>
            <p:cNvSpPr>
              <a:spLocks noChangeArrowheads="1"/>
            </p:cNvSpPr>
            <p:nvPr/>
          </p:nvSpPr>
          <p:spPr bwMode="auto">
            <a:xfrm rot="-5144685">
              <a:off x="3540" y="2748"/>
              <a:ext cx="288" cy="456"/>
            </a:xfrm>
            <a:prstGeom prst="moon">
              <a:avLst>
                <a:gd name="adj" fmla="val 50000"/>
              </a:avLst>
            </a:prstGeom>
            <a:solidFill>
              <a:schemeClr val="bg2"/>
            </a:solidFill>
            <a:ln w="9525">
              <a:solidFill>
                <a:schemeClr val="tx1"/>
              </a:solidFill>
              <a:miter lim="800000"/>
              <a:headEnd/>
              <a:tailEnd/>
            </a:ln>
          </p:spPr>
          <p:txBody>
            <a:bodyPr vert="eaVert" wrap="none" anchor="ctr"/>
            <a:lstStyle/>
            <a:p>
              <a:pPr algn="ctr" eaLnBrk="0" hangingPunct="0"/>
              <a:endParaRPr lang="en-US">
                <a:solidFill>
                  <a:schemeClr val="hlink"/>
                </a:solidFill>
              </a:endParaRPr>
            </a:p>
          </p:txBody>
        </p:sp>
        <p:sp>
          <p:nvSpPr>
            <p:cNvPr id="21522" name="Oval 10"/>
            <p:cNvSpPr>
              <a:spLocks noChangeArrowheads="1"/>
            </p:cNvSpPr>
            <p:nvPr/>
          </p:nvSpPr>
          <p:spPr bwMode="auto">
            <a:xfrm>
              <a:off x="3408" y="2592"/>
              <a:ext cx="144" cy="144"/>
            </a:xfrm>
            <a:prstGeom prst="ellipse">
              <a:avLst/>
            </a:prstGeom>
            <a:solidFill>
              <a:schemeClr val="bg2"/>
            </a:solidFill>
            <a:ln w="9525">
              <a:solidFill>
                <a:schemeClr val="tx1"/>
              </a:solidFill>
              <a:round/>
              <a:headEnd/>
              <a:tailEnd/>
            </a:ln>
          </p:spPr>
          <p:txBody>
            <a:bodyPr wrap="none" anchor="ctr"/>
            <a:lstStyle/>
            <a:p>
              <a:endParaRPr lang="en-US"/>
            </a:p>
          </p:txBody>
        </p:sp>
        <p:sp>
          <p:nvSpPr>
            <p:cNvPr id="21523" name="Oval 11"/>
            <p:cNvSpPr>
              <a:spLocks noChangeArrowheads="1"/>
            </p:cNvSpPr>
            <p:nvPr/>
          </p:nvSpPr>
          <p:spPr bwMode="auto">
            <a:xfrm>
              <a:off x="3792" y="2592"/>
              <a:ext cx="144" cy="144"/>
            </a:xfrm>
            <a:prstGeom prst="ellipse">
              <a:avLst/>
            </a:prstGeom>
            <a:solidFill>
              <a:schemeClr val="bg2"/>
            </a:solidFill>
            <a:ln w="9525">
              <a:solidFill>
                <a:schemeClr val="tx1"/>
              </a:solidFill>
              <a:round/>
              <a:headEnd/>
              <a:tailEnd/>
            </a:ln>
          </p:spPr>
          <p:txBody>
            <a:bodyPr wrap="none" anchor="ctr"/>
            <a:lstStyle/>
            <a:p>
              <a:endParaRPr lang="en-US"/>
            </a:p>
          </p:txBody>
        </p:sp>
      </p:grpSp>
      <p:sp>
        <p:nvSpPr>
          <p:cNvPr id="21512" name="Text Box 12"/>
          <p:cNvSpPr txBox="1">
            <a:spLocks noChangeArrowheads="1"/>
          </p:cNvSpPr>
          <p:nvPr/>
        </p:nvSpPr>
        <p:spPr bwMode="auto">
          <a:xfrm>
            <a:off x="7315200" y="6096000"/>
            <a:ext cx="1066800" cy="366713"/>
          </a:xfrm>
          <a:prstGeom prst="rect">
            <a:avLst/>
          </a:prstGeom>
          <a:noFill/>
          <a:ln w="9525">
            <a:noFill/>
            <a:miter lim="800000"/>
            <a:headEnd/>
            <a:tailEnd/>
          </a:ln>
        </p:spPr>
        <p:txBody>
          <a:bodyPr>
            <a:spAutoFit/>
          </a:bodyPr>
          <a:lstStyle/>
          <a:p>
            <a:pPr>
              <a:spcBef>
                <a:spcPct val="50000"/>
              </a:spcBef>
            </a:pPr>
            <a:endParaRPr lang="en-US"/>
          </a:p>
        </p:txBody>
      </p:sp>
      <p:grpSp>
        <p:nvGrpSpPr>
          <p:cNvPr id="3" name="Group 13"/>
          <p:cNvGrpSpPr>
            <a:grpSpLocks/>
          </p:cNvGrpSpPr>
          <p:nvPr/>
        </p:nvGrpSpPr>
        <p:grpSpPr bwMode="auto">
          <a:xfrm>
            <a:off x="8153400" y="5943600"/>
            <a:ext cx="685800" cy="609600"/>
            <a:chOff x="2160" y="2256"/>
            <a:chExt cx="912" cy="912"/>
          </a:xfrm>
        </p:grpSpPr>
        <p:sp>
          <p:nvSpPr>
            <p:cNvPr id="21516" name="Oval 14"/>
            <p:cNvSpPr>
              <a:spLocks noChangeArrowheads="1"/>
            </p:cNvSpPr>
            <p:nvPr/>
          </p:nvSpPr>
          <p:spPr bwMode="auto">
            <a:xfrm>
              <a:off x="2160" y="2256"/>
              <a:ext cx="912" cy="912"/>
            </a:xfrm>
            <a:prstGeom prst="ellipse">
              <a:avLst/>
            </a:prstGeom>
            <a:solidFill>
              <a:srgbClr val="FF3300"/>
            </a:solidFill>
            <a:ln w="9525">
              <a:solidFill>
                <a:srgbClr val="FF3300"/>
              </a:solidFill>
              <a:round/>
              <a:headEnd/>
              <a:tailEnd/>
            </a:ln>
          </p:spPr>
          <p:txBody>
            <a:bodyPr wrap="none" anchor="ctr"/>
            <a:lstStyle/>
            <a:p>
              <a:pPr algn="ctr" eaLnBrk="0" hangingPunct="0"/>
              <a:endParaRPr lang="en-US">
                <a:solidFill>
                  <a:schemeClr val="hlink"/>
                </a:solidFill>
              </a:endParaRPr>
            </a:p>
          </p:txBody>
        </p:sp>
        <p:sp>
          <p:nvSpPr>
            <p:cNvPr id="21517" name="AutoShape 15"/>
            <p:cNvSpPr>
              <a:spLocks noChangeArrowheads="1"/>
            </p:cNvSpPr>
            <p:nvPr/>
          </p:nvSpPr>
          <p:spPr bwMode="auto">
            <a:xfrm rot="5256654">
              <a:off x="2484" y="2652"/>
              <a:ext cx="288" cy="456"/>
            </a:xfrm>
            <a:prstGeom prst="moon">
              <a:avLst>
                <a:gd name="adj" fmla="val 50000"/>
              </a:avLst>
            </a:prstGeom>
            <a:solidFill>
              <a:schemeClr val="hlink"/>
            </a:solidFill>
            <a:ln w="9525">
              <a:solidFill>
                <a:schemeClr val="hlink"/>
              </a:solidFill>
              <a:miter lim="800000"/>
              <a:headEnd/>
              <a:tailEnd/>
            </a:ln>
          </p:spPr>
          <p:txBody>
            <a:bodyPr rot="10800000" vert="eaVert" wrap="none" anchor="ctr"/>
            <a:lstStyle/>
            <a:p>
              <a:pPr algn="ctr" eaLnBrk="0" hangingPunct="0"/>
              <a:endParaRPr lang="en-US">
                <a:solidFill>
                  <a:schemeClr val="hlink"/>
                </a:solidFill>
              </a:endParaRPr>
            </a:p>
          </p:txBody>
        </p:sp>
        <p:sp>
          <p:nvSpPr>
            <p:cNvPr id="21518" name="Oval 16"/>
            <p:cNvSpPr>
              <a:spLocks noChangeArrowheads="1"/>
            </p:cNvSpPr>
            <p:nvPr/>
          </p:nvSpPr>
          <p:spPr bwMode="auto">
            <a:xfrm>
              <a:off x="2352" y="2496"/>
              <a:ext cx="144" cy="144"/>
            </a:xfrm>
            <a:prstGeom prst="ellipse">
              <a:avLst/>
            </a:prstGeom>
            <a:solidFill>
              <a:schemeClr val="hlink"/>
            </a:solidFill>
            <a:ln w="9525">
              <a:solidFill>
                <a:schemeClr val="tx1"/>
              </a:solidFill>
              <a:round/>
              <a:headEnd/>
              <a:tailEnd/>
            </a:ln>
          </p:spPr>
          <p:txBody>
            <a:bodyPr wrap="none" anchor="ctr"/>
            <a:lstStyle/>
            <a:p>
              <a:endParaRPr lang="en-US"/>
            </a:p>
          </p:txBody>
        </p:sp>
        <p:sp>
          <p:nvSpPr>
            <p:cNvPr id="21519" name="Oval 17"/>
            <p:cNvSpPr>
              <a:spLocks noChangeArrowheads="1"/>
            </p:cNvSpPr>
            <p:nvPr/>
          </p:nvSpPr>
          <p:spPr bwMode="auto">
            <a:xfrm>
              <a:off x="2736" y="2496"/>
              <a:ext cx="144" cy="144"/>
            </a:xfrm>
            <a:prstGeom prst="ellipse">
              <a:avLst/>
            </a:prstGeom>
            <a:solidFill>
              <a:schemeClr val="hlink"/>
            </a:solidFill>
            <a:ln w="9525">
              <a:solidFill>
                <a:schemeClr val="tx1"/>
              </a:solidFill>
              <a:round/>
              <a:headEnd/>
              <a:tailEnd/>
            </a:ln>
          </p:spPr>
          <p:txBody>
            <a:bodyPr wrap="none" anchor="ctr"/>
            <a:lstStyle/>
            <a:p>
              <a:pPr algn="ctr" eaLnBrk="0" hangingPunct="0"/>
              <a:endParaRPr lang="en-US">
                <a:solidFill>
                  <a:schemeClr val="hlink"/>
                </a:solidFill>
              </a:endParaRPr>
            </a:p>
          </p:txBody>
        </p:sp>
      </p:grpSp>
      <p:sp>
        <p:nvSpPr>
          <p:cNvPr id="237586" name="Text Box 18"/>
          <p:cNvSpPr txBox="1">
            <a:spLocks noChangeArrowheads="1"/>
          </p:cNvSpPr>
          <p:nvPr/>
        </p:nvSpPr>
        <p:spPr bwMode="auto">
          <a:xfrm>
            <a:off x="304800" y="6019800"/>
            <a:ext cx="2438400" cy="519113"/>
          </a:xfrm>
          <a:prstGeom prst="rect">
            <a:avLst/>
          </a:prstGeom>
          <a:noFill/>
          <a:ln w="9525">
            <a:noFill/>
            <a:miter lim="800000"/>
            <a:headEnd/>
            <a:tailEnd/>
          </a:ln>
        </p:spPr>
        <p:txBody>
          <a:bodyPr>
            <a:spAutoFit/>
          </a:bodyPr>
          <a:lstStyle/>
          <a:p>
            <a:pPr>
              <a:spcBef>
                <a:spcPct val="50000"/>
              </a:spcBef>
            </a:pPr>
            <a:r>
              <a:rPr lang="en-US" sz="2800" b="1"/>
              <a:t>Tán thành</a:t>
            </a:r>
          </a:p>
        </p:txBody>
      </p:sp>
      <p:sp>
        <p:nvSpPr>
          <p:cNvPr id="237587" name="Text Box 19"/>
          <p:cNvSpPr txBox="1">
            <a:spLocks noChangeArrowheads="1"/>
          </p:cNvSpPr>
          <p:nvPr/>
        </p:nvSpPr>
        <p:spPr bwMode="auto">
          <a:xfrm>
            <a:off x="4419600" y="6019800"/>
            <a:ext cx="3124200" cy="519113"/>
          </a:xfrm>
          <a:prstGeom prst="rect">
            <a:avLst/>
          </a:prstGeom>
          <a:noFill/>
          <a:ln w="9525">
            <a:noFill/>
            <a:miter lim="800000"/>
            <a:headEnd/>
            <a:tailEnd/>
          </a:ln>
        </p:spPr>
        <p:txBody>
          <a:bodyPr>
            <a:spAutoFit/>
          </a:bodyPr>
          <a:lstStyle/>
          <a:p>
            <a:pPr>
              <a:spcBef>
                <a:spcPct val="50000"/>
              </a:spcBef>
            </a:pPr>
            <a:r>
              <a:rPr lang="en-US" sz="2800" b="1"/>
              <a:t>Không tán thành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7572"/>
                                        </p:tgtEl>
                                        <p:attrNameLst>
                                          <p:attrName>style.visibility</p:attrName>
                                        </p:attrNameLst>
                                      </p:cBhvr>
                                      <p:to>
                                        <p:strVal val="visible"/>
                                      </p:to>
                                    </p:set>
                                    <p:animEffect transition="in" filter="box(in)">
                                      <p:cBhvr>
                                        <p:cTn id="7" dur="500"/>
                                        <p:tgtEl>
                                          <p:spTgt spid="2375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37571">
                                            <p:txEl>
                                              <p:pRg st="0" end="0"/>
                                            </p:txEl>
                                          </p:spTgt>
                                        </p:tgtEl>
                                        <p:attrNameLst>
                                          <p:attrName>style.visibility</p:attrName>
                                        </p:attrNameLst>
                                      </p:cBhvr>
                                      <p:to>
                                        <p:strVal val="visible"/>
                                      </p:to>
                                    </p:set>
                                    <p:animEffect transition="in" filter="box(in)">
                                      <p:cBhvr>
                                        <p:cTn id="12" dur="500"/>
                                        <p:tgtEl>
                                          <p:spTgt spid="23757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7573"/>
                                        </p:tgtEl>
                                        <p:attrNameLst>
                                          <p:attrName>style.visibility</p:attrName>
                                        </p:attrNameLst>
                                      </p:cBhvr>
                                      <p:to>
                                        <p:strVal val="visible"/>
                                      </p:to>
                                    </p:set>
                                    <p:animEffect transition="in" filter="checkerboard(across)">
                                      <p:cBhvr>
                                        <p:cTn id="17" dur="500"/>
                                        <p:tgtEl>
                                          <p:spTgt spid="23757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37586">
                                            <p:txEl>
                                              <p:pRg st="0" end="0"/>
                                            </p:txEl>
                                          </p:spTgt>
                                        </p:tgtEl>
                                        <p:attrNameLst>
                                          <p:attrName>style.visibility</p:attrName>
                                        </p:attrNameLst>
                                      </p:cBhvr>
                                      <p:to>
                                        <p:strVal val="visible"/>
                                      </p:to>
                                    </p:set>
                                    <p:animEffect transition="in" filter="box(in)">
                                      <p:cBhvr>
                                        <p:cTn id="22" dur="500"/>
                                        <p:tgtEl>
                                          <p:spTgt spid="237586">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ox(in)">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37587"/>
                                        </p:tgtEl>
                                        <p:attrNameLst>
                                          <p:attrName>style.visibility</p:attrName>
                                        </p:attrNameLst>
                                      </p:cBhvr>
                                      <p:to>
                                        <p:strVal val="visible"/>
                                      </p:to>
                                    </p:set>
                                    <p:animEffect transition="in" filter="box(in)">
                                      <p:cBhvr>
                                        <p:cTn id="32" dur="500"/>
                                        <p:tgtEl>
                                          <p:spTgt spid="23758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ox(in)">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2" grpId="0" animBg="1"/>
      <p:bldP spid="237573" grpId="0"/>
      <p:bldP spid="23758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7" name="Group 3"/>
          <p:cNvGraphicFramePr>
            <a:graphicFrameLocks noGrp="1"/>
          </p:cNvGraphicFramePr>
          <p:nvPr>
            <p:ph sz="half" idx="1"/>
          </p:nvPr>
        </p:nvGraphicFramePr>
        <p:xfrm>
          <a:off x="381000" y="1447800"/>
          <a:ext cx="8458200" cy="4251325"/>
        </p:xfrm>
        <a:graphic>
          <a:graphicData uri="http://schemas.openxmlformats.org/drawingml/2006/table">
            <a:tbl>
              <a:tblPr/>
              <a:tblGrid>
                <a:gridCol w="914400"/>
                <a:gridCol w="7543800"/>
              </a:tblGrid>
              <a:tr h="990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6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55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8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547" name="Text Box 20"/>
          <p:cNvSpPr txBox="1">
            <a:spLocks noChangeArrowheads="1"/>
          </p:cNvSpPr>
          <p:nvPr/>
        </p:nvSpPr>
        <p:spPr bwMode="auto">
          <a:xfrm>
            <a:off x="647700" y="5816600"/>
            <a:ext cx="8305800" cy="579438"/>
          </a:xfrm>
          <a:prstGeom prst="rect">
            <a:avLst/>
          </a:prstGeom>
          <a:noFill/>
          <a:ln w="9525">
            <a:noFill/>
            <a:miter lim="800000"/>
            <a:headEnd/>
            <a:tailEnd/>
          </a:ln>
        </p:spPr>
        <p:txBody>
          <a:bodyPr>
            <a:spAutoFit/>
          </a:bodyPr>
          <a:lstStyle/>
          <a:p>
            <a:pPr eaLnBrk="0" hangingPunct="0">
              <a:spcBef>
                <a:spcPct val="50000"/>
              </a:spcBef>
            </a:pPr>
            <a:r>
              <a:rPr lang="en-US" sz="3200"/>
              <a:t>Tán thành</a:t>
            </a:r>
            <a:r>
              <a:rPr lang="en-US" sz="3200">
                <a:solidFill>
                  <a:srgbClr val="6666FF"/>
                </a:solidFill>
              </a:rPr>
              <a:t>:</a:t>
            </a:r>
            <a:r>
              <a:rPr lang="en-US" sz="3200"/>
              <a:t>                   Không tán thành</a:t>
            </a:r>
            <a:r>
              <a:rPr lang="en-US" sz="3200">
                <a:solidFill>
                  <a:schemeClr val="hlink"/>
                </a:solidFill>
              </a:rPr>
              <a:t>:</a:t>
            </a:r>
          </a:p>
        </p:txBody>
      </p:sp>
      <p:grpSp>
        <p:nvGrpSpPr>
          <p:cNvPr id="22548" name="Group 21"/>
          <p:cNvGrpSpPr>
            <a:grpSpLocks/>
          </p:cNvGrpSpPr>
          <p:nvPr/>
        </p:nvGrpSpPr>
        <p:grpSpPr bwMode="auto">
          <a:xfrm>
            <a:off x="7429500" y="5803900"/>
            <a:ext cx="685800" cy="609600"/>
            <a:chOff x="2160" y="2256"/>
            <a:chExt cx="912" cy="912"/>
          </a:xfrm>
        </p:grpSpPr>
        <p:sp>
          <p:nvSpPr>
            <p:cNvPr id="22580" name="Oval 22"/>
            <p:cNvSpPr>
              <a:spLocks noChangeArrowheads="1"/>
            </p:cNvSpPr>
            <p:nvPr/>
          </p:nvSpPr>
          <p:spPr bwMode="auto">
            <a:xfrm>
              <a:off x="2160" y="2256"/>
              <a:ext cx="912" cy="912"/>
            </a:xfrm>
            <a:prstGeom prst="ellipse">
              <a:avLst/>
            </a:prstGeom>
            <a:solidFill>
              <a:srgbClr val="FF3300"/>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2581" name="AutoShape 23"/>
            <p:cNvSpPr>
              <a:spLocks noChangeArrowheads="1"/>
            </p:cNvSpPr>
            <p:nvPr/>
          </p:nvSpPr>
          <p:spPr bwMode="auto">
            <a:xfrm rot="5256654">
              <a:off x="2484" y="2652"/>
              <a:ext cx="288" cy="456"/>
            </a:xfrm>
            <a:prstGeom prst="moon">
              <a:avLst>
                <a:gd name="adj" fmla="val 50000"/>
              </a:avLst>
            </a:prstGeom>
            <a:solidFill>
              <a:schemeClr val="tx1"/>
            </a:solidFill>
            <a:ln w="9525">
              <a:solidFill>
                <a:schemeClr val="tx1"/>
              </a:solidFill>
              <a:miter lim="800000"/>
              <a:headEnd/>
              <a:tailEnd/>
            </a:ln>
          </p:spPr>
          <p:txBody>
            <a:bodyPr rot="10800000" vert="eaVert" wrap="none" anchor="ctr"/>
            <a:lstStyle/>
            <a:p>
              <a:pPr algn="ctr" eaLnBrk="0" hangingPunct="0"/>
              <a:endParaRPr lang="en-US">
                <a:solidFill>
                  <a:schemeClr val="hlink"/>
                </a:solidFill>
              </a:endParaRPr>
            </a:p>
          </p:txBody>
        </p:sp>
        <p:sp>
          <p:nvSpPr>
            <p:cNvPr id="22582" name="Oval 24"/>
            <p:cNvSpPr>
              <a:spLocks noChangeArrowheads="1"/>
            </p:cNvSpPr>
            <p:nvPr/>
          </p:nvSpPr>
          <p:spPr bwMode="auto">
            <a:xfrm>
              <a:off x="2352" y="2496"/>
              <a:ext cx="144" cy="144"/>
            </a:xfrm>
            <a:prstGeom prst="ellipse">
              <a:avLst/>
            </a:prstGeom>
            <a:solidFill>
              <a:schemeClr val="tx1"/>
            </a:solidFill>
            <a:ln w="9525">
              <a:solidFill>
                <a:schemeClr val="tx1"/>
              </a:solidFill>
              <a:round/>
              <a:headEnd/>
              <a:tailEnd/>
            </a:ln>
          </p:spPr>
          <p:txBody>
            <a:bodyPr wrap="none" anchor="ctr"/>
            <a:lstStyle/>
            <a:p>
              <a:endParaRPr lang="en-US"/>
            </a:p>
          </p:txBody>
        </p:sp>
        <p:sp>
          <p:nvSpPr>
            <p:cNvPr id="22583" name="Oval 25"/>
            <p:cNvSpPr>
              <a:spLocks noChangeArrowheads="1"/>
            </p:cNvSpPr>
            <p:nvPr/>
          </p:nvSpPr>
          <p:spPr bwMode="auto">
            <a:xfrm>
              <a:off x="2736" y="2496"/>
              <a:ext cx="144" cy="144"/>
            </a:xfrm>
            <a:prstGeom prst="ellipse">
              <a:avLst/>
            </a:prstGeom>
            <a:solidFill>
              <a:schemeClr val="tx1"/>
            </a:solidFill>
            <a:ln w="9525">
              <a:solidFill>
                <a:schemeClr val="tx1"/>
              </a:solidFill>
              <a:round/>
              <a:headEnd/>
              <a:tailEnd/>
            </a:ln>
          </p:spPr>
          <p:txBody>
            <a:bodyPr wrap="none" anchor="ctr"/>
            <a:lstStyle/>
            <a:p>
              <a:endParaRPr lang="en-US"/>
            </a:p>
          </p:txBody>
        </p:sp>
      </p:grpSp>
      <p:grpSp>
        <p:nvGrpSpPr>
          <p:cNvPr id="3" name="Group 26"/>
          <p:cNvGrpSpPr>
            <a:grpSpLocks/>
          </p:cNvGrpSpPr>
          <p:nvPr/>
        </p:nvGrpSpPr>
        <p:grpSpPr bwMode="auto">
          <a:xfrm>
            <a:off x="533400" y="1600200"/>
            <a:ext cx="685800" cy="685800"/>
            <a:chOff x="3216" y="2352"/>
            <a:chExt cx="912" cy="912"/>
          </a:xfrm>
        </p:grpSpPr>
        <p:sp>
          <p:nvSpPr>
            <p:cNvPr id="22576" name="Oval 27"/>
            <p:cNvSpPr>
              <a:spLocks noChangeArrowheads="1"/>
            </p:cNvSpPr>
            <p:nvPr/>
          </p:nvSpPr>
          <p:spPr bwMode="auto">
            <a:xfrm>
              <a:off x="3216" y="2352"/>
              <a:ext cx="912" cy="912"/>
            </a:xfrm>
            <a:prstGeom prst="ellipse">
              <a:avLst/>
            </a:prstGeom>
            <a:solidFill>
              <a:srgbClr val="00FF99"/>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2577" name="AutoShape 28"/>
            <p:cNvSpPr>
              <a:spLocks noChangeArrowheads="1"/>
            </p:cNvSpPr>
            <p:nvPr/>
          </p:nvSpPr>
          <p:spPr bwMode="auto">
            <a:xfrm rot="-5144685">
              <a:off x="3540" y="2748"/>
              <a:ext cx="288" cy="456"/>
            </a:xfrm>
            <a:prstGeom prst="moon">
              <a:avLst>
                <a:gd name="adj" fmla="val 50000"/>
              </a:avLst>
            </a:prstGeom>
            <a:solidFill>
              <a:schemeClr val="bg2"/>
            </a:solidFill>
            <a:ln w="9525">
              <a:solidFill>
                <a:schemeClr val="tx1"/>
              </a:solidFill>
              <a:miter lim="800000"/>
              <a:headEnd/>
              <a:tailEnd/>
            </a:ln>
          </p:spPr>
          <p:txBody>
            <a:bodyPr vert="eaVert" wrap="none" anchor="ctr"/>
            <a:lstStyle/>
            <a:p>
              <a:pPr algn="ctr" eaLnBrk="0" hangingPunct="0"/>
              <a:endParaRPr lang="en-US">
                <a:solidFill>
                  <a:schemeClr val="hlink"/>
                </a:solidFill>
              </a:endParaRPr>
            </a:p>
          </p:txBody>
        </p:sp>
        <p:sp>
          <p:nvSpPr>
            <p:cNvPr id="22578" name="Oval 29"/>
            <p:cNvSpPr>
              <a:spLocks noChangeArrowheads="1"/>
            </p:cNvSpPr>
            <p:nvPr/>
          </p:nvSpPr>
          <p:spPr bwMode="auto">
            <a:xfrm>
              <a:off x="3408" y="2592"/>
              <a:ext cx="144" cy="144"/>
            </a:xfrm>
            <a:prstGeom prst="ellipse">
              <a:avLst/>
            </a:prstGeom>
            <a:solidFill>
              <a:schemeClr val="bg2"/>
            </a:solidFill>
            <a:ln w="9525">
              <a:solidFill>
                <a:schemeClr val="tx1"/>
              </a:solidFill>
              <a:round/>
              <a:headEnd/>
              <a:tailEnd/>
            </a:ln>
          </p:spPr>
          <p:txBody>
            <a:bodyPr wrap="none" anchor="ctr"/>
            <a:lstStyle/>
            <a:p>
              <a:endParaRPr lang="en-US"/>
            </a:p>
          </p:txBody>
        </p:sp>
        <p:sp>
          <p:nvSpPr>
            <p:cNvPr id="22579" name="Oval 30"/>
            <p:cNvSpPr>
              <a:spLocks noChangeArrowheads="1"/>
            </p:cNvSpPr>
            <p:nvPr/>
          </p:nvSpPr>
          <p:spPr bwMode="auto">
            <a:xfrm>
              <a:off x="3792" y="2592"/>
              <a:ext cx="144" cy="144"/>
            </a:xfrm>
            <a:prstGeom prst="ellipse">
              <a:avLst/>
            </a:prstGeom>
            <a:solidFill>
              <a:schemeClr val="bg2"/>
            </a:solidFill>
            <a:ln w="9525">
              <a:solidFill>
                <a:schemeClr val="tx1"/>
              </a:solidFill>
              <a:round/>
              <a:headEnd/>
              <a:tailEnd/>
            </a:ln>
          </p:spPr>
          <p:txBody>
            <a:bodyPr wrap="none" anchor="ctr"/>
            <a:lstStyle/>
            <a:p>
              <a:endParaRPr lang="en-US"/>
            </a:p>
          </p:txBody>
        </p:sp>
      </p:grpSp>
      <p:grpSp>
        <p:nvGrpSpPr>
          <p:cNvPr id="4" name="Group 31"/>
          <p:cNvGrpSpPr>
            <a:grpSpLocks/>
          </p:cNvGrpSpPr>
          <p:nvPr/>
        </p:nvGrpSpPr>
        <p:grpSpPr bwMode="auto">
          <a:xfrm>
            <a:off x="533400" y="4876800"/>
            <a:ext cx="609600" cy="609600"/>
            <a:chOff x="3216" y="2352"/>
            <a:chExt cx="912" cy="912"/>
          </a:xfrm>
        </p:grpSpPr>
        <p:sp>
          <p:nvSpPr>
            <p:cNvPr id="22572" name="Oval 32"/>
            <p:cNvSpPr>
              <a:spLocks noChangeArrowheads="1"/>
            </p:cNvSpPr>
            <p:nvPr/>
          </p:nvSpPr>
          <p:spPr bwMode="auto">
            <a:xfrm>
              <a:off x="3216" y="2352"/>
              <a:ext cx="912" cy="912"/>
            </a:xfrm>
            <a:prstGeom prst="ellipse">
              <a:avLst/>
            </a:prstGeom>
            <a:solidFill>
              <a:srgbClr val="00FF99"/>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2573" name="AutoShape 33"/>
            <p:cNvSpPr>
              <a:spLocks noChangeArrowheads="1"/>
            </p:cNvSpPr>
            <p:nvPr/>
          </p:nvSpPr>
          <p:spPr bwMode="auto">
            <a:xfrm rot="-5144685">
              <a:off x="3540" y="2748"/>
              <a:ext cx="288" cy="456"/>
            </a:xfrm>
            <a:prstGeom prst="moon">
              <a:avLst>
                <a:gd name="adj" fmla="val 50000"/>
              </a:avLst>
            </a:prstGeom>
            <a:solidFill>
              <a:schemeClr val="bg2"/>
            </a:solidFill>
            <a:ln w="9525">
              <a:solidFill>
                <a:schemeClr val="tx1"/>
              </a:solidFill>
              <a:miter lim="800000"/>
              <a:headEnd/>
              <a:tailEnd/>
            </a:ln>
          </p:spPr>
          <p:txBody>
            <a:bodyPr vert="eaVert" wrap="none" anchor="ctr"/>
            <a:lstStyle/>
            <a:p>
              <a:pPr algn="ctr" eaLnBrk="0" hangingPunct="0"/>
              <a:endParaRPr lang="en-US">
                <a:solidFill>
                  <a:schemeClr val="hlink"/>
                </a:solidFill>
              </a:endParaRPr>
            </a:p>
          </p:txBody>
        </p:sp>
        <p:sp>
          <p:nvSpPr>
            <p:cNvPr id="22574" name="Oval 34"/>
            <p:cNvSpPr>
              <a:spLocks noChangeArrowheads="1"/>
            </p:cNvSpPr>
            <p:nvPr/>
          </p:nvSpPr>
          <p:spPr bwMode="auto">
            <a:xfrm>
              <a:off x="3408" y="2592"/>
              <a:ext cx="144" cy="144"/>
            </a:xfrm>
            <a:prstGeom prst="ellipse">
              <a:avLst/>
            </a:prstGeom>
            <a:solidFill>
              <a:schemeClr val="bg2"/>
            </a:solidFill>
            <a:ln w="9525">
              <a:solidFill>
                <a:schemeClr val="tx1"/>
              </a:solidFill>
              <a:round/>
              <a:headEnd/>
              <a:tailEnd/>
            </a:ln>
          </p:spPr>
          <p:txBody>
            <a:bodyPr wrap="none" anchor="ctr"/>
            <a:lstStyle/>
            <a:p>
              <a:endParaRPr lang="en-US"/>
            </a:p>
          </p:txBody>
        </p:sp>
        <p:sp>
          <p:nvSpPr>
            <p:cNvPr id="22575" name="Oval 35"/>
            <p:cNvSpPr>
              <a:spLocks noChangeArrowheads="1"/>
            </p:cNvSpPr>
            <p:nvPr/>
          </p:nvSpPr>
          <p:spPr bwMode="auto">
            <a:xfrm>
              <a:off x="3792" y="2592"/>
              <a:ext cx="144" cy="144"/>
            </a:xfrm>
            <a:prstGeom prst="ellipse">
              <a:avLst/>
            </a:prstGeom>
            <a:solidFill>
              <a:schemeClr val="bg2"/>
            </a:solidFill>
            <a:ln w="9525">
              <a:solidFill>
                <a:schemeClr val="tx1"/>
              </a:solidFill>
              <a:round/>
              <a:headEnd/>
              <a:tailEnd/>
            </a:ln>
          </p:spPr>
          <p:txBody>
            <a:bodyPr wrap="none" anchor="ctr"/>
            <a:lstStyle/>
            <a:p>
              <a:endParaRPr lang="en-US"/>
            </a:p>
          </p:txBody>
        </p:sp>
      </p:grpSp>
      <p:grpSp>
        <p:nvGrpSpPr>
          <p:cNvPr id="5" name="Group 36"/>
          <p:cNvGrpSpPr>
            <a:grpSpLocks/>
          </p:cNvGrpSpPr>
          <p:nvPr/>
        </p:nvGrpSpPr>
        <p:grpSpPr bwMode="auto">
          <a:xfrm>
            <a:off x="533400" y="2743200"/>
            <a:ext cx="685800" cy="685800"/>
            <a:chOff x="2160" y="2256"/>
            <a:chExt cx="912" cy="912"/>
          </a:xfrm>
        </p:grpSpPr>
        <p:sp>
          <p:nvSpPr>
            <p:cNvPr id="22568" name="Oval 37"/>
            <p:cNvSpPr>
              <a:spLocks noChangeArrowheads="1"/>
            </p:cNvSpPr>
            <p:nvPr/>
          </p:nvSpPr>
          <p:spPr bwMode="auto">
            <a:xfrm>
              <a:off x="2160" y="2256"/>
              <a:ext cx="912" cy="912"/>
            </a:xfrm>
            <a:prstGeom prst="ellipse">
              <a:avLst/>
            </a:prstGeom>
            <a:solidFill>
              <a:srgbClr val="FF3300"/>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2569" name="AutoShape 38"/>
            <p:cNvSpPr>
              <a:spLocks noChangeArrowheads="1"/>
            </p:cNvSpPr>
            <p:nvPr/>
          </p:nvSpPr>
          <p:spPr bwMode="auto">
            <a:xfrm rot="5256654">
              <a:off x="2484" y="2652"/>
              <a:ext cx="288" cy="456"/>
            </a:xfrm>
            <a:prstGeom prst="moon">
              <a:avLst>
                <a:gd name="adj" fmla="val 50000"/>
              </a:avLst>
            </a:prstGeom>
            <a:solidFill>
              <a:schemeClr val="tx1"/>
            </a:solidFill>
            <a:ln w="9525">
              <a:solidFill>
                <a:schemeClr val="tx1"/>
              </a:solidFill>
              <a:miter lim="800000"/>
              <a:headEnd/>
              <a:tailEnd/>
            </a:ln>
          </p:spPr>
          <p:txBody>
            <a:bodyPr rot="10800000" vert="eaVert" wrap="none" anchor="ctr"/>
            <a:lstStyle/>
            <a:p>
              <a:pPr algn="ctr" eaLnBrk="0" hangingPunct="0"/>
              <a:endParaRPr lang="en-US">
                <a:solidFill>
                  <a:schemeClr val="hlink"/>
                </a:solidFill>
              </a:endParaRPr>
            </a:p>
          </p:txBody>
        </p:sp>
        <p:sp>
          <p:nvSpPr>
            <p:cNvPr id="22570" name="Oval 39"/>
            <p:cNvSpPr>
              <a:spLocks noChangeArrowheads="1"/>
            </p:cNvSpPr>
            <p:nvPr/>
          </p:nvSpPr>
          <p:spPr bwMode="auto">
            <a:xfrm>
              <a:off x="2352" y="2496"/>
              <a:ext cx="144" cy="144"/>
            </a:xfrm>
            <a:prstGeom prst="ellipse">
              <a:avLst/>
            </a:prstGeom>
            <a:solidFill>
              <a:schemeClr val="tx1"/>
            </a:solidFill>
            <a:ln w="9525">
              <a:solidFill>
                <a:schemeClr val="tx1"/>
              </a:solidFill>
              <a:round/>
              <a:headEnd/>
              <a:tailEnd/>
            </a:ln>
          </p:spPr>
          <p:txBody>
            <a:bodyPr wrap="none" anchor="ctr"/>
            <a:lstStyle/>
            <a:p>
              <a:endParaRPr lang="en-US"/>
            </a:p>
          </p:txBody>
        </p:sp>
        <p:sp>
          <p:nvSpPr>
            <p:cNvPr id="22571" name="Oval 40"/>
            <p:cNvSpPr>
              <a:spLocks noChangeArrowheads="1"/>
            </p:cNvSpPr>
            <p:nvPr/>
          </p:nvSpPr>
          <p:spPr bwMode="auto">
            <a:xfrm>
              <a:off x="2736" y="2496"/>
              <a:ext cx="144" cy="144"/>
            </a:xfrm>
            <a:prstGeom prst="ellipse">
              <a:avLst/>
            </a:prstGeom>
            <a:solidFill>
              <a:schemeClr val="tx1"/>
            </a:solidFill>
            <a:ln w="9525">
              <a:solidFill>
                <a:schemeClr val="tx1"/>
              </a:solidFill>
              <a:round/>
              <a:headEnd/>
              <a:tailEnd/>
            </a:ln>
          </p:spPr>
          <p:txBody>
            <a:bodyPr wrap="none" anchor="ctr"/>
            <a:lstStyle/>
            <a:p>
              <a:endParaRPr lang="en-US"/>
            </a:p>
          </p:txBody>
        </p:sp>
      </p:grpSp>
      <p:grpSp>
        <p:nvGrpSpPr>
          <p:cNvPr id="6" name="Group 41"/>
          <p:cNvGrpSpPr>
            <a:grpSpLocks/>
          </p:cNvGrpSpPr>
          <p:nvPr/>
        </p:nvGrpSpPr>
        <p:grpSpPr bwMode="auto">
          <a:xfrm>
            <a:off x="533400" y="3733800"/>
            <a:ext cx="685800" cy="685800"/>
            <a:chOff x="2160" y="2256"/>
            <a:chExt cx="912" cy="912"/>
          </a:xfrm>
        </p:grpSpPr>
        <p:sp>
          <p:nvSpPr>
            <p:cNvPr id="22564" name="Oval 42"/>
            <p:cNvSpPr>
              <a:spLocks noChangeArrowheads="1"/>
            </p:cNvSpPr>
            <p:nvPr/>
          </p:nvSpPr>
          <p:spPr bwMode="auto">
            <a:xfrm>
              <a:off x="2160" y="2256"/>
              <a:ext cx="912" cy="912"/>
            </a:xfrm>
            <a:prstGeom prst="ellipse">
              <a:avLst/>
            </a:prstGeom>
            <a:solidFill>
              <a:srgbClr val="FF3300"/>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2565" name="AutoShape 43"/>
            <p:cNvSpPr>
              <a:spLocks noChangeArrowheads="1"/>
            </p:cNvSpPr>
            <p:nvPr/>
          </p:nvSpPr>
          <p:spPr bwMode="auto">
            <a:xfrm rot="5256654">
              <a:off x="2484" y="2652"/>
              <a:ext cx="288" cy="456"/>
            </a:xfrm>
            <a:prstGeom prst="moon">
              <a:avLst>
                <a:gd name="adj" fmla="val 50000"/>
              </a:avLst>
            </a:prstGeom>
            <a:solidFill>
              <a:schemeClr val="tx1"/>
            </a:solidFill>
            <a:ln w="9525">
              <a:solidFill>
                <a:schemeClr val="tx1"/>
              </a:solidFill>
              <a:miter lim="800000"/>
              <a:headEnd/>
              <a:tailEnd/>
            </a:ln>
          </p:spPr>
          <p:txBody>
            <a:bodyPr rot="10800000" vert="eaVert" wrap="none" anchor="ctr"/>
            <a:lstStyle/>
            <a:p>
              <a:pPr algn="ctr" eaLnBrk="0" hangingPunct="0"/>
              <a:endParaRPr lang="en-US">
                <a:solidFill>
                  <a:schemeClr val="hlink"/>
                </a:solidFill>
              </a:endParaRPr>
            </a:p>
          </p:txBody>
        </p:sp>
        <p:sp>
          <p:nvSpPr>
            <p:cNvPr id="22566" name="Oval 44"/>
            <p:cNvSpPr>
              <a:spLocks noChangeArrowheads="1"/>
            </p:cNvSpPr>
            <p:nvPr/>
          </p:nvSpPr>
          <p:spPr bwMode="auto">
            <a:xfrm>
              <a:off x="2352" y="2496"/>
              <a:ext cx="144" cy="144"/>
            </a:xfrm>
            <a:prstGeom prst="ellipse">
              <a:avLst/>
            </a:prstGeom>
            <a:solidFill>
              <a:schemeClr val="tx1"/>
            </a:solidFill>
            <a:ln w="9525">
              <a:solidFill>
                <a:schemeClr val="tx1"/>
              </a:solidFill>
              <a:round/>
              <a:headEnd/>
              <a:tailEnd/>
            </a:ln>
          </p:spPr>
          <p:txBody>
            <a:bodyPr wrap="none" anchor="ctr"/>
            <a:lstStyle/>
            <a:p>
              <a:endParaRPr lang="en-US"/>
            </a:p>
          </p:txBody>
        </p:sp>
        <p:sp>
          <p:nvSpPr>
            <p:cNvPr id="22567" name="Oval 45"/>
            <p:cNvSpPr>
              <a:spLocks noChangeArrowheads="1"/>
            </p:cNvSpPr>
            <p:nvPr/>
          </p:nvSpPr>
          <p:spPr bwMode="auto">
            <a:xfrm>
              <a:off x="2736" y="2496"/>
              <a:ext cx="144" cy="144"/>
            </a:xfrm>
            <a:prstGeom prst="ellipse">
              <a:avLst/>
            </a:prstGeom>
            <a:solidFill>
              <a:schemeClr val="tx1"/>
            </a:solidFill>
            <a:ln w="9525">
              <a:solidFill>
                <a:schemeClr val="tx1"/>
              </a:solidFill>
              <a:round/>
              <a:headEnd/>
              <a:tailEnd/>
            </a:ln>
          </p:spPr>
          <p:txBody>
            <a:bodyPr wrap="none" anchor="ctr"/>
            <a:lstStyle/>
            <a:p>
              <a:endParaRPr lang="en-US"/>
            </a:p>
          </p:txBody>
        </p:sp>
      </p:grpSp>
      <p:sp>
        <p:nvSpPr>
          <p:cNvPr id="16430" name="Text Box 46"/>
          <p:cNvSpPr txBox="1">
            <a:spLocks noChangeArrowheads="1"/>
          </p:cNvSpPr>
          <p:nvPr/>
        </p:nvSpPr>
        <p:spPr bwMode="auto">
          <a:xfrm>
            <a:off x="1600200" y="1447800"/>
            <a:ext cx="7239000" cy="946150"/>
          </a:xfrm>
          <a:prstGeom prst="rect">
            <a:avLst/>
          </a:prstGeom>
          <a:noFill/>
          <a:ln w="9525">
            <a:noFill/>
            <a:miter lim="800000"/>
            <a:headEnd/>
            <a:tailEnd/>
          </a:ln>
        </p:spPr>
        <p:txBody>
          <a:bodyPr>
            <a:spAutoFit/>
          </a:bodyPr>
          <a:lstStyle/>
          <a:p>
            <a:pPr>
              <a:spcBef>
                <a:spcPct val="20000"/>
              </a:spcBef>
              <a:buClr>
                <a:schemeClr val="folHlink"/>
              </a:buClr>
              <a:buSzPct val="60000"/>
              <a:buFont typeface="Wingdings" pitchFamily="2" charset="2"/>
              <a:buNone/>
            </a:pPr>
            <a:r>
              <a:rPr lang="en-US" sz="2800"/>
              <a:t>a/Tham gia xây dựng quê hương là biểu hiện của tình yêu quê hương.</a:t>
            </a:r>
          </a:p>
        </p:txBody>
      </p:sp>
      <p:sp>
        <p:nvSpPr>
          <p:cNvPr id="22554" name="Text Box 48"/>
          <p:cNvSpPr txBox="1">
            <a:spLocks noChangeArrowheads="1"/>
          </p:cNvSpPr>
          <p:nvPr/>
        </p:nvSpPr>
        <p:spPr bwMode="auto">
          <a:xfrm>
            <a:off x="1431925" y="1098550"/>
            <a:ext cx="184150" cy="366713"/>
          </a:xfrm>
          <a:prstGeom prst="rect">
            <a:avLst/>
          </a:prstGeom>
          <a:noFill/>
          <a:ln w="9525">
            <a:noFill/>
            <a:miter lim="800000"/>
            <a:headEnd/>
            <a:tailEnd/>
          </a:ln>
        </p:spPr>
        <p:txBody>
          <a:bodyPr wrap="none">
            <a:spAutoFit/>
          </a:bodyPr>
          <a:lstStyle/>
          <a:p>
            <a:pPr eaLnBrk="0" hangingPunct="0"/>
            <a:endParaRPr lang="en-US"/>
          </a:p>
        </p:txBody>
      </p:sp>
      <p:sp>
        <p:nvSpPr>
          <p:cNvPr id="16433" name="Text Box 49"/>
          <p:cNvSpPr txBox="1">
            <a:spLocks noChangeArrowheads="1"/>
          </p:cNvSpPr>
          <p:nvPr/>
        </p:nvSpPr>
        <p:spPr bwMode="auto">
          <a:xfrm>
            <a:off x="1600200" y="2482850"/>
            <a:ext cx="7162800" cy="946150"/>
          </a:xfrm>
          <a:prstGeom prst="rect">
            <a:avLst/>
          </a:prstGeom>
          <a:noFill/>
          <a:ln w="9525">
            <a:noFill/>
            <a:miter lim="800000"/>
            <a:headEnd/>
            <a:tailEnd/>
          </a:ln>
        </p:spPr>
        <p:txBody>
          <a:bodyPr>
            <a:spAutoFit/>
          </a:bodyPr>
          <a:lstStyle/>
          <a:p>
            <a:pPr>
              <a:spcBef>
                <a:spcPct val="20000"/>
              </a:spcBef>
              <a:buClr>
                <a:schemeClr val="folHlink"/>
              </a:buClr>
              <a:buSzPct val="60000"/>
              <a:buFont typeface="Wingdings" pitchFamily="2" charset="2"/>
              <a:buNone/>
            </a:pPr>
            <a:r>
              <a:rPr lang="en-US" sz="2800"/>
              <a:t>b/Chỉ cần tham gia xây dựng quê hương ở nơi mình đang sống</a:t>
            </a:r>
            <a:r>
              <a:rPr lang="en-US" sz="2800">
                <a:solidFill>
                  <a:srgbClr val="996633"/>
                </a:solidFill>
              </a:rPr>
              <a:t>.</a:t>
            </a:r>
          </a:p>
        </p:txBody>
      </p:sp>
      <p:sp>
        <p:nvSpPr>
          <p:cNvPr id="16435" name="Text Box 51"/>
          <p:cNvSpPr txBox="1">
            <a:spLocks noChangeArrowheads="1"/>
          </p:cNvSpPr>
          <p:nvPr/>
        </p:nvSpPr>
        <p:spPr bwMode="auto">
          <a:xfrm>
            <a:off x="1600200" y="3505200"/>
            <a:ext cx="7162800" cy="946150"/>
          </a:xfrm>
          <a:prstGeom prst="rect">
            <a:avLst/>
          </a:prstGeom>
          <a:noFill/>
          <a:ln w="9525">
            <a:noFill/>
            <a:miter lim="800000"/>
            <a:headEnd/>
            <a:tailEnd/>
          </a:ln>
        </p:spPr>
        <p:txBody>
          <a:bodyPr>
            <a:spAutoFit/>
          </a:bodyPr>
          <a:lstStyle/>
          <a:p>
            <a:pPr>
              <a:spcBef>
                <a:spcPct val="20000"/>
              </a:spcBef>
              <a:buClr>
                <a:schemeClr val="folHlink"/>
              </a:buClr>
              <a:buSzPct val="60000"/>
              <a:buFont typeface="Wingdings" pitchFamily="2" charset="2"/>
              <a:buNone/>
            </a:pPr>
            <a:r>
              <a:rPr lang="en-US" sz="2800"/>
              <a:t>c/Chỉ người giàu mới cần có trách nhiệm đóng góp xây dựng quê hương.</a:t>
            </a:r>
          </a:p>
        </p:txBody>
      </p:sp>
      <p:sp>
        <p:nvSpPr>
          <p:cNvPr id="16436" name="Text Box 52"/>
          <p:cNvSpPr txBox="1">
            <a:spLocks noChangeArrowheads="1"/>
          </p:cNvSpPr>
          <p:nvPr/>
        </p:nvSpPr>
        <p:spPr bwMode="auto">
          <a:xfrm>
            <a:off x="1600200" y="4692650"/>
            <a:ext cx="7086600" cy="946150"/>
          </a:xfrm>
          <a:prstGeom prst="rect">
            <a:avLst/>
          </a:prstGeom>
          <a:noFill/>
          <a:ln w="9525">
            <a:noFill/>
            <a:miter lim="800000"/>
            <a:headEnd/>
            <a:tailEnd/>
          </a:ln>
        </p:spPr>
        <p:txBody>
          <a:bodyPr>
            <a:spAutoFit/>
          </a:bodyPr>
          <a:lstStyle/>
          <a:p>
            <a:pPr>
              <a:spcBef>
                <a:spcPct val="20000"/>
              </a:spcBef>
              <a:buClr>
                <a:schemeClr val="folHlink"/>
              </a:buClr>
              <a:buSzPct val="60000"/>
              <a:buFont typeface="Wingdings" pitchFamily="2" charset="2"/>
              <a:buNone/>
            </a:pPr>
            <a:r>
              <a:rPr lang="en-US" sz="2800"/>
              <a:t>d/Cần phải giữ gìn và phát huy nghề truyền thống của quê hương</a:t>
            </a:r>
            <a:r>
              <a:rPr lang="en-US" sz="2800">
                <a:solidFill>
                  <a:srgbClr val="996633"/>
                </a:solidFill>
              </a:rPr>
              <a:t>.</a:t>
            </a:r>
          </a:p>
        </p:txBody>
      </p:sp>
      <p:grpSp>
        <p:nvGrpSpPr>
          <p:cNvPr id="22558" name="Group 56"/>
          <p:cNvGrpSpPr>
            <a:grpSpLocks/>
          </p:cNvGrpSpPr>
          <p:nvPr/>
        </p:nvGrpSpPr>
        <p:grpSpPr bwMode="auto">
          <a:xfrm>
            <a:off x="2819400" y="5867400"/>
            <a:ext cx="685800" cy="685800"/>
            <a:chOff x="3216" y="2352"/>
            <a:chExt cx="912" cy="912"/>
          </a:xfrm>
        </p:grpSpPr>
        <p:sp>
          <p:nvSpPr>
            <p:cNvPr id="22560" name="Oval 57"/>
            <p:cNvSpPr>
              <a:spLocks noChangeArrowheads="1"/>
            </p:cNvSpPr>
            <p:nvPr/>
          </p:nvSpPr>
          <p:spPr bwMode="auto">
            <a:xfrm>
              <a:off x="3216" y="2352"/>
              <a:ext cx="912" cy="912"/>
            </a:xfrm>
            <a:prstGeom prst="ellipse">
              <a:avLst/>
            </a:prstGeom>
            <a:solidFill>
              <a:srgbClr val="00FF99"/>
            </a:solidFill>
            <a:ln w="9525">
              <a:solidFill>
                <a:schemeClr val="tx1"/>
              </a:solidFill>
              <a:round/>
              <a:headEnd/>
              <a:tailEnd/>
            </a:ln>
          </p:spPr>
          <p:txBody>
            <a:bodyPr wrap="none" anchor="ctr"/>
            <a:lstStyle/>
            <a:p>
              <a:pPr algn="ctr" eaLnBrk="0" hangingPunct="0"/>
              <a:endParaRPr lang="en-US">
                <a:solidFill>
                  <a:schemeClr val="hlink"/>
                </a:solidFill>
              </a:endParaRPr>
            </a:p>
          </p:txBody>
        </p:sp>
        <p:sp>
          <p:nvSpPr>
            <p:cNvPr id="22561" name="AutoShape 58"/>
            <p:cNvSpPr>
              <a:spLocks noChangeArrowheads="1"/>
            </p:cNvSpPr>
            <p:nvPr/>
          </p:nvSpPr>
          <p:spPr bwMode="auto">
            <a:xfrm rot="-5144685">
              <a:off x="3540" y="2748"/>
              <a:ext cx="288" cy="456"/>
            </a:xfrm>
            <a:prstGeom prst="moon">
              <a:avLst>
                <a:gd name="adj" fmla="val 50000"/>
              </a:avLst>
            </a:prstGeom>
            <a:solidFill>
              <a:schemeClr val="bg2"/>
            </a:solidFill>
            <a:ln w="9525">
              <a:solidFill>
                <a:schemeClr val="tx1"/>
              </a:solidFill>
              <a:miter lim="800000"/>
              <a:headEnd/>
              <a:tailEnd/>
            </a:ln>
          </p:spPr>
          <p:txBody>
            <a:bodyPr vert="eaVert" wrap="none" anchor="ctr"/>
            <a:lstStyle/>
            <a:p>
              <a:pPr algn="ctr" eaLnBrk="0" hangingPunct="0"/>
              <a:endParaRPr lang="en-US">
                <a:solidFill>
                  <a:schemeClr val="hlink"/>
                </a:solidFill>
              </a:endParaRPr>
            </a:p>
          </p:txBody>
        </p:sp>
        <p:sp>
          <p:nvSpPr>
            <p:cNvPr id="22562" name="Oval 59"/>
            <p:cNvSpPr>
              <a:spLocks noChangeArrowheads="1"/>
            </p:cNvSpPr>
            <p:nvPr/>
          </p:nvSpPr>
          <p:spPr bwMode="auto">
            <a:xfrm>
              <a:off x="3408" y="2592"/>
              <a:ext cx="144" cy="144"/>
            </a:xfrm>
            <a:prstGeom prst="ellipse">
              <a:avLst/>
            </a:prstGeom>
            <a:solidFill>
              <a:schemeClr val="bg2"/>
            </a:solidFill>
            <a:ln w="9525">
              <a:solidFill>
                <a:schemeClr val="tx1"/>
              </a:solidFill>
              <a:round/>
              <a:headEnd/>
              <a:tailEnd/>
            </a:ln>
          </p:spPr>
          <p:txBody>
            <a:bodyPr wrap="none" anchor="ctr"/>
            <a:lstStyle/>
            <a:p>
              <a:endParaRPr lang="en-US"/>
            </a:p>
          </p:txBody>
        </p:sp>
        <p:sp>
          <p:nvSpPr>
            <p:cNvPr id="22563" name="Oval 60"/>
            <p:cNvSpPr>
              <a:spLocks noChangeArrowheads="1"/>
            </p:cNvSpPr>
            <p:nvPr/>
          </p:nvSpPr>
          <p:spPr bwMode="auto">
            <a:xfrm>
              <a:off x="3792" y="2592"/>
              <a:ext cx="144" cy="144"/>
            </a:xfrm>
            <a:prstGeom prst="ellipse">
              <a:avLst/>
            </a:prstGeom>
            <a:solidFill>
              <a:schemeClr val="bg2"/>
            </a:solidFill>
            <a:ln w="9525">
              <a:solidFill>
                <a:schemeClr val="tx1"/>
              </a:solidFill>
              <a:round/>
              <a:headEnd/>
              <a:tailEnd/>
            </a:ln>
          </p:spPr>
          <p:txBody>
            <a:bodyPr wrap="none" anchor="ctr"/>
            <a:lstStyle/>
            <a:p>
              <a:endParaRPr lang="en-US"/>
            </a:p>
          </p:txBody>
        </p:sp>
      </p:grpSp>
      <p:sp>
        <p:nvSpPr>
          <p:cNvPr id="22559" name="Rectangle 62"/>
          <p:cNvSpPr>
            <a:spLocks noGrp="1" noChangeArrowheads="1"/>
          </p:cNvSpPr>
          <p:nvPr>
            <p:ph type="title"/>
          </p:nvPr>
        </p:nvSpPr>
        <p:spPr>
          <a:xfrm>
            <a:off x="457200" y="228600"/>
            <a:ext cx="8229600" cy="1143000"/>
          </a:xfrm>
        </p:spPr>
        <p:txBody>
          <a:bodyPr/>
          <a:lstStyle/>
          <a:p>
            <a:pPr eaLnBrk="1" hangingPunct="1"/>
            <a:endParaRPr lang="en-US" smtClean="0"/>
          </a:p>
        </p:txBody>
      </p:sp>
    </p:spTree>
    <p:custDataLst>
      <p:tags r:id="rId1"/>
    </p:custDataLst>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6430"/>
                                        </p:tgtEl>
                                        <p:attrNameLst>
                                          <p:attrName>style.visibility</p:attrName>
                                        </p:attrNameLst>
                                      </p:cBhvr>
                                      <p:to>
                                        <p:strVal val="visible"/>
                                      </p:to>
                                    </p:set>
                                    <p:anim calcmode="lin" valueType="num">
                                      <p:cBhvr>
                                        <p:cTn id="7" dur="500" fill="hold"/>
                                        <p:tgtEl>
                                          <p:spTgt spid="16430"/>
                                        </p:tgtEl>
                                        <p:attrNameLst>
                                          <p:attrName>ppt_w</p:attrName>
                                        </p:attrNameLst>
                                      </p:cBhvr>
                                      <p:tavLst>
                                        <p:tav tm="0">
                                          <p:val>
                                            <p:strVal val="#ppt_w*0.05"/>
                                          </p:val>
                                        </p:tav>
                                        <p:tav tm="100000">
                                          <p:val>
                                            <p:strVal val="#ppt_w"/>
                                          </p:val>
                                        </p:tav>
                                      </p:tavLst>
                                    </p:anim>
                                    <p:anim calcmode="lin" valueType="num">
                                      <p:cBhvr>
                                        <p:cTn id="8" dur="500" fill="hold"/>
                                        <p:tgtEl>
                                          <p:spTgt spid="16430"/>
                                        </p:tgtEl>
                                        <p:attrNameLst>
                                          <p:attrName>ppt_h</p:attrName>
                                        </p:attrNameLst>
                                      </p:cBhvr>
                                      <p:tavLst>
                                        <p:tav tm="0">
                                          <p:val>
                                            <p:strVal val="#ppt_h"/>
                                          </p:val>
                                        </p:tav>
                                        <p:tav tm="100000">
                                          <p:val>
                                            <p:strVal val="#ppt_h"/>
                                          </p:val>
                                        </p:tav>
                                      </p:tavLst>
                                    </p:anim>
                                    <p:anim calcmode="lin" valueType="num">
                                      <p:cBhvr>
                                        <p:cTn id="9" dur="500" fill="hold"/>
                                        <p:tgtEl>
                                          <p:spTgt spid="16430"/>
                                        </p:tgtEl>
                                        <p:attrNameLst>
                                          <p:attrName>ppt_x</p:attrName>
                                        </p:attrNameLst>
                                      </p:cBhvr>
                                      <p:tavLst>
                                        <p:tav tm="0">
                                          <p:val>
                                            <p:strVal val="#ppt_x-.2"/>
                                          </p:val>
                                        </p:tav>
                                        <p:tav tm="100000">
                                          <p:val>
                                            <p:strVal val="#ppt_x"/>
                                          </p:val>
                                        </p:tav>
                                      </p:tavLst>
                                    </p:anim>
                                    <p:anim calcmode="lin" valueType="num">
                                      <p:cBhvr>
                                        <p:cTn id="10" dur="500" fill="hold"/>
                                        <p:tgtEl>
                                          <p:spTgt spid="16430"/>
                                        </p:tgtEl>
                                        <p:attrNameLst>
                                          <p:attrName>ppt_y</p:attrName>
                                        </p:attrNameLst>
                                      </p:cBhvr>
                                      <p:tavLst>
                                        <p:tav tm="0">
                                          <p:val>
                                            <p:strVal val="#ppt_y"/>
                                          </p:val>
                                        </p:tav>
                                        <p:tav tm="100000">
                                          <p:val>
                                            <p:strVal val="#ppt_y"/>
                                          </p:val>
                                        </p:tav>
                                      </p:tavLst>
                                    </p:anim>
                                    <p:animEffect transition="in" filter="fade">
                                      <p:cBhvr>
                                        <p:cTn id="11" dur="500"/>
                                        <p:tgtEl>
                                          <p:spTgt spid="1643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9" presetClass="entr" presetSubtype="0" decel="10000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 calcmode="lin" valueType="num">
                                      <p:cBhvr>
                                        <p:cTn id="18" dur="500" fill="hold"/>
                                        <p:tgtEl>
                                          <p:spTgt spid="3"/>
                                        </p:tgtEl>
                                        <p:attrNameLst>
                                          <p:attrName>style.rotation</p:attrName>
                                        </p:attrNameLst>
                                      </p:cBhvr>
                                      <p:tavLst>
                                        <p:tav tm="0">
                                          <p:val>
                                            <p:fltVal val="360"/>
                                          </p:val>
                                        </p:tav>
                                        <p:tav tm="100000">
                                          <p:val>
                                            <p:fltVal val="0"/>
                                          </p:val>
                                        </p:tav>
                                      </p:tavLst>
                                    </p:anim>
                                    <p:animEffect transition="in" filter="fade">
                                      <p:cBhvr>
                                        <p:cTn id="19" dur="500"/>
                                        <p:tgtEl>
                                          <p:spTgt spid="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4" presetClass="entr" presetSubtype="0" accel="100000" fill="hold" grpId="0" nodeType="clickEffect">
                                  <p:stCondLst>
                                    <p:cond delay="0"/>
                                  </p:stCondLst>
                                  <p:childTnLst>
                                    <p:set>
                                      <p:cBhvr>
                                        <p:cTn id="23" dur="1" fill="hold">
                                          <p:stCondLst>
                                            <p:cond delay="0"/>
                                          </p:stCondLst>
                                        </p:cTn>
                                        <p:tgtEl>
                                          <p:spTgt spid="16433"/>
                                        </p:tgtEl>
                                        <p:attrNameLst>
                                          <p:attrName>style.visibility</p:attrName>
                                        </p:attrNameLst>
                                      </p:cBhvr>
                                      <p:to>
                                        <p:strVal val="visible"/>
                                      </p:to>
                                    </p:set>
                                    <p:anim calcmode="lin" valueType="num">
                                      <p:cBhvr>
                                        <p:cTn id="24" dur="500" fill="hold"/>
                                        <p:tgtEl>
                                          <p:spTgt spid="16433"/>
                                        </p:tgtEl>
                                        <p:attrNameLst>
                                          <p:attrName>ppt_w</p:attrName>
                                        </p:attrNameLst>
                                      </p:cBhvr>
                                      <p:tavLst>
                                        <p:tav tm="0">
                                          <p:val>
                                            <p:strVal val="#ppt_w*0.05"/>
                                          </p:val>
                                        </p:tav>
                                        <p:tav tm="100000">
                                          <p:val>
                                            <p:strVal val="#ppt_w"/>
                                          </p:val>
                                        </p:tav>
                                      </p:tavLst>
                                    </p:anim>
                                    <p:anim calcmode="lin" valueType="num">
                                      <p:cBhvr>
                                        <p:cTn id="25" dur="500" fill="hold"/>
                                        <p:tgtEl>
                                          <p:spTgt spid="16433"/>
                                        </p:tgtEl>
                                        <p:attrNameLst>
                                          <p:attrName>ppt_h</p:attrName>
                                        </p:attrNameLst>
                                      </p:cBhvr>
                                      <p:tavLst>
                                        <p:tav tm="0">
                                          <p:val>
                                            <p:strVal val="#ppt_h"/>
                                          </p:val>
                                        </p:tav>
                                        <p:tav tm="100000">
                                          <p:val>
                                            <p:strVal val="#ppt_h"/>
                                          </p:val>
                                        </p:tav>
                                      </p:tavLst>
                                    </p:anim>
                                    <p:anim calcmode="lin" valueType="num">
                                      <p:cBhvr>
                                        <p:cTn id="26" dur="500" fill="hold"/>
                                        <p:tgtEl>
                                          <p:spTgt spid="16433"/>
                                        </p:tgtEl>
                                        <p:attrNameLst>
                                          <p:attrName>ppt_x</p:attrName>
                                        </p:attrNameLst>
                                      </p:cBhvr>
                                      <p:tavLst>
                                        <p:tav tm="0">
                                          <p:val>
                                            <p:strVal val="#ppt_x-.2"/>
                                          </p:val>
                                        </p:tav>
                                        <p:tav tm="100000">
                                          <p:val>
                                            <p:strVal val="#ppt_x"/>
                                          </p:val>
                                        </p:tav>
                                      </p:tavLst>
                                    </p:anim>
                                    <p:anim calcmode="lin" valueType="num">
                                      <p:cBhvr>
                                        <p:cTn id="27" dur="500" fill="hold"/>
                                        <p:tgtEl>
                                          <p:spTgt spid="16433"/>
                                        </p:tgtEl>
                                        <p:attrNameLst>
                                          <p:attrName>ppt_y</p:attrName>
                                        </p:attrNameLst>
                                      </p:cBhvr>
                                      <p:tavLst>
                                        <p:tav tm="0">
                                          <p:val>
                                            <p:strVal val="#ppt_y"/>
                                          </p:val>
                                        </p:tav>
                                        <p:tav tm="100000">
                                          <p:val>
                                            <p:strVal val="#ppt_y"/>
                                          </p:val>
                                        </p:tav>
                                      </p:tavLst>
                                    </p:anim>
                                    <p:animEffect transition="in" filter="fade">
                                      <p:cBhvr>
                                        <p:cTn id="28" dur="500"/>
                                        <p:tgtEl>
                                          <p:spTgt spid="1643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16435"/>
                                        </p:tgtEl>
                                        <p:attrNameLst>
                                          <p:attrName>style.visibility</p:attrName>
                                        </p:attrNameLst>
                                      </p:cBhvr>
                                      <p:to>
                                        <p:strVal val="visible"/>
                                      </p:to>
                                    </p:set>
                                    <p:animEffect transition="in" filter="box(in)">
                                      <p:cBhvr>
                                        <p:cTn id="39" dur="500"/>
                                        <p:tgtEl>
                                          <p:spTgt spid="1643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8" presetClass="entr" presetSubtype="16"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diamond(in)">
                                      <p:cBhvr>
                                        <p:cTn id="44" dur="2000"/>
                                        <p:tgtEl>
                                          <p:spTgt spid="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4" presetClass="entr" presetSubtype="0" accel="100000" fill="hold" nodeType="clickEffect">
                                  <p:stCondLst>
                                    <p:cond delay="0"/>
                                  </p:stCondLst>
                                  <p:childTnLst>
                                    <p:set>
                                      <p:cBhvr>
                                        <p:cTn id="48" dur="1" fill="hold">
                                          <p:stCondLst>
                                            <p:cond delay="0"/>
                                          </p:stCondLst>
                                        </p:cTn>
                                        <p:tgtEl>
                                          <p:spTgt spid="16436">
                                            <p:txEl>
                                              <p:pRg st="0" end="0"/>
                                            </p:txEl>
                                          </p:spTgt>
                                        </p:tgtEl>
                                        <p:attrNameLst>
                                          <p:attrName>style.visibility</p:attrName>
                                        </p:attrNameLst>
                                      </p:cBhvr>
                                      <p:to>
                                        <p:strVal val="visible"/>
                                      </p:to>
                                    </p:set>
                                    <p:anim calcmode="lin" valueType="num">
                                      <p:cBhvr>
                                        <p:cTn id="49" dur="500" fill="hold"/>
                                        <p:tgtEl>
                                          <p:spTgt spid="16436">
                                            <p:txEl>
                                              <p:pRg st="0" end="0"/>
                                            </p:txEl>
                                          </p:spTgt>
                                        </p:tgtEl>
                                        <p:attrNameLst>
                                          <p:attrName>ppt_w</p:attrName>
                                        </p:attrNameLst>
                                      </p:cBhvr>
                                      <p:tavLst>
                                        <p:tav tm="0">
                                          <p:val>
                                            <p:strVal val="#ppt_w*0.05"/>
                                          </p:val>
                                        </p:tav>
                                        <p:tav tm="100000">
                                          <p:val>
                                            <p:strVal val="#ppt_w"/>
                                          </p:val>
                                        </p:tav>
                                      </p:tavLst>
                                    </p:anim>
                                    <p:anim calcmode="lin" valueType="num">
                                      <p:cBhvr>
                                        <p:cTn id="50" dur="500" fill="hold"/>
                                        <p:tgtEl>
                                          <p:spTgt spid="16436">
                                            <p:txEl>
                                              <p:pRg st="0" end="0"/>
                                            </p:txEl>
                                          </p:spTgt>
                                        </p:tgtEl>
                                        <p:attrNameLst>
                                          <p:attrName>ppt_h</p:attrName>
                                        </p:attrNameLst>
                                      </p:cBhvr>
                                      <p:tavLst>
                                        <p:tav tm="0">
                                          <p:val>
                                            <p:strVal val="#ppt_h"/>
                                          </p:val>
                                        </p:tav>
                                        <p:tav tm="100000">
                                          <p:val>
                                            <p:strVal val="#ppt_h"/>
                                          </p:val>
                                        </p:tav>
                                      </p:tavLst>
                                    </p:anim>
                                    <p:anim calcmode="lin" valueType="num">
                                      <p:cBhvr>
                                        <p:cTn id="51" dur="500" fill="hold"/>
                                        <p:tgtEl>
                                          <p:spTgt spid="16436">
                                            <p:txEl>
                                              <p:pRg st="0" end="0"/>
                                            </p:txEl>
                                          </p:spTgt>
                                        </p:tgtEl>
                                        <p:attrNameLst>
                                          <p:attrName>ppt_x</p:attrName>
                                        </p:attrNameLst>
                                      </p:cBhvr>
                                      <p:tavLst>
                                        <p:tav tm="0">
                                          <p:val>
                                            <p:strVal val="#ppt_x-.2"/>
                                          </p:val>
                                        </p:tav>
                                        <p:tav tm="100000">
                                          <p:val>
                                            <p:strVal val="#ppt_x"/>
                                          </p:val>
                                        </p:tav>
                                      </p:tavLst>
                                    </p:anim>
                                    <p:anim calcmode="lin" valueType="num">
                                      <p:cBhvr>
                                        <p:cTn id="52" dur="500" fill="hold"/>
                                        <p:tgtEl>
                                          <p:spTgt spid="16436">
                                            <p:txEl>
                                              <p:pRg st="0" end="0"/>
                                            </p:txEl>
                                          </p:spTgt>
                                        </p:tgtEl>
                                        <p:attrNameLst>
                                          <p:attrName>ppt_y</p:attrName>
                                        </p:attrNameLst>
                                      </p:cBhvr>
                                      <p:tavLst>
                                        <p:tav tm="0">
                                          <p:val>
                                            <p:strVal val="#ppt_y"/>
                                          </p:val>
                                        </p:tav>
                                        <p:tav tm="100000">
                                          <p:val>
                                            <p:strVal val="#ppt_y"/>
                                          </p:val>
                                        </p:tav>
                                      </p:tavLst>
                                    </p:anim>
                                    <p:animEffect transition="in" filter="fade">
                                      <p:cBhvr>
                                        <p:cTn id="53" dur="500"/>
                                        <p:tgtEl>
                                          <p:spTgt spid="16436">
                                            <p:txEl>
                                              <p:pRg st="0" end="0"/>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5" presetClass="entr" presetSubtype="10"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checkerboard(across)">
                                      <p:cBhvr>
                                        <p:cTn id="5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30" grpId="0"/>
      <p:bldP spid="16433" grpId="0"/>
      <p:bldP spid="16435"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8" name="Oval 10"/>
          <p:cNvSpPr>
            <a:spLocks noChangeArrowheads="1"/>
          </p:cNvSpPr>
          <p:nvPr/>
        </p:nvSpPr>
        <p:spPr bwMode="auto">
          <a:xfrm>
            <a:off x="1828800" y="0"/>
            <a:ext cx="4114800" cy="914400"/>
          </a:xfrm>
          <a:prstGeom prst="ellipse">
            <a:avLst/>
          </a:prstGeom>
          <a:gradFill rotWithShape="1">
            <a:gsLst>
              <a:gs pos="0">
                <a:srgbClr val="08B864"/>
              </a:gs>
              <a:gs pos="100000">
                <a:schemeClr val="accent1"/>
              </a:gs>
            </a:gsLst>
            <a:path path="shape">
              <a:fillToRect l="50000" t="50000" r="50000" b="50000"/>
            </a:path>
          </a:gradFill>
          <a:ln w="9525">
            <a:solidFill>
              <a:srgbClr val="00FFFF"/>
            </a:solidFill>
            <a:round/>
            <a:headEnd/>
            <a:tailEnd/>
          </a:ln>
        </p:spPr>
        <p:txBody>
          <a:bodyPr wrap="none" anchor="ctr"/>
          <a:lstStyle/>
          <a:p>
            <a:pPr algn="ctr"/>
            <a:r>
              <a:rPr lang="en-US" sz="4000" b="1"/>
              <a:t>Xử lý tình huống</a:t>
            </a:r>
          </a:p>
        </p:txBody>
      </p:sp>
      <p:sp>
        <p:nvSpPr>
          <p:cNvPr id="17410" name="Rectangle 2"/>
          <p:cNvSpPr>
            <a:spLocks noGrp="1" noChangeArrowheads="1"/>
          </p:cNvSpPr>
          <p:nvPr>
            <p:ph type="title"/>
          </p:nvPr>
        </p:nvSpPr>
        <p:spPr>
          <a:xfrm>
            <a:off x="533400" y="933450"/>
            <a:ext cx="8382000" cy="990600"/>
          </a:xfrm>
        </p:spPr>
        <p:txBody>
          <a:bodyPr/>
          <a:lstStyle/>
          <a:p>
            <a:pPr eaLnBrk="1" hangingPunct="1"/>
            <a:r>
              <a:rPr lang="en-US" sz="3600" smtClean="0">
                <a:latin typeface="Arial" charset="0"/>
              </a:rPr>
              <a:t>  </a:t>
            </a:r>
            <a:r>
              <a:rPr lang="en-US" sz="2800" b="1" smtClean="0">
                <a:solidFill>
                  <a:srgbClr val="6666FF"/>
                </a:solidFill>
                <a:latin typeface="Arial" charset="0"/>
              </a:rPr>
              <a:t>Em hãy cùng các bạn trong nhóm thảo luận để xử lí các tình huống sau:</a:t>
            </a:r>
            <a:r>
              <a:rPr lang="en-US" sz="4000" smtClean="0">
                <a:latin typeface="Arial" charset="0"/>
              </a:rPr>
              <a:t> </a:t>
            </a:r>
          </a:p>
        </p:txBody>
      </p:sp>
      <p:sp>
        <p:nvSpPr>
          <p:cNvPr id="17411" name="Rectangle 3"/>
          <p:cNvSpPr>
            <a:spLocks noGrp="1" noChangeArrowheads="1"/>
          </p:cNvSpPr>
          <p:nvPr>
            <p:ph type="body" sz="half" idx="1"/>
          </p:nvPr>
        </p:nvSpPr>
        <p:spPr>
          <a:xfrm>
            <a:off x="381000" y="1981200"/>
            <a:ext cx="8382000" cy="4333875"/>
          </a:xfrm>
        </p:spPr>
        <p:txBody>
          <a:bodyPr/>
          <a:lstStyle/>
          <a:p>
            <a:pPr eaLnBrk="1" hangingPunct="1">
              <a:buFont typeface="Wingdings" pitchFamily="2" charset="2"/>
              <a:buNone/>
            </a:pPr>
            <a:r>
              <a:rPr lang="en-US" sz="2400" b="1" smtClean="0">
                <a:latin typeface="Arial" charset="0"/>
              </a:rPr>
              <a:t>a/Thôn của Tuấn đang lập tủ sách dùng chung. Tuấn băn khoăn không biết cần làm gì để góp phần xây dựng tủ sách…</a:t>
            </a:r>
          </a:p>
          <a:p>
            <a:pPr eaLnBrk="1" hangingPunct="1">
              <a:buFont typeface="Wingdings" pitchFamily="2" charset="2"/>
              <a:buNone/>
            </a:pPr>
            <a:r>
              <a:rPr lang="en-US" sz="2400" b="1" smtClean="0">
                <a:latin typeface="Arial" charset="0"/>
              </a:rPr>
              <a:t>   Các em có thể  gợi ý giúp Tuấn nên làm những việc gì?</a:t>
            </a:r>
          </a:p>
          <a:p>
            <a:pPr eaLnBrk="1" hangingPunct="1">
              <a:buFont typeface="Wingdings" pitchFamily="2" charset="2"/>
              <a:buNone/>
            </a:pPr>
            <a:r>
              <a:rPr lang="en-US" sz="2400" b="1" smtClean="0">
                <a:latin typeface="Arial" charset="0"/>
              </a:rPr>
              <a:t>b/Đội thiếu niên quyết định tổng vệ sinh đường làng vào sáng thứ bảy. Sáng hôm ấy, đang chuẩn bị đi thì Hằng chợt nhớ đến một chương trình trên ti vi mà bạn đã đợi cả tuần…</a:t>
            </a:r>
          </a:p>
          <a:p>
            <a:pPr eaLnBrk="1" hangingPunct="1">
              <a:buFont typeface="Wingdings" pitchFamily="2" charset="2"/>
              <a:buNone/>
            </a:pPr>
            <a:r>
              <a:rPr lang="en-US" sz="2400" b="1" smtClean="0">
                <a:latin typeface="Arial" charset="0"/>
              </a:rPr>
              <a:t>   Theo các em, bạn Hằng cần làm gì khi đó? Vì sao?</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418"/>
                                        </p:tgtEl>
                                        <p:attrNameLst>
                                          <p:attrName>style.visibility</p:attrName>
                                        </p:attrNameLst>
                                      </p:cBhvr>
                                      <p:to>
                                        <p:strVal val="visible"/>
                                      </p:to>
                                    </p:set>
                                    <p:animEffect transition="in" filter="box(in)">
                                      <p:cBhvr>
                                        <p:cTn id="7" dur="500"/>
                                        <p:tgtEl>
                                          <p:spTgt spid="174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checkerboard(across)">
                                      <p:cBhvr>
                                        <p:cTn id="12" dur="500"/>
                                        <p:tgtEl>
                                          <p:spTgt spid="174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7411">
                                            <p:txEl>
                                              <p:pRg st="0" end="0"/>
                                            </p:txEl>
                                          </p:spTgt>
                                        </p:tgtEl>
                                        <p:attrNameLst>
                                          <p:attrName>style.visibility</p:attrName>
                                        </p:attrNameLst>
                                      </p:cBhvr>
                                      <p:to>
                                        <p:strVal val="visible"/>
                                      </p:to>
                                    </p:set>
                                    <p:animEffect transition="in" filter="diamond(in)">
                                      <p:cBhvr>
                                        <p:cTn id="17" dur="2000"/>
                                        <p:tgtEl>
                                          <p:spTgt spid="17411">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7411">
                                            <p:txEl>
                                              <p:pRg st="1" end="1"/>
                                            </p:txEl>
                                          </p:spTgt>
                                        </p:tgtEl>
                                        <p:attrNameLst>
                                          <p:attrName>style.visibility</p:attrName>
                                        </p:attrNameLst>
                                      </p:cBhvr>
                                      <p:to>
                                        <p:strVal val="visible"/>
                                      </p:to>
                                    </p:set>
                                    <p:animEffect transition="in" filter="diamond(in)">
                                      <p:cBhvr>
                                        <p:cTn id="22" dur="2000"/>
                                        <p:tgtEl>
                                          <p:spTgt spid="17411">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7411">
                                            <p:txEl>
                                              <p:pRg st="2" end="2"/>
                                            </p:txEl>
                                          </p:spTgt>
                                        </p:tgtEl>
                                        <p:attrNameLst>
                                          <p:attrName>style.visibility</p:attrName>
                                        </p:attrNameLst>
                                      </p:cBhvr>
                                      <p:to>
                                        <p:strVal val="visible"/>
                                      </p:to>
                                    </p:set>
                                    <p:animEffect transition="in" filter="diamond(in)">
                                      <p:cBhvr>
                                        <p:cTn id="27" dur="2000"/>
                                        <p:tgtEl>
                                          <p:spTgt spid="17411">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7411">
                                            <p:txEl>
                                              <p:pRg st="3" end="3"/>
                                            </p:txEl>
                                          </p:spTgt>
                                        </p:tgtEl>
                                        <p:attrNameLst>
                                          <p:attrName>style.visibility</p:attrName>
                                        </p:attrNameLst>
                                      </p:cBhvr>
                                      <p:to>
                                        <p:strVal val="visible"/>
                                      </p:to>
                                    </p:set>
                                    <p:animEffect transition="in" filter="diamond(in)">
                                      <p:cBhvr>
                                        <p:cTn id="32" dur="2000"/>
                                        <p:tgtEl>
                                          <p:spTgt spid="17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8" grpId="0" animBg="1"/>
      <p:bldP spid="17410" grpId="0"/>
      <p:bldP spid="17411"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14600" y="990600"/>
            <a:ext cx="4114800" cy="1143000"/>
          </a:xfrm>
        </p:spPr>
        <p:txBody>
          <a:bodyPr/>
          <a:lstStyle/>
          <a:p>
            <a:pPr algn="l" eaLnBrk="1" hangingPunct="1"/>
            <a:r>
              <a:rPr lang="en-US" b="1" smtClean="0">
                <a:solidFill>
                  <a:srgbClr val="000099"/>
                </a:solidFill>
                <a:latin typeface="Arial" charset="0"/>
              </a:rPr>
              <a:t>Tình huống 1:</a:t>
            </a:r>
          </a:p>
        </p:txBody>
      </p:sp>
      <p:sp>
        <p:nvSpPr>
          <p:cNvPr id="18435" name="Rectangle 3"/>
          <p:cNvSpPr>
            <a:spLocks noGrp="1" noChangeArrowheads="1"/>
          </p:cNvSpPr>
          <p:nvPr>
            <p:ph type="body" sz="half" idx="1"/>
          </p:nvPr>
        </p:nvSpPr>
        <p:spPr>
          <a:xfrm>
            <a:off x="1143000" y="2362200"/>
            <a:ext cx="7427913" cy="4114800"/>
          </a:xfrm>
        </p:spPr>
        <p:txBody>
          <a:bodyPr/>
          <a:lstStyle/>
          <a:p>
            <a:pPr eaLnBrk="1" hangingPunct="1">
              <a:buFontTx/>
              <a:buNone/>
            </a:pPr>
            <a:r>
              <a:rPr lang="en-US" sz="2800" smtClean="0">
                <a:latin typeface="Arial" charset="0"/>
              </a:rPr>
              <a:t>  </a:t>
            </a:r>
            <a:r>
              <a:rPr lang="en-US" sz="2800" b="1" smtClean="0">
                <a:latin typeface="Arial" charset="0"/>
              </a:rPr>
              <a:t>Thôn của Tuấn đang lập tủ sách dùng chung. Tuấn băn khoăn không biết cần làm gì để góp phần xây dựng tủ sách…</a:t>
            </a:r>
          </a:p>
          <a:p>
            <a:pPr eaLnBrk="1" hangingPunct="1">
              <a:buFontTx/>
              <a:buNone/>
            </a:pPr>
            <a:r>
              <a:rPr lang="en-US" sz="2800" b="1" smtClean="0">
                <a:latin typeface="Arial" charset="0"/>
              </a:rPr>
              <a:t>  Các em có thể  gợi ý giúp Tuấn nên làm những việc gì?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box(in)">
                                      <p:cBhvr>
                                        <p:cTn id="7" dur="500"/>
                                        <p:tgtEl>
                                          <p:spTgt spid="18434"/>
                                        </p:tgtEl>
                                      </p:cBhvr>
                                    </p:animEffect>
                                  </p:childTnLst>
                                </p:cTn>
                              </p:par>
                            </p:childTnLst>
                          </p:cTn>
                        </p:par>
                        <p:par>
                          <p:cTn id="8" fill="hold" nodeType="afterGroup">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18435">
                                            <p:txEl>
                                              <p:pRg st="0" end="0"/>
                                            </p:txEl>
                                          </p:spTgt>
                                        </p:tgtEl>
                                        <p:attrNameLst>
                                          <p:attrName>style.visibility</p:attrName>
                                        </p:attrNameLst>
                                      </p:cBhvr>
                                      <p:to>
                                        <p:strVal val="visible"/>
                                      </p:to>
                                    </p:set>
                                    <p:animEffect transition="in" filter="barn(inHorizontal)">
                                      <p:cBhvr>
                                        <p:cTn id="11" dur="500"/>
                                        <p:tgtEl>
                                          <p:spTgt spid="18435">
                                            <p:txEl>
                                              <p:pRg st="0" end="0"/>
                                            </p:txEl>
                                          </p:spTgt>
                                        </p:tgtEl>
                                      </p:cBhvr>
                                    </p:animEffect>
                                  </p:childTnLst>
                                </p:cTn>
                              </p:par>
                            </p:childTnLst>
                          </p:cTn>
                        </p:par>
                        <p:par>
                          <p:cTn id="12" fill="hold" nodeType="afterGroup">
                            <p:stCondLst>
                              <p:cond delay="1000"/>
                            </p:stCondLst>
                            <p:childTnLst>
                              <p:par>
                                <p:cTn id="13" presetID="16" presetClass="entr" presetSubtype="26" fill="hold" grpId="0" nodeType="afterEffect">
                                  <p:stCondLst>
                                    <p:cond delay="0"/>
                                  </p:stCondLst>
                                  <p:childTnLst>
                                    <p:set>
                                      <p:cBhvr>
                                        <p:cTn id="14" dur="1" fill="hold">
                                          <p:stCondLst>
                                            <p:cond delay="0"/>
                                          </p:stCondLst>
                                        </p:cTn>
                                        <p:tgtEl>
                                          <p:spTgt spid="18435">
                                            <p:txEl>
                                              <p:pRg st="1" end="1"/>
                                            </p:txEl>
                                          </p:spTgt>
                                        </p:tgtEl>
                                        <p:attrNameLst>
                                          <p:attrName>style.visibility</p:attrName>
                                        </p:attrNameLst>
                                      </p:cBhvr>
                                      <p:to>
                                        <p:strVal val="visible"/>
                                      </p:to>
                                    </p:set>
                                    <p:animEffect transition="in" filter="barn(inHorizontal)">
                                      <p:cBhvr>
                                        <p:cTn id="15" dur="500"/>
                                        <p:tgtEl>
                                          <p:spTgt spid="184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971800" y="1295400"/>
            <a:ext cx="4114800" cy="904875"/>
          </a:xfrm>
        </p:spPr>
        <p:txBody>
          <a:bodyPr/>
          <a:lstStyle/>
          <a:p>
            <a:pPr eaLnBrk="1" hangingPunct="1"/>
            <a:r>
              <a:rPr lang="en-US" b="1" smtClean="0"/>
              <a:t>Tình huống 2:</a:t>
            </a:r>
          </a:p>
        </p:txBody>
      </p:sp>
      <p:sp>
        <p:nvSpPr>
          <p:cNvPr id="19459" name="Rectangle 3"/>
          <p:cNvSpPr>
            <a:spLocks noGrp="1" noChangeArrowheads="1"/>
          </p:cNvSpPr>
          <p:nvPr>
            <p:ph type="body" sz="half" idx="1"/>
          </p:nvPr>
        </p:nvSpPr>
        <p:spPr>
          <a:xfrm>
            <a:off x="685800" y="2438400"/>
            <a:ext cx="7848600" cy="3625850"/>
          </a:xfrm>
        </p:spPr>
        <p:txBody>
          <a:bodyPr/>
          <a:lstStyle/>
          <a:p>
            <a:pPr eaLnBrk="1" hangingPunct="1">
              <a:buFont typeface="Wingdings" pitchFamily="2" charset="2"/>
              <a:buNone/>
            </a:pPr>
            <a:r>
              <a:rPr lang="en-US" sz="2800" smtClean="0"/>
              <a:t>  </a:t>
            </a:r>
            <a:r>
              <a:rPr lang="en-US" sz="2800" smtClean="0">
                <a:solidFill>
                  <a:srgbClr val="0000CC"/>
                </a:solidFill>
              </a:rPr>
              <a:t>Đội thiếu niên quyết định tổng vệ sinh đường làng vào sáng thứ bảy. Sáng hôm ấy, đang chuẩn bị đi thì Hằng chợt nhớ đến một chương trình trên ti vi mà bạn đã đợi cả tuần…</a:t>
            </a:r>
          </a:p>
          <a:p>
            <a:pPr eaLnBrk="1" hangingPunct="1">
              <a:buFont typeface="Wingdings" pitchFamily="2" charset="2"/>
              <a:buNone/>
            </a:pPr>
            <a:r>
              <a:rPr lang="en-US" sz="2800" smtClean="0">
                <a:solidFill>
                  <a:srgbClr val="0000CC"/>
                </a:solidFill>
              </a:rPr>
              <a:t>  Theo các em, bạn Hằng cần làm gì khi đó? Vì sao?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box(in)">
                                      <p:cBhvr>
                                        <p:cTn id="7" dur="500"/>
                                        <p:tgtEl>
                                          <p:spTgt spid="194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Effect transition="in" filter="box(in)">
                                      <p:cBhvr>
                                        <p:cTn id="12" dur="500"/>
                                        <p:tgtEl>
                                          <p:spTgt spid="1945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9459">
                                            <p:txEl>
                                              <p:pRg st="1" end="1"/>
                                            </p:txEl>
                                          </p:spTgt>
                                        </p:tgtEl>
                                        <p:attrNameLst>
                                          <p:attrName>style.visibility</p:attrName>
                                        </p:attrNameLst>
                                      </p:cBhvr>
                                      <p:to>
                                        <p:strVal val="visible"/>
                                      </p:to>
                                    </p:set>
                                    <p:animEffect transition="in" filter="box(in)">
                                      <p:cBhvr>
                                        <p:cTn id="17" dur="500"/>
                                        <p:tgtEl>
                                          <p:spTgt spid="194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08013" y="768350"/>
            <a:ext cx="8078787" cy="673100"/>
          </a:xfrm>
        </p:spPr>
        <p:txBody>
          <a:bodyPr/>
          <a:lstStyle/>
          <a:p>
            <a:pPr eaLnBrk="1" hangingPunct="1"/>
            <a:r>
              <a:rPr lang="en-US" sz="4000" b="1" smtClean="0">
                <a:solidFill>
                  <a:srgbClr val="FF0066"/>
                </a:solidFill>
              </a:rPr>
              <a:t> </a:t>
            </a:r>
          </a:p>
        </p:txBody>
      </p:sp>
      <p:graphicFrame>
        <p:nvGraphicFramePr>
          <p:cNvPr id="20524" name="Group 44"/>
          <p:cNvGraphicFramePr>
            <a:graphicFrameLocks noGrp="1"/>
          </p:cNvGraphicFramePr>
          <p:nvPr>
            <p:ph type="tbl" idx="1"/>
          </p:nvPr>
        </p:nvGraphicFramePr>
        <p:xfrm>
          <a:off x="242888" y="1676400"/>
          <a:ext cx="8686800" cy="4648200"/>
        </p:xfrm>
        <a:graphic>
          <a:graphicData uri="http://schemas.openxmlformats.org/drawingml/2006/table">
            <a:tbl>
              <a:tblPr/>
              <a:tblGrid>
                <a:gridCol w="1250950"/>
                <a:gridCol w="7435850"/>
              </a:tblGrid>
              <a:tr h="11144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rgbClr val="996633"/>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7157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rgbClr val="996633"/>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rgbClr val="996633"/>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430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800" b="0" i="0" u="none" strike="noStrike" cap="none" normalizeH="0" baseline="0" smtClean="0">
                        <a:ln>
                          <a:noFill/>
                        </a:ln>
                        <a:solidFill>
                          <a:srgbClr val="996633"/>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503" name="Text Box 23"/>
          <p:cNvSpPr txBox="1">
            <a:spLocks noChangeArrowheads="1"/>
          </p:cNvSpPr>
          <p:nvPr/>
        </p:nvSpPr>
        <p:spPr bwMode="auto">
          <a:xfrm>
            <a:off x="1690688" y="1762125"/>
            <a:ext cx="7086600" cy="946150"/>
          </a:xfrm>
          <a:prstGeom prst="rect">
            <a:avLst/>
          </a:prstGeom>
          <a:noFill/>
          <a:ln w="9525">
            <a:noFill/>
            <a:miter lim="800000"/>
            <a:headEnd/>
            <a:tailEnd/>
          </a:ln>
        </p:spPr>
        <p:txBody>
          <a:bodyPr>
            <a:spAutoFit/>
          </a:bodyPr>
          <a:lstStyle/>
          <a:p>
            <a:pPr eaLnBrk="0" hangingPunct="0">
              <a:spcBef>
                <a:spcPct val="50000"/>
              </a:spcBef>
            </a:pPr>
            <a:r>
              <a:rPr lang="en-US" sz="2800">
                <a:solidFill>
                  <a:srgbClr val="9966FF"/>
                </a:solidFill>
              </a:rPr>
              <a:t>Hãy giới thiệu về một danh nhân, anh hùng của quê hương .</a:t>
            </a:r>
          </a:p>
        </p:txBody>
      </p:sp>
      <p:sp>
        <p:nvSpPr>
          <p:cNvPr id="20505" name="Text Box 25"/>
          <p:cNvSpPr txBox="1">
            <a:spLocks noChangeArrowheads="1"/>
          </p:cNvSpPr>
          <p:nvPr/>
        </p:nvSpPr>
        <p:spPr bwMode="auto">
          <a:xfrm>
            <a:off x="1676400" y="2828925"/>
            <a:ext cx="7100888" cy="946150"/>
          </a:xfrm>
          <a:prstGeom prst="rect">
            <a:avLst/>
          </a:prstGeom>
          <a:noFill/>
          <a:ln w="9525">
            <a:noFill/>
            <a:miter lim="800000"/>
            <a:headEnd/>
            <a:tailEnd/>
          </a:ln>
        </p:spPr>
        <p:txBody>
          <a:bodyPr>
            <a:spAutoFit/>
          </a:bodyPr>
          <a:lstStyle/>
          <a:p>
            <a:pPr eaLnBrk="0" hangingPunct="0"/>
            <a:r>
              <a:rPr lang="en-US" sz="2800">
                <a:solidFill>
                  <a:srgbClr val="FF9900"/>
                </a:solidFill>
              </a:rPr>
              <a:t>Hãy giới thiệu về một phong tục tập quán tốt đẹp của quê hương, đất nước.</a:t>
            </a:r>
          </a:p>
        </p:txBody>
      </p:sp>
      <p:sp>
        <p:nvSpPr>
          <p:cNvPr id="26646" name="Text Box 26"/>
          <p:cNvSpPr txBox="1">
            <a:spLocks noChangeArrowheads="1"/>
          </p:cNvSpPr>
          <p:nvPr/>
        </p:nvSpPr>
        <p:spPr bwMode="auto">
          <a:xfrm>
            <a:off x="1811338" y="5114925"/>
            <a:ext cx="184150" cy="366713"/>
          </a:xfrm>
          <a:prstGeom prst="rect">
            <a:avLst/>
          </a:prstGeom>
          <a:noFill/>
          <a:ln w="9525">
            <a:noFill/>
            <a:miter lim="800000"/>
            <a:headEnd/>
            <a:tailEnd/>
          </a:ln>
        </p:spPr>
        <p:txBody>
          <a:bodyPr wrap="none">
            <a:spAutoFit/>
          </a:bodyPr>
          <a:lstStyle/>
          <a:p>
            <a:pPr eaLnBrk="0" hangingPunct="0"/>
            <a:endParaRPr lang="en-US"/>
          </a:p>
        </p:txBody>
      </p:sp>
      <p:sp>
        <p:nvSpPr>
          <p:cNvPr id="20507" name="Text Box 27"/>
          <p:cNvSpPr txBox="1">
            <a:spLocks noChangeArrowheads="1"/>
          </p:cNvSpPr>
          <p:nvPr/>
        </p:nvSpPr>
        <p:spPr bwMode="auto">
          <a:xfrm>
            <a:off x="1676400" y="4006850"/>
            <a:ext cx="6989763" cy="946150"/>
          </a:xfrm>
          <a:prstGeom prst="rect">
            <a:avLst/>
          </a:prstGeom>
          <a:noFill/>
          <a:ln w="9525">
            <a:noFill/>
            <a:miter lim="800000"/>
            <a:headEnd/>
            <a:tailEnd/>
          </a:ln>
        </p:spPr>
        <p:txBody>
          <a:bodyPr>
            <a:spAutoFit/>
          </a:bodyPr>
          <a:lstStyle/>
          <a:p>
            <a:pPr eaLnBrk="0" hangingPunct="0"/>
            <a:r>
              <a:rPr lang="en-US" sz="2800">
                <a:solidFill>
                  <a:srgbClr val="FF3300"/>
                </a:solidFill>
              </a:rPr>
              <a:t>Hãy hát hoặc đọc một bài thơ ca ngợi quê hương đất nước</a:t>
            </a:r>
          </a:p>
        </p:txBody>
      </p:sp>
      <p:sp>
        <p:nvSpPr>
          <p:cNvPr id="20509" name="Text Box 29"/>
          <p:cNvSpPr txBox="1">
            <a:spLocks noChangeArrowheads="1"/>
          </p:cNvSpPr>
          <p:nvPr/>
        </p:nvSpPr>
        <p:spPr bwMode="auto">
          <a:xfrm>
            <a:off x="1690688" y="5149850"/>
            <a:ext cx="7086600" cy="946150"/>
          </a:xfrm>
          <a:prstGeom prst="rect">
            <a:avLst/>
          </a:prstGeom>
          <a:noFill/>
          <a:ln w="9525">
            <a:noFill/>
            <a:miter lim="800000"/>
            <a:headEnd/>
            <a:tailEnd/>
          </a:ln>
        </p:spPr>
        <p:txBody>
          <a:bodyPr>
            <a:spAutoFit/>
          </a:bodyPr>
          <a:lstStyle/>
          <a:p>
            <a:pPr eaLnBrk="0" hangingPunct="0">
              <a:spcBef>
                <a:spcPct val="50000"/>
              </a:spcBef>
            </a:pPr>
            <a:r>
              <a:rPr lang="en-US" sz="2800">
                <a:solidFill>
                  <a:srgbClr val="339933"/>
                </a:solidFill>
              </a:rPr>
              <a:t>Hãy giới thiệu về một cảnh đẹp của quê hương.</a:t>
            </a:r>
          </a:p>
        </p:txBody>
      </p:sp>
      <p:sp>
        <p:nvSpPr>
          <p:cNvPr id="20510" name="AutoShape 30"/>
          <p:cNvSpPr>
            <a:spLocks noChangeArrowheads="1"/>
          </p:cNvSpPr>
          <p:nvPr/>
        </p:nvSpPr>
        <p:spPr bwMode="auto">
          <a:xfrm>
            <a:off x="381000" y="2819400"/>
            <a:ext cx="990600" cy="990600"/>
          </a:xfrm>
          <a:prstGeom prst="sun">
            <a:avLst>
              <a:gd name="adj" fmla="val 25000"/>
            </a:avLst>
          </a:prstGeom>
          <a:solidFill>
            <a:srgbClr val="FFCC00"/>
          </a:solidFill>
          <a:ln w="9525">
            <a:solidFill>
              <a:schemeClr val="tx1"/>
            </a:solidFill>
            <a:miter lim="800000"/>
            <a:headEnd/>
            <a:tailEnd/>
          </a:ln>
        </p:spPr>
        <p:txBody>
          <a:bodyPr wrap="none" anchor="ctr"/>
          <a:lstStyle/>
          <a:p>
            <a:pPr algn="ctr"/>
            <a:r>
              <a:rPr lang="en-US" b="1"/>
              <a:t> </a:t>
            </a:r>
          </a:p>
        </p:txBody>
      </p:sp>
      <p:sp>
        <p:nvSpPr>
          <p:cNvPr id="20511" name="AutoShape 31"/>
          <p:cNvSpPr>
            <a:spLocks noChangeArrowheads="1"/>
          </p:cNvSpPr>
          <p:nvPr/>
        </p:nvSpPr>
        <p:spPr bwMode="auto">
          <a:xfrm>
            <a:off x="533400" y="2057400"/>
            <a:ext cx="609600" cy="609600"/>
          </a:xfrm>
          <a:prstGeom prst="smileyFace">
            <a:avLst>
              <a:gd name="adj" fmla="val 4653"/>
            </a:avLst>
          </a:prstGeom>
          <a:solidFill>
            <a:schemeClr val="accent2"/>
          </a:solidFill>
          <a:ln w="9525">
            <a:solidFill>
              <a:schemeClr val="tx1"/>
            </a:solidFill>
            <a:round/>
            <a:headEnd/>
            <a:tailEnd/>
          </a:ln>
        </p:spPr>
        <p:txBody>
          <a:bodyPr wrap="none" anchor="ctr"/>
          <a:lstStyle/>
          <a:p>
            <a:pPr algn="ctr"/>
            <a:endParaRPr lang="en-US" b="1"/>
          </a:p>
        </p:txBody>
      </p:sp>
      <p:sp>
        <p:nvSpPr>
          <p:cNvPr id="20512" name="AutoShape 32"/>
          <p:cNvSpPr>
            <a:spLocks noChangeArrowheads="1"/>
          </p:cNvSpPr>
          <p:nvPr/>
        </p:nvSpPr>
        <p:spPr bwMode="auto">
          <a:xfrm>
            <a:off x="457200" y="4191000"/>
            <a:ext cx="685800" cy="685800"/>
          </a:xfrm>
          <a:custGeom>
            <a:avLst/>
            <a:gdLst>
              <a:gd name="T0" fmla="*/ 347584777 w 21600"/>
              <a:gd name="T1" fmla="*/ 69996818 h 21600"/>
              <a:gd name="T2" fmla="*/ 93713488 w 21600"/>
              <a:gd name="T3" fmla="*/ 345664538 h 21600"/>
              <a:gd name="T4" fmla="*/ 347584777 w 21600"/>
              <a:gd name="T5" fmla="*/ 691329076 h 21600"/>
              <a:gd name="T6" fmla="*/ 597615302 w 21600"/>
              <a:gd name="T7" fmla="*/ 345664538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3300"/>
          </a:solidFill>
          <a:ln w="9525">
            <a:solidFill>
              <a:srgbClr val="FF3300"/>
            </a:solidFill>
            <a:miter lim="800000"/>
            <a:headEnd/>
            <a:tailEnd/>
          </a:ln>
        </p:spPr>
        <p:txBody>
          <a:bodyPr wrap="none" anchor="ctr"/>
          <a:lstStyle/>
          <a:p>
            <a:pPr algn="ctr"/>
            <a:r>
              <a:rPr lang="en-US" b="1"/>
              <a:t> </a:t>
            </a:r>
          </a:p>
        </p:txBody>
      </p:sp>
      <p:sp>
        <p:nvSpPr>
          <p:cNvPr id="20513" name="Tree"/>
          <p:cNvSpPr>
            <a:spLocks noEditPoints="1" noChangeArrowheads="1"/>
          </p:cNvSpPr>
          <p:nvPr/>
        </p:nvSpPr>
        <p:spPr bwMode="auto">
          <a:xfrm>
            <a:off x="381000" y="5334000"/>
            <a:ext cx="990600" cy="752475"/>
          </a:xfrm>
          <a:custGeom>
            <a:avLst/>
            <a:gdLst>
              <a:gd name="T0" fmla="*/ 495300 w 21600"/>
              <a:gd name="T1" fmla="*/ 0 h 21600"/>
              <a:gd name="T2" fmla="*/ 283009 w 21600"/>
              <a:gd name="T3" fmla="*/ 219472 h 21600"/>
              <a:gd name="T4" fmla="*/ 141527 w 21600"/>
              <a:gd name="T5" fmla="*/ 438944 h 21600"/>
              <a:gd name="T6" fmla="*/ 0 w 21600"/>
              <a:gd name="T7" fmla="*/ 658416 h 21600"/>
              <a:gd name="T8" fmla="*/ 707591 w 21600"/>
              <a:gd name="T9" fmla="*/ 219472 h 21600"/>
              <a:gd name="T10" fmla="*/ 849073 w 21600"/>
              <a:gd name="T11" fmla="*/ 438944 h 21600"/>
              <a:gd name="T12" fmla="*/ 990600 w 21600"/>
              <a:gd name="T13" fmla="*/ 6584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a:p>
        </p:txBody>
      </p:sp>
      <p:sp>
        <p:nvSpPr>
          <p:cNvPr id="26653" name="Text Box 47"/>
          <p:cNvSpPr txBox="1">
            <a:spLocks noChangeArrowheads="1"/>
          </p:cNvSpPr>
          <p:nvPr/>
        </p:nvSpPr>
        <p:spPr bwMode="auto">
          <a:xfrm>
            <a:off x="533400" y="5562600"/>
            <a:ext cx="838200" cy="366713"/>
          </a:xfrm>
          <a:prstGeom prst="rect">
            <a:avLst/>
          </a:prstGeom>
          <a:noFill/>
          <a:ln w="9525">
            <a:noFill/>
            <a:miter lim="800000"/>
            <a:headEnd/>
            <a:tailEnd/>
          </a:ln>
        </p:spPr>
        <p:txBody>
          <a:bodyPr>
            <a:spAutoFit/>
          </a:bodyPr>
          <a:lstStyle/>
          <a:p>
            <a:pPr>
              <a:spcBef>
                <a:spcPct val="50000"/>
              </a:spcBef>
            </a:pPr>
            <a:r>
              <a:rPr lang="en-US" b="1"/>
              <a:t> </a:t>
            </a:r>
          </a:p>
        </p:txBody>
      </p:sp>
      <p:sp>
        <p:nvSpPr>
          <p:cNvPr id="26654" name="Oval 48"/>
          <p:cNvSpPr>
            <a:spLocks noChangeArrowheads="1"/>
          </p:cNvSpPr>
          <p:nvPr/>
        </p:nvSpPr>
        <p:spPr bwMode="auto">
          <a:xfrm>
            <a:off x="2209800" y="457200"/>
            <a:ext cx="4114800" cy="914400"/>
          </a:xfrm>
          <a:prstGeom prst="ellipse">
            <a:avLst/>
          </a:prstGeom>
          <a:gradFill rotWithShape="1">
            <a:gsLst>
              <a:gs pos="0">
                <a:srgbClr val="08B864"/>
              </a:gs>
              <a:gs pos="100000">
                <a:schemeClr val="accent1"/>
              </a:gs>
            </a:gsLst>
            <a:path path="shape">
              <a:fillToRect l="50000" t="50000" r="50000" b="50000"/>
            </a:path>
          </a:gradFill>
          <a:ln w="9525">
            <a:solidFill>
              <a:srgbClr val="00FFFF"/>
            </a:solidFill>
            <a:round/>
            <a:headEnd/>
            <a:tailEnd/>
          </a:ln>
        </p:spPr>
        <p:txBody>
          <a:bodyPr wrap="none" anchor="ctr"/>
          <a:lstStyle/>
          <a:p>
            <a:pPr algn="ctr"/>
            <a:r>
              <a:rPr lang="en-US" sz="5400" b="1"/>
              <a:t> </a:t>
            </a:r>
            <a:r>
              <a:rPr lang="en-US" sz="5400" b="1">
                <a:solidFill>
                  <a:srgbClr val="FF0066"/>
                </a:solidFill>
              </a:rPr>
              <a:t>Trò chơi</a:t>
            </a:r>
          </a:p>
        </p:txBody>
      </p:sp>
    </p:spTree>
    <p:custDataLst>
      <p:tags r:id="rId1"/>
    </p:custDataLst>
  </p:cSld>
  <p:clrMapOvr>
    <a:masterClrMapping/>
  </p:clrMapOvr>
  <p:transition>
    <p:blinds/>
  </p:transition>
  <p:timing>
    <p:tnLst>
      <p:par>
        <p:cTn id="1" dur="indefinite" restart="never" nodeType="tmRoot">
          <p:childTnLst>
            <p:seq concurrent="1" nextAc="seek">
              <p:cTn id="2" restart="whenNotActive" fill="hold" evtFilter="cancelBubble" nodeType="interactiveSeq">
                <p:stCondLst>
                  <p:cond evt="onClick" delay="0">
                    <p:tgtEl>
                      <p:spTgt spid="20511"/>
                    </p:tgtEl>
                  </p:cond>
                </p:stCondLst>
                <p:endSync evt="end" delay="0">
                  <p:rtn val="all"/>
                </p:endSync>
                <p:childTnLst>
                  <p:par>
                    <p:cTn id="3" fill="hold" nodeType="clickPar">
                      <p:stCondLst>
                        <p:cond delay="0"/>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0503"/>
                                        </p:tgtEl>
                                        <p:attrNameLst>
                                          <p:attrName>style.visibility</p:attrName>
                                        </p:attrNameLst>
                                      </p:cBhvr>
                                      <p:to>
                                        <p:strVal val="visible"/>
                                      </p:to>
                                    </p:set>
                                    <p:anim calcmode="lin" valueType="num">
                                      <p:cBhvr>
                                        <p:cTn id="7" dur="500" fill="hold"/>
                                        <p:tgtEl>
                                          <p:spTgt spid="20503"/>
                                        </p:tgtEl>
                                        <p:attrNameLst>
                                          <p:attrName>ppt_w</p:attrName>
                                        </p:attrNameLst>
                                      </p:cBhvr>
                                      <p:tavLst>
                                        <p:tav tm="0">
                                          <p:val>
                                            <p:strVal val="#ppt_w*0.05"/>
                                          </p:val>
                                        </p:tav>
                                        <p:tav tm="100000">
                                          <p:val>
                                            <p:strVal val="#ppt_w"/>
                                          </p:val>
                                        </p:tav>
                                      </p:tavLst>
                                    </p:anim>
                                    <p:anim calcmode="lin" valueType="num">
                                      <p:cBhvr>
                                        <p:cTn id="8" dur="500" fill="hold"/>
                                        <p:tgtEl>
                                          <p:spTgt spid="20503"/>
                                        </p:tgtEl>
                                        <p:attrNameLst>
                                          <p:attrName>ppt_h</p:attrName>
                                        </p:attrNameLst>
                                      </p:cBhvr>
                                      <p:tavLst>
                                        <p:tav tm="0">
                                          <p:val>
                                            <p:strVal val="#ppt_h"/>
                                          </p:val>
                                        </p:tav>
                                        <p:tav tm="100000">
                                          <p:val>
                                            <p:strVal val="#ppt_h"/>
                                          </p:val>
                                        </p:tav>
                                      </p:tavLst>
                                    </p:anim>
                                    <p:anim calcmode="lin" valueType="num">
                                      <p:cBhvr>
                                        <p:cTn id="9" dur="500" fill="hold"/>
                                        <p:tgtEl>
                                          <p:spTgt spid="20503"/>
                                        </p:tgtEl>
                                        <p:attrNameLst>
                                          <p:attrName>ppt_x</p:attrName>
                                        </p:attrNameLst>
                                      </p:cBhvr>
                                      <p:tavLst>
                                        <p:tav tm="0">
                                          <p:val>
                                            <p:strVal val="#ppt_x-.2"/>
                                          </p:val>
                                        </p:tav>
                                        <p:tav tm="100000">
                                          <p:val>
                                            <p:strVal val="#ppt_x"/>
                                          </p:val>
                                        </p:tav>
                                      </p:tavLst>
                                    </p:anim>
                                    <p:anim calcmode="lin" valueType="num">
                                      <p:cBhvr>
                                        <p:cTn id="10" dur="500" fill="hold"/>
                                        <p:tgtEl>
                                          <p:spTgt spid="20503"/>
                                        </p:tgtEl>
                                        <p:attrNameLst>
                                          <p:attrName>ppt_y</p:attrName>
                                        </p:attrNameLst>
                                      </p:cBhvr>
                                      <p:tavLst>
                                        <p:tav tm="0">
                                          <p:val>
                                            <p:strVal val="#ppt_y"/>
                                          </p:val>
                                        </p:tav>
                                        <p:tav tm="100000">
                                          <p:val>
                                            <p:strVal val="#ppt_y"/>
                                          </p:val>
                                        </p:tav>
                                      </p:tavLst>
                                    </p:anim>
                                    <p:animEffect transition="in" filter="fade">
                                      <p:cBhvr>
                                        <p:cTn id="11" dur="500"/>
                                        <p:tgtEl>
                                          <p:spTgt spid="20503"/>
                                        </p:tgtEl>
                                      </p:cBhvr>
                                    </p:animEffect>
                                  </p:childTnLst>
                                </p:cTn>
                              </p:par>
                            </p:childTnLst>
                          </p:cTn>
                        </p:par>
                      </p:childTnLst>
                    </p:cTn>
                  </p:par>
                </p:childTnLst>
              </p:cTn>
              <p:nextCondLst>
                <p:cond evt="onClick" delay="0">
                  <p:tgtEl>
                    <p:spTgt spid="20511"/>
                  </p:tgtEl>
                </p:cond>
              </p:nextCondLst>
            </p:seq>
            <p:seq concurrent="1" nextAc="seek">
              <p:cTn id="12" restart="whenNotActive" fill="hold" evtFilter="cancelBubble" nodeType="interactiveSeq">
                <p:stCondLst>
                  <p:cond evt="onClick" delay="0">
                    <p:tgtEl>
                      <p:spTgt spid="20512"/>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54" presetClass="entr" presetSubtype="0" accel="100000" fill="hold" grpId="0" nodeType="clickEffect">
                                  <p:stCondLst>
                                    <p:cond delay="0"/>
                                  </p:stCondLst>
                                  <p:childTnLst>
                                    <p:set>
                                      <p:cBhvr>
                                        <p:cTn id="16" dur="1" fill="hold">
                                          <p:stCondLst>
                                            <p:cond delay="0"/>
                                          </p:stCondLst>
                                        </p:cTn>
                                        <p:tgtEl>
                                          <p:spTgt spid="20507"/>
                                        </p:tgtEl>
                                        <p:attrNameLst>
                                          <p:attrName>style.visibility</p:attrName>
                                        </p:attrNameLst>
                                      </p:cBhvr>
                                      <p:to>
                                        <p:strVal val="visible"/>
                                      </p:to>
                                    </p:set>
                                    <p:anim calcmode="lin" valueType="num">
                                      <p:cBhvr>
                                        <p:cTn id="17" dur="500" fill="hold"/>
                                        <p:tgtEl>
                                          <p:spTgt spid="20507"/>
                                        </p:tgtEl>
                                        <p:attrNameLst>
                                          <p:attrName>ppt_w</p:attrName>
                                        </p:attrNameLst>
                                      </p:cBhvr>
                                      <p:tavLst>
                                        <p:tav tm="0">
                                          <p:val>
                                            <p:strVal val="#ppt_w*0.05"/>
                                          </p:val>
                                        </p:tav>
                                        <p:tav tm="100000">
                                          <p:val>
                                            <p:strVal val="#ppt_w"/>
                                          </p:val>
                                        </p:tav>
                                      </p:tavLst>
                                    </p:anim>
                                    <p:anim calcmode="lin" valueType="num">
                                      <p:cBhvr>
                                        <p:cTn id="18" dur="500" fill="hold"/>
                                        <p:tgtEl>
                                          <p:spTgt spid="20507"/>
                                        </p:tgtEl>
                                        <p:attrNameLst>
                                          <p:attrName>ppt_h</p:attrName>
                                        </p:attrNameLst>
                                      </p:cBhvr>
                                      <p:tavLst>
                                        <p:tav tm="0">
                                          <p:val>
                                            <p:strVal val="#ppt_h"/>
                                          </p:val>
                                        </p:tav>
                                        <p:tav tm="100000">
                                          <p:val>
                                            <p:strVal val="#ppt_h"/>
                                          </p:val>
                                        </p:tav>
                                      </p:tavLst>
                                    </p:anim>
                                    <p:anim calcmode="lin" valueType="num">
                                      <p:cBhvr>
                                        <p:cTn id="19" dur="500" fill="hold"/>
                                        <p:tgtEl>
                                          <p:spTgt spid="20507"/>
                                        </p:tgtEl>
                                        <p:attrNameLst>
                                          <p:attrName>ppt_x</p:attrName>
                                        </p:attrNameLst>
                                      </p:cBhvr>
                                      <p:tavLst>
                                        <p:tav tm="0">
                                          <p:val>
                                            <p:strVal val="#ppt_x-.2"/>
                                          </p:val>
                                        </p:tav>
                                        <p:tav tm="100000">
                                          <p:val>
                                            <p:strVal val="#ppt_x"/>
                                          </p:val>
                                        </p:tav>
                                      </p:tavLst>
                                    </p:anim>
                                    <p:anim calcmode="lin" valueType="num">
                                      <p:cBhvr>
                                        <p:cTn id="20" dur="500" fill="hold"/>
                                        <p:tgtEl>
                                          <p:spTgt spid="20507"/>
                                        </p:tgtEl>
                                        <p:attrNameLst>
                                          <p:attrName>ppt_y</p:attrName>
                                        </p:attrNameLst>
                                      </p:cBhvr>
                                      <p:tavLst>
                                        <p:tav tm="0">
                                          <p:val>
                                            <p:strVal val="#ppt_y"/>
                                          </p:val>
                                        </p:tav>
                                        <p:tav tm="100000">
                                          <p:val>
                                            <p:strVal val="#ppt_y"/>
                                          </p:val>
                                        </p:tav>
                                      </p:tavLst>
                                    </p:anim>
                                    <p:animEffect transition="in" filter="fade">
                                      <p:cBhvr>
                                        <p:cTn id="21" dur="500"/>
                                        <p:tgtEl>
                                          <p:spTgt spid="20507"/>
                                        </p:tgtEl>
                                      </p:cBhvr>
                                    </p:animEffect>
                                  </p:childTnLst>
                                </p:cTn>
                              </p:par>
                            </p:childTnLst>
                          </p:cTn>
                        </p:par>
                      </p:childTnLst>
                    </p:cTn>
                  </p:par>
                </p:childTnLst>
              </p:cTn>
              <p:nextCondLst>
                <p:cond evt="onClick" delay="0">
                  <p:tgtEl>
                    <p:spTgt spid="20512"/>
                  </p:tgtEl>
                </p:cond>
              </p:nextCondLst>
            </p:seq>
            <p:seq concurrent="1" nextAc="seek">
              <p:cTn id="22" restart="whenNotActive" fill="hold" evtFilter="cancelBubble" nodeType="interactiveSeq">
                <p:stCondLst>
                  <p:cond evt="onClick" delay="0">
                    <p:tgtEl>
                      <p:spTgt spid="20513"/>
                    </p:tgtEl>
                  </p:cond>
                </p:stCondLst>
                <p:endSync evt="end" delay="0">
                  <p:rtn val="all"/>
                </p:endSync>
                <p:childTnLst>
                  <p:par>
                    <p:cTn id="23" fill="hold" nodeType="clickPar">
                      <p:stCondLst>
                        <p:cond delay="0"/>
                      </p:stCondLst>
                      <p:childTnLst>
                        <p:par>
                          <p:cTn id="24" fill="hold" nodeType="withGroup">
                            <p:stCondLst>
                              <p:cond delay="0"/>
                            </p:stCondLst>
                            <p:childTnLst>
                              <p:par>
                                <p:cTn id="25" presetID="54" presetClass="entr" presetSubtype="0" accel="100000" fill="hold" grpId="0" nodeType="clickEffect">
                                  <p:stCondLst>
                                    <p:cond delay="0"/>
                                  </p:stCondLst>
                                  <p:childTnLst>
                                    <p:set>
                                      <p:cBhvr>
                                        <p:cTn id="26" dur="1" fill="hold">
                                          <p:stCondLst>
                                            <p:cond delay="0"/>
                                          </p:stCondLst>
                                        </p:cTn>
                                        <p:tgtEl>
                                          <p:spTgt spid="20509"/>
                                        </p:tgtEl>
                                        <p:attrNameLst>
                                          <p:attrName>style.visibility</p:attrName>
                                        </p:attrNameLst>
                                      </p:cBhvr>
                                      <p:to>
                                        <p:strVal val="visible"/>
                                      </p:to>
                                    </p:set>
                                    <p:anim calcmode="lin" valueType="num">
                                      <p:cBhvr>
                                        <p:cTn id="27" dur="500" fill="hold"/>
                                        <p:tgtEl>
                                          <p:spTgt spid="20509"/>
                                        </p:tgtEl>
                                        <p:attrNameLst>
                                          <p:attrName>ppt_w</p:attrName>
                                        </p:attrNameLst>
                                      </p:cBhvr>
                                      <p:tavLst>
                                        <p:tav tm="0">
                                          <p:val>
                                            <p:strVal val="#ppt_w*0.05"/>
                                          </p:val>
                                        </p:tav>
                                        <p:tav tm="100000">
                                          <p:val>
                                            <p:strVal val="#ppt_w"/>
                                          </p:val>
                                        </p:tav>
                                      </p:tavLst>
                                    </p:anim>
                                    <p:anim calcmode="lin" valueType="num">
                                      <p:cBhvr>
                                        <p:cTn id="28" dur="500" fill="hold"/>
                                        <p:tgtEl>
                                          <p:spTgt spid="20509"/>
                                        </p:tgtEl>
                                        <p:attrNameLst>
                                          <p:attrName>ppt_h</p:attrName>
                                        </p:attrNameLst>
                                      </p:cBhvr>
                                      <p:tavLst>
                                        <p:tav tm="0">
                                          <p:val>
                                            <p:strVal val="#ppt_h"/>
                                          </p:val>
                                        </p:tav>
                                        <p:tav tm="100000">
                                          <p:val>
                                            <p:strVal val="#ppt_h"/>
                                          </p:val>
                                        </p:tav>
                                      </p:tavLst>
                                    </p:anim>
                                    <p:anim calcmode="lin" valueType="num">
                                      <p:cBhvr>
                                        <p:cTn id="29" dur="500" fill="hold"/>
                                        <p:tgtEl>
                                          <p:spTgt spid="20509"/>
                                        </p:tgtEl>
                                        <p:attrNameLst>
                                          <p:attrName>ppt_x</p:attrName>
                                        </p:attrNameLst>
                                      </p:cBhvr>
                                      <p:tavLst>
                                        <p:tav tm="0">
                                          <p:val>
                                            <p:strVal val="#ppt_x-.2"/>
                                          </p:val>
                                        </p:tav>
                                        <p:tav tm="100000">
                                          <p:val>
                                            <p:strVal val="#ppt_x"/>
                                          </p:val>
                                        </p:tav>
                                      </p:tavLst>
                                    </p:anim>
                                    <p:anim calcmode="lin" valueType="num">
                                      <p:cBhvr>
                                        <p:cTn id="30" dur="500" fill="hold"/>
                                        <p:tgtEl>
                                          <p:spTgt spid="20509"/>
                                        </p:tgtEl>
                                        <p:attrNameLst>
                                          <p:attrName>ppt_y</p:attrName>
                                        </p:attrNameLst>
                                      </p:cBhvr>
                                      <p:tavLst>
                                        <p:tav tm="0">
                                          <p:val>
                                            <p:strVal val="#ppt_y"/>
                                          </p:val>
                                        </p:tav>
                                        <p:tav tm="100000">
                                          <p:val>
                                            <p:strVal val="#ppt_y"/>
                                          </p:val>
                                        </p:tav>
                                      </p:tavLst>
                                    </p:anim>
                                    <p:animEffect transition="in" filter="fade">
                                      <p:cBhvr>
                                        <p:cTn id="31" dur="500"/>
                                        <p:tgtEl>
                                          <p:spTgt spid="20509"/>
                                        </p:tgtEl>
                                      </p:cBhvr>
                                    </p:animEffect>
                                  </p:childTnLst>
                                </p:cTn>
                              </p:par>
                            </p:childTnLst>
                          </p:cTn>
                        </p:par>
                      </p:childTnLst>
                    </p:cTn>
                  </p:par>
                </p:childTnLst>
              </p:cTn>
              <p:nextCondLst>
                <p:cond evt="onClick" delay="0">
                  <p:tgtEl>
                    <p:spTgt spid="20513"/>
                  </p:tgtEl>
                </p:cond>
              </p:nextCondLst>
            </p:seq>
            <p:seq concurrent="1" nextAc="seek">
              <p:cTn id="32" restart="whenNotActive" fill="hold" evtFilter="cancelBubble" nodeType="interactiveSeq">
                <p:stCondLst>
                  <p:cond evt="onClick" delay="0">
                    <p:tgtEl>
                      <p:spTgt spid="20510"/>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54" presetClass="entr" presetSubtype="0" accel="100000" fill="hold" grpId="0" nodeType="clickEffect">
                                  <p:stCondLst>
                                    <p:cond delay="0"/>
                                  </p:stCondLst>
                                  <p:childTnLst>
                                    <p:set>
                                      <p:cBhvr>
                                        <p:cTn id="36" dur="1" fill="hold">
                                          <p:stCondLst>
                                            <p:cond delay="0"/>
                                          </p:stCondLst>
                                        </p:cTn>
                                        <p:tgtEl>
                                          <p:spTgt spid="20505"/>
                                        </p:tgtEl>
                                        <p:attrNameLst>
                                          <p:attrName>style.visibility</p:attrName>
                                        </p:attrNameLst>
                                      </p:cBhvr>
                                      <p:to>
                                        <p:strVal val="visible"/>
                                      </p:to>
                                    </p:set>
                                    <p:anim calcmode="lin" valueType="num">
                                      <p:cBhvr>
                                        <p:cTn id="37" dur="500" fill="hold"/>
                                        <p:tgtEl>
                                          <p:spTgt spid="20505"/>
                                        </p:tgtEl>
                                        <p:attrNameLst>
                                          <p:attrName>ppt_w</p:attrName>
                                        </p:attrNameLst>
                                      </p:cBhvr>
                                      <p:tavLst>
                                        <p:tav tm="0">
                                          <p:val>
                                            <p:strVal val="#ppt_w*0.05"/>
                                          </p:val>
                                        </p:tav>
                                        <p:tav tm="100000">
                                          <p:val>
                                            <p:strVal val="#ppt_w"/>
                                          </p:val>
                                        </p:tav>
                                      </p:tavLst>
                                    </p:anim>
                                    <p:anim calcmode="lin" valueType="num">
                                      <p:cBhvr>
                                        <p:cTn id="38" dur="500" fill="hold"/>
                                        <p:tgtEl>
                                          <p:spTgt spid="20505"/>
                                        </p:tgtEl>
                                        <p:attrNameLst>
                                          <p:attrName>ppt_h</p:attrName>
                                        </p:attrNameLst>
                                      </p:cBhvr>
                                      <p:tavLst>
                                        <p:tav tm="0">
                                          <p:val>
                                            <p:strVal val="#ppt_h"/>
                                          </p:val>
                                        </p:tav>
                                        <p:tav tm="100000">
                                          <p:val>
                                            <p:strVal val="#ppt_h"/>
                                          </p:val>
                                        </p:tav>
                                      </p:tavLst>
                                    </p:anim>
                                    <p:anim calcmode="lin" valueType="num">
                                      <p:cBhvr>
                                        <p:cTn id="39" dur="500" fill="hold"/>
                                        <p:tgtEl>
                                          <p:spTgt spid="20505"/>
                                        </p:tgtEl>
                                        <p:attrNameLst>
                                          <p:attrName>ppt_x</p:attrName>
                                        </p:attrNameLst>
                                      </p:cBhvr>
                                      <p:tavLst>
                                        <p:tav tm="0">
                                          <p:val>
                                            <p:strVal val="#ppt_x-.2"/>
                                          </p:val>
                                        </p:tav>
                                        <p:tav tm="100000">
                                          <p:val>
                                            <p:strVal val="#ppt_x"/>
                                          </p:val>
                                        </p:tav>
                                      </p:tavLst>
                                    </p:anim>
                                    <p:anim calcmode="lin" valueType="num">
                                      <p:cBhvr>
                                        <p:cTn id="40" dur="500" fill="hold"/>
                                        <p:tgtEl>
                                          <p:spTgt spid="20505"/>
                                        </p:tgtEl>
                                        <p:attrNameLst>
                                          <p:attrName>ppt_y</p:attrName>
                                        </p:attrNameLst>
                                      </p:cBhvr>
                                      <p:tavLst>
                                        <p:tav tm="0">
                                          <p:val>
                                            <p:strVal val="#ppt_y"/>
                                          </p:val>
                                        </p:tav>
                                        <p:tav tm="100000">
                                          <p:val>
                                            <p:strVal val="#ppt_y"/>
                                          </p:val>
                                        </p:tav>
                                      </p:tavLst>
                                    </p:anim>
                                    <p:animEffect transition="in" filter="fade">
                                      <p:cBhvr>
                                        <p:cTn id="41" dur="500"/>
                                        <p:tgtEl>
                                          <p:spTgt spid="20505"/>
                                        </p:tgtEl>
                                      </p:cBhvr>
                                    </p:animEffect>
                                  </p:childTnLst>
                                </p:cTn>
                              </p:par>
                            </p:childTnLst>
                          </p:cTn>
                        </p:par>
                      </p:childTnLst>
                    </p:cTn>
                  </p:par>
                </p:childTnLst>
              </p:cTn>
              <p:nextCondLst>
                <p:cond evt="onClick" delay="0">
                  <p:tgtEl>
                    <p:spTgt spid="20510"/>
                  </p:tgtEl>
                </p:cond>
              </p:nextCondLst>
            </p:seq>
          </p:childTnLst>
        </p:cTn>
      </p:par>
    </p:tnLst>
    <p:bldLst>
      <p:bldP spid="20503" grpId="0"/>
      <p:bldP spid="20505" grpId="0"/>
      <p:bldP spid="20507" grpId="0"/>
      <p:bldP spid="2050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b="-4274"/>
          </a:stretch>
        </a:blipFill>
        <a:effectLst/>
      </p:bgPr>
    </p:bg>
    <p:spTree>
      <p:nvGrpSpPr>
        <p:cNvPr id="1" name=""/>
        <p:cNvGrpSpPr/>
        <p:nvPr/>
      </p:nvGrpSpPr>
      <p:grpSpPr>
        <a:xfrm>
          <a:off x="0" y="0"/>
          <a:ext cx="0" cy="0"/>
          <a:chOff x="0" y="0"/>
          <a:chExt cx="0" cy="0"/>
        </a:xfrm>
      </p:grpSpPr>
      <p:sp>
        <p:nvSpPr>
          <p:cNvPr id="5124" name="WordArt 4"/>
          <p:cNvSpPr>
            <a:spLocks noChangeArrowheads="1" noChangeShapeType="1" noTextEdit="1"/>
          </p:cNvSpPr>
          <p:nvPr/>
        </p:nvSpPr>
        <p:spPr bwMode="auto">
          <a:xfrm>
            <a:off x="838200" y="1828800"/>
            <a:ext cx="7391400" cy="1600200"/>
          </a:xfrm>
          <a:prstGeom prst="rect">
            <a:avLst/>
          </a:prstGeom>
        </p:spPr>
        <p:txBody>
          <a:bodyPr wrap="none" fromWordArt="1">
            <a:prstTxWarp prst="textPlain">
              <a:avLst>
                <a:gd name="adj" fmla="val 50000"/>
              </a:avLst>
            </a:prstTxWarp>
          </a:bodyPr>
          <a:lstStyle/>
          <a:p>
            <a:pPr algn="ctr"/>
            <a:r>
              <a:rPr lang="vi-VN" sz="2000"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Giới thiệu những tranh vẽ </a:t>
            </a:r>
          </a:p>
          <a:p>
            <a:pPr algn="ctr"/>
            <a:r>
              <a:rPr lang="vi-VN" sz="2000"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và hình ảnh về quê hương</a:t>
            </a:r>
            <a:endParaRPr lang="en-US" sz="2000" kern="10">
              <a:ln w="19050">
                <a:solidFill>
                  <a:srgbClr val="99CCFF"/>
                </a:solidFill>
                <a:round/>
                <a:headEnd/>
                <a:tailEnd/>
              </a:ln>
              <a:solidFill>
                <a:srgbClr val="0066CC"/>
              </a:solidFill>
              <a:effectLst>
                <a:outerShdw dist="35921" dir="2700000" algn="ctr" rotWithShape="0">
                  <a:srgbClr val="990000"/>
                </a:outerShdw>
              </a:effectLst>
              <a:latin typeface="Arial"/>
              <a:cs typeface="Arial"/>
            </a:endParaRPr>
          </a:p>
        </p:txBody>
      </p:sp>
    </p:spTree>
  </p:cSld>
  <p:clrMapOvr>
    <a:masterClrMapping/>
  </p:clrMapOvr>
  <p:transition spd="slow">
    <p:wheel spokes="8"/>
    <p:sndAc>
      <p:stSnd>
        <p:snd r:embed="rId2" name="laser.wav" builtIn="1"/>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2000"/>
                                        <p:tgtEl>
                                          <p:spTgt spid="5124"/>
                                        </p:tgtEl>
                                      </p:cBhvr>
                                    </p:animEffect>
                                  </p:childTnLst>
                                </p:cTn>
                              </p:par>
                              <p:par>
                                <p:cTn id="8" presetID="14" presetClass="emph" presetSubtype="0" fill="hold" grpId="1" nodeType="withEffect">
                                  <p:stCondLst>
                                    <p:cond delay="0"/>
                                  </p:stCondLst>
                                  <p:childTnLst>
                                    <p:animClr clrSpc="rgb" dir="cw">
                                      <p:cBhvr override="childStyle">
                                        <p:cTn id="9" dur="1900" fill="hold">
                                          <p:stCondLst>
                                            <p:cond delay="100"/>
                                          </p:stCondLst>
                                        </p:cTn>
                                        <p:tgtEl>
                                          <p:spTgt spid="5124"/>
                                        </p:tgtEl>
                                        <p:attrNameLst>
                                          <p:attrName>style.color</p:attrName>
                                        </p:attrNameLst>
                                      </p:cBhvr>
                                      <p:to>
                                        <a:schemeClr val="accent2"/>
                                      </p:to>
                                    </p:animClr>
                                    <p:animClr clrSpc="rgb" dir="cw">
                                      <p:cBhvr>
                                        <p:cTn id="10" dur="1900" fill="hold">
                                          <p:stCondLst>
                                            <p:cond delay="100"/>
                                          </p:stCondLst>
                                        </p:cTn>
                                        <p:tgtEl>
                                          <p:spTgt spid="5124"/>
                                        </p:tgtEl>
                                        <p:attrNameLst>
                                          <p:attrName>fillColor</p:attrName>
                                        </p:attrNameLst>
                                      </p:cBhvr>
                                      <p:to>
                                        <a:schemeClr val="accent2"/>
                                      </p:to>
                                    </p:animClr>
                                    <p:set>
                                      <p:cBhvr>
                                        <p:cTn id="11" dur="1900" fill="hold">
                                          <p:stCondLst>
                                            <p:cond delay="100"/>
                                          </p:stCondLst>
                                        </p:cTn>
                                        <p:tgtEl>
                                          <p:spTgt spid="5124"/>
                                        </p:tgtEl>
                                        <p:attrNameLst>
                                          <p:attrName>fill.type</p:attrName>
                                        </p:attrNameLst>
                                      </p:cBhvr>
                                      <p:to>
                                        <p:strVal val="solid"/>
                                      </p:to>
                                    </p:set>
                                    <p:set>
                                      <p:cBhvr>
                                        <p:cTn id="12" dur="1900" fill="hold">
                                          <p:stCondLst>
                                            <p:cond delay="100"/>
                                          </p:stCondLst>
                                        </p:cTn>
                                        <p:tgtEl>
                                          <p:spTgt spid="5124"/>
                                        </p:tgtEl>
                                        <p:attrNameLst>
                                          <p:attrName>fill.on</p:attrName>
                                        </p:attrNameLst>
                                      </p:cBhvr>
                                      <p:to>
                                        <p:strVal val="true"/>
                                      </p:to>
                                    </p:set>
                                    <p:animScale>
                                      <p:cBhvr>
                                        <p:cTn id="13" dur="200" fill="hold">
                                          <p:stCondLst>
                                            <p:cond delay="0"/>
                                          </p:stCondLst>
                                        </p:cTn>
                                        <p:tgtEl>
                                          <p:spTgt spid="5124"/>
                                        </p:tgtEl>
                                      </p:cBhvr>
                                      <p:from x="100000" y="100000"/>
                                      <p:to x="100000" y="5000"/>
                                    </p:animScale>
                                    <p:animScale>
                                      <p:cBhvr>
                                        <p:cTn id="14" dur="200" fill="hold">
                                          <p:stCondLst>
                                            <p:cond delay="200"/>
                                          </p:stCondLst>
                                        </p:cTn>
                                        <p:tgtEl>
                                          <p:spTgt spid="5124"/>
                                        </p:tgtEl>
                                      </p:cBhvr>
                                      <p:from x="100000" y="5000"/>
                                      <p:to x="120000" y="150000"/>
                                    </p:animScale>
                                    <p:animScale>
                                      <p:cBhvr>
                                        <p:cTn id="15" dur="600" fill="hold">
                                          <p:stCondLst>
                                            <p:cond delay="1400"/>
                                          </p:stCondLst>
                                        </p:cTn>
                                        <p:tgtEl>
                                          <p:spTgt spid="5124"/>
                                        </p:tgtEl>
                                      </p:cBhvr>
                                      <p:to x="12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512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endParaRPr lang="en-US" smtClean="0"/>
          </a:p>
        </p:txBody>
      </p:sp>
      <p:sp>
        <p:nvSpPr>
          <p:cNvPr id="13315" name="Rectangle 3"/>
          <p:cNvSpPr>
            <a:spLocks noGrp="1" noChangeArrowheads="1"/>
          </p:cNvSpPr>
          <p:nvPr>
            <p:ph type="body" idx="1"/>
          </p:nvPr>
        </p:nvSpPr>
        <p:spPr/>
        <p:txBody>
          <a:bodyPr/>
          <a:lstStyle/>
          <a:p>
            <a:pPr eaLnBrk="1" hangingPunct="1"/>
            <a:endParaRPr lang="en-US" smtClean="0"/>
          </a:p>
        </p:txBody>
      </p:sp>
      <p:pic>
        <p:nvPicPr>
          <p:cNvPr id="13316" name="Picture 4" descr="IMG_0040"/>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3317" name="Text Box 5"/>
          <p:cNvSpPr txBox="1">
            <a:spLocks noChangeArrowheads="1"/>
          </p:cNvSpPr>
          <p:nvPr/>
        </p:nvSpPr>
        <p:spPr bwMode="auto">
          <a:xfrm>
            <a:off x="2286000" y="6034088"/>
            <a:ext cx="5638800" cy="823912"/>
          </a:xfrm>
          <a:prstGeom prst="rect">
            <a:avLst/>
          </a:prstGeom>
          <a:noFill/>
          <a:ln w="9525">
            <a:noFill/>
            <a:miter lim="800000"/>
            <a:headEnd/>
            <a:tailEnd/>
          </a:ln>
        </p:spPr>
        <p:txBody>
          <a:bodyPr>
            <a:spAutoFit/>
          </a:bodyPr>
          <a:lstStyle/>
          <a:p>
            <a:pPr>
              <a:spcBef>
                <a:spcPct val="50000"/>
              </a:spcBef>
            </a:pPr>
            <a:r>
              <a:rPr lang="en-US" sz="4800" b="1">
                <a:solidFill>
                  <a:schemeClr val="bg1"/>
                </a:solidFill>
              </a:rPr>
              <a:t>Sông Ngàn Phố</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n-US" smtClean="0"/>
          </a:p>
        </p:txBody>
      </p:sp>
      <p:sp>
        <p:nvSpPr>
          <p:cNvPr id="14339" name="Rectangle 3"/>
          <p:cNvSpPr>
            <a:spLocks noGrp="1" noChangeArrowheads="1"/>
          </p:cNvSpPr>
          <p:nvPr>
            <p:ph type="body" idx="1"/>
          </p:nvPr>
        </p:nvSpPr>
        <p:spPr/>
        <p:txBody>
          <a:bodyPr/>
          <a:lstStyle/>
          <a:p>
            <a:pPr eaLnBrk="1" hangingPunct="1"/>
            <a:endParaRPr lang="en-US" smtClean="0"/>
          </a:p>
        </p:txBody>
      </p:sp>
      <p:pic>
        <p:nvPicPr>
          <p:cNvPr id="14340" name="Picture 4" descr="IMG_0078"/>
          <p:cNvPicPr>
            <a:picLocks noChangeAspect="1" noChangeArrowheads="1"/>
          </p:cNvPicPr>
          <p:nvPr/>
        </p:nvPicPr>
        <p:blipFill>
          <a:blip r:embed="rId2"/>
          <a:srcRect/>
          <a:stretch>
            <a:fillRect/>
          </a:stretch>
        </p:blipFill>
        <p:spPr bwMode="auto">
          <a:xfrm>
            <a:off x="0" y="0"/>
            <a:ext cx="9372600" cy="6858000"/>
          </a:xfrm>
          <a:prstGeom prst="rect">
            <a:avLst/>
          </a:prstGeom>
          <a:noFill/>
          <a:ln w="9525">
            <a:noFill/>
            <a:miter lim="800000"/>
            <a:headEnd/>
            <a:tailEnd/>
          </a:ln>
        </p:spPr>
      </p:pic>
      <p:sp>
        <p:nvSpPr>
          <p:cNvPr id="14341" name="Text Box 5"/>
          <p:cNvSpPr txBox="1">
            <a:spLocks noChangeArrowheads="1"/>
          </p:cNvSpPr>
          <p:nvPr/>
        </p:nvSpPr>
        <p:spPr bwMode="auto">
          <a:xfrm>
            <a:off x="1905000" y="6343650"/>
            <a:ext cx="6629400" cy="519113"/>
          </a:xfrm>
          <a:prstGeom prst="rect">
            <a:avLst/>
          </a:prstGeom>
          <a:noFill/>
          <a:ln w="9525">
            <a:noFill/>
            <a:miter lim="800000"/>
            <a:headEnd/>
            <a:tailEnd/>
          </a:ln>
        </p:spPr>
        <p:txBody>
          <a:bodyPr>
            <a:spAutoFit/>
          </a:bodyPr>
          <a:lstStyle/>
          <a:p>
            <a:pPr>
              <a:spcBef>
                <a:spcPct val="50000"/>
              </a:spcBef>
            </a:pPr>
            <a:r>
              <a:rPr lang="en-US" sz="2800" b="1">
                <a:solidFill>
                  <a:srgbClr val="CC0000"/>
                </a:solidFill>
              </a:rPr>
              <a:t>Khu Du lịch sinh thái Sơn Kim</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en-US" smtClean="0"/>
          </a:p>
        </p:txBody>
      </p:sp>
      <p:sp>
        <p:nvSpPr>
          <p:cNvPr id="15363" name="Rectangle 3"/>
          <p:cNvSpPr>
            <a:spLocks noGrp="1" noChangeArrowheads="1"/>
          </p:cNvSpPr>
          <p:nvPr>
            <p:ph type="body" idx="1"/>
          </p:nvPr>
        </p:nvSpPr>
        <p:spPr/>
        <p:txBody>
          <a:bodyPr/>
          <a:lstStyle/>
          <a:p>
            <a:pPr eaLnBrk="1" hangingPunct="1"/>
            <a:endParaRPr lang="en-US" smtClean="0"/>
          </a:p>
        </p:txBody>
      </p:sp>
      <p:pic>
        <p:nvPicPr>
          <p:cNvPr id="15364" name="Picture 4" descr="IMG_0079"/>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en-US" smtClean="0"/>
          </a:p>
        </p:txBody>
      </p:sp>
      <p:sp>
        <p:nvSpPr>
          <p:cNvPr id="16387" name="Rectangle 3"/>
          <p:cNvSpPr>
            <a:spLocks noGrp="1" noChangeArrowheads="1"/>
          </p:cNvSpPr>
          <p:nvPr>
            <p:ph type="body" idx="1"/>
          </p:nvPr>
        </p:nvSpPr>
        <p:spPr/>
        <p:txBody>
          <a:bodyPr/>
          <a:lstStyle/>
          <a:p>
            <a:pPr eaLnBrk="1" hangingPunct="1"/>
            <a:endParaRPr lang="en-US" smtClean="0"/>
          </a:p>
        </p:txBody>
      </p:sp>
      <p:pic>
        <p:nvPicPr>
          <p:cNvPr id="16388" name="Picture 4" descr="IMG_0085"/>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6389" name="Text Box 6"/>
          <p:cNvSpPr txBox="1">
            <a:spLocks noChangeArrowheads="1"/>
          </p:cNvSpPr>
          <p:nvPr/>
        </p:nvSpPr>
        <p:spPr bwMode="auto">
          <a:xfrm>
            <a:off x="3505200" y="6324600"/>
            <a:ext cx="2819400" cy="579438"/>
          </a:xfrm>
          <a:prstGeom prst="rect">
            <a:avLst/>
          </a:prstGeom>
          <a:noFill/>
          <a:ln w="9525">
            <a:noFill/>
            <a:miter lim="800000"/>
            <a:headEnd/>
            <a:tailEnd/>
          </a:ln>
        </p:spPr>
        <p:txBody>
          <a:bodyPr>
            <a:spAutoFit/>
          </a:bodyPr>
          <a:lstStyle/>
          <a:p>
            <a:pPr>
              <a:spcBef>
                <a:spcPct val="50000"/>
              </a:spcBef>
            </a:pPr>
            <a:r>
              <a:rPr lang="en-US" sz="3200" b="1">
                <a:solidFill>
                  <a:srgbClr val="CC0000"/>
                </a:solidFill>
              </a:rPr>
              <a:t>Sơn Kim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smtClean="0"/>
          </a:p>
        </p:txBody>
      </p:sp>
      <p:sp>
        <p:nvSpPr>
          <p:cNvPr id="17411" name="Rectangle 3"/>
          <p:cNvSpPr>
            <a:spLocks noGrp="1" noChangeArrowheads="1"/>
          </p:cNvSpPr>
          <p:nvPr>
            <p:ph type="body" idx="1"/>
          </p:nvPr>
        </p:nvSpPr>
        <p:spPr/>
        <p:txBody>
          <a:bodyPr/>
          <a:lstStyle/>
          <a:p>
            <a:pPr eaLnBrk="1" hangingPunct="1"/>
            <a:endParaRPr lang="en-US" smtClean="0"/>
          </a:p>
        </p:txBody>
      </p:sp>
      <p:pic>
        <p:nvPicPr>
          <p:cNvPr id="17412" name="Picture 4" descr="IMG_0099"/>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7413" name="Text Box 5"/>
          <p:cNvSpPr txBox="1">
            <a:spLocks noChangeArrowheads="1"/>
          </p:cNvSpPr>
          <p:nvPr/>
        </p:nvSpPr>
        <p:spPr bwMode="auto">
          <a:xfrm>
            <a:off x="1295400" y="6400800"/>
            <a:ext cx="6934200" cy="579438"/>
          </a:xfrm>
          <a:prstGeom prst="rect">
            <a:avLst/>
          </a:prstGeom>
          <a:noFill/>
          <a:ln w="9525">
            <a:noFill/>
            <a:miter lim="800000"/>
            <a:headEnd/>
            <a:tailEnd/>
          </a:ln>
        </p:spPr>
        <p:txBody>
          <a:bodyPr>
            <a:spAutoFit/>
          </a:bodyPr>
          <a:lstStyle/>
          <a:p>
            <a:pPr>
              <a:spcBef>
                <a:spcPct val="50000"/>
              </a:spcBef>
            </a:pPr>
            <a:r>
              <a:rPr lang="en-US" sz="3200" b="1">
                <a:solidFill>
                  <a:srgbClr val="000099"/>
                </a:solidFill>
              </a:rPr>
              <a:t>Khu di tích Hải Thượng Lãn Ông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Thiencam4"/>
          <p:cNvPicPr>
            <a:picLocks noChangeAspect="1" noChangeArrowheads="1"/>
          </p:cNvPicPr>
          <p:nvPr/>
        </p:nvPicPr>
        <p:blipFill>
          <a:blip r:embed="rId2" cstate="print"/>
          <a:srcRect/>
          <a:stretch>
            <a:fillRect/>
          </a:stretch>
        </p:blipFill>
        <p:spPr bwMode="auto">
          <a:xfrm>
            <a:off x="0" y="342900"/>
            <a:ext cx="9144000" cy="6858000"/>
          </a:xfrm>
          <a:prstGeom prst="rect">
            <a:avLst/>
          </a:prstGeom>
          <a:noFill/>
          <a:ln w="9525">
            <a:noFill/>
            <a:miter lim="800000"/>
            <a:headEnd/>
            <a:tailEnd/>
          </a:ln>
        </p:spPr>
      </p:pic>
      <p:sp>
        <p:nvSpPr>
          <p:cNvPr id="18435" name="Rectangle 2"/>
          <p:cNvSpPr>
            <a:spLocks noGrp="1" noChangeArrowheads="1"/>
          </p:cNvSpPr>
          <p:nvPr>
            <p:ph type="title"/>
          </p:nvPr>
        </p:nvSpPr>
        <p:spPr>
          <a:xfrm>
            <a:off x="0" y="5715000"/>
            <a:ext cx="8229600" cy="1143000"/>
          </a:xfrm>
        </p:spPr>
        <p:txBody>
          <a:bodyPr/>
          <a:lstStyle/>
          <a:p>
            <a:pPr eaLnBrk="1" hangingPunct="1"/>
            <a:r>
              <a:rPr lang="en-US" b="1" smtClean="0">
                <a:solidFill>
                  <a:schemeClr val="bg1"/>
                </a:solidFill>
              </a:rPr>
              <a:t>Bãi biển Thiên Cầm</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9458" name="Rectangle 20"/>
          <p:cNvSpPr>
            <a:spLocks noGrp="1" noChangeArrowheads="1"/>
          </p:cNvSpPr>
          <p:nvPr>
            <p:ph type="title"/>
          </p:nvPr>
        </p:nvSpPr>
        <p:spPr/>
        <p:txBody>
          <a:bodyPr/>
          <a:lstStyle/>
          <a:p>
            <a:pPr eaLnBrk="1" hangingPunct="1"/>
            <a:r>
              <a:rPr lang="en-US" smtClean="0"/>
              <a:t> </a:t>
            </a:r>
          </a:p>
        </p:txBody>
      </p:sp>
      <p:sp>
        <p:nvSpPr>
          <p:cNvPr id="8214" name="Text Box 22"/>
          <p:cNvSpPr txBox="1">
            <a:spLocks noChangeArrowheads="1"/>
          </p:cNvSpPr>
          <p:nvPr/>
        </p:nvSpPr>
        <p:spPr bwMode="auto">
          <a:xfrm>
            <a:off x="1143000" y="6019800"/>
            <a:ext cx="6873875" cy="641350"/>
          </a:xfrm>
          <a:prstGeom prst="rect">
            <a:avLst/>
          </a:prstGeom>
          <a:noFill/>
          <a:ln w="9525">
            <a:noFill/>
            <a:miter lim="800000"/>
            <a:headEnd/>
            <a:tailEnd/>
          </a:ln>
        </p:spPr>
        <p:txBody>
          <a:bodyPr>
            <a:spAutoFit/>
          </a:bodyPr>
          <a:lstStyle/>
          <a:p>
            <a:pPr algn="ctr"/>
            <a:r>
              <a:rPr lang="en-US" sz="3600" b="1" i="1">
                <a:solidFill>
                  <a:srgbClr val="FFFF00"/>
                </a:solidFill>
              </a:rPr>
              <a:t> </a:t>
            </a:r>
          </a:p>
        </p:txBody>
      </p:sp>
      <p:sp>
        <p:nvSpPr>
          <p:cNvPr id="19460" name="Text Box 32"/>
          <p:cNvSpPr txBox="1">
            <a:spLocks noChangeArrowheads="1"/>
          </p:cNvSpPr>
          <p:nvPr/>
        </p:nvSpPr>
        <p:spPr bwMode="auto">
          <a:xfrm>
            <a:off x="2819400" y="5943600"/>
            <a:ext cx="4267200" cy="519113"/>
          </a:xfrm>
          <a:prstGeom prst="rect">
            <a:avLst/>
          </a:prstGeom>
          <a:noFill/>
          <a:ln w="9525">
            <a:noFill/>
            <a:miter lim="800000"/>
            <a:headEnd/>
            <a:tailEnd/>
          </a:ln>
        </p:spPr>
        <p:txBody>
          <a:bodyPr>
            <a:spAutoFit/>
          </a:bodyPr>
          <a:lstStyle/>
          <a:p>
            <a:pPr>
              <a:spcBef>
                <a:spcPct val="50000"/>
              </a:spcBef>
            </a:pPr>
            <a:r>
              <a:rPr lang="en-US" sz="2800" b="1">
                <a:solidFill>
                  <a:schemeClr val="bg1"/>
                </a:solidFill>
              </a:rPr>
              <a:t>Vịnh Hạ Long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214"/>
                                        </p:tgtEl>
                                        <p:attrNameLst>
                                          <p:attrName>style.visibility</p:attrName>
                                        </p:attrNameLst>
                                      </p:cBhvr>
                                      <p:to>
                                        <p:strVal val="visible"/>
                                      </p:to>
                                    </p:set>
                                    <p:anim calcmode="lin" valueType="num">
                                      <p:cBhvr>
                                        <p:cTn id="7" dur="3000" fill="hold"/>
                                        <p:tgtEl>
                                          <p:spTgt spid="8214"/>
                                        </p:tgtEl>
                                        <p:attrNameLst>
                                          <p:attrName>ppt_x</p:attrName>
                                        </p:attrNameLst>
                                      </p:cBhvr>
                                      <p:tavLst>
                                        <p:tav tm="0">
                                          <p:val>
                                            <p:strVal val="#ppt_x-.2"/>
                                          </p:val>
                                        </p:tav>
                                        <p:tav tm="100000">
                                          <p:val>
                                            <p:strVal val="#ppt_x"/>
                                          </p:val>
                                        </p:tav>
                                      </p:tavLst>
                                    </p:anim>
                                    <p:anim calcmode="lin" valueType="num">
                                      <p:cBhvr>
                                        <p:cTn id="8" dur="3000" fill="hold"/>
                                        <p:tgtEl>
                                          <p:spTgt spid="8214"/>
                                        </p:tgtEl>
                                        <p:attrNameLst>
                                          <p:attrName>ppt_y</p:attrName>
                                        </p:attrNameLst>
                                      </p:cBhvr>
                                      <p:tavLst>
                                        <p:tav tm="0">
                                          <p:val>
                                            <p:strVal val="#ppt_y"/>
                                          </p:val>
                                        </p:tav>
                                        <p:tav tm="100000">
                                          <p:val>
                                            <p:strVal val="#ppt_y"/>
                                          </p:val>
                                        </p:tav>
                                      </p:tavLst>
                                    </p:anim>
                                    <p:animEffect transition="in" filter="wipe(right)" prLst="gradientSize: 0.1">
                                      <p:cBhvr>
                                        <p:cTn id="9" dur="3000"/>
                                        <p:tgtEl>
                                          <p:spTgt spid="8214"/>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2|0.1|0.1|0.1|0.1|0.1|0.1|0.1|0.1"/>
</p:tagLst>
</file>

<file path=ppt/tags/tag2.xml><?xml version="1.0" encoding="utf-8"?>
<p:tagLst xmlns:a="http://schemas.openxmlformats.org/drawingml/2006/main" xmlns:r="http://schemas.openxmlformats.org/officeDocument/2006/relationships" xmlns:p="http://schemas.openxmlformats.org/presentationml/2006/main">
  <p:tag name="TIMING" val="|0."/>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Crayon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Capsules</Template>
  <TotalTime>411</TotalTime>
  <Words>581</Words>
  <Application>Microsoft Office PowerPoint</Application>
  <PresentationFormat>On-screen Show (4:3)</PresentationFormat>
  <Paragraphs>70</Paragraphs>
  <Slides>16</Slides>
  <Notes>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16</vt:i4>
      </vt:variant>
    </vt:vector>
  </HeadingPairs>
  <TitlesOfParts>
    <vt:vector size="29" baseType="lpstr">
      <vt:lpstr>Arial</vt:lpstr>
      <vt:lpstr>Calibri</vt:lpstr>
      <vt:lpstr>Tahoma</vt:lpstr>
      <vt:lpstr>Wingdings</vt:lpstr>
      <vt:lpstr>Comic Sans MS</vt:lpstr>
      <vt:lpstr>Arial Black</vt:lpstr>
      <vt:lpstr>Times New Roman</vt:lpstr>
      <vt:lpstr>Default Design</vt:lpstr>
      <vt:lpstr>Blends</vt:lpstr>
      <vt:lpstr>Crayons</vt:lpstr>
      <vt:lpstr>Pixel</vt:lpstr>
      <vt:lpstr>Watermark</vt:lpstr>
      <vt:lpstr>1_Default Design</vt:lpstr>
      <vt:lpstr> </vt:lpstr>
      <vt:lpstr>Slide 2</vt:lpstr>
      <vt:lpstr>Slide 3</vt:lpstr>
      <vt:lpstr>Slide 4</vt:lpstr>
      <vt:lpstr>Slide 5</vt:lpstr>
      <vt:lpstr>Slide 6</vt:lpstr>
      <vt:lpstr>Slide 7</vt:lpstr>
      <vt:lpstr>Bãi biển Thiên Cầm</vt:lpstr>
      <vt:lpstr> </vt:lpstr>
      <vt:lpstr>Slide 10</vt:lpstr>
      <vt:lpstr> </vt:lpstr>
      <vt:lpstr>Slide 12</vt:lpstr>
      <vt:lpstr>  Em hãy cùng các bạn trong nhóm thảo luận để xử lí các tình huống sau: </vt:lpstr>
      <vt:lpstr>Tình huống 1:</vt:lpstr>
      <vt:lpstr>Tình huống 2:</vt:lpstr>
      <vt:lpstr> </vt:lpstr>
    </vt:vector>
  </TitlesOfParts>
  <Company>MMCo.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Thöù    ngaøy   thaùng   naêm 2007</dc:title>
  <dc:creator>LeDinhPhong</dc:creator>
  <cp:lastModifiedBy>CSTeam</cp:lastModifiedBy>
  <cp:revision>21</cp:revision>
  <dcterms:created xsi:type="dcterms:W3CDTF">2005-07-17T18:03:30Z</dcterms:created>
  <dcterms:modified xsi:type="dcterms:W3CDTF">2016-06-30T02:32:11Z</dcterms:modified>
</cp:coreProperties>
</file>