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Roboto Condensed" panose="02000000000000000000" pitchFamily="2" charset="0"/>
      <p:regular r:id="rId29"/>
      <p:bold r:id="rId30"/>
      <p:italic r:id="rId31"/>
      <p:boldItalic r:id="rId32"/>
    </p:embeddedFont>
    <p:embeddedFont>
      <p:font typeface="Roboto Condensed Bold" panose="02000000000000000000" charset="0"/>
      <p:bold r:id="rId33"/>
    </p:embeddedFont>
    <p:embeddedFont>
      <p:font typeface="Roboto Condensed Italics" panose="020B0604020202020204" charset="0"/>
      <p:regular r:id="rId34"/>
      <p:bold r:id="rId35"/>
      <p:italic r:id="rId36"/>
      <p:boldItalic r:id="rId37"/>
    </p:embeddedFont>
    <p:embeddedFont>
      <p:font typeface="SVN-HC 1" panose="020B0604020202020204" charset="0"/>
      <p:regular r:id="rId38"/>
    </p:embeddedFont>
    <p:embeddedFont>
      <p:font typeface="SVN-HC 2" panose="020B0604020202020204" charset="0"/>
      <p:regular r:id="rId39"/>
    </p:embeddedFont>
    <p:embeddedFont>
      <p:font typeface="SVN-HC Green Grove" panose="02000000000000000000" pitchFamily="50" charset="0"/>
      <p:regular r:id="rId40"/>
    </p:embeddedFont>
    <p:embeddedFont>
      <p:font typeface="SVN-HC Quotes Script" pitchFamily="50" charset="0"/>
      <p:regular r:id="rId41"/>
    </p:embeddedFont>
    <p:embeddedFont>
      <p:font typeface="SVN-HC Rostrum" panose="02000506000000020003" pitchFamily="50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4B85"/>
    <a:srgbClr val="6561AF"/>
    <a:srgbClr val="807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406D76-7FBE-4068-8218-B9C4B6D2BB78}" v="51" dt="2022-07-30T14:47:23.390"/>
    <p1510:client id="{94A3302F-D042-4D51-8BAD-F53FB41C3A26}" v="1" dt="2022-07-30T17:16:46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7B406D76-7FBE-4068-8218-B9C4B6D2BB78}"/>
    <pc:docChg chg="undo custSel modSld">
      <pc:chgData name="TRAN TRI KHANG" userId="2b69f38f-e97b-4795-a559-774dc1ef1bed" providerId="ADAL" clId="{7B406D76-7FBE-4068-8218-B9C4B6D2BB78}" dt="2022-07-30T14:47:23.388" v="368"/>
      <pc:docMkLst>
        <pc:docMk/>
      </pc:docMkLst>
      <pc:sldChg chg="addSp del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56"/>
        </pc:sldMkLst>
        <pc:spChg chg="del topLvl">
          <ac:chgData name="TRAN TRI KHANG" userId="2b69f38f-e97b-4795-a559-774dc1ef1bed" providerId="ADAL" clId="{7B406D76-7FBE-4068-8218-B9C4B6D2BB78}" dt="2022-07-30T14:40:08.384" v="316" actId="478"/>
          <ac:spMkLst>
            <pc:docMk/>
            <pc:sldMk cId="0" sldId="256"/>
            <ac:spMk id="9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40:08.384" v="316" actId="478"/>
          <ac:spMkLst>
            <pc:docMk/>
            <pc:sldMk cId="0" sldId="256"/>
            <ac:spMk id="10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0:27.069" v="0" actId="2711"/>
          <ac:spMkLst>
            <pc:docMk/>
            <pc:sldMk cId="0" sldId="256"/>
            <ac:spMk id="17" creationId="{00000000-0000-0000-0000-000000000000}"/>
          </ac:spMkLst>
        </pc:spChg>
        <pc:grpChg chg="add del">
          <ac:chgData name="TRAN TRI KHANG" userId="2b69f38f-e97b-4795-a559-774dc1ef1bed" providerId="ADAL" clId="{7B406D76-7FBE-4068-8218-B9C4B6D2BB78}" dt="2022-07-30T14:40:08.384" v="316" actId="478"/>
          <ac:grpSpMkLst>
            <pc:docMk/>
            <pc:sldMk cId="0" sldId="256"/>
            <ac:grpSpMk id="8" creationId="{00000000-0000-0000-0000-000000000000}"/>
          </ac:grpSpMkLst>
        </pc:grp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57"/>
        </pc:sldMkLst>
        <pc:spChg chg="mod">
          <ac:chgData name="TRAN TRI KHANG" userId="2b69f38f-e97b-4795-a559-774dc1ef1bed" providerId="ADAL" clId="{7B406D76-7FBE-4068-8218-B9C4B6D2BB78}" dt="2022-07-30T14:13:16.203" v="5" actId="2711"/>
          <ac:spMkLst>
            <pc:docMk/>
            <pc:sldMk cId="0" sldId="257"/>
            <ac:spMk id="14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16.203" v="5" actId="2711"/>
          <ac:spMkLst>
            <pc:docMk/>
            <pc:sldMk cId="0" sldId="257"/>
            <ac:spMk id="1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16.203" v="5" actId="2711"/>
          <ac:spMkLst>
            <pc:docMk/>
            <pc:sldMk cId="0" sldId="257"/>
            <ac:spMk id="1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4:03.857" v="14" actId="2711"/>
          <ac:spMkLst>
            <pc:docMk/>
            <pc:sldMk cId="0" sldId="257"/>
            <ac:spMk id="1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09.176" v="4" actId="2711"/>
          <ac:spMkLst>
            <pc:docMk/>
            <pc:sldMk cId="0" sldId="257"/>
            <ac:spMk id="19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21.541" v="6" actId="1076"/>
          <ac:spMkLst>
            <pc:docMk/>
            <pc:sldMk cId="0" sldId="257"/>
            <ac:spMk id="20" creationId="{00000000-0000-0000-0000-000000000000}"/>
          </ac:spMkLst>
        </pc:sp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58"/>
        </pc:sldMkLst>
        <pc:spChg chg="mod">
          <ac:chgData name="TRAN TRI KHANG" userId="2b69f38f-e97b-4795-a559-774dc1ef1bed" providerId="ADAL" clId="{7B406D76-7FBE-4068-8218-B9C4B6D2BB78}" dt="2022-07-30T14:13:26.804" v="7" actId="2711"/>
          <ac:spMkLst>
            <pc:docMk/>
            <pc:sldMk cId="0" sldId="258"/>
            <ac:spMk id="1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26.804" v="7" actId="2711"/>
          <ac:spMkLst>
            <pc:docMk/>
            <pc:sldMk cId="0" sldId="258"/>
            <ac:spMk id="1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26.804" v="7" actId="2711"/>
          <ac:spMkLst>
            <pc:docMk/>
            <pc:sldMk cId="0" sldId="258"/>
            <ac:spMk id="1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4:56.584" v="17" actId="2711"/>
          <ac:spMkLst>
            <pc:docMk/>
            <pc:sldMk cId="0" sldId="258"/>
            <ac:spMk id="19" creationId="{00000000-0000-0000-0000-000000000000}"/>
          </ac:spMkLst>
        </pc:spChg>
      </pc:sldChg>
      <pc:sldChg chg="add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59"/>
        </pc:sldMkLst>
        <pc:spChg chg="mod">
          <ac:chgData name="TRAN TRI KHANG" userId="2b69f38f-e97b-4795-a559-774dc1ef1bed" providerId="ADAL" clId="{7B406D76-7FBE-4068-8218-B9C4B6D2BB78}" dt="2022-07-30T14:13:33.575" v="8" actId="2711"/>
          <ac:spMkLst>
            <pc:docMk/>
            <pc:sldMk cId="0" sldId="259"/>
            <ac:spMk id="10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33.575" v="8" actId="2711"/>
          <ac:spMkLst>
            <pc:docMk/>
            <pc:sldMk cId="0" sldId="259"/>
            <ac:spMk id="11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33.575" v="8" actId="2711"/>
          <ac:spMkLst>
            <pc:docMk/>
            <pc:sldMk cId="0" sldId="259"/>
            <ac:spMk id="12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5:40.657" v="18" actId="2711"/>
          <ac:spMkLst>
            <pc:docMk/>
            <pc:sldMk cId="0" sldId="259"/>
            <ac:spMk id="13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43.990" v="11" actId="113"/>
          <ac:spMkLst>
            <pc:docMk/>
            <pc:sldMk cId="0" sldId="259"/>
            <ac:spMk id="1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48.375" v="12" actId="113"/>
          <ac:spMkLst>
            <pc:docMk/>
            <pc:sldMk cId="0" sldId="259"/>
            <ac:spMk id="22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3:50.975" v="13" actId="113"/>
          <ac:spMkLst>
            <pc:docMk/>
            <pc:sldMk cId="0" sldId="259"/>
            <ac:spMk id="25" creationId="{00000000-0000-0000-0000-000000000000}"/>
          </ac:spMkLst>
        </pc:spChg>
        <pc:spChg chg="add mod">
          <ac:chgData name="TRAN TRI KHANG" userId="2b69f38f-e97b-4795-a559-774dc1ef1bed" providerId="ADAL" clId="{7B406D76-7FBE-4068-8218-B9C4B6D2BB78}" dt="2022-07-30T14:43:01.023" v="326" actId="20577"/>
          <ac:spMkLst>
            <pc:docMk/>
            <pc:sldMk cId="0" sldId="259"/>
            <ac:spMk id="29" creationId="{8F32677B-1040-2077-A6FD-0556D12264D7}"/>
          </ac:spMkLst>
        </pc:spChg>
      </pc:sldChg>
      <pc:sldChg chg="addSp del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0"/>
        </pc:sldMkLst>
        <pc:spChg chg="mod">
          <ac:chgData name="TRAN TRI KHANG" userId="2b69f38f-e97b-4795-a559-774dc1ef1bed" providerId="ADAL" clId="{7B406D76-7FBE-4068-8218-B9C4B6D2BB78}" dt="2022-07-30T14:14:27.659" v="16" actId="2711"/>
          <ac:spMkLst>
            <pc:docMk/>
            <pc:sldMk cId="0" sldId="260"/>
            <ac:spMk id="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4:27.659" v="16" actId="2711"/>
          <ac:spMkLst>
            <pc:docMk/>
            <pc:sldMk cId="0" sldId="260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4:27.659" v="16" actId="2711"/>
          <ac:spMkLst>
            <pc:docMk/>
            <pc:sldMk cId="0" sldId="260"/>
            <ac:spMk id="7" creationId="{00000000-0000-0000-0000-000000000000}"/>
          </ac:spMkLst>
        </pc:spChg>
        <pc:spChg chg="del mod ord topLvl">
          <ac:chgData name="TRAN TRI KHANG" userId="2b69f38f-e97b-4795-a559-774dc1ef1bed" providerId="ADAL" clId="{7B406D76-7FBE-4068-8218-B9C4B6D2BB78}" dt="2022-07-30T14:17:11.066" v="30" actId="478"/>
          <ac:spMkLst>
            <pc:docMk/>
            <pc:sldMk cId="0" sldId="260"/>
            <ac:spMk id="13" creationId="{00000000-0000-0000-0000-000000000000}"/>
          </ac:spMkLst>
        </pc:spChg>
        <pc:spChg chg="topLvl">
          <ac:chgData name="TRAN TRI KHANG" userId="2b69f38f-e97b-4795-a559-774dc1ef1bed" providerId="ADAL" clId="{7B406D76-7FBE-4068-8218-B9C4B6D2BB78}" dt="2022-07-30T14:17:11.066" v="30" actId="478"/>
          <ac:spMkLst>
            <pc:docMk/>
            <pc:sldMk cId="0" sldId="260"/>
            <ac:spMk id="14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4:22.960" v="15" actId="2711"/>
          <ac:spMkLst>
            <pc:docMk/>
            <pc:sldMk cId="0" sldId="260"/>
            <ac:spMk id="15" creationId="{00000000-0000-0000-0000-000000000000}"/>
          </ac:spMkLst>
        </pc:spChg>
        <pc:spChg chg="del topLvl">
          <ac:chgData name="TRAN TRI KHANG" userId="2b69f38f-e97b-4795-a559-774dc1ef1bed" providerId="ADAL" clId="{7B406D76-7FBE-4068-8218-B9C4B6D2BB78}" dt="2022-07-30T14:17:16.144" v="33" actId="478"/>
          <ac:spMkLst>
            <pc:docMk/>
            <pc:sldMk cId="0" sldId="260"/>
            <ac:spMk id="17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17:16.144" v="33" actId="478"/>
          <ac:spMkLst>
            <pc:docMk/>
            <pc:sldMk cId="0" sldId="260"/>
            <ac:spMk id="18" creationId="{00000000-0000-0000-0000-000000000000}"/>
          </ac:spMkLst>
        </pc:spChg>
        <pc:spChg chg="del topLvl">
          <ac:chgData name="TRAN TRI KHANG" userId="2b69f38f-e97b-4795-a559-774dc1ef1bed" providerId="ADAL" clId="{7B406D76-7FBE-4068-8218-B9C4B6D2BB78}" dt="2022-07-30T14:17:21.504" v="34" actId="478"/>
          <ac:spMkLst>
            <pc:docMk/>
            <pc:sldMk cId="0" sldId="260"/>
            <ac:spMk id="20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18:48.264" v="39" actId="1076"/>
          <ac:spMkLst>
            <pc:docMk/>
            <pc:sldMk cId="0" sldId="260"/>
            <ac:spMk id="21" creationId="{00000000-0000-0000-0000-000000000000}"/>
          </ac:spMkLst>
        </pc:spChg>
        <pc:grpChg chg="del ord">
          <ac:chgData name="TRAN TRI KHANG" userId="2b69f38f-e97b-4795-a559-774dc1ef1bed" providerId="ADAL" clId="{7B406D76-7FBE-4068-8218-B9C4B6D2BB78}" dt="2022-07-30T14:17:11.066" v="30" actId="478"/>
          <ac:grpSpMkLst>
            <pc:docMk/>
            <pc:sldMk cId="0" sldId="260"/>
            <ac:grpSpMk id="12" creationId="{00000000-0000-0000-0000-000000000000}"/>
          </ac:grpSpMkLst>
        </pc:grpChg>
        <pc:grpChg chg="add del mod">
          <ac:chgData name="TRAN TRI KHANG" userId="2b69f38f-e97b-4795-a559-774dc1ef1bed" providerId="ADAL" clId="{7B406D76-7FBE-4068-8218-B9C4B6D2BB78}" dt="2022-07-30T14:17:16.144" v="33" actId="478"/>
          <ac:grpSpMkLst>
            <pc:docMk/>
            <pc:sldMk cId="0" sldId="260"/>
            <ac:grpSpMk id="16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17:21.504" v="34" actId="478"/>
          <ac:grpSpMkLst>
            <pc:docMk/>
            <pc:sldMk cId="0" sldId="260"/>
            <ac:grpSpMk id="19" creationId="{00000000-0000-0000-0000-000000000000}"/>
          </ac:grpSpMkLst>
        </pc:grpChg>
        <pc:picChg chg="mod">
          <ac:chgData name="TRAN TRI KHANG" userId="2b69f38f-e97b-4795-a559-774dc1ef1bed" providerId="ADAL" clId="{7B406D76-7FBE-4068-8218-B9C4B6D2BB78}" dt="2022-07-30T14:15:49.745" v="20" actId="1076"/>
          <ac:picMkLst>
            <pc:docMk/>
            <pc:sldMk cId="0" sldId="260"/>
            <ac:picMk id="11" creationId="{00000000-0000-0000-0000-000000000000}"/>
          </ac:picMkLst>
        </pc:picChg>
      </pc:sldChg>
      <pc:sldChg chg="del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1"/>
        </pc:sldMkLst>
        <pc:spChg chg="mod">
          <ac:chgData name="TRAN TRI KHANG" userId="2b69f38f-e97b-4795-a559-774dc1ef1bed" providerId="ADAL" clId="{7B406D76-7FBE-4068-8218-B9C4B6D2BB78}" dt="2022-07-30T14:18:58.970" v="40" actId="2711"/>
          <ac:spMkLst>
            <pc:docMk/>
            <pc:sldMk cId="0" sldId="261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8:58.970" v="40" actId="2711"/>
          <ac:spMkLst>
            <pc:docMk/>
            <pc:sldMk cId="0" sldId="261"/>
            <ac:spMk id="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8:58.970" v="40" actId="2711"/>
          <ac:spMkLst>
            <pc:docMk/>
            <pc:sldMk cId="0" sldId="261"/>
            <ac:spMk id="9" creationId="{00000000-0000-0000-0000-000000000000}"/>
          </ac:spMkLst>
        </pc:spChg>
        <pc:spChg chg="del topLvl">
          <ac:chgData name="TRAN TRI KHANG" userId="2b69f38f-e97b-4795-a559-774dc1ef1bed" providerId="ADAL" clId="{7B406D76-7FBE-4068-8218-B9C4B6D2BB78}" dt="2022-07-30T14:19:17.429" v="42" actId="478"/>
          <ac:spMkLst>
            <pc:docMk/>
            <pc:sldMk cId="0" sldId="261"/>
            <ac:spMk id="12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19:28.594" v="45" actId="107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9:14.527" v="41" actId="2711"/>
          <ac:spMkLst>
            <pc:docMk/>
            <pc:sldMk cId="0" sldId="261"/>
            <ac:spMk id="17" creationId="{00000000-0000-0000-0000-000000000000}"/>
          </ac:spMkLst>
        </pc:spChg>
        <pc:grpChg chg="del">
          <ac:chgData name="TRAN TRI KHANG" userId="2b69f38f-e97b-4795-a559-774dc1ef1bed" providerId="ADAL" clId="{7B406D76-7FBE-4068-8218-B9C4B6D2BB78}" dt="2022-07-30T14:19:17.429" v="42" actId="478"/>
          <ac:grpSpMkLst>
            <pc:docMk/>
            <pc:sldMk cId="0" sldId="261"/>
            <ac:grpSpMk id="11" creationId="{00000000-0000-0000-0000-000000000000}"/>
          </ac:grpSpMkLst>
        </pc:grpChg>
      </pc:sldChg>
      <pc:sldChg chg="modSp mod modTransition">
        <pc:chgData name="TRAN TRI KHANG" userId="2b69f38f-e97b-4795-a559-774dc1ef1bed" providerId="ADAL" clId="{7B406D76-7FBE-4068-8218-B9C4B6D2BB78}" dt="2022-07-30T14:47:23.388" v="368"/>
        <pc:sldMkLst>
          <pc:docMk/>
          <pc:sldMk cId="0" sldId="262"/>
        </pc:sldMkLst>
        <pc:spChg chg="mod">
          <ac:chgData name="TRAN TRI KHANG" userId="2b69f38f-e97b-4795-a559-774dc1ef1bed" providerId="ADAL" clId="{7B406D76-7FBE-4068-8218-B9C4B6D2BB78}" dt="2022-07-30T14:20:00.758" v="48" actId="2711"/>
          <ac:spMkLst>
            <pc:docMk/>
            <pc:sldMk cId="0" sldId="262"/>
            <ac:spMk id="1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9:40.702" v="46" actId="2711"/>
          <ac:spMkLst>
            <pc:docMk/>
            <pc:sldMk cId="0" sldId="262"/>
            <ac:spMk id="1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19:51.097" v="47" actId="2711"/>
          <ac:spMkLst>
            <pc:docMk/>
            <pc:sldMk cId="0" sldId="262"/>
            <ac:spMk id="20" creationId="{00000000-0000-0000-0000-000000000000}"/>
          </ac:spMkLst>
        </pc:spChg>
      </pc:sldChg>
      <pc:sldChg chg="modSp mod modTransition">
        <pc:chgData name="TRAN TRI KHANG" userId="2b69f38f-e97b-4795-a559-774dc1ef1bed" providerId="ADAL" clId="{7B406D76-7FBE-4068-8218-B9C4B6D2BB78}" dt="2022-07-30T14:47:23.388" v="368"/>
        <pc:sldMkLst>
          <pc:docMk/>
          <pc:sldMk cId="0" sldId="263"/>
        </pc:sldMkLst>
        <pc:spChg chg="mod">
          <ac:chgData name="TRAN TRI KHANG" userId="2b69f38f-e97b-4795-a559-774dc1ef1bed" providerId="ADAL" clId="{7B406D76-7FBE-4068-8218-B9C4B6D2BB78}" dt="2022-07-30T14:20:20.166" v="49" actId="2711"/>
          <ac:spMkLst>
            <pc:docMk/>
            <pc:sldMk cId="0" sldId="263"/>
            <ac:spMk id="9" creationId="{00000000-0000-0000-0000-000000000000}"/>
          </ac:spMkLst>
        </pc:spChg>
        <pc:graphicFrameChg chg="modGraphic">
          <ac:chgData name="TRAN TRI KHANG" userId="2b69f38f-e97b-4795-a559-774dc1ef1bed" providerId="ADAL" clId="{7B406D76-7FBE-4068-8218-B9C4B6D2BB78}" dt="2022-07-30T14:22:05.800" v="62" actId="2062"/>
          <ac:graphicFrameMkLst>
            <pc:docMk/>
            <pc:sldMk cId="0" sldId="263"/>
            <ac:graphicFrameMk id="4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4"/>
        </pc:sldMkLst>
        <pc:spChg chg="mod">
          <ac:chgData name="TRAN TRI KHANG" userId="2b69f38f-e97b-4795-a559-774dc1ef1bed" providerId="ADAL" clId="{7B406D76-7FBE-4068-8218-B9C4B6D2BB78}" dt="2022-07-30T14:22:14.513" v="63" actId="2711"/>
          <ac:spMkLst>
            <pc:docMk/>
            <pc:sldMk cId="0" sldId="264"/>
            <ac:spMk id="1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2:14.513" v="63" actId="2711"/>
          <ac:spMkLst>
            <pc:docMk/>
            <pc:sldMk cId="0" sldId="264"/>
            <ac:spMk id="19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2:14.513" v="63" actId="2711"/>
          <ac:spMkLst>
            <pc:docMk/>
            <pc:sldMk cId="0" sldId="264"/>
            <ac:spMk id="20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2:30.032" v="64" actId="2711"/>
          <ac:spMkLst>
            <pc:docMk/>
            <pc:sldMk cId="0" sldId="264"/>
            <ac:spMk id="21" creationId="{00000000-0000-0000-0000-000000000000}"/>
          </ac:spMkLst>
        </pc:spChg>
      </pc:sldChg>
      <pc:sldChg chg="del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5"/>
        </pc:sldMkLst>
        <pc:spChg chg="mod">
          <ac:chgData name="TRAN TRI KHANG" userId="2b69f38f-e97b-4795-a559-774dc1ef1bed" providerId="ADAL" clId="{7B406D76-7FBE-4068-8218-B9C4B6D2BB78}" dt="2022-07-30T14:22:40.707" v="65" actId="2711"/>
          <ac:spMkLst>
            <pc:docMk/>
            <pc:sldMk cId="0" sldId="265"/>
            <ac:spMk id="11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2:40.707" v="65" actId="2711"/>
          <ac:spMkLst>
            <pc:docMk/>
            <pc:sldMk cId="0" sldId="265"/>
            <ac:spMk id="12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2:40.707" v="65" actId="2711"/>
          <ac:spMkLst>
            <pc:docMk/>
            <pc:sldMk cId="0" sldId="265"/>
            <ac:spMk id="13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2:50.621" v="66" actId="2711"/>
          <ac:spMkLst>
            <pc:docMk/>
            <pc:sldMk cId="0" sldId="265"/>
            <ac:spMk id="14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3:13.667" v="69" actId="2711"/>
          <ac:spMkLst>
            <pc:docMk/>
            <pc:sldMk cId="0" sldId="265"/>
            <ac:spMk id="15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3:35.286" v="73" actId="1076"/>
          <ac:spMkLst>
            <pc:docMk/>
            <pc:sldMk cId="0" sldId="265"/>
            <ac:spMk id="17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3:47.272" v="77" actId="1076"/>
          <ac:spMkLst>
            <pc:docMk/>
            <pc:sldMk cId="0" sldId="265"/>
            <ac:spMk id="1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3:39.659" v="74" actId="1076"/>
          <ac:spMkLst>
            <pc:docMk/>
            <pc:sldMk cId="0" sldId="265"/>
            <ac:spMk id="21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4:02.203" v="84" actId="1076"/>
          <ac:spMkLst>
            <pc:docMk/>
            <pc:sldMk cId="0" sldId="265"/>
            <ac:spMk id="23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4:21.694" v="92" actId="1076"/>
          <ac:spMkLst>
            <pc:docMk/>
            <pc:sldMk cId="0" sldId="265"/>
            <ac:spMk id="24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4:11.202" v="87" actId="1076"/>
          <ac:spMkLst>
            <pc:docMk/>
            <pc:sldMk cId="0" sldId="265"/>
            <ac:spMk id="27" creationId="{00000000-0000-0000-0000-000000000000}"/>
          </ac:spMkLst>
        </pc:spChg>
        <pc:grpChg chg="del mod">
          <ac:chgData name="TRAN TRI KHANG" userId="2b69f38f-e97b-4795-a559-774dc1ef1bed" providerId="ADAL" clId="{7B406D76-7FBE-4068-8218-B9C4B6D2BB78}" dt="2022-07-30T14:23:28.715" v="72" actId="165"/>
          <ac:grpSpMkLst>
            <pc:docMk/>
            <pc:sldMk cId="0" sldId="265"/>
            <ac:grpSpMk id="16" creationId="{00000000-0000-0000-0000-000000000000}"/>
          </ac:grpSpMkLst>
        </pc:grpChg>
        <pc:grpChg chg="del mod">
          <ac:chgData name="TRAN TRI KHANG" userId="2b69f38f-e97b-4795-a559-774dc1ef1bed" providerId="ADAL" clId="{7B406D76-7FBE-4068-8218-B9C4B6D2BB78}" dt="2022-07-30T14:23:55.996" v="80" actId="165"/>
          <ac:grpSpMkLst>
            <pc:docMk/>
            <pc:sldMk cId="0" sldId="265"/>
            <ac:grpSpMk id="22" creationId="{00000000-0000-0000-0000-000000000000}"/>
          </ac:grpSpMkLst>
        </pc:grpChg>
        <pc:picChg chg="mod">
          <ac:chgData name="TRAN TRI KHANG" userId="2b69f38f-e97b-4795-a559-774dc1ef1bed" providerId="ADAL" clId="{7B406D76-7FBE-4068-8218-B9C4B6D2BB78}" dt="2022-07-30T14:24:18.698" v="91" actId="1076"/>
          <ac:picMkLst>
            <pc:docMk/>
            <pc:sldMk cId="0" sldId="265"/>
            <ac:picMk id="2" creationId="{00000000-0000-0000-0000-000000000000}"/>
          </ac:picMkLst>
        </pc:picChg>
      </pc:sldChg>
      <pc:sldChg chg="del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6"/>
        </pc:sldMkLst>
        <pc:spChg chg="mod topLvl">
          <ac:chgData name="TRAN TRI KHANG" userId="2b69f38f-e97b-4795-a559-774dc1ef1bed" providerId="ADAL" clId="{7B406D76-7FBE-4068-8218-B9C4B6D2BB78}" dt="2022-07-30T14:25:47.630" v="105" actId="1076"/>
          <ac:spMkLst>
            <pc:docMk/>
            <pc:sldMk cId="0" sldId="266"/>
            <ac:spMk id="3" creationId="{00000000-0000-0000-0000-000000000000}"/>
          </ac:spMkLst>
        </pc:spChg>
        <pc:spChg chg="mod ord topLvl">
          <ac:chgData name="TRAN TRI KHANG" userId="2b69f38f-e97b-4795-a559-774dc1ef1bed" providerId="ADAL" clId="{7B406D76-7FBE-4068-8218-B9C4B6D2BB78}" dt="2022-07-30T14:26:49.246" v="121" actId="14100"/>
          <ac:spMkLst>
            <pc:docMk/>
            <pc:sldMk cId="0" sldId="266"/>
            <ac:spMk id="4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4:48.564" v="94" actId="165"/>
          <ac:spMkLst>
            <pc:docMk/>
            <pc:sldMk cId="0" sldId="266"/>
            <ac:spMk id="6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42.471" v="120" actId="122"/>
          <ac:spMkLst>
            <pc:docMk/>
            <pc:sldMk cId="0" sldId="266"/>
            <ac:spMk id="7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10.833" v="112" actId="1076"/>
          <ac:spMkLst>
            <pc:docMk/>
            <pc:sldMk cId="0" sldId="266"/>
            <ac:spMk id="9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10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4:48.564" v="94" actId="165"/>
          <ac:spMkLst>
            <pc:docMk/>
            <pc:sldMk cId="0" sldId="266"/>
            <ac:spMk id="12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13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4:48.564" v="94" actId="165"/>
          <ac:spMkLst>
            <pc:docMk/>
            <pc:sldMk cId="0" sldId="266"/>
            <ac:spMk id="15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1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4:48.564" v="94" actId="165"/>
          <ac:spMkLst>
            <pc:docMk/>
            <pc:sldMk cId="0" sldId="266"/>
            <ac:spMk id="19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20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21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22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6:39.143" v="119" actId="123"/>
          <ac:spMkLst>
            <pc:docMk/>
            <pc:sldMk cId="0" sldId="266"/>
            <ac:spMk id="23" creationId="{00000000-0000-0000-0000-000000000000}"/>
          </ac:spMkLst>
        </pc:spChg>
        <pc:grpChg chg="de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2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5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8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11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14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17" creationId="{00000000-0000-0000-0000-000000000000}"/>
          </ac:grpSpMkLst>
        </pc:grpChg>
        <pc:grpChg chg="mod topLvl">
          <ac:chgData name="TRAN TRI KHANG" userId="2b69f38f-e97b-4795-a559-774dc1ef1bed" providerId="ADAL" clId="{7B406D76-7FBE-4068-8218-B9C4B6D2BB78}" dt="2022-07-30T14:24:48.564" v="94" actId="165"/>
          <ac:grpSpMkLst>
            <pc:docMk/>
            <pc:sldMk cId="0" sldId="266"/>
            <ac:grpSpMk id="18" creationId="{00000000-0000-0000-0000-000000000000}"/>
          </ac:grpSpMkLst>
        </pc:grp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7"/>
        </pc:sldMkLst>
        <pc:spChg chg="mod">
          <ac:chgData name="TRAN TRI KHANG" userId="2b69f38f-e97b-4795-a559-774dc1ef1bed" providerId="ADAL" clId="{7B406D76-7FBE-4068-8218-B9C4B6D2BB78}" dt="2022-07-30T14:27:48.136" v="127" actId="2711"/>
          <ac:spMkLst>
            <pc:docMk/>
            <pc:sldMk cId="0" sldId="267"/>
            <ac:spMk id="12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7:48.136" v="127" actId="2711"/>
          <ac:spMkLst>
            <pc:docMk/>
            <pc:sldMk cId="0" sldId="267"/>
            <ac:spMk id="13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7:48.136" v="127" actId="2711"/>
          <ac:spMkLst>
            <pc:docMk/>
            <pc:sldMk cId="0" sldId="267"/>
            <ac:spMk id="14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7:05.552" v="122" actId="2711"/>
          <ac:spMkLst>
            <pc:docMk/>
            <pc:sldMk cId="0" sldId="267"/>
            <ac:spMk id="2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7:14.382" v="123" actId="2711"/>
          <ac:spMkLst>
            <pc:docMk/>
            <pc:sldMk cId="0" sldId="267"/>
            <ac:spMk id="28" creationId="{00000000-0000-0000-0000-000000000000}"/>
          </ac:spMkLst>
        </pc:spChg>
      </pc:sldChg>
      <pc:sldChg chg="modSp mod modTransition">
        <pc:chgData name="TRAN TRI KHANG" userId="2b69f38f-e97b-4795-a559-774dc1ef1bed" providerId="ADAL" clId="{7B406D76-7FBE-4068-8218-B9C4B6D2BB78}" dt="2022-07-30T14:47:23.388" v="368"/>
        <pc:sldMkLst>
          <pc:docMk/>
          <pc:sldMk cId="0" sldId="268"/>
        </pc:sldMkLst>
        <pc:spChg chg="mod">
          <ac:chgData name="TRAN TRI KHANG" userId="2b69f38f-e97b-4795-a559-774dc1ef1bed" providerId="ADAL" clId="{7B406D76-7FBE-4068-8218-B9C4B6D2BB78}" dt="2022-07-30T14:27:41.039" v="126"/>
          <ac:spMkLst>
            <pc:docMk/>
            <pc:sldMk cId="0" sldId="268"/>
            <ac:spMk id="19" creationId="{00000000-0000-0000-0000-000000000000}"/>
          </ac:spMkLst>
        </pc:sp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69"/>
        </pc:sldMkLst>
        <pc:spChg chg="mod">
          <ac:chgData name="TRAN TRI KHANG" userId="2b69f38f-e97b-4795-a559-774dc1ef1bed" providerId="ADAL" clId="{7B406D76-7FBE-4068-8218-B9C4B6D2BB78}" dt="2022-07-30T14:27:57.881" v="128" actId="2711"/>
          <ac:spMkLst>
            <pc:docMk/>
            <pc:sldMk cId="0" sldId="269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7:57.881" v="128" actId="2711"/>
          <ac:spMkLst>
            <pc:docMk/>
            <pc:sldMk cId="0" sldId="269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7:57.881" v="128" actId="2711"/>
          <ac:spMkLst>
            <pc:docMk/>
            <pc:sldMk cId="0" sldId="269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7B406D76-7FBE-4068-8218-B9C4B6D2BB78}" dt="2022-07-30T14:29:27.574" v="147" actId="20577"/>
          <ac:graphicFrameMkLst>
            <pc:docMk/>
            <pc:sldMk cId="0" sldId="269"/>
            <ac:graphicFrameMk id="9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0"/>
        </pc:sldMkLst>
        <pc:spChg chg="mod">
          <ac:chgData name="TRAN TRI KHANG" userId="2b69f38f-e97b-4795-a559-774dc1ef1bed" providerId="ADAL" clId="{7B406D76-7FBE-4068-8218-B9C4B6D2BB78}" dt="2022-07-30T14:29:37.994" v="148" actId="2711"/>
          <ac:spMkLst>
            <pc:docMk/>
            <pc:sldMk cId="0" sldId="270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9:37.994" v="148" actId="2711"/>
          <ac:spMkLst>
            <pc:docMk/>
            <pc:sldMk cId="0" sldId="270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9:37.994" v="148" actId="2711"/>
          <ac:spMkLst>
            <pc:docMk/>
            <pc:sldMk cId="0" sldId="270"/>
            <ac:spMk id="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29:44.807" v="149" actId="2711"/>
          <ac:spMkLst>
            <pc:docMk/>
            <pc:sldMk cId="0" sldId="270"/>
            <ac:spMk id="11" creationId="{00000000-0000-0000-0000-000000000000}"/>
          </ac:spMkLst>
        </pc:spChg>
        <pc:graphicFrameChg chg="modGraphic">
          <ac:chgData name="TRAN TRI KHANG" userId="2b69f38f-e97b-4795-a559-774dc1ef1bed" providerId="ADAL" clId="{7B406D76-7FBE-4068-8218-B9C4B6D2BB78}" dt="2022-07-30T14:31:46.737" v="156" actId="948"/>
          <ac:graphicFrameMkLst>
            <pc:docMk/>
            <pc:sldMk cId="0" sldId="270"/>
            <ac:graphicFrameMk id="9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1"/>
        </pc:sldMkLst>
        <pc:spChg chg="mod">
          <ac:chgData name="TRAN TRI KHANG" userId="2b69f38f-e97b-4795-a559-774dc1ef1bed" providerId="ADAL" clId="{7B406D76-7FBE-4068-8218-B9C4B6D2BB78}" dt="2022-07-30T14:31:55.172" v="157" actId="2711"/>
          <ac:spMkLst>
            <pc:docMk/>
            <pc:sldMk cId="0" sldId="271"/>
            <ac:spMk id="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1:55.172" v="157" actId="2711"/>
          <ac:spMkLst>
            <pc:docMk/>
            <pc:sldMk cId="0" sldId="271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1:55.172" v="157" actId="2711"/>
          <ac:spMkLst>
            <pc:docMk/>
            <pc:sldMk cId="0" sldId="271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1:57.772" v="158" actId="14100"/>
          <ac:spMkLst>
            <pc:docMk/>
            <pc:sldMk cId="0" sldId="271"/>
            <ac:spMk id="9" creationId="{00000000-0000-0000-0000-000000000000}"/>
          </ac:spMkLst>
        </pc:spChg>
        <pc:graphicFrameChg chg="modGraphic">
          <ac:chgData name="TRAN TRI KHANG" userId="2b69f38f-e97b-4795-a559-774dc1ef1bed" providerId="ADAL" clId="{7B406D76-7FBE-4068-8218-B9C4B6D2BB78}" dt="2022-07-30T14:32:56.488" v="170" actId="123"/>
          <ac:graphicFrameMkLst>
            <pc:docMk/>
            <pc:sldMk cId="0" sldId="271"/>
            <ac:graphicFrameMk id="8" creationId="{00000000-0000-0000-0000-000000000000}"/>
          </ac:graphicFrameMkLst>
        </pc:graphicFrameChg>
      </pc:sldChg>
      <pc:sldChg chg="add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2"/>
        </pc:sldMkLst>
        <pc:spChg chg="mod">
          <ac:chgData name="TRAN TRI KHANG" userId="2b69f38f-e97b-4795-a559-774dc1ef1bed" providerId="ADAL" clId="{7B406D76-7FBE-4068-8218-B9C4B6D2BB78}" dt="2022-07-30T14:33:04.448" v="171" actId="2711"/>
          <ac:spMkLst>
            <pc:docMk/>
            <pc:sldMk cId="0" sldId="272"/>
            <ac:spMk id="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3:04.448" v="171" actId="2711"/>
          <ac:spMkLst>
            <pc:docMk/>
            <pc:sldMk cId="0" sldId="272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3:04.448" v="171" actId="2711"/>
          <ac:spMkLst>
            <pc:docMk/>
            <pc:sldMk cId="0" sldId="272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3:26.475" v="175" actId="2711"/>
          <ac:spMkLst>
            <pc:docMk/>
            <pc:sldMk cId="0" sldId="272"/>
            <ac:spMk id="12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3:18.759" v="173" actId="2711"/>
          <ac:spMkLst>
            <pc:docMk/>
            <pc:sldMk cId="0" sldId="272"/>
            <ac:spMk id="13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5:11.362" v="266" actId="1076"/>
          <ac:spMkLst>
            <pc:docMk/>
            <pc:sldMk cId="0" sldId="272"/>
            <ac:spMk id="14" creationId="{00000000-0000-0000-0000-000000000000}"/>
          </ac:spMkLst>
        </pc:spChg>
        <pc:spChg chg="add mod">
          <ac:chgData name="TRAN TRI KHANG" userId="2b69f38f-e97b-4795-a559-774dc1ef1bed" providerId="ADAL" clId="{7B406D76-7FBE-4068-8218-B9C4B6D2BB78}" dt="2022-07-30T14:35:09.061" v="265" actId="1076"/>
          <ac:spMkLst>
            <pc:docMk/>
            <pc:sldMk cId="0" sldId="272"/>
            <ac:spMk id="17" creationId="{A1991696-C95E-166A-4C27-49722BC068AD}"/>
          </ac:spMkLst>
        </pc:spChg>
        <pc:grpChg chg="mod">
          <ac:chgData name="TRAN TRI KHANG" userId="2b69f38f-e97b-4795-a559-774dc1ef1bed" providerId="ADAL" clId="{7B406D76-7FBE-4068-8218-B9C4B6D2BB78}" dt="2022-07-30T14:35:06.651" v="264" actId="1076"/>
          <ac:grpSpMkLst>
            <pc:docMk/>
            <pc:sldMk cId="0" sldId="272"/>
            <ac:grpSpMk id="9" creationId="{00000000-0000-0000-0000-000000000000}"/>
          </ac:grpSpMkLst>
        </pc:grpChg>
        <pc:picChg chg="mod">
          <ac:chgData name="TRAN TRI KHANG" userId="2b69f38f-e97b-4795-a559-774dc1ef1bed" providerId="ADAL" clId="{7B406D76-7FBE-4068-8218-B9C4B6D2BB78}" dt="2022-07-30T14:35:01.597" v="262" actId="1076"/>
          <ac:picMkLst>
            <pc:docMk/>
            <pc:sldMk cId="0" sldId="272"/>
            <ac:picMk id="8" creationId="{00000000-0000-0000-0000-000000000000}"/>
          </ac:picMkLst>
        </pc:pic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3"/>
        </pc:sldMkLst>
        <pc:spChg chg="mod">
          <ac:chgData name="TRAN TRI KHANG" userId="2b69f38f-e97b-4795-a559-774dc1ef1bed" providerId="ADAL" clId="{7B406D76-7FBE-4068-8218-B9C4B6D2BB78}" dt="2022-07-30T14:35:24.078" v="267" actId="2711"/>
          <ac:spMkLst>
            <pc:docMk/>
            <pc:sldMk cId="0" sldId="273"/>
            <ac:spMk id="5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5:24.078" v="267" actId="2711"/>
          <ac:spMkLst>
            <pc:docMk/>
            <pc:sldMk cId="0" sldId="273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5:24.078" v="267" actId="2711"/>
          <ac:spMkLst>
            <pc:docMk/>
            <pc:sldMk cId="0" sldId="273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5:42.726" v="268" actId="2711"/>
          <ac:spMkLst>
            <pc:docMk/>
            <pc:sldMk cId="0" sldId="273"/>
            <ac:spMk id="11" creationId="{00000000-0000-0000-0000-000000000000}"/>
          </ac:spMkLst>
        </pc:spChg>
        <pc:graphicFrameChg chg="mod modGraphic">
          <ac:chgData name="TRAN TRI KHANG" userId="2b69f38f-e97b-4795-a559-774dc1ef1bed" providerId="ADAL" clId="{7B406D76-7FBE-4068-8218-B9C4B6D2BB78}" dt="2022-07-30T14:36:34.950" v="278" actId="2062"/>
          <ac:graphicFrameMkLst>
            <pc:docMk/>
            <pc:sldMk cId="0" sldId="273"/>
            <ac:graphicFrameMk id="9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4"/>
        </pc:sldMkLst>
        <pc:spChg chg="mod">
          <ac:chgData name="TRAN TRI KHANG" userId="2b69f38f-e97b-4795-a559-774dc1ef1bed" providerId="ADAL" clId="{7B406D76-7FBE-4068-8218-B9C4B6D2BB78}" dt="2022-07-30T14:36:46.496" v="279" actId="2711"/>
          <ac:spMkLst>
            <pc:docMk/>
            <pc:sldMk cId="0" sldId="274"/>
            <ac:spMk id="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6:46.496" v="279" actId="2711"/>
          <ac:spMkLst>
            <pc:docMk/>
            <pc:sldMk cId="0" sldId="274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6:46.496" v="279" actId="2711"/>
          <ac:spMkLst>
            <pc:docMk/>
            <pc:sldMk cId="0" sldId="274"/>
            <ac:spMk id="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6:53.502" v="280" actId="2711"/>
          <ac:spMkLst>
            <pc:docMk/>
            <pc:sldMk cId="0" sldId="274"/>
            <ac:spMk id="11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7:31.418" v="289" actId="1076"/>
          <ac:spMkLst>
            <pc:docMk/>
            <pc:sldMk cId="0" sldId="274"/>
            <ac:spMk id="12" creationId="{00000000-0000-0000-0000-000000000000}"/>
          </ac:spMkLst>
        </pc:spChg>
        <pc:graphicFrameChg chg="modGraphic">
          <ac:chgData name="TRAN TRI KHANG" userId="2b69f38f-e97b-4795-a559-774dc1ef1bed" providerId="ADAL" clId="{7B406D76-7FBE-4068-8218-B9C4B6D2BB78}" dt="2022-07-30T14:37:27.638" v="288" actId="14100"/>
          <ac:graphicFrameMkLst>
            <pc:docMk/>
            <pc:sldMk cId="0" sldId="274"/>
            <ac:graphicFrameMk id="9" creationId="{00000000-0000-0000-0000-000000000000}"/>
          </ac:graphicFrameMkLst>
        </pc:graphicFrameChg>
        <pc:picChg chg="mod">
          <ac:chgData name="TRAN TRI KHANG" userId="2b69f38f-e97b-4795-a559-774dc1ef1bed" providerId="ADAL" clId="{7B406D76-7FBE-4068-8218-B9C4B6D2BB78}" dt="2022-07-30T14:37:33.016" v="290" actId="1076"/>
          <ac:picMkLst>
            <pc:docMk/>
            <pc:sldMk cId="0" sldId="274"/>
            <ac:picMk id="10" creationId="{00000000-0000-0000-0000-000000000000}"/>
          </ac:picMkLst>
        </pc:pic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5"/>
        </pc:sldMkLst>
        <pc:spChg chg="mod">
          <ac:chgData name="TRAN TRI KHANG" userId="2b69f38f-e97b-4795-a559-774dc1ef1bed" providerId="ADAL" clId="{7B406D76-7FBE-4068-8218-B9C4B6D2BB78}" dt="2022-07-30T14:37:39.307" v="291" actId="2711"/>
          <ac:spMkLst>
            <pc:docMk/>
            <pc:sldMk cId="0" sldId="275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7:39.307" v="291" actId="2711"/>
          <ac:spMkLst>
            <pc:docMk/>
            <pc:sldMk cId="0" sldId="275"/>
            <ac:spMk id="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7:39.307" v="291" actId="2711"/>
          <ac:spMkLst>
            <pc:docMk/>
            <pc:sldMk cId="0" sldId="275"/>
            <ac:spMk id="9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7:47.688" v="292" actId="2711"/>
          <ac:spMkLst>
            <pc:docMk/>
            <pc:sldMk cId="0" sldId="275"/>
            <ac:spMk id="10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7:47.688" v="292" actId="2711"/>
          <ac:spMkLst>
            <pc:docMk/>
            <pc:sldMk cId="0" sldId="275"/>
            <ac:spMk id="12" creationId="{00000000-0000-0000-0000-000000000000}"/>
          </ac:spMkLst>
        </pc:spChg>
      </pc:sldChg>
      <pc:sldChg chg="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6"/>
        </pc:sldMkLst>
        <pc:spChg chg="mod">
          <ac:chgData name="TRAN TRI KHANG" userId="2b69f38f-e97b-4795-a559-774dc1ef1bed" providerId="ADAL" clId="{7B406D76-7FBE-4068-8218-B9C4B6D2BB78}" dt="2022-07-30T14:38:07.930" v="293" actId="2711"/>
          <ac:spMkLst>
            <pc:docMk/>
            <pc:sldMk cId="0" sldId="276"/>
            <ac:spMk id="16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8:07.930" v="293" actId="2711"/>
          <ac:spMkLst>
            <pc:docMk/>
            <pc:sldMk cId="0" sldId="276"/>
            <ac:spMk id="1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8:07.930" v="293" actId="2711"/>
          <ac:spMkLst>
            <pc:docMk/>
            <pc:sldMk cId="0" sldId="276"/>
            <ac:spMk id="18" creationId="{00000000-0000-0000-0000-000000000000}"/>
          </ac:spMkLst>
        </pc:spChg>
        <pc:graphicFrameChg chg="modGraphic">
          <ac:chgData name="TRAN TRI KHANG" userId="2b69f38f-e97b-4795-a559-774dc1ef1bed" providerId="ADAL" clId="{7B406D76-7FBE-4068-8218-B9C4B6D2BB78}" dt="2022-07-30T14:38:57.174" v="303" actId="255"/>
          <ac:graphicFrameMkLst>
            <pc:docMk/>
            <pc:sldMk cId="0" sldId="276"/>
            <ac:graphicFrameMk id="10" creationId="{00000000-0000-0000-0000-000000000000}"/>
          </ac:graphicFrameMkLst>
        </pc:graphicFrameChg>
      </pc:sldChg>
      <pc:sldChg chg="delSp modSp mod modTransition modAnim">
        <pc:chgData name="TRAN TRI KHANG" userId="2b69f38f-e97b-4795-a559-774dc1ef1bed" providerId="ADAL" clId="{7B406D76-7FBE-4068-8218-B9C4B6D2BB78}" dt="2022-07-30T14:47:23.388" v="368"/>
        <pc:sldMkLst>
          <pc:docMk/>
          <pc:sldMk cId="0" sldId="277"/>
        </pc:sldMkLst>
        <pc:spChg chg="mod">
          <ac:chgData name="TRAN TRI KHANG" userId="2b69f38f-e97b-4795-a559-774dc1ef1bed" providerId="ADAL" clId="{7B406D76-7FBE-4068-8218-B9C4B6D2BB78}" dt="2022-07-30T14:39:08.623" v="304" actId="2711"/>
          <ac:spMkLst>
            <pc:docMk/>
            <pc:sldMk cId="0" sldId="277"/>
            <ac:spMk id="7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9:08.623" v="304" actId="2711"/>
          <ac:spMkLst>
            <pc:docMk/>
            <pc:sldMk cId="0" sldId="277"/>
            <ac:spMk id="8" creationId="{00000000-0000-0000-0000-000000000000}"/>
          </ac:spMkLst>
        </pc:spChg>
        <pc:spChg chg="mod">
          <ac:chgData name="TRAN TRI KHANG" userId="2b69f38f-e97b-4795-a559-774dc1ef1bed" providerId="ADAL" clId="{7B406D76-7FBE-4068-8218-B9C4B6D2BB78}" dt="2022-07-30T14:39:08.623" v="304" actId="2711"/>
          <ac:spMkLst>
            <pc:docMk/>
            <pc:sldMk cId="0" sldId="277"/>
            <ac:spMk id="9" creationId="{00000000-0000-0000-0000-000000000000}"/>
          </ac:spMkLst>
        </pc:spChg>
        <pc:spChg chg="del topLvl">
          <ac:chgData name="TRAN TRI KHANG" userId="2b69f38f-e97b-4795-a559-774dc1ef1bed" providerId="ADAL" clId="{7B406D76-7FBE-4068-8218-B9C4B6D2BB78}" dt="2022-07-30T14:39:11.289" v="305" actId="478"/>
          <ac:spMkLst>
            <pc:docMk/>
            <pc:sldMk cId="0" sldId="277"/>
            <ac:spMk id="13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39:20.101" v="309" actId="1076"/>
          <ac:spMkLst>
            <pc:docMk/>
            <pc:sldMk cId="0" sldId="277"/>
            <ac:spMk id="14" creationId="{00000000-0000-0000-0000-000000000000}"/>
          </ac:spMkLst>
        </pc:spChg>
        <pc:spChg chg="del topLvl">
          <ac:chgData name="TRAN TRI KHANG" userId="2b69f38f-e97b-4795-a559-774dc1ef1bed" providerId="ADAL" clId="{7B406D76-7FBE-4068-8218-B9C4B6D2BB78}" dt="2022-07-30T14:39:33.277" v="310" actId="478"/>
          <ac:spMkLst>
            <pc:docMk/>
            <pc:sldMk cId="0" sldId="277"/>
            <ac:spMk id="16" creationId="{00000000-0000-0000-0000-000000000000}"/>
          </ac:spMkLst>
        </pc:spChg>
        <pc:spChg chg="mod topLvl">
          <ac:chgData name="TRAN TRI KHANG" userId="2b69f38f-e97b-4795-a559-774dc1ef1bed" providerId="ADAL" clId="{7B406D76-7FBE-4068-8218-B9C4B6D2BB78}" dt="2022-07-30T14:39:40.298" v="313" actId="20577"/>
          <ac:spMkLst>
            <pc:docMk/>
            <pc:sldMk cId="0" sldId="277"/>
            <ac:spMk id="17" creationId="{00000000-0000-0000-0000-000000000000}"/>
          </ac:spMkLst>
        </pc:spChg>
        <pc:grpChg chg="del">
          <ac:chgData name="TRAN TRI KHANG" userId="2b69f38f-e97b-4795-a559-774dc1ef1bed" providerId="ADAL" clId="{7B406D76-7FBE-4068-8218-B9C4B6D2BB78}" dt="2022-07-30T14:39:11.289" v="305" actId="478"/>
          <ac:grpSpMkLst>
            <pc:docMk/>
            <pc:sldMk cId="0" sldId="277"/>
            <ac:grpSpMk id="12" creationId="{00000000-0000-0000-0000-000000000000}"/>
          </ac:grpSpMkLst>
        </pc:grpChg>
        <pc:grpChg chg="del">
          <ac:chgData name="TRAN TRI KHANG" userId="2b69f38f-e97b-4795-a559-774dc1ef1bed" providerId="ADAL" clId="{7B406D76-7FBE-4068-8218-B9C4B6D2BB78}" dt="2022-07-30T14:39:33.277" v="310" actId="478"/>
          <ac:grpSpMkLst>
            <pc:docMk/>
            <pc:sldMk cId="0" sldId="277"/>
            <ac:grpSpMk id="15" creationId="{00000000-0000-0000-0000-000000000000}"/>
          </ac:grpSpMkLst>
        </pc:grpChg>
      </pc:sldChg>
      <pc:sldChg chg="modTransition">
        <pc:chgData name="TRAN TRI KHANG" userId="2b69f38f-e97b-4795-a559-774dc1ef1bed" providerId="ADAL" clId="{7B406D76-7FBE-4068-8218-B9C4B6D2BB78}" dt="2022-07-30T14:47:23.388" v="368"/>
        <pc:sldMkLst>
          <pc:docMk/>
          <pc:sldMk cId="0" sldId="278"/>
        </pc:sldMkLst>
      </pc:sldChg>
    </pc:docChg>
  </pc:docChgLst>
  <pc:docChgLst>
    <pc:chgData name="TRAN TRI KHANG" userId="2b69f38f-e97b-4795-a559-774dc1ef1bed" providerId="ADAL" clId="{94A3302F-D042-4D51-8BAD-F53FB41C3A26}"/>
    <pc:docChg chg="modSld">
      <pc:chgData name="TRAN TRI KHANG" userId="2b69f38f-e97b-4795-a559-774dc1ef1bed" providerId="ADAL" clId="{94A3302F-D042-4D51-8BAD-F53FB41C3A26}" dt="2022-07-30T17:16:46.906" v="0"/>
      <pc:docMkLst>
        <pc:docMk/>
      </pc:docMkLst>
      <pc:sldChg chg="modSp">
        <pc:chgData name="TRAN TRI KHANG" userId="2b69f38f-e97b-4795-a559-774dc1ef1bed" providerId="ADAL" clId="{94A3302F-D042-4D51-8BAD-F53FB41C3A26}" dt="2022-07-30T17:16:46.906" v="0"/>
        <pc:sldMkLst>
          <pc:docMk/>
          <pc:sldMk cId="0" sldId="267"/>
        </pc:sldMkLst>
        <pc:spChg chg="mod">
          <ac:chgData name="TRAN TRI KHANG" userId="2b69f38f-e97b-4795-a559-774dc1ef1bed" providerId="ADAL" clId="{94A3302F-D042-4D51-8BAD-F53FB41C3A26}" dt="2022-07-30T17:16:46.906" v="0"/>
          <ac:spMkLst>
            <pc:docMk/>
            <pc:sldMk cId="0" sldId="267"/>
            <ac:spMk id="2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sv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svg"/><Relationship Id="rId9" Type="http://schemas.openxmlformats.org/officeDocument/2006/relationships/image" Target="../media/image1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06.sv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svg"/><Relationship Id="rId11" Type="http://schemas.openxmlformats.org/officeDocument/2006/relationships/image" Target="../media/image132.sv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125.svg"/><Relationship Id="rId9" Type="http://schemas.openxmlformats.org/officeDocument/2006/relationships/image" Target="../media/image13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8.png"/><Relationship Id="rId18" Type="http://schemas.openxmlformats.org/officeDocument/2006/relationships/image" Target="../media/image144.svg"/><Relationship Id="rId3" Type="http://schemas.openxmlformats.org/officeDocument/2006/relationships/image" Target="../media/image32.svg"/><Relationship Id="rId7" Type="http://schemas.openxmlformats.org/officeDocument/2006/relationships/image" Target="../media/image137.png"/><Relationship Id="rId12" Type="http://schemas.openxmlformats.org/officeDocument/2006/relationships/image" Target="../media/image140.png"/><Relationship Id="rId17" Type="http://schemas.openxmlformats.org/officeDocument/2006/relationships/image" Target="../media/image143.png"/><Relationship Id="rId2" Type="http://schemas.openxmlformats.org/officeDocument/2006/relationships/image" Target="../media/image31.png"/><Relationship Id="rId16" Type="http://schemas.openxmlformats.org/officeDocument/2006/relationships/image" Target="../media/image142.svg"/><Relationship Id="rId20" Type="http://schemas.openxmlformats.org/officeDocument/2006/relationships/image" Target="../media/image1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png"/><Relationship Id="rId11" Type="http://schemas.openxmlformats.org/officeDocument/2006/relationships/image" Target="../media/image76.svg"/><Relationship Id="rId5" Type="http://schemas.openxmlformats.org/officeDocument/2006/relationships/image" Target="../media/image135.png"/><Relationship Id="rId15" Type="http://schemas.openxmlformats.org/officeDocument/2006/relationships/image" Target="../media/image141.png"/><Relationship Id="rId10" Type="http://schemas.openxmlformats.org/officeDocument/2006/relationships/image" Target="../media/image77.png"/><Relationship Id="rId19" Type="http://schemas.openxmlformats.org/officeDocument/2006/relationships/image" Target="../media/image145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sv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svg"/><Relationship Id="rId4" Type="http://schemas.openxmlformats.org/officeDocument/2006/relationships/image" Target="../media/image1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sv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1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sv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5.svg"/><Relationship Id="rId4" Type="http://schemas.openxmlformats.org/officeDocument/2006/relationships/image" Target="../media/image1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83.svg"/><Relationship Id="rId3" Type="http://schemas.openxmlformats.org/officeDocument/2006/relationships/image" Target="../media/image157.svg"/><Relationship Id="rId7" Type="http://schemas.openxmlformats.org/officeDocument/2006/relationships/image" Target="../media/image161.svg"/><Relationship Id="rId12" Type="http://schemas.openxmlformats.org/officeDocument/2006/relationships/image" Target="../media/image8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11" Type="http://schemas.openxmlformats.org/officeDocument/2006/relationships/image" Target="../media/image155.svg"/><Relationship Id="rId5" Type="http://schemas.openxmlformats.org/officeDocument/2006/relationships/image" Target="../media/image159.svg"/><Relationship Id="rId10" Type="http://schemas.openxmlformats.org/officeDocument/2006/relationships/image" Target="../media/image154.png"/><Relationship Id="rId4" Type="http://schemas.openxmlformats.org/officeDocument/2006/relationships/image" Target="../media/image158.png"/><Relationship Id="rId9" Type="http://schemas.openxmlformats.org/officeDocument/2006/relationships/image" Target="../media/image16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5" Type="http://schemas.openxmlformats.org/officeDocument/2006/relationships/image" Target="../media/image2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Relationship Id="rId1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175.svg"/><Relationship Id="rId3" Type="http://schemas.openxmlformats.org/officeDocument/2006/relationships/image" Target="../media/image165.svg"/><Relationship Id="rId7" Type="http://schemas.openxmlformats.org/officeDocument/2006/relationships/image" Target="../media/image169.svg"/><Relationship Id="rId12" Type="http://schemas.openxmlformats.org/officeDocument/2006/relationships/image" Target="../media/image174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png"/><Relationship Id="rId11" Type="http://schemas.openxmlformats.org/officeDocument/2006/relationships/image" Target="../media/image173.svg"/><Relationship Id="rId5" Type="http://schemas.openxmlformats.org/officeDocument/2006/relationships/image" Target="../media/image167.svg"/><Relationship Id="rId10" Type="http://schemas.openxmlformats.org/officeDocument/2006/relationships/image" Target="../media/image172.png"/><Relationship Id="rId4" Type="http://schemas.openxmlformats.org/officeDocument/2006/relationships/image" Target="../media/image166.png"/><Relationship Id="rId9" Type="http://schemas.openxmlformats.org/officeDocument/2006/relationships/image" Target="../media/image17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svg"/><Relationship Id="rId13" Type="http://schemas.openxmlformats.org/officeDocument/2006/relationships/image" Target="../media/image26.png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12" Type="http://schemas.openxmlformats.org/officeDocument/2006/relationships/image" Target="../media/image18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9.svg"/><Relationship Id="rId11" Type="http://schemas.openxmlformats.org/officeDocument/2006/relationships/image" Target="../media/image184.png"/><Relationship Id="rId5" Type="http://schemas.openxmlformats.org/officeDocument/2006/relationships/image" Target="../media/image178.png"/><Relationship Id="rId15" Type="http://schemas.openxmlformats.org/officeDocument/2006/relationships/image" Target="../media/image186.png"/><Relationship Id="rId10" Type="http://schemas.openxmlformats.org/officeDocument/2006/relationships/image" Target="../media/image183.svg"/><Relationship Id="rId4" Type="http://schemas.openxmlformats.org/officeDocument/2006/relationships/image" Target="../media/image177.svg"/><Relationship Id="rId9" Type="http://schemas.openxmlformats.org/officeDocument/2006/relationships/image" Target="../media/image182.png"/><Relationship Id="rId1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3" Type="http://schemas.openxmlformats.org/officeDocument/2006/relationships/image" Target="../media/image188.svg"/><Relationship Id="rId7" Type="http://schemas.openxmlformats.org/officeDocument/2006/relationships/image" Target="../media/image60.svg"/><Relationship Id="rId12" Type="http://schemas.openxmlformats.org/officeDocument/2006/relationships/image" Target="../media/image193.svg"/><Relationship Id="rId2" Type="http://schemas.openxmlformats.org/officeDocument/2006/relationships/image" Target="../media/image187.png"/><Relationship Id="rId16" Type="http://schemas.openxmlformats.org/officeDocument/2006/relationships/image" Target="../media/image10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192.png"/><Relationship Id="rId5" Type="http://schemas.openxmlformats.org/officeDocument/2006/relationships/image" Target="../media/image58.svg"/><Relationship Id="rId15" Type="http://schemas.openxmlformats.org/officeDocument/2006/relationships/image" Target="../media/image107.png"/><Relationship Id="rId10" Type="http://schemas.openxmlformats.org/officeDocument/2006/relationships/image" Target="../media/image191.png"/><Relationship Id="rId4" Type="http://schemas.openxmlformats.org/officeDocument/2006/relationships/image" Target="../media/image57.png"/><Relationship Id="rId9" Type="http://schemas.openxmlformats.org/officeDocument/2006/relationships/image" Target="../media/image190.svg"/><Relationship Id="rId14" Type="http://schemas.openxmlformats.org/officeDocument/2006/relationships/image" Target="../media/image19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13" Type="http://schemas.openxmlformats.org/officeDocument/2006/relationships/image" Target="../media/image206.png"/><Relationship Id="rId3" Type="http://schemas.openxmlformats.org/officeDocument/2006/relationships/image" Target="../media/image197.svg"/><Relationship Id="rId7" Type="http://schemas.openxmlformats.org/officeDocument/2006/relationships/image" Target="../media/image201.svg"/><Relationship Id="rId12" Type="http://schemas.openxmlformats.org/officeDocument/2006/relationships/image" Target="../media/image205.sv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0.png"/><Relationship Id="rId11" Type="http://schemas.openxmlformats.org/officeDocument/2006/relationships/image" Target="../media/image204.png"/><Relationship Id="rId5" Type="http://schemas.openxmlformats.org/officeDocument/2006/relationships/image" Target="../media/image199.svg"/><Relationship Id="rId10" Type="http://schemas.openxmlformats.org/officeDocument/2006/relationships/image" Target="../media/image28.png"/><Relationship Id="rId4" Type="http://schemas.openxmlformats.org/officeDocument/2006/relationships/image" Target="../media/image198.png"/><Relationship Id="rId9" Type="http://schemas.openxmlformats.org/officeDocument/2006/relationships/image" Target="../media/image203.svg"/><Relationship Id="rId14" Type="http://schemas.openxmlformats.org/officeDocument/2006/relationships/image" Target="../media/image20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32.sv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svg"/><Relationship Id="rId5" Type="http://schemas.openxmlformats.org/officeDocument/2006/relationships/image" Target="../media/image46.sv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sv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13" Type="http://schemas.openxmlformats.org/officeDocument/2006/relationships/image" Target="../media/image79.svg"/><Relationship Id="rId18" Type="http://schemas.openxmlformats.org/officeDocument/2006/relationships/image" Target="../media/image83.svg"/><Relationship Id="rId3" Type="http://schemas.openxmlformats.org/officeDocument/2006/relationships/image" Target="../media/image73.svg"/><Relationship Id="rId7" Type="http://schemas.openxmlformats.org/officeDocument/2006/relationships/image" Target="../media/image75.png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" Type="http://schemas.openxmlformats.org/officeDocument/2006/relationships/image" Target="../media/image72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19.svg"/><Relationship Id="rId5" Type="http://schemas.openxmlformats.org/officeDocument/2006/relationships/image" Target="../media/image31.png"/><Relationship Id="rId15" Type="http://schemas.openxmlformats.org/officeDocument/2006/relationships/image" Target="../media/image81.svg"/><Relationship Id="rId10" Type="http://schemas.openxmlformats.org/officeDocument/2006/relationships/image" Target="../media/image18.png"/><Relationship Id="rId4" Type="http://schemas.openxmlformats.org/officeDocument/2006/relationships/image" Target="../media/image74.png"/><Relationship Id="rId9" Type="http://schemas.openxmlformats.org/officeDocument/2006/relationships/image" Target="../media/image77.png"/><Relationship Id="rId14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85.png"/><Relationship Id="rId7" Type="http://schemas.openxmlformats.org/officeDocument/2006/relationships/image" Target="../media/image8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svg"/><Relationship Id="rId9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svg"/><Relationship Id="rId26" Type="http://schemas.openxmlformats.org/officeDocument/2006/relationships/image" Target="../media/image114.svg"/><Relationship Id="rId3" Type="http://schemas.openxmlformats.org/officeDocument/2006/relationships/image" Target="../media/image91.svg"/><Relationship Id="rId21" Type="http://schemas.openxmlformats.org/officeDocument/2006/relationships/image" Target="../media/image109.png"/><Relationship Id="rId7" Type="http://schemas.openxmlformats.org/officeDocument/2006/relationships/image" Target="../media/image95.svg"/><Relationship Id="rId12" Type="http://schemas.openxmlformats.org/officeDocument/2006/relationships/image" Target="../media/image100.sv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2" Type="http://schemas.openxmlformats.org/officeDocument/2006/relationships/image" Target="../media/image90.png"/><Relationship Id="rId16" Type="http://schemas.openxmlformats.org/officeDocument/2006/relationships/image" Target="../media/image104.svg"/><Relationship Id="rId20" Type="http://schemas.openxmlformats.org/officeDocument/2006/relationships/image" Target="../media/image10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12.svg"/><Relationship Id="rId5" Type="http://schemas.openxmlformats.org/officeDocument/2006/relationships/image" Target="../media/image93.sv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2.png"/><Relationship Id="rId9" Type="http://schemas.openxmlformats.org/officeDocument/2006/relationships/image" Target="../media/image97.svg"/><Relationship Id="rId14" Type="http://schemas.openxmlformats.org/officeDocument/2006/relationships/image" Target="../media/image102.svg"/><Relationship Id="rId22" Type="http://schemas.openxmlformats.org/officeDocument/2006/relationships/image" Target="../media/image1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A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877521" y="1340963"/>
            <a:ext cx="14605775" cy="89460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07668">
            <a:off x="-1382810" y="7008787"/>
            <a:ext cx="7537691" cy="28549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 amt="1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062809" y="8436237"/>
            <a:ext cx="8513056" cy="295635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003653" y="1726638"/>
            <a:ext cx="5639332" cy="75316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295517" y="3548975"/>
            <a:ext cx="708136" cy="7055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764354" y="1541456"/>
            <a:ext cx="708136" cy="70556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454097" y="3210636"/>
            <a:ext cx="7952374" cy="5895466"/>
          </a:xfrm>
          <a:prstGeom prst="rect">
            <a:avLst/>
          </a:prstGeom>
        </p:spPr>
        <p:txBody>
          <a:bodyPr lIns="228600" tIns="228600" rIns="228600" bIns="228600" rtlCol="0" anchor="t"/>
          <a:lstStyle/>
          <a:p>
            <a:pPr>
              <a:lnSpc>
                <a:spcPts val="4620"/>
              </a:lnSpc>
            </a:pP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 Bold"/>
              </a:rPr>
              <a:t>Luật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Bol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 Bold"/>
              </a:rPr>
              <a:t>chơi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Bold"/>
              </a:rPr>
              <a:t> 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(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Cả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lớp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chơi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với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 Italics"/>
              </a:rPr>
              <a:t> GV):</a:t>
            </a:r>
          </a:p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GV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đứng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trên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bục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giảng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quay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mặt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về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phía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HS, GV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hô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“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Oẳn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tù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tì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ra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cái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gì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là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ra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cái</a:t>
            </a:r>
            <a:r>
              <a:rPr lang="en-US" sz="3300" i="1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i="1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này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”,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sau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đó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cả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GV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và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HS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đều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phải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ra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phương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án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của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mình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.</a:t>
            </a:r>
          </a:p>
          <a:p>
            <a:pPr marL="712470" lvl="1" indent="-356235" algn="just">
              <a:lnSpc>
                <a:spcPts val="4983"/>
              </a:lnSpc>
              <a:buFont typeface="Arial"/>
              <a:buChar char="•"/>
            </a:pP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HS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nào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thua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thì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đứng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sang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một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bên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, HS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nào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hòa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và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thắng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sẽ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chơi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tiếp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.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Cứ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như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vậy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cho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đến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khi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tìm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được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một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người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chiến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thắng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giáo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viên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.</a:t>
            </a:r>
          </a:p>
        </p:txBody>
      </p:sp>
      <p:grpSp>
        <p:nvGrpSpPr>
          <p:cNvPr id="11" name="Group 11"/>
          <p:cNvGrpSpPr/>
          <p:nvPr/>
        </p:nvGrpSpPr>
        <p:grpSpPr>
          <a:xfrm rot="-252362">
            <a:off x="10848877" y="6132144"/>
            <a:ext cx="6794108" cy="2643417"/>
            <a:chOff x="0" y="0"/>
            <a:chExt cx="9058810" cy="352455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9058810" cy="3524556"/>
              <a:chOff x="0" y="0"/>
              <a:chExt cx="4121072" cy="160985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121072" cy="1609852"/>
              </a:xfrm>
              <a:custGeom>
                <a:avLst/>
                <a:gdLst/>
                <a:ahLst/>
                <a:cxnLst/>
                <a:rect l="l" t="t" r="r" b="b"/>
                <a:pathLst>
                  <a:path w="4121072" h="1609852">
                    <a:moveTo>
                      <a:pt x="3996612" y="1609852"/>
                    </a:moveTo>
                    <a:lnTo>
                      <a:pt x="124460" y="1609852"/>
                    </a:lnTo>
                    <a:cubicBezTo>
                      <a:pt x="55880" y="1609852"/>
                      <a:pt x="0" y="1553972"/>
                      <a:pt x="0" y="148539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996613" y="0"/>
                    </a:lnTo>
                    <a:cubicBezTo>
                      <a:pt x="4065193" y="0"/>
                      <a:pt x="4121072" y="55880"/>
                      <a:pt x="4121072" y="124460"/>
                    </a:cubicBezTo>
                    <a:lnTo>
                      <a:pt x="4121072" y="1485392"/>
                    </a:lnTo>
                    <a:cubicBezTo>
                      <a:pt x="4121072" y="1553972"/>
                      <a:pt x="4065193" y="1609852"/>
                      <a:pt x="3996613" y="1609852"/>
                    </a:cubicBezTo>
                    <a:close/>
                  </a:path>
                </a:pathLst>
              </a:custGeom>
              <a:solidFill>
                <a:srgbClr val="454B85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393842" y="334437"/>
              <a:ext cx="8271126" cy="2787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90881" lvl="1" indent="-345440" algn="just">
                <a:lnSpc>
                  <a:spcPts val="4160"/>
                </a:lnSpc>
                <a:buFont typeface="Arial"/>
                <a:buChar char="•"/>
              </a:pPr>
              <a:r>
                <a:rPr lang="en-US" sz="3200">
                  <a:solidFill>
                    <a:srgbClr val="F2FAFF"/>
                  </a:solidFill>
                  <a:latin typeface="Roboto Condensed"/>
                </a:rPr>
                <a:t>Em đã từng chơi trò chơi này chưa? Trò chơi này có khiến em nhớ lại tuổi ấu thơ trong trẻo và vui tươi của mình?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747227" y="5828802"/>
            <a:ext cx="1548290" cy="319235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62353" y="769549"/>
            <a:ext cx="8379120" cy="230992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687493" y="781050"/>
            <a:ext cx="5909217" cy="213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1"/>
              </a:lnSpc>
              <a:spcBef>
                <a:spcPct val="0"/>
              </a:spcBef>
            </a:pPr>
            <a:r>
              <a:rPr lang="en-US" sz="12444" spc="622" dirty="0" err="1">
                <a:solidFill>
                  <a:srgbClr val="454B85"/>
                </a:solidFill>
                <a:latin typeface="SVN-HC Quotes Script" pitchFamily="50" charset="0"/>
              </a:rPr>
              <a:t>Oẳn</a:t>
            </a:r>
            <a:r>
              <a:rPr lang="en-US" sz="12444" spc="622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12444" spc="622" dirty="0" err="1">
                <a:solidFill>
                  <a:srgbClr val="454B85"/>
                </a:solidFill>
                <a:latin typeface="SVN-HC Quotes Script" pitchFamily="50" charset="0"/>
              </a:rPr>
              <a:t>tù</a:t>
            </a:r>
            <a:r>
              <a:rPr lang="en-US" sz="12444" spc="622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12444" spc="622" dirty="0" err="1">
                <a:solidFill>
                  <a:srgbClr val="454B85"/>
                </a:solidFill>
                <a:latin typeface="SVN-HC Quotes Script" pitchFamily="50" charset="0"/>
              </a:rPr>
              <a:t>tì</a:t>
            </a:r>
            <a:endParaRPr lang="en-US" sz="12444" spc="622" dirty="0">
              <a:solidFill>
                <a:srgbClr val="454B85"/>
              </a:solidFill>
              <a:latin typeface="SVN-HC Quotes Script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4636" b="21545"/>
          <a:stretch>
            <a:fillRect/>
          </a:stretch>
        </p:blipFill>
        <p:spPr>
          <a:xfrm>
            <a:off x="-753079" y="-583078"/>
            <a:ext cx="15501448" cy="1147775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768078">
            <a:off x="17091141" y="1824202"/>
            <a:ext cx="3099781" cy="26770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597603" y="-583078"/>
            <a:ext cx="2235480" cy="230246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144000" y="6733940"/>
            <a:ext cx="879007" cy="8758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369793">
            <a:off x="3372787" y="4277589"/>
            <a:ext cx="5378389" cy="76073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 t="1210"/>
          <a:stretch>
            <a:fillRect/>
          </a:stretch>
        </p:blipFill>
        <p:spPr>
          <a:xfrm>
            <a:off x="0" y="4811425"/>
            <a:ext cx="3568530" cy="493918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28498" y="1390237"/>
            <a:ext cx="9018836" cy="126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2.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Khám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phá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về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văn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bản</a:t>
            </a:r>
            <a:endParaRPr lang="en-US" sz="7422" spc="163" dirty="0">
              <a:solidFill>
                <a:srgbClr val="CF6499"/>
              </a:solidFill>
              <a:latin typeface="SVN-HC Quotes Script" pitchFamily="50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28498" y="2892932"/>
            <a:ext cx="6512272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a.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Bối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cảnh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truyện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,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cốt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truyện</a:t>
            </a:r>
            <a:endParaRPr lang="en-US" sz="4690" spc="103" dirty="0">
              <a:solidFill>
                <a:srgbClr val="454B85"/>
              </a:solidFill>
              <a:latin typeface="SVN-HC Green Grove" panose="02000000000000000000" pitchFamily="50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0255276" y="3495282"/>
            <a:ext cx="6525052" cy="3576658"/>
          </a:xfrm>
          <a:custGeom>
            <a:avLst/>
            <a:gdLst/>
            <a:ahLst/>
            <a:cxnLst/>
            <a:rect l="l" t="t" r="r" b="b"/>
            <a:pathLst>
              <a:path w="1718532" h="942000">
                <a:moveTo>
                  <a:pt x="60511" y="0"/>
                </a:moveTo>
                <a:lnTo>
                  <a:pt x="1658021" y="0"/>
                </a:lnTo>
                <a:cubicBezTo>
                  <a:pt x="1691441" y="0"/>
                  <a:pt x="1718532" y="27092"/>
                  <a:pt x="1718532" y="60511"/>
                </a:cubicBezTo>
                <a:lnTo>
                  <a:pt x="1718532" y="881489"/>
                </a:lnTo>
                <a:cubicBezTo>
                  <a:pt x="1718532" y="914909"/>
                  <a:pt x="1691441" y="942000"/>
                  <a:pt x="1658021" y="942000"/>
                </a:cubicBezTo>
                <a:lnTo>
                  <a:pt x="60511" y="942000"/>
                </a:lnTo>
                <a:cubicBezTo>
                  <a:pt x="27092" y="942000"/>
                  <a:pt x="0" y="914909"/>
                  <a:pt x="0" y="881489"/>
                </a:cubicBezTo>
                <a:lnTo>
                  <a:pt x="0" y="60511"/>
                </a:lnTo>
                <a:cubicBezTo>
                  <a:pt x="0" y="27092"/>
                  <a:pt x="27092" y="0"/>
                  <a:pt x="60511" y="0"/>
                </a:cubicBezTo>
                <a:close/>
              </a:path>
            </a:pathLst>
          </a:custGeom>
          <a:solidFill>
            <a:srgbClr val="FFF9F1"/>
          </a:solidFill>
        </p:spPr>
      </p:sp>
      <p:sp>
        <p:nvSpPr>
          <p:cNvPr id="18" name="TextBox 18"/>
          <p:cNvSpPr txBox="1"/>
          <p:nvPr/>
        </p:nvSpPr>
        <p:spPr>
          <a:xfrm>
            <a:off x="10720734" y="3371081"/>
            <a:ext cx="5904102" cy="3556250"/>
          </a:xfrm>
          <a:prstGeom prst="rect">
            <a:avLst/>
          </a:prstGeom>
        </p:spPr>
        <p:txBody>
          <a:bodyPr lIns="254000" tIns="254000" rIns="254000" bIns="254000" rtlCol="0" anchor="b"/>
          <a:lstStyle/>
          <a:p>
            <a:pPr>
              <a:lnSpc>
                <a:spcPts val="5201"/>
              </a:lnSpc>
            </a:pPr>
            <a:r>
              <a:rPr lang="en-US" sz="3399" dirty="0">
                <a:solidFill>
                  <a:srgbClr val="454B85"/>
                </a:solidFill>
                <a:latin typeface="Roboto Condensed"/>
              </a:rPr>
              <a:t>-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Truyện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xảy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ra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ở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đâu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? </a:t>
            </a:r>
          </a:p>
          <a:p>
            <a:pPr>
              <a:lnSpc>
                <a:spcPts val="5201"/>
              </a:lnSpc>
            </a:pP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Nhà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của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Mon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Mên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bờ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sông</a:t>
            </a:r>
            <a:endParaRPr lang="en-US" sz="3399" dirty="0">
              <a:solidFill>
                <a:srgbClr val="454B85"/>
              </a:solidFill>
              <a:latin typeface="Roboto Condensed"/>
            </a:endParaRPr>
          </a:p>
          <a:p>
            <a:pPr>
              <a:lnSpc>
                <a:spcPts val="5201"/>
              </a:lnSpc>
            </a:pPr>
            <a:r>
              <a:rPr lang="en-US" sz="3399" dirty="0">
                <a:solidFill>
                  <a:srgbClr val="454B85"/>
                </a:solidFill>
                <a:latin typeface="Roboto Condensed"/>
              </a:rPr>
              <a:t>- 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Khi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nào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?</a:t>
            </a:r>
          </a:p>
          <a:p>
            <a:pPr>
              <a:lnSpc>
                <a:spcPts val="5201"/>
              </a:lnSpc>
            </a:pP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Đêm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khuya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sáng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sớm</a:t>
            </a:r>
            <a:endParaRPr lang="en-US" sz="3399" dirty="0">
              <a:solidFill>
                <a:srgbClr val="454B85"/>
              </a:solidFill>
              <a:latin typeface="Roboto Condensed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1806412" y="1719383"/>
            <a:ext cx="3246498" cy="3122264"/>
            <a:chOff x="0" y="-263144"/>
            <a:chExt cx="855045" cy="8223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55045" cy="286186"/>
            </a:xfrm>
            <a:custGeom>
              <a:avLst/>
              <a:gdLst/>
              <a:ahLst/>
              <a:cxnLst/>
              <a:rect l="l" t="t" r="r" b="b"/>
              <a:pathLst>
                <a:path w="855045" h="286186">
                  <a:moveTo>
                    <a:pt x="0" y="0"/>
                  </a:moveTo>
                  <a:lnTo>
                    <a:pt x="855045" y="0"/>
                  </a:lnTo>
                  <a:lnTo>
                    <a:pt x="855045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ED1C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0825" y="-263144"/>
              <a:ext cx="8128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BỐI CẢNH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10392171" y="7786963"/>
            <a:ext cx="6251263" cy="1471337"/>
          </a:xfrm>
          <a:custGeom>
            <a:avLst/>
            <a:gdLst/>
            <a:ahLst/>
            <a:cxnLst/>
            <a:rect l="l" t="t" r="r" b="b"/>
            <a:pathLst>
              <a:path w="1646423" h="387513">
                <a:moveTo>
                  <a:pt x="27246" y="0"/>
                </a:moveTo>
                <a:lnTo>
                  <a:pt x="1619177" y="0"/>
                </a:lnTo>
                <a:cubicBezTo>
                  <a:pt x="1626403" y="0"/>
                  <a:pt x="1633333" y="2871"/>
                  <a:pt x="1638443" y="7980"/>
                </a:cubicBezTo>
                <a:cubicBezTo>
                  <a:pt x="1643553" y="13090"/>
                  <a:pt x="1646423" y="20020"/>
                  <a:pt x="1646423" y="27246"/>
                </a:cubicBezTo>
                <a:lnTo>
                  <a:pt x="1646423" y="360267"/>
                </a:lnTo>
                <a:cubicBezTo>
                  <a:pt x="1646423" y="367493"/>
                  <a:pt x="1643553" y="374423"/>
                  <a:pt x="1638443" y="379532"/>
                </a:cubicBezTo>
                <a:cubicBezTo>
                  <a:pt x="1633333" y="384642"/>
                  <a:pt x="1626403" y="387513"/>
                  <a:pt x="1619177" y="387513"/>
                </a:cubicBezTo>
                <a:lnTo>
                  <a:pt x="27246" y="387513"/>
                </a:lnTo>
                <a:cubicBezTo>
                  <a:pt x="20020" y="387513"/>
                  <a:pt x="13090" y="384642"/>
                  <a:pt x="7980" y="379532"/>
                </a:cubicBezTo>
                <a:cubicBezTo>
                  <a:pt x="2871" y="374423"/>
                  <a:pt x="0" y="367493"/>
                  <a:pt x="0" y="360267"/>
                </a:cubicBezTo>
                <a:lnTo>
                  <a:pt x="0" y="27246"/>
                </a:lnTo>
                <a:cubicBezTo>
                  <a:pt x="0" y="20020"/>
                  <a:pt x="2871" y="13090"/>
                  <a:pt x="7980" y="7980"/>
                </a:cubicBezTo>
                <a:cubicBezTo>
                  <a:pt x="13090" y="2871"/>
                  <a:pt x="20020" y="0"/>
                  <a:pt x="27246" y="0"/>
                </a:cubicBezTo>
                <a:close/>
              </a:path>
            </a:pathLst>
          </a:custGeom>
          <a:solidFill>
            <a:srgbClr val="FFF9F1"/>
          </a:solidFill>
        </p:spPr>
      </p:sp>
      <p:sp>
        <p:nvSpPr>
          <p:cNvPr id="24" name="TextBox 24"/>
          <p:cNvSpPr txBox="1"/>
          <p:nvPr/>
        </p:nvSpPr>
        <p:spPr>
          <a:xfrm>
            <a:off x="10673429" y="8271384"/>
            <a:ext cx="5990829" cy="844162"/>
          </a:xfrm>
          <a:prstGeom prst="rect">
            <a:avLst/>
          </a:prstGeom>
        </p:spPr>
        <p:txBody>
          <a:bodyPr lIns="177800" tIns="177800" rIns="177800" bIns="177800" rtlCol="0" anchor="b"/>
          <a:lstStyle/>
          <a:p>
            <a:pPr algn="ctr">
              <a:lnSpc>
                <a:spcPts val="5575"/>
              </a:lnSpc>
            </a:pPr>
            <a:r>
              <a:rPr lang="en-US" sz="3399" dirty="0">
                <a:solidFill>
                  <a:srgbClr val="454B85"/>
                </a:solidFill>
                <a:latin typeface="Roboto Condensed"/>
              </a:rPr>
              <a:t>Mon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Mên</a:t>
            </a:r>
            <a:endParaRPr lang="en-US" sz="3399" dirty="0">
              <a:solidFill>
                <a:srgbClr val="454B85"/>
              </a:solidFill>
              <a:latin typeface="Roboto Condensed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11424617" y="6906686"/>
            <a:ext cx="4186367" cy="1471338"/>
            <a:chOff x="-100555" y="-69836"/>
            <a:chExt cx="1102582" cy="387513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01473" cy="286186"/>
            </a:xfrm>
            <a:custGeom>
              <a:avLst/>
              <a:gdLst/>
              <a:ahLst/>
              <a:cxnLst/>
              <a:rect l="l" t="t" r="r" b="b"/>
              <a:pathLst>
                <a:path w="901473" h="286186">
                  <a:moveTo>
                    <a:pt x="0" y="0"/>
                  </a:moveTo>
                  <a:lnTo>
                    <a:pt x="901473" y="0"/>
                  </a:lnTo>
                  <a:lnTo>
                    <a:pt x="901473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CC12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-100555" y="-69836"/>
              <a:ext cx="1102582" cy="3875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NHÂN VẬT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028700" y="3802682"/>
            <a:ext cx="16474440" cy="1700816"/>
          </a:xfrm>
          <a:custGeom>
            <a:avLst/>
            <a:gdLst/>
            <a:ahLst/>
            <a:cxnLst/>
            <a:rect l="l" t="t" r="r" b="b"/>
            <a:pathLst>
              <a:path w="4338947" h="447951">
                <a:moveTo>
                  <a:pt x="0" y="0"/>
                </a:moveTo>
                <a:lnTo>
                  <a:pt x="4338947" y="0"/>
                </a:lnTo>
                <a:lnTo>
                  <a:pt x="4338947" y="447951"/>
                </a:lnTo>
                <a:lnTo>
                  <a:pt x="0" y="447951"/>
                </a:lnTo>
                <a:close/>
              </a:path>
            </a:pathLst>
          </a:custGeom>
          <a:solidFill>
            <a:srgbClr val="FFF9F1"/>
          </a:solidFill>
        </p:spPr>
      </p:sp>
      <p:sp>
        <p:nvSpPr>
          <p:cNvPr id="6" name="Freeform 6"/>
          <p:cNvSpPr/>
          <p:nvPr/>
        </p:nvSpPr>
        <p:spPr>
          <a:xfrm>
            <a:off x="1078992" y="2573195"/>
            <a:ext cx="3246498" cy="1086612"/>
          </a:xfrm>
          <a:custGeom>
            <a:avLst/>
            <a:gdLst/>
            <a:ahLst/>
            <a:cxnLst/>
            <a:rect l="l" t="t" r="r" b="b"/>
            <a:pathLst>
              <a:path w="855045" h="286186">
                <a:moveTo>
                  <a:pt x="0" y="0"/>
                </a:moveTo>
                <a:lnTo>
                  <a:pt x="855045" y="0"/>
                </a:lnTo>
                <a:lnTo>
                  <a:pt x="855045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ED1C3"/>
          </a:solidFill>
        </p:spPr>
      </p:sp>
      <p:sp>
        <p:nvSpPr>
          <p:cNvPr id="7" name="TextBox 7"/>
          <p:cNvSpPr txBox="1"/>
          <p:nvPr/>
        </p:nvSpPr>
        <p:spPr>
          <a:xfrm>
            <a:off x="1078992" y="2537030"/>
            <a:ext cx="3086099" cy="117189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SỰ VIỆC</a:t>
            </a:r>
          </a:p>
        </p:txBody>
      </p:sp>
      <p:sp>
        <p:nvSpPr>
          <p:cNvPr id="9" name="Freeform 9"/>
          <p:cNvSpPr/>
          <p:nvPr/>
        </p:nvSpPr>
        <p:spPr>
          <a:xfrm>
            <a:off x="1078992" y="5620989"/>
            <a:ext cx="16424144" cy="1174039"/>
          </a:xfrm>
          <a:custGeom>
            <a:avLst/>
            <a:gdLst/>
            <a:ahLst/>
            <a:cxnLst/>
            <a:rect l="l" t="t" r="r" b="b"/>
            <a:pathLst>
              <a:path w="4325701" h="309212">
                <a:moveTo>
                  <a:pt x="0" y="0"/>
                </a:moveTo>
                <a:lnTo>
                  <a:pt x="4325701" y="0"/>
                </a:lnTo>
                <a:lnTo>
                  <a:pt x="4325701" y="309212"/>
                </a:lnTo>
                <a:lnTo>
                  <a:pt x="0" y="309212"/>
                </a:lnTo>
                <a:close/>
              </a:path>
            </a:pathLst>
          </a:custGeom>
          <a:solidFill>
            <a:srgbClr val="FFF9F1"/>
          </a:solidFill>
        </p:spPr>
      </p:sp>
      <p:sp>
        <p:nvSpPr>
          <p:cNvPr id="10" name="TextBox 10"/>
          <p:cNvSpPr txBox="1"/>
          <p:nvPr/>
        </p:nvSpPr>
        <p:spPr>
          <a:xfrm>
            <a:off x="1139874" y="5507520"/>
            <a:ext cx="16675608" cy="995126"/>
          </a:xfrm>
          <a:prstGeom prst="rect">
            <a:avLst/>
          </a:prstGeom>
        </p:spPr>
        <p:txBody>
          <a:bodyPr lIns="254000" tIns="254000" rIns="254000" bIns="254000" rtlCol="0" anchor="t"/>
          <a:lstStyle/>
          <a:p>
            <a:pPr algn="just">
              <a:lnSpc>
                <a:spcPts val="5201"/>
              </a:lnSpc>
            </a:pP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Sự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việc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2: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Mên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Mon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quyết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định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giải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cứu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bầy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chim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chìa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vôi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78992" y="6912518"/>
            <a:ext cx="16424144" cy="1694219"/>
          </a:xfrm>
          <a:custGeom>
            <a:avLst/>
            <a:gdLst/>
            <a:ahLst/>
            <a:cxnLst/>
            <a:rect l="l" t="t" r="r" b="b"/>
            <a:pathLst>
              <a:path w="4325701" h="446214">
                <a:moveTo>
                  <a:pt x="0" y="0"/>
                </a:moveTo>
                <a:lnTo>
                  <a:pt x="4325701" y="0"/>
                </a:lnTo>
                <a:lnTo>
                  <a:pt x="4325701" y="446214"/>
                </a:lnTo>
                <a:lnTo>
                  <a:pt x="0" y="446214"/>
                </a:lnTo>
                <a:close/>
              </a:path>
            </a:pathLst>
          </a:custGeom>
          <a:solidFill>
            <a:srgbClr val="FFF9F1"/>
          </a:solidFill>
        </p:spPr>
      </p:sp>
      <p:sp>
        <p:nvSpPr>
          <p:cNvPr id="13" name="TextBox 13"/>
          <p:cNvSpPr txBox="1"/>
          <p:nvPr/>
        </p:nvSpPr>
        <p:spPr>
          <a:xfrm>
            <a:off x="1078992" y="6770339"/>
            <a:ext cx="16424144" cy="3556249"/>
          </a:xfrm>
          <a:prstGeom prst="rect">
            <a:avLst/>
          </a:prstGeom>
        </p:spPr>
        <p:txBody>
          <a:bodyPr lIns="254000" tIns="254000" rIns="254000" bIns="254000" rtlCol="0" anchor="t"/>
          <a:lstStyle/>
          <a:p>
            <a:pPr algn="just">
              <a:lnSpc>
                <a:spcPts val="5201"/>
              </a:lnSpc>
            </a:pP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Sự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việc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3: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Mên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Mon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ra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bờ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sông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được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chứng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kiến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cảnh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tượng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kì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vĩ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khi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bầy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chim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chìa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vôi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cất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cánh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bay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vào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bờ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78992" y="8724227"/>
            <a:ext cx="16424144" cy="1174039"/>
          </a:xfrm>
          <a:custGeom>
            <a:avLst/>
            <a:gdLst/>
            <a:ahLst/>
            <a:cxnLst/>
            <a:rect l="l" t="t" r="r" b="b"/>
            <a:pathLst>
              <a:path w="4325701" h="309212">
                <a:moveTo>
                  <a:pt x="0" y="0"/>
                </a:moveTo>
                <a:lnTo>
                  <a:pt x="4325701" y="0"/>
                </a:lnTo>
                <a:lnTo>
                  <a:pt x="4325701" y="309212"/>
                </a:lnTo>
                <a:lnTo>
                  <a:pt x="0" y="309212"/>
                </a:lnTo>
                <a:close/>
              </a:path>
            </a:pathLst>
          </a:custGeom>
          <a:solidFill>
            <a:srgbClr val="FFF9F1"/>
          </a:solidFill>
        </p:spPr>
      </p:sp>
      <p:sp>
        <p:nvSpPr>
          <p:cNvPr id="16" name="TextBox 16"/>
          <p:cNvSpPr txBox="1"/>
          <p:nvPr/>
        </p:nvSpPr>
        <p:spPr>
          <a:xfrm>
            <a:off x="1078992" y="8606737"/>
            <a:ext cx="16828008" cy="3556247"/>
          </a:xfrm>
          <a:prstGeom prst="rect">
            <a:avLst/>
          </a:prstGeom>
        </p:spPr>
        <p:txBody>
          <a:bodyPr lIns="254000" tIns="254000" rIns="254000" bIns="254000" rtlCol="0" anchor="t"/>
          <a:lstStyle/>
          <a:p>
            <a:pPr algn="just">
              <a:lnSpc>
                <a:spcPts val="5201"/>
              </a:lnSpc>
            </a:pP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Sự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việc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4: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Hai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anh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em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xúc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động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khóc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rồi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trở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về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nhà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niềm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hạnh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phúc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11312" y="370110"/>
            <a:ext cx="17170844" cy="649065"/>
            <a:chOff x="0" y="0"/>
            <a:chExt cx="4522362" cy="17094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522362" cy="170947"/>
            </a:xfrm>
            <a:custGeom>
              <a:avLst/>
              <a:gdLst/>
              <a:ahLst/>
              <a:cxnLst/>
              <a:rect l="l" t="t" r="r" b="b"/>
              <a:pathLst>
                <a:path w="4522362" h="170947">
                  <a:moveTo>
                    <a:pt x="22995" y="0"/>
                  </a:moveTo>
                  <a:lnTo>
                    <a:pt x="4499368" y="0"/>
                  </a:lnTo>
                  <a:cubicBezTo>
                    <a:pt x="4505466" y="0"/>
                    <a:pt x="4511315" y="2423"/>
                    <a:pt x="4515627" y="6735"/>
                  </a:cubicBezTo>
                  <a:cubicBezTo>
                    <a:pt x="4519940" y="11047"/>
                    <a:pt x="4522362" y="16896"/>
                    <a:pt x="4522362" y="22995"/>
                  </a:cubicBezTo>
                  <a:lnTo>
                    <a:pt x="4522362" y="147953"/>
                  </a:lnTo>
                  <a:cubicBezTo>
                    <a:pt x="4522362" y="154051"/>
                    <a:pt x="4519940" y="159900"/>
                    <a:pt x="4515627" y="164212"/>
                  </a:cubicBezTo>
                  <a:cubicBezTo>
                    <a:pt x="4511315" y="168525"/>
                    <a:pt x="4505466" y="170947"/>
                    <a:pt x="4499368" y="170947"/>
                  </a:cubicBezTo>
                  <a:lnTo>
                    <a:pt x="22995" y="170947"/>
                  </a:lnTo>
                  <a:cubicBezTo>
                    <a:pt x="16896" y="170947"/>
                    <a:pt x="11047" y="168525"/>
                    <a:pt x="6735" y="164212"/>
                  </a:cubicBezTo>
                  <a:cubicBezTo>
                    <a:pt x="2423" y="159900"/>
                    <a:pt x="0" y="154051"/>
                    <a:pt x="0" y="147953"/>
                  </a:cubicBezTo>
                  <a:lnTo>
                    <a:pt x="0" y="22995"/>
                  </a:lnTo>
                  <a:cubicBezTo>
                    <a:pt x="0" y="16896"/>
                    <a:pt x="2423" y="11047"/>
                    <a:pt x="6735" y="6735"/>
                  </a:cubicBezTo>
                  <a:cubicBezTo>
                    <a:pt x="11047" y="2423"/>
                    <a:pt x="16896" y="0"/>
                    <a:pt x="22995" y="0"/>
                  </a:cubicBezTo>
                  <a:close/>
                </a:path>
              </a:pathLst>
            </a:custGeom>
            <a:solidFill>
              <a:srgbClr val="FFFBF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2659"/>
                </a:lnSpc>
              </a:pPr>
              <a:endParaRPr>
                <a:latin typeface="SVN-HC Green Grove" panose="02000000000000000000" pitchFamily="50" charset="0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47661" y="461564"/>
            <a:ext cx="937801" cy="4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35"/>
              </a:lnSpc>
            </a:pPr>
            <a:r>
              <a:rPr lang="en-US" sz="2799" spc="61">
                <a:solidFill>
                  <a:srgbClr val="446889"/>
                </a:solidFill>
                <a:latin typeface="SVN-HC Green Grove" panose="02000000000000000000" pitchFamily="50" charset="0"/>
              </a:rPr>
              <a:t>lớp 7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59248" y="454421"/>
            <a:ext cx="4277125" cy="477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 spc="139">
                <a:solidFill>
                  <a:srgbClr val="446889"/>
                </a:solidFill>
                <a:latin typeface="SVN-HC Green Grove" panose="02000000000000000000" pitchFamily="50" charset="0"/>
              </a:rPr>
              <a:t>KẾT NỐI TRI THỨC VỚI CUỘC SỐNG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33248" y="1520951"/>
            <a:ext cx="6512272" cy="795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a.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Bối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cảnh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truyện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,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cốt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truyện</a:t>
            </a:r>
            <a:endParaRPr lang="en-US" sz="4690" spc="103" dirty="0">
              <a:solidFill>
                <a:srgbClr val="454B85"/>
              </a:solidFill>
              <a:latin typeface="SVN-HC Green Grove" panose="02000000000000000000" pitchFamily="50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69690" y="3708929"/>
            <a:ext cx="16203909" cy="1838297"/>
          </a:xfrm>
          <a:prstGeom prst="rect">
            <a:avLst/>
          </a:prstGeom>
        </p:spPr>
        <p:txBody>
          <a:bodyPr lIns="254000" tIns="254000" rIns="254000" bIns="254000" rtlCol="0" anchor="b"/>
          <a:lstStyle/>
          <a:p>
            <a:pPr algn="just">
              <a:lnSpc>
                <a:spcPts val="5201"/>
              </a:lnSpc>
            </a:pP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Sự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 Bold"/>
              </a:rPr>
              <a:t>việc</a:t>
            </a:r>
            <a:r>
              <a:rPr lang="en-US" sz="3399" dirty="0">
                <a:solidFill>
                  <a:srgbClr val="454B85"/>
                </a:solidFill>
                <a:latin typeface="Roboto Condensed Bold"/>
              </a:rPr>
              <a:t> 1: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Mên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Mon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thao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thức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trong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đêm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vì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lo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mưa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lớn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nước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sông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lên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làm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ngập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dải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cát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giữa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sông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bầy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chim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chìa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vôi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ở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ngoài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đó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thể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bị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nước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nhấn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454B85"/>
                </a:solidFill>
                <a:latin typeface="Roboto Condensed"/>
              </a:rPr>
              <a:t>chìm</a:t>
            </a:r>
            <a:r>
              <a:rPr lang="en-US" sz="3399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34"/>
          <a:stretch>
            <a:fillRect/>
          </a:stretch>
        </p:blipFill>
        <p:spPr>
          <a:xfrm>
            <a:off x="10770019" y="6947242"/>
            <a:ext cx="3719967" cy="464019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489985" y="-965464"/>
            <a:ext cx="3476668" cy="33755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413457" y="3134985"/>
            <a:ext cx="2053118" cy="1209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10316">
            <a:off x="4643887" y="4038183"/>
            <a:ext cx="1736652" cy="20798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501719" y="2315029"/>
            <a:ext cx="1437764" cy="142469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565579">
            <a:off x="2154510" y="8739062"/>
            <a:ext cx="876392" cy="591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676152" y="9009902"/>
            <a:ext cx="517701" cy="51487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 rot="325382">
            <a:off x="683227" y="4182774"/>
            <a:ext cx="3818957" cy="381895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Nhiệm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vụ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1 –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Nhóm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1: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Tìm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hiểu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ngôi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kể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và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lời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kể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(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Phiếu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tập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000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số</a:t>
              </a:r>
              <a:r>
                <a:rPr lang="en-US" sz="3000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3).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 rot="-293546">
            <a:off x="5530537" y="5802436"/>
            <a:ext cx="3818957" cy="3818957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Nhiệm vụ 2 – Nhóm 2: Tìm hiểu nhân vật Mon. (Phiếu học tập số 4).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676152" y="2639685"/>
            <a:ext cx="3892527" cy="3892527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Nhiệm vụ 3 – Nhóm 3: Tìm hiểu nhân vật Mên (Phiếu học tập số 5).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 rot="-123220">
            <a:off x="14079916" y="3571229"/>
            <a:ext cx="4069083" cy="4069083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Nhiệm vụ 4 – Nhóm 4: Tìm hiểu ý nghĩa các chi tiết tiêu biểu. (Phiếu học tập số 6).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228498" y="1390237"/>
            <a:ext cx="9018836" cy="126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2.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Khám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phá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về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văn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bản</a:t>
            </a:r>
            <a:endParaRPr lang="en-US" sz="7422" spc="163" dirty="0">
              <a:solidFill>
                <a:srgbClr val="CF6499"/>
              </a:solidFill>
              <a:latin typeface="SVN-HC Quotes Script" pitchFamily="50" charset="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28498" y="2892932"/>
            <a:ext cx="3954959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B. NGÔI KỂ VÀ LỜI KỂ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A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35456">
            <a:off x="-1886478" y="6607050"/>
            <a:ext cx="22459949" cy="77588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4305">
            <a:off x="5024109" y="1619046"/>
            <a:ext cx="4912850" cy="69488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90344">
            <a:off x="1268708" y="2056985"/>
            <a:ext cx="4912850" cy="694886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482747" y="2750214"/>
            <a:ext cx="4912850" cy="69488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057715" y="3348233"/>
            <a:ext cx="3440013" cy="50495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850496" y="1669066"/>
            <a:ext cx="4912850" cy="69488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534725" y="5611268"/>
            <a:ext cx="3229839" cy="48752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33122" y="4147883"/>
            <a:ext cx="595578" cy="5934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217775" y="2566570"/>
            <a:ext cx="529159" cy="52723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521718">
            <a:off x="14442449" y="-793605"/>
            <a:ext cx="3199745" cy="203620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20738">
            <a:off x="3091065" y="1105856"/>
            <a:ext cx="740546" cy="73381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1005572" y="-1240039"/>
            <a:ext cx="3242593" cy="340348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480534" y="9258300"/>
            <a:ext cx="441969" cy="439559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981799" y="121939"/>
              <a:ext cx="1250401" cy="6212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463915" y="112414"/>
              <a:ext cx="5702833" cy="622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2"/>
                </a:rPr>
                <a:t>KẾT NỐI TRI THỨC VỚI CUỘC SỐNG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EF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126598">
            <a:off x="10368741" y="-1492382"/>
            <a:ext cx="3836595" cy="372498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699356"/>
              </p:ext>
            </p:extLst>
          </p:nvPr>
        </p:nvGraphicFramePr>
        <p:xfrm>
          <a:off x="5691617" y="2374409"/>
          <a:ext cx="11990539" cy="6948173"/>
        </p:xfrm>
        <a:graphic>
          <a:graphicData uri="http://schemas.openxmlformats.org/drawingml/2006/table">
            <a:tbl>
              <a:tblPr/>
              <a:tblGrid>
                <a:gridCol w="4357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3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595">
                <a:tc row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 dirty="0">
                          <a:solidFill>
                            <a:srgbClr val="F2FAFF"/>
                          </a:solidFill>
                          <a:latin typeface="Roboto Condensed Bold"/>
                        </a:rPr>
                        <a:t>LỜI KỂ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 dirty="0">
                          <a:solidFill>
                            <a:srgbClr val="F2FAFF"/>
                          </a:solidFill>
                          <a:latin typeface="Roboto Condensed Bold"/>
                        </a:rPr>
                        <a:t>DẤU HIỆU NHẬN DIỆN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F2FAFF"/>
                          </a:solidFill>
                          <a:latin typeface="Roboto Condensed Bold"/>
                        </a:rPr>
                        <a:t>DẤU HIỆU NHẬN DIỆN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003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F2FAFF"/>
                          </a:solidFill>
                          <a:latin typeface="Roboto Condensed Bold"/>
                        </a:rPr>
                        <a:t>LỜI KỂ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>
                          <a:solidFill>
                            <a:srgbClr val="F2FAFF"/>
                          </a:solidFill>
                          <a:latin typeface="Roboto Condensed Bold"/>
                        </a:rPr>
                        <a:t>NỘI DUNG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99" dirty="0">
                          <a:solidFill>
                            <a:srgbClr val="F2FAFF"/>
                          </a:solidFill>
                          <a:latin typeface="Roboto Condensed Bold"/>
                        </a:rPr>
                        <a:t>HÌNH THỨC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693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kể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chuyện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:</a:t>
                      </a:r>
                    </a:p>
                    <a:p>
                      <a:pPr algn="just"/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Khoảng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hai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giờ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sáng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Mon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tỉnh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giấc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xoay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sang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phía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anh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thì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thào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gọi</a:t>
                      </a:r>
                      <a:r>
                        <a:rPr lang="en-US" sz="28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-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Thằng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Mên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hỏi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lại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giọng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nó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ráo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hoảnh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như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đã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thức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dậy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lâu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lắm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rồi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gọi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bằng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chính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tên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họ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dẫn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dắt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miêu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tả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hành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động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cử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chỉ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nói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  <a:endParaRPr lang="en-US" sz="1100" dirty="0">
                        <a:solidFill>
                          <a:srgbClr val="454B85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Thường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trần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thuật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kết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thúc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bằng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dấu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chấm</a:t>
                      </a:r>
                      <a:r>
                        <a:rPr lang="en-US" sz="28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- Khi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chú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thích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cho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có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thể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nằm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sau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dấu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gạch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ngang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cuối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6882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Lời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:</a:t>
                      </a:r>
                      <a:r>
                        <a:rPr lang="en-US" sz="2799" baseline="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</a:p>
                    <a:p>
                      <a:pPr marL="457200" indent="-457200" algn="just">
                        <a:buFontTx/>
                        <a:buChar char="-"/>
                        <a:defRPr/>
                      </a:pP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Anh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Mên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ơi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anh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Mên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! </a:t>
                      </a:r>
                    </a:p>
                    <a:p>
                      <a:pPr marL="457200" indent="-457200" algn="just">
                        <a:buFontTx/>
                        <a:buChar char="-"/>
                        <a:defRPr/>
                      </a:pP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Gì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đấy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?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Mày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i="1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ngủ</a:t>
                      </a:r>
                      <a:r>
                        <a:rPr lang="en-US" sz="2799" i="1" dirty="0">
                          <a:solidFill>
                            <a:srgbClr val="454B85"/>
                          </a:solidFill>
                          <a:latin typeface="Roboto Condensed"/>
                        </a:rPr>
                        <a:t> à?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99">
                          <a:solidFill>
                            <a:srgbClr val="454B85"/>
                          </a:solidFill>
                          <a:latin typeface="Roboto Condensed"/>
                        </a:rPr>
                        <a:t>Truyền đạt lời nói của nhân vật (kể, hỏi, cảm thán, yêu cầu...)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Thường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đứng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sau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dấu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gạch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ngang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dòng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hoặc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nằm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dấu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ngoặc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kép</a:t>
                      </a:r>
                      <a:r>
                        <a:rPr lang="en-US" sz="2799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2F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10"/>
          <p:cNvSpPr txBox="1"/>
          <p:nvPr/>
        </p:nvSpPr>
        <p:spPr>
          <a:xfrm>
            <a:off x="1195442" y="2260109"/>
            <a:ext cx="3370775" cy="4933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6"/>
              </a:lnSpc>
            </a:pP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Ngôi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thứ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ba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(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Người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kể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chuyện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không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xuất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hiện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đứng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ngoài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các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sự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việc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kể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lại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một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cách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khách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quan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gọi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nhân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vật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bằng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chính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tên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của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00" spc="70" dirty="0" err="1">
                <a:solidFill>
                  <a:srgbClr val="454B85"/>
                </a:solidFill>
                <a:latin typeface="Roboto Condensed"/>
              </a:rPr>
              <a:t>họ</a:t>
            </a:r>
            <a:r>
              <a:rPr lang="en-US" sz="3200" spc="70" dirty="0">
                <a:solidFill>
                  <a:srgbClr val="454B85"/>
                </a:solidFill>
                <a:latin typeface="Roboto Condensed"/>
              </a:rPr>
              <a:t>).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95442" y="1506842"/>
            <a:ext cx="1673423" cy="609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1"/>
              </a:lnSpc>
              <a:spcBef>
                <a:spcPct val="0"/>
              </a:spcBef>
            </a:pPr>
            <a:r>
              <a:rPr lang="en-US" sz="3511" spc="77" dirty="0">
                <a:solidFill>
                  <a:srgbClr val="CF6499"/>
                </a:solidFill>
                <a:latin typeface="Roboto Condensed Bold"/>
              </a:rPr>
              <a:t>NGÔI KỂ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691617" y="1506842"/>
            <a:ext cx="1345109" cy="609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11"/>
              </a:lnSpc>
              <a:spcBef>
                <a:spcPct val="0"/>
              </a:spcBef>
            </a:pPr>
            <a:r>
              <a:rPr lang="en-US" sz="3511" spc="77">
                <a:solidFill>
                  <a:srgbClr val="CF6499"/>
                </a:solidFill>
                <a:latin typeface="Roboto Condensed Bold"/>
              </a:rPr>
              <a:t>LỜI KỂ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72304" y="7755272"/>
            <a:ext cx="3267530" cy="33556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489191" y="818339"/>
            <a:ext cx="4385930" cy="41148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13534"/>
              </p:ext>
            </p:extLst>
          </p:nvPr>
        </p:nvGraphicFramePr>
        <p:xfrm>
          <a:off x="1048016" y="3421776"/>
          <a:ext cx="16634140" cy="6026958"/>
        </p:xfrm>
        <a:graphic>
          <a:graphicData uri="http://schemas.openxmlformats.org/drawingml/2006/table">
            <a:tbl>
              <a:tblPr/>
              <a:tblGrid>
                <a:gridCol w="341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7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9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35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500" dirty="0">
                          <a:solidFill>
                            <a:srgbClr val="013989"/>
                          </a:solidFill>
                          <a:latin typeface="Roboto Condensed Bold"/>
                        </a:rPr>
                        <a:t>HÀNH ĐỘNG, CỬ CHỈ</a:t>
                      </a:r>
                      <a:endParaRPr lang="en-US" sz="2500" dirty="0"/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500" dirty="0">
                          <a:solidFill>
                            <a:srgbClr val="013989"/>
                          </a:solidFill>
                          <a:latin typeface="Roboto Condensed Bold"/>
                        </a:rPr>
                        <a:t>LỜI NÓI</a:t>
                      </a:r>
                      <a:endParaRPr lang="en-US" sz="2500" dirty="0"/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500" dirty="0">
                          <a:solidFill>
                            <a:srgbClr val="013989"/>
                          </a:solidFill>
                          <a:latin typeface="Roboto Condensed Bold"/>
                        </a:rPr>
                        <a:t>NHẬN XÉT VỀ TÂM TRẠNG</a:t>
                      </a:r>
                      <a:endParaRPr lang="en-US" sz="2500" dirty="0"/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7965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Hai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giờ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sáng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tỉnh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giấc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Liên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tục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hỏi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ảnh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cơn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mưa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bãi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cát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Nằm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im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ngủ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Anh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bảo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mưa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có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to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bãi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cát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giữa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đã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ngập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chưa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sợ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non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chết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đuối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mất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Sao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tổ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trên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hả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anh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Anh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đã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bao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giờ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nhìn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bay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bãi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cát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chưa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Tổ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sẽ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mất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thả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(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bống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chỗ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cống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rồi</a:t>
                      </a:r>
                      <a:r>
                        <a:rPr lang="en-US" sz="25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Hay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mang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chúng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...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phải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mang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chúng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anh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ạ. (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lặp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lại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2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lần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)...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Thao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thức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sốt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ruột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lo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lắng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đến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có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thể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nước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nhấn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;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quyết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đoán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dũng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quyết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định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cứu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5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359">
                <a:tc gridSpan="3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vi-VN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Nhận xét về tính cách: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baseline="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Ngây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thơ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hồn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nhiên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hậu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biết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yêu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thương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và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trân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trọng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sống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2500" dirty="0"/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Roboto Condensed"/>
                        </a:rPr>
                        <a:t>Ngây thơ, hồn nhiên, nhân hậu, biết yêu thương và trân trọng sự sống.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000000"/>
                          </a:solidFill>
                          <a:latin typeface="Roboto Condensed"/>
                        </a:rPr>
                        <a:t>Ngây thơ, hồn nhiên, nhân hậu, biết yêu thương và trân trọng sự sống.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046349" y="1120229"/>
            <a:ext cx="2053118" cy="120947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25035" y="1545150"/>
            <a:ext cx="5000923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c.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Nhân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vật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Mon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và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Mên</a:t>
            </a:r>
            <a:endParaRPr lang="en-US" sz="4690" spc="103" dirty="0">
              <a:solidFill>
                <a:srgbClr val="454B85"/>
              </a:solidFill>
              <a:latin typeface="SVN-HC Green Grove" panose="02000000000000000000" pitchFamily="50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48016" y="2596402"/>
            <a:ext cx="9644509" cy="491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5"/>
              </a:lnSpc>
              <a:spcBef>
                <a:spcPct val="0"/>
              </a:spcBef>
            </a:pP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*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Nhân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vật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Mon (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Trong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cuộc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trò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chuyện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với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anh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giữa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đêm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khuya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aphicFrame>
        <p:nvGraphicFramePr>
          <p:cNvPr id="8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821141"/>
              </p:ext>
            </p:extLst>
          </p:nvPr>
        </p:nvGraphicFramePr>
        <p:xfrm>
          <a:off x="1199598" y="2129995"/>
          <a:ext cx="16482558" cy="7700263"/>
        </p:xfrm>
        <a:graphic>
          <a:graphicData uri="http://schemas.openxmlformats.org/drawingml/2006/table">
            <a:tbl>
              <a:tblPr/>
              <a:tblGrid>
                <a:gridCol w="1499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8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8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46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208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endParaRPr lang="en-US" sz="2600" dirty="0">
                        <a:solidFill>
                          <a:srgbClr val="454B85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 ĐỘNG, CỬ CHỈ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 NÓI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 XÉT VỀ TÂM TRẠNG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39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Trong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cuộc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trò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chuyện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endParaRPr lang="en-US" sz="2600" b="1" dirty="0">
                        <a:solidFill>
                          <a:srgbClr val="454B85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Giọng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ráo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hoảnh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thức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dậy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lâu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lắm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rồi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Gắt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hỏi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Thảng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thốt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đến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bãi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giữa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sắp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ngập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Im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lặng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nghe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Mon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: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Tổ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sẽ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chìm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mất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Lại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chẳng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to,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mày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nghe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gì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à? </a:t>
                      </a:r>
                      <a:r>
                        <a:rPr lang="en-US" sz="2600" i="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</a:t>
                      </a:r>
                      <a:r>
                        <a:rPr lang="en-US" sz="2600" i="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Trả</a:t>
                      </a:r>
                      <a:r>
                        <a:rPr lang="en-US" sz="2600" i="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600" i="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600" i="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600" i="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mưa</a:t>
                      </a:r>
                      <a:r>
                        <a:rPr lang="en-US" sz="2600" i="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Bảo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gì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mà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bảo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lắm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Có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lẽ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sắp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ngập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mất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bãi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cát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rồi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Tao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cũng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sợ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Tỏ ra gắt gỏng với em, nhưng thực chất cũng đang lo lắng cho bầy chim chìa vôi.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849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chèo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đò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6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endParaRPr lang="en-US" sz="2600" b="1" dirty="0">
                        <a:solidFill>
                          <a:srgbClr val="454B85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Giọng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tỏ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vẻ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lớn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hướng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dẫn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kéo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đò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bến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Ngồi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thụp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xuống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căng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mắt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nhìn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sát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mặt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Chứ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còn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sao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Nào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xuống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đò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rồi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đấy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Phải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kéo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đò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bến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chứ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thì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chết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Bây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giờ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kéo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còn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mày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đẩy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tao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nhìn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xem</a:t>
                      </a:r>
                      <a:r>
                        <a:rPr lang="en-US" sz="2600" i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Cẩn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thận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bình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tĩnh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bảo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vệ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con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đò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1287">
                <a:tc gridSpan="4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vi-VN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 xét về tính cách: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nhân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hậu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yêu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quý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loài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vật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bình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tĩnh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chín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chắn</a:t>
                      </a:r>
                      <a:r>
                        <a:rPr lang="en-US" sz="2600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454B85"/>
                          </a:solidFill>
                          <a:latin typeface="Roboto Condensed"/>
                        </a:rPr>
                        <a:t> nhân hậu, yêu quý loài vật, bình tĩnh, chín chắn.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454B85"/>
                          </a:solidFill>
                          <a:latin typeface="Roboto Condensed"/>
                        </a:rPr>
                        <a:t> nhân hậu, yêu quý loài vật, bình tĩnh, chín chắn.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499">
                          <a:solidFill>
                            <a:srgbClr val="454B85"/>
                          </a:solidFill>
                          <a:latin typeface="Roboto Condensed"/>
                        </a:rPr>
                        <a:t> nhân hậu, yêu quý loài vật, bình tĩnh, chín chắn.</a:t>
                      </a:r>
                      <a:endParaRPr lang="en-US" sz="1100"/>
                    </a:p>
                  </a:txBody>
                  <a:tcPr>
                    <a:lnL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91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9"/>
          <p:cNvSpPr txBox="1"/>
          <p:nvPr/>
        </p:nvSpPr>
        <p:spPr>
          <a:xfrm>
            <a:off x="1199598" y="1295096"/>
            <a:ext cx="2991402" cy="455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5"/>
              </a:lnSpc>
              <a:spcBef>
                <a:spcPct val="0"/>
              </a:spcBef>
            </a:pP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*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Nhân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vật</a:t>
            </a:r>
            <a:r>
              <a:rPr lang="en-US" sz="2799" spc="6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799" spc="61" dirty="0" err="1">
                <a:solidFill>
                  <a:srgbClr val="454B85"/>
                </a:solidFill>
                <a:latin typeface="Roboto Condensed Bold"/>
              </a:rPr>
              <a:t>Mên</a:t>
            </a:r>
            <a:endParaRPr lang="en-US" sz="2799" spc="61" dirty="0">
              <a:solidFill>
                <a:srgbClr val="454B85"/>
              </a:solidFill>
              <a:latin typeface="Roboto Condensed Bold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2748879" y="3952614"/>
            <a:ext cx="12942998" cy="517438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4900401" y="4571067"/>
            <a:ext cx="8487197" cy="1164350"/>
            <a:chOff x="0" y="0"/>
            <a:chExt cx="427534" cy="586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27534" cy="58653"/>
            </a:xfrm>
            <a:custGeom>
              <a:avLst/>
              <a:gdLst/>
              <a:ahLst/>
              <a:cxnLst/>
              <a:rect l="l" t="t" r="r" b="b"/>
              <a:pathLst>
                <a:path w="427534" h="58653">
                  <a:moveTo>
                    <a:pt x="0" y="0"/>
                  </a:moveTo>
                  <a:lnTo>
                    <a:pt x="427534" y="0"/>
                  </a:lnTo>
                  <a:lnTo>
                    <a:pt x="427534" y="58653"/>
                  </a:lnTo>
                  <a:lnTo>
                    <a:pt x="0" y="58653"/>
                  </a:lnTo>
                  <a:close/>
                </a:path>
              </a:pathLst>
            </a:custGeom>
            <a:solidFill>
              <a:srgbClr val="454B85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4555"/>
                </a:lnSpc>
              </a:pPr>
              <a:r>
                <a:rPr lang="en-US" sz="3399">
                  <a:solidFill>
                    <a:srgbClr val="FFFFFF"/>
                  </a:solidFill>
                  <a:latin typeface="Roboto Condensed Bold"/>
                </a:rPr>
                <a:t>Nhận xét chung về tính cách của hai anh em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25035" y="2962645"/>
            <a:ext cx="6494965" cy="784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c.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Nhân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vật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Mon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và</a:t>
            </a: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 </a:t>
            </a:r>
            <a:r>
              <a:rPr lang="en-US" sz="4690" spc="103" dirty="0" err="1">
                <a:solidFill>
                  <a:srgbClr val="454B85"/>
                </a:solidFill>
                <a:latin typeface="SVN-HC Green Grove" panose="02000000000000000000" pitchFamily="50" charset="0"/>
              </a:rPr>
              <a:t>Mên</a:t>
            </a:r>
            <a:endParaRPr lang="en-US" sz="4690" spc="103" dirty="0">
              <a:solidFill>
                <a:srgbClr val="454B85"/>
              </a:solidFill>
              <a:latin typeface="SVN-HC Green Grove" panose="02000000000000000000" pitchFamily="50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28498" y="1390237"/>
            <a:ext cx="9018836" cy="126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2.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Khám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phá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về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văn</a:t>
            </a:r>
            <a:r>
              <a:rPr lang="en-US" sz="7422" spc="163" dirty="0">
                <a:solidFill>
                  <a:srgbClr val="CF6499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CF6499"/>
                </a:solidFill>
                <a:latin typeface="SVN-HC Quotes Script" pitchFamily="50" charset="0"/>
              </a:rPr>
              <a:t>bản</a:t>
            </a:r>
            <a:endParaRPr lang="en-US" sz="7422" spc="163" dirty="0">
              <a:solidFill>
                <a:srgbClr val="CF6499"/>
              </a:solidFill>
              <a:latin typeface="SVN-HC Quotes Script" pitchFamily="50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555059" y="5915858"/>
            <a:ext cx="9590365" cy="2949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lnSpc>
                <a:spcPts val="4623"/>
              </a:lnSpc>
              <a:buFont typeface="Arial" panose="020B0604020202020204" pitchFamily="34" charset="0"/>
              <a:buChar char="•"/>
            </a:pP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Mon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ngây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thơ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hồn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nhiên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tinh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nghịch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nhí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nhảnh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. </a:t>
            </a:r>
          </a:p>
          <a:p>
            <a:pPr marL="457200" indent="-457200" algn="just">
              <a:lnSpc>
                <a:spcPts val="4623"/>
              </a:lnSpc>
              <a:buFont typeface="Arial" panose="020B0604020202020204" pitchFamily="34" charset="0"/>
              <a:buChar char="•"/>
            </a:pP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Mên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trầm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tĩnh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chín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chắn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hơn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. </a:t>
            </a:r>
          </a:p>
          <a:p>
            <a:pPr marL="457200" indent="-457200" algn="just">
              <a:lnSpc>
                <a:spcPts val="4623"/>
              </a:lnSpc>
              <a:buFont typeface="Arial" panose="020B0604020202020204" pitchFamily="34" charset="0"/>
              <a:buChar char="•"/>
            </a:pP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Cả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hai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đều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chung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nhau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ở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tâm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hồn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nhạy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cảm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và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tấm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lòng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yêu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mến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bầy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chim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chìa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vôi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,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yêu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mến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các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loài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động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vật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nhỏ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bé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. 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489945">
            <a:off x="21322" y="5137723"/>
            <a:ext cx="3998580" cy="478871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214909">
            <a:off x="14555946" y="2825274"/>
            <a:ext cx="4794026" cy="7319124"/>
          </a:xfrm>
          <a:prstGeom prst="rect">
            <a:avLst/>
          </a:prstGeom>
        </p:spPr>
      </p:pic>
      <p:sp>
        <p:nvSpPr>
          <p:cNvPr id="17" name="TextBox 13">
            <a:extLst>
              <a:ext uri="{FF2B5EF4-FFF2-40B4-BE49-F238E27FC236}">
                <a16:creationId xmlns:a16="http://schemas.microsoft.com/office/drawing/2014/main" id="{A1991696-C95E-166A-4C27-49722BC068AD}"/>
              </a:ext>
            </a:extLst>
          </p:cNvPr>
          <p:cNvSpPr txBox="1"/>
          <p:nvPr/>
        </p:nvSpPr>
        <p:spPr>
          <a:xfrm>
            <a:off x="4698510" y="4303345"/>
            <a:ext cx="9018836" cy="1096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Nhận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xét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chung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về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tính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cách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của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2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anh</a:t>
            </a:r>
            <a:r>
              <a:rPr lang="en-US" sz="3200" b="1" spc="163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200" b="1" spc="163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em</a:t>
            </a:r>
            <a:endParaRPr lang="en-US" sz="3200" b="1" spc="163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99011" y="8442013"/>
            <a:ext cx="4342267" cy="2565885"/>
          </a:xfrm>
          <a:prstGeom prst="rect">
            <a:avLst/>
          </a:prstGeom>
        </p:spPr>
      </p:pic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126430"/>
              </p:ext>
            </p:extLst>
          </p:nvPr>
        </p:nvGraphicFramePr>
        <p:xfrm>
          <a:off x="1228498" y="2657002"/>
          <a:ext cx="16174806" cy="6600825"/>
        </p:xfrm>
        <a:graphic>
          <a:graphicData uri="http://schemas.openxmlformats.org/drawingml/2006/table">
            <a:tbl>
              <a:tblPr/>
              <a:tblGrid>
                <a:gridCol w="6355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9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011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CHI TIẾT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FFFFFF"/>
                          </a:solidFill>
                          <a:latin typeface="Roboto Condensed Bold"/>
                        </a:rPr>
                        <a:t>CÁI HAY CỦA CHI TIẾT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333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Từ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mặt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nước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bé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bỏng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ướt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át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ngột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bứt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khỏi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dòng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nước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khổng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lồ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bay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600" i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Tạo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nên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một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khung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thiên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nhiên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tuyệt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đẹp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đầy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chất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thơ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;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cho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sức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sự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kì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diệu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sức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sống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mãnh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liệt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giới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tự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nhiên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chi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tiết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đầy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tính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bất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ngờ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khiến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cho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nhân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vật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Mên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Mon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ngỡ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ngàng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hân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hoan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vui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sướng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7377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đôi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chân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mảnh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dẻ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run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rẩy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con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non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chạm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mặt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thì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đôi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đập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một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nhịp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quyết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định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Tấm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thân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bé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bỏng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con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vụt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bứt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khỏi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dòng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nước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bay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cao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hơn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lần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cất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đầu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tiên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ở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bãi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cát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600" i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Chi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tiết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tạo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sự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hồi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hộp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kịch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tính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cho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chuyện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Cho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sự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dũng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mạnh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mẽ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nỗ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lực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chú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non.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Gợi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liên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tưởng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nghị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lực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con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đối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mặt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khăn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thử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thách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Trong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giây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phút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thử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thách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khăn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nhất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con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thường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bộc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lộ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khả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năng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phi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thường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vượt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qua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017007" y="1616321"/>
            <a:ext cx="441969" cy="43955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28498" y="1405725"/>
            <a:ext cx="4054376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D. CHI TIẾT TIÊU BIỂU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44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831548" y="694642"/>
            <a:ext cx="4855504" cy="509642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475706"/>
              </p:ext>
            </p:extLst>
          </p:nvPr>
        </p:nvGraphicFramePr>
        <p:xfrm>
          <a:off x="1228498" y="2398412"/>
          <a:ext cx="16030802" cy="5716888"/>
        </p:xfrm>
        <a:graphic>
          <a:graphicData uri="http://schemas.openxmlformats.org/drawingml/2006/table">
            <a:tbl>
              <a:tblPr/>
              <a:tblGrid>
                <a:gridCol w="6495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5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289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5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 TIẾT</a:t>
                      </a:r>
                      <a:endParaRPr lang="en-US" sz="25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5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 HAY CỦA CHI TIẾT</a:t>
                      </a:r>
                      <a:endParaRPr lang="en-US" sz="25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64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9679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Cuối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cùng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non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đã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thực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hiện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xong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chuyến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bay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quan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trọng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đầu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tiên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kì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vĩ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nhất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trong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đời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chúng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đôi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cánh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mỏng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manh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run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rẩy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đầy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tự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tin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đã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hạ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xuống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một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lùm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dứa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dại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sông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500" i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Gợi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liên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tưởng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đến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trình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con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vượt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qua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khó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khăn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vươn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tới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thành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công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5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4313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Mon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Mên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khóc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chú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cất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cánh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5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...</a:t>
                      </a:r>
                      <a:endParaRPr lang="en-US" sz="2500" i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9FD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Thể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hiện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bất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ngờ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mãnh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liệt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chứng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kiến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một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tượng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tuyệt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đẹp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thiên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nhiên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hạnh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phúc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con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non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nớt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đã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bờ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an </a:t>
                      </a:r>
                      <a:r>
                        <a:rPr lang="en-US" sz="25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toàn</a:t>
                      </a:r>
                      <a:r>
                        <a:rPr lang="en-US" sz="25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Cho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tấm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lòng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nhân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hậu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yêu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mến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các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loài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vật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nhỏ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bé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hai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anh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5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....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64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088"/>
          <a:stretch>
            <a:fillRect/>
          </a:stretch>
        </p:blipFill>
        <p:spPr>
          <a:xfrm>
            <a:off x="2934767" y="8577348"/>
            <a:ext cx="1325289" cy="108489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28498" y="1405725"/>
            <a:ext cx="4054376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454B85"/>
                </a:solidFill>
                <a:latin typeface="SVN-HC Green Grove" panose="02000000000000000000" pitchFamily="50" charset="0"/>
              </a:rPr>
              <a:t>D. CHI TIẾT TIÊU BIỂU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648200" y="8600685"/>
            <a:ext cx="12867391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Vai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trò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của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chi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tiết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trong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truyện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: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Bộc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lộ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tính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cách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nhân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vật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,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làm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nên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tư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tưởng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,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chủ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đề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của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tác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phẩm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;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là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yếu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tố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tạo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nên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sức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hấp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dẫn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của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tác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892959"/>
                </a:solidFill>
                <a:latin typeface="Roboto Condensed Bold"/>
              </a:rPr>
              <a:t>phẩm</a:t>
            </a:r>
            <a:r>
              <a:rPr lang="en-US" sz="2999" spc="65" dirty="0">
                <a:solidFill>
                  <a:srgbClr val="892959"/>
                </a:solidFill>
                <a:latin typeface="Roboto Condensed Bold"/>
              </a:rPr>
              <a:t>.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00063" y="1319615"/>
            <a:ext cx="595578" cy="59341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20738">
            <a:off x="-206483" y="2752457"/>
            <a:ext cx="1300999" cy="128917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017007" y="1616321"/>
            <a:ext cx="441969" cy="43955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65534">
            <a:off x="-713321" y="7272761"/>
            <a:ext cx="3337492" cy="44231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1312" y="-3647208"/>
            <a:ext cx="20638077" cy="1078339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447841" y="1300668"/>
            <a:ext cx="7519963" cy="79576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308185" y="5486947"/>
            <a:ext cx="2901200" cy="30451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31537">
            <a:off x="1196236" y="-1017809"/>
            <a:ext cx="3892924" cy="247731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88544" y="-518579"/>
            <a:ext cx="2707508" cy="159989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772320" y="8532100"/>
            <a:ext cx="3084460" cy="299473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780992" y="-2141430"/>
            <a:ext cx="3187517" cy="3170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723779" y="8992000"/>
            <a:ext cx="535521" cy="5326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 l="4583" r="375"/>
          <a:stretch>
            <a:fillRect/>
          </a:stretch>
        </p:blipFill>
        <p:spPr>
          <a:xfrm>
            <a:off x="4335054" y="1744490"/>
            <a:ext cx="1751534" cy="164434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2FA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645650" y="3545119"/>
            <a:ext cx="11078129" cy="133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4"/>
              </a:lnSpc>
            </a:pPr>
            <a:r>
              <a:rPr lang="en-US" sz="8724" dirty="0">
                <a:solidFill>
                  <a:srgbClr val="F8AFD3"/>
                </a:solidFill>
                <a:latin typeface="SVN-HC Green Grove" panose="02000000000000000000" pitchFamily="50" charset="0"/>
              </a:rPr>
              <a:t>BÀI 1: BẦU TRỜI TUỔI THƠ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410319" y="2100511"/>
            <a:ext cx="7185770" cy="83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6"/>
              </a:lnSpc>
              <a:spcBef>
                <a:spcPct val="0"/>
              </a:spcBef>
            </a:pPr>
            <a:r>
              <a:rPr lang="en-US" sz="4883" spc="244">
                <a:solidFill>
                  <a:srgbClr val="446889"/>
                </a:solidFill>
                <a:latin typeface="SVN-HC 1"/>
              </a:rPr>
              <a:t>Kĩ năng đọc thể loại truyện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173380" y="5372647"/>
            <a:ext cx="5659648" cy="114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34"/>
              </a:lnSpc>
            </a:pPr>
            <a:r>
              <a:rPr lang="en-US" sz="6886" spc="151" dirty="0">
                <a:solidFill>
                  <a:srgbClr val="446889"/>
                </a:solidFill>
                <a:latin typeface="SVN-HC Green Grove" panose="02000000000000000000" pitchFamily="50" charset="0"/>
              </a:rPr>
              <a:t>(7 </a:t>
            </a:r>
            <a:r>
              <a:rPr lang="en-US" sz="6886" spc="151" dirty="0" err="1">
                <a:solidFill>
                  <a:srgbClr val="446889"/>
                </a:solidFill>
                <a:latin typeface="SVN-HC Green Grove" panose="02000000000000000000" pitchFamily="50" charset="0"/>
              </a:rPr>
              <a:t>tIẾT</a:t>
            </a:r>
            <a:r>
              <a:rPr lang="en-US" sz="6886" spc="151" dirty="0">
                <a:solidFill>
                  <a:srgbClr val="446889"/>
                </a:solidFill>
                <a:latin typeface="SVN-HC Green Grove" panose="02000000000000000000" pitchFamily="50" charset="0"/>
              </a:rPr>
              <a:t> ĐỌC)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173380" y="7099938"/>
            <a:ext cx="7057430" cy="2235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7007" lvl="1" indent="-308504">
              <a:lnSpc>
                <a:spcPts val="4429"/>
              </a:lnSpc>
              <a:buFont typeface="Arial"/>
              <a:buChar char="•"/>
            </a:pPr>
            <a:r>
              <a:rPr lang="en-US" sz="2857" dirty="0">
                <a:solidFill>
                  <a:srgbClr val="446889"/>
                </a:solidFill>
                <a:latin typeface="Roboto Condensed Bold"/>
              </a:rPr>
              <a:t>BẦY CHIM CHÌA VÔI </a:t>
            </a:r>
          </a:p>
          <a:p>
            <a:pPr marL="617007" lvl="1" indent="-308504">
              <a:lnSpc>
                <a:spcPts val="4429"/>
              </a:lnSpc>
              <a:buFont typeface="Arial"/>
              <a:buChar char="•"/>
            </a:pPr>
            <a:r>
              <a:rPr lang="en-US" sz="2857" dirty="0">
                <a:solidFill>
                  <a:srgbClr val="446889"/>
                </a:solidFill>
                <a:latin typeface="Roboto Condensed Bold"/>
              </a:rPr>
              <a:t>ĐI LẤY MẬT</a:t>
            </a:r>
          </a:p>
          <a:p>
            <a:pPr marL="617007" lvl="1" indent="-308504">
              <a:lnSpc>
                <a:spcPts val="4429"/>
              </a:lnSpc>
              <a:buFont typeface="Arial"/>
              <a:buChar char="•"/>
            </a:pPr>
            <a:r>
              <a:rPr lang="en-US" sz="2857" dirty="0">
                <a:solidFill>
                  <a:srgbClr val="446889"/>
                </a:solidFill>
                <a:latin typeface="Roboto Condensed Bold"/>
              </a:rPr>
              <a:t>NGÀN SAO LÀM VIỆC 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(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Đọc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kết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nối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chủ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điểm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)</a:t>
            </a:r>
          </a:p>
          <a:p>
            <a:pPr marL="617007" lvl="1" indent="-308504">
              <a:lnSpc>
                <a:spcPts val="4429"/>
              </a:lnSpc>
              <a:buFont typeface="Arial"/>
              <a:buChar char="•"/>
            </a:pPr>
            <a:r>
              <a:rPr lang="en-US" sz="2857" dirty="0">
                <a:solidFill>
                  <a:srgbClr val="446889"/>
                </a:solidFill>
                <a:latin typeface="Roboto Condensed Bold"/>
              </a:rPr>
              <a:t>NGÔI NHÀ TRÊN CÂY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(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Đọc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mở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 </a:t>
            </a:r>
            <a:r>
              <a:rPr lang="en-US" sz="2857" dirty="0" err="1">
                <a:solidFill>
                  <a:srgbClr val="446889"/>
                </a:solidFill>
                <a:latin typeface="Roboto Condensed"/>
              </a:rPr>
              <a:t>rộng</a:t>
            </a:r>
            <a:r>
              <a:rPr lang="en-US" sz="2857" dirty="0">
                <a:solidFill>
                  <a:srgbClr val="446889"/>
                </a:solidFill>
                <a:latin typeface="Roboto Condensed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09634" y="-1452090"/>
            <a:ext cx="3476668" cy="33755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948119" y="235675"/>
            <a:ext cx="23867851" cy="1461905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92995" y="1847239"/>
            <a:ext cx="6941801" cy="159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CF6499"/>
                </a:solidFill>
                <a:latin typeface="SVN-HC Green Grove" panose="02000000000000000000" pitchFamily="50" charset="0"/>
              </a:rPr>
              <a:t>E. NGHỆ THUẬT XÂY DỰNG TÍNH CÁCH NHÂN VẬT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76162" y="3877000"/>
            <a:ext cx="7375467" cy="538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89" lvl="1" indent="-323844" algn="just">
              <a:lnSpc>
                <a:spcPts val="4199"/>
              </a:lnSpc>
              <a:buFont typeface="Arial"/>
              <a:buChar char="•"/>
            </a:pP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Tính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cách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hai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nhân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vật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được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tái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hiện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qua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ngoại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hình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hành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động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cử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chỉ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lời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nói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thái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độ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suy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nghĩ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cảm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xúc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...</a:t>
            </a:r>
          </a:p>
          <a:p>
            <a:pPr marL="647689" lvl="1" indent="-323844" algn="just">
              <a:lnSpc>
                <a:spcPts val="4199"/>
              </a:lnSpc>
              <a:buFont typeface="Arial"/>
              <a:buChar char="•"/>
            </a:pP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Qua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đó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khắc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họa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hai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nhân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vật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vừa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có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nét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tính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cách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giống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nhau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vừa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có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điểm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khác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biệt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: Mon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ngây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thơ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hồn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;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Mên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chững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chạc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chín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chắn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hơn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em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.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Cả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hai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anh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em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đều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nhân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hậu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biết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yêu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thương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loài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vật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trân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trọng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sự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sống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tâm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hồn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nhạy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cảm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giàu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rung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động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trước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090894" y="1847239"/>
            <a:ext cx="6640186" cy="159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CF6499"/>
                </a:solidFill>
                <a:latin typeface="SVN-HC Green Grove" panose="02000000000000000000" pitchFamily="50" charset="0"/>
              </a:rPr>
              <a:t>F. ĐỀ TÀI, CHỦ ĐỀ, BÀI HỌC GỢI RA TỪ CÂU CHUYỆN.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940087" y="3915100"/>
            <a:ext cx="6941801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89" lvl="1" indent="-323844" algn="just">
              <a:lnSpc>
                <a:spcPts val="4199"/>
              </a:lnSpc>
              <a:buFont typeface="Arial"/>
              <a:buChar char="•"/>
            </a:pPr>
            <a:r>
              <a:rPr lang="en-US" sz="2999" spc="65" dirty="0" err="1">
                <a:solidFill>
                  <a:srgbClr val="454B85"/>
                </a:solidFill>
                <a:latin typeface="Roboto Condensed Bold"/>
              </a:rPr>
              <a:t>Đề</a:t>
            </a:r>
            <a:r>
              <a:rPr lang="en-US" sz="2999" spc="65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 Bold"/>
              </a:rPr>
              <a:t>tài</a:t>
            </a:r>
            <a:r>
              <a:rPr lang="en-US" sz="2999" spc="65" dirty="0">
                <a:solidFill>
                  <a:srgbClr val="454B85"/>
                </a:solidFill>
                <a:latin typeface="Roboto Condensed Bold"/>
              </a:rPr>
              <a:t>: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Thế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giới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trẻ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thơ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(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Hoặc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: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đề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tài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tuổi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thơ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trẻ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em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).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090894" y="5105845"/>
            <a:ext cx="6941801" cy="3657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89" lvl="1" indent="-323844" algn="just">
              <a:lnSpc>
                <a:spcPts val="4199"/>
              </a:lnSpc>
              <a:buFont typeface="Arial"/>
              <a:buChar char="•"/>
            </a:pPr>
            <a:r>
              <a:rPr lang="en-US" sz="2999" spc="65" dirty="0" err="1">
                <a:solidFill>
                  <a:srgbClr val="454B85"/>
                </a:solidFill>
                <a:latin typeface="Roboto Condensed Bold"/>
              </a:rPr>
              <a:t>Chủ</a:t>
            </a:r>
            <a:r>
              <a:rPr lang="en-US" sz="2999" spc="65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 Bold"/>
              </a:rPr>
              <a:t>đề</a:t>
            </a:r>
            <a:r>
              <a:rPr lang="en-US" sz="2999" spc="65" dirty="0">
                <a:solidFill>
                  <a:srgbClr val="454B85"/>
                </a:solidFill>
                <a:latin typeface="Roboto Condensed Bold"/>
              </a:rPr>
              <a:t>: </a:t>
            </a:r>
          </a:p>
          <a:p>
            <a:pPr algn="just">
              <a:lnSpc>
                <a:spcPts val="4199"/>
              </a:lnSpc>
            </a:pP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+ Ca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ngợi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sức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sống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mãnh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liệt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kì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diệu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của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tự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.</a:t>
            </a:r>
          </a:p>
          <a:p>
            <a:pPr algn="just">
              <a:lnSpc>
                <a:spcPts val="4199"/>
              </a:lnSpc>
            </a:pP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+ Ca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ngợi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sự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hồn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trong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sáng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tấm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lòng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nhân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hậu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của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hai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anh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em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Mên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Mon.</a:t>
            </a:r>
          </a:p>
          <a:p>
            <a:pPr marL="647689" lvl="1" indent="-323844" algn="just">
              <a:lnSpc>
                <a:spcPts val="4199"/>
              </a:lnSpc>
              <a:buFont typeface="Arial"/>
              <a:buChar char="•"/>
            </a:pPr>
            <a:r>
              <a:rPr lang="en-US" sz="2999" spc="65" dirty="0" err="1">
                <a:solidFill>
                  <a:srgbClr val="454B85"/>
                </a:solidFill>
                <a:latin typeface="Roboto Condensed Bold"/>
              </a:rPr>
              <a:t>Bài</a:t>
            </a:r>
            <a:r>
              <a:rPr lang="en-US" sz="2999" spc="65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 Bold"/>
              </a:rPr>
              <a:t>học</a:t>
            </a:r>
            <a:r>
              <a:rPr lang="en-US" sz="2999" spc="65" dirty="0">
                <a:solidFill>
                  <a:srgbClr val="454B85"/>
                </a:solidFill>
                <a:latin typeface="Roboto Condensed Bold"/>
              </a:rPr>
              <a:t>: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Sống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hài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hòa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với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nhiên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trân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trọng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sự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sống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muôn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2999" spc="65" dirty="0" err="1">
                <a:solidFill>
                  <a:srgbClr val="454B85"/>
                </a:solidFill>
                <a:latin typeface="Roboto Condensed"/>
              </a:rPr>
              <a:t>loài</a:t>
            </a:r>
            <a:r>
              <a:rPr lang="en-US" sz="2999" spc="65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117441" y="2530248"/>
            <a:ext cx="2053118" cy="120947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501719" y="2315029"/>
            <a:ext cx="1437764" cy="142469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565579">
            <a:off x="-634657" y="8066016"/>
            <a:ext cx="1269315" cy="85621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075943" y="9106227"/>
            <a:ext cx="6942147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2506" y="-2881609"/>
            <a:ext cx="20638077" cy="1078339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308185" y="3134490"/>
            <a:ext cx="2901200" cy="30451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531537">
            <a:off x="1196236" y="-1017809"/>
            <a:ext cx="3892924" cy="24773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256697" y="-429836"/>
            <a:ext cx="2707508" cy="15998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772320" y="8532100"/>
            <a:ext cx="3084460" cy="29947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4071783" y="-2088819"/>
            <a:ext cx="3187517" cy="31701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7491025" y="8725700"/>
            <a:ext cx="535521" cy="5326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473254" y="3896132"/>
            <a:ext cx="5205667" cy="6133334"/>
          </a:xfrm>
          <a:prstGeom prst="rect">
            <a:avLst/>
          </a:prstGeom>
        </p:spPr>
      </p:pic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169937"/>
              </p:ext>
            </p:extLst>
          </p:nvPr>
        </p:nvGraphicFramePr>
        <p:xfrm>
          <a:off x="7179959" y="4203788"/>
          <a:ext cx="10311066" cy="5362574"/>
        </p:xfrm>
        <a:graphic>
          <a:graphicData uri="http://schemas.openxmlformats.org/drawingml/2006/table">
            <a:tbl>
              <a:tblPr/>
              <a:tblGrid>
                <a:gridCol w="2934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6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93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9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mở</a:t>
                      </a:r>
                      <a:r>
                        <a:rPr lang="en-US" sz="29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endParaRPr lang="en-US" sz="29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ctr"/>
                      <a:r>
                        <a:rPr lang="en-US" sz="29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(1 </a:t>
                      </a:r>
                      <a:r>
                        <a:rPr lang="en-US" sz="29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9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Bắt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đầu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kể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lại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từ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sự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việc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Mon/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Mên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chứng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kiến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vôi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bay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9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381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Thân</a:t>
                      </a:r>
                      <a:r>
                        <a:rPr lang="en-US" sz="29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endParaRPr lang="en-US" sz="29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ctr"/>
                      <a:r>
                        <a:rPr lang="en-US" sz="29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(3-5 </a:t>
                      </a:r>
                      <a:r>
                        <a:rPr lang="en-US" sz="29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9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Miêu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tả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bầy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bay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: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hình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ảnh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chú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chim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hình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ảnh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thiên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nhiên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xung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quanh</a:t>
                      </a:r>
                      <a:r>
                        <a:rPr lang="en-US" sz="29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...</a:t>
                      </a:r>
                    </a:p>
                    <a:p>
                      <a:pPr algn="just"/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Mên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/Mon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đó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93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Kết</a:t>
                      </a:r>
                      <a:r>
                        <a:rPr lang="en-US" sz="29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endParaRPr lang="en-US" sz="29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ctr"/>
                      <a:r>
                        <a:rPr lang="en-US" sz="29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(1 </a:t>
                      </a:r>
                      <a:r>
                        <a:rPr lang="en-US" sz="2900" b="1" dirty="0" err="1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900" b="1" dirty="0">
                          <a:solidFill>
                            <a:srgbClr val="454B85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Khái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quát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nhân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vật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hoặc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kể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sự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việc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tiếp</a:t>
                      </a:r>
                      <a:r>
                        <a:rPr lang="en-US" sz="29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9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theo.</a:t>
                      </a:r>
                      <a:endParaRPr lang="en-US" sz="29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E74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1700716" y="1620665"/>
            <a:ext cx="4750743" cy="1249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>
                <a:solidFill>
                  <a:srgbClr val="CF6499"/>
                </a:solidFill>
                <a:latin typeface="SVN-HC 1"/>
              </a:rPr>
              <a:t>3. Luyện tập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196052" y="1872845"/>
            <a:ext cx="10294973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99"/>
              </a:lnSpc>
            </a:pP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Viết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 Bold"/>
              </a:rPr>
              <a:t>đoạn</a:t>
            </a:r>
            <a:r>
              <a:rPr lang="en-US" sz="3399" spc="74" dirty="0">
                <a:solidFill>
                  <a:srgbClr val="6561AF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 Bold"/>
              </a:rPr>
              <a:t>văn</a:t>
            </a:r>
            <a:r>
              <a:rPr lang="en-US" sz="3399" spc="74" dirty="0">
                <a:solidFill>
                  <a:srgbClr val="6561AF"/>
                </a:solidFill>
                <a:latin typeface="Roboto Condensed Bold"/>
              </a:rPr>
              <a:t> (5-7 </a:t>
            </a:r>
            <a:r>
              <a:rPr lang="en-US" sz="3399" spc="74" dirty="0" err="1">
                <a:solidFill>
                  <a:srgbClr val="6561AF"/>
                </a:solidFill>
                <a:latin typeface="Roboto Condensed Bold"/>
              </a:rPr>
              <a:t>câu</a:t>
            </a:r>
            <a:r>
              <a:rPr lang="en-US" sz="3399" spc="74" dirty="0">
                <a:solidFill>
                  <a:srgbClr val="6561AF"/>
                </a:solidFill>
                <a:latin typeface="Roboto Condensed Bold"/>
              </a:rPr>
              <a:t>)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kể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lại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sự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việc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bầy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chim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chìa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vôi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bay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lên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khỏi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mặt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sông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bằng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lời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của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một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trong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hai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nhân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vật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Mên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hoặc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Mon (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ngôi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kể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thứ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6561AF"/>
                </a:solidFill>
                <a:latin typeface="Roboto Condensed"/>
              </a:rPr>
              <a:t>nhất</a:t>
            </a:r>
            <a:r>
              <a:rPr lang="en-US" sz="3399" spc="74" dirty="0">
                <a:solidFill>
                  <a:srgbClr val="6561AF"/>
                </a:solidFill>
                <a:latin typeface="Roboto Condensed"/>
              </a:rPr>
              <a:t>).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756" y="1620665"/>
            <a:ext cx="4508450" cy="1249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>
                <a:solidFill>
                  <a:srgbClr val="F38023"/>
                </a:solidFill>
                <a:latin typeface="SVN-HC 1"/>
              </a:rPr>
              <a:t>4. Vận dụng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978994" y="-132055"/>
            <a:ext cx="2235480" cy="230246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8907">
            <a:off x="8560962" y="1975957"/>
            <a:ext cx="6906829" cy="690682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4512">
            <a:off x="1063686" y="3099969"/>
            <a:ext cx="7188925" cy="757453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21131799">
            <a:off x="2620654" y="5095835"/>
            <a:ext cx="4074989" cy="346990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640"/>
              </a:lnSpc>
            </a:pP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Câu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hỏi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1: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Mên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và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Mon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đã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khóc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khi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chứng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kiến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cảnh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bầy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chim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chìa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vôi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bay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về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bờ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.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Điều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đó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khiến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em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suy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nghĩ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gì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về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tình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cảm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của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con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người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với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thế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giới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loài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 </a:t>
            </a:r>
            <a:r>
              <a:rPr lang="en-US" sz="2800" dirty="0" err="1">
                <a:solidFill>
                  <a:srgbClr val="013989"/>
                </a:solidFill>
                <a:latin typeface="Roboto Condensed Bold"/>
              </a:rPr>
              <a:t>vật</a:t>
            </a:r>
            <a:r>
              <a:rPr lang="en-US" sz="2800" dirty="0">
                <a:solidFill>
                  <a:srgbClr val="013989"/>
                </a:solidFill>
                <a:latin typeface="Roboto Condensed Bold"/>
              </a:rPr>
              <a:t>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080169" y="2428874"/>
            <a:ext cx="5751014" cy="595319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just">
              <a:lnSpc>
                <a:spcPts val="3380"/>
              </a:lnSpc>
            </a:pP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Câu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hỏi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2: </a:t>
            </a:r>
          </a:p>
          <a:p>
            <a:pPr marL="561342" lvl="1" indent="-280671" algn="just">
              <a:lnSpc>
                <a:spcPts val="3380"/>
              </a:lnSpc>
              <a:buFont typeface="Arial"/>
              <a:buChar char="•"/>
            </a:pP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Hãy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chia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sẻ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một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kỉ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niệm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của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em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với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con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vật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mà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em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yêu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quý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,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đồng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thời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bày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tỏ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cảm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xúc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của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em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khi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nhớ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lại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kỉ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niệm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đó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(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Chẳng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hạn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: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mất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đi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con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vật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nuôi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,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lạc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mất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con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vật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nuôi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và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tìm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lại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được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...). </a:t>
            </a:r>
          </a:p>
          <a:p>
            <a:pPr algn="just">
              <a:lnSpc>
                <a:spcPts val="3380"/>
              </a:lnSpc>
            </a:pPr>
            <a:endParaRPr lang="en-US" sz="2600" dirty="0">
              <a:solidFill>
                <a:srgbClr val="FDF9FD"/>
              </a:solidFill>
              <a:latin typeface="Roboto Condensed Bold"/>
            </a:endParaRPr>
          </a:p>
          <a:p>
            <a:pPr marL="561342" lvl="1" indent="-280671" algn="just">
              <a:lnSpc>
                <a:spcPts val="3380"/>
              </a:lnSpc>
              <a:buFont typeface="Arial"/>
              <a:buChar char="•"/>
            </a:pP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Cảm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xúc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của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em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khi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ấy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có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điểm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gì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chung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với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Mên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và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Mon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khi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chứng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kiến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cảnh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đàn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chim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bay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về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bờ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DF9FD"/>
                </a:solidFill>
                <a:latin typeface="Roboto Condensed Bold"/>
              </a:rPr>
              <a:t>không</a:t>
            </a:r>
            <a:r>
              <a:rPr lang="en-US" sz="2600" dirty="0">
                <a:solidFill>
                  <a:srgbClr val="FDF9FD"/>
                </a:solidFill>
                <a:latin typeface="Roboto Condensed Bold"/>
              </a:rPr>
              <a:t>?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69631" y="2432208"/>
            <a:ext cx="879007" cy="87581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4269631" y="4717718"/>
            <a:ext cx="4199394" cy="527396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709522" y="1431349"/>
            <a:ext cx="2741499" cy="287752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24560" y="4139313"/>
            <a:ext cx="608279" cy="60275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7870239" y="8841966"/>
            <a:ext cx="2452990" cy="14450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20231" y="1512832"/>
            <a:ext cx="1055325" cy="10514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87331" y="7200900"/>
            <a:ext cx="2335321" cy="23268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687586" y="-1007501"/>
            <a:ext cx="3199745" cy="20362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229572">
            <a:off x="13820233" y="-613290"/>
            <a:ext cx="3478709" cy="20556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 l="4583" b="8923"/>
          <a:stretch>
            <a:fillRect/>
          </a:stretch>
        </p:blipFill>
        <p:spPr>
          <a:xfrm>
            <a:off x="7935766" y="4114491"/>
            <a:ext cx="2416468" cy="20580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41154" y="2564320"/>
            <a:ext cx="6546433" cy="843217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2482254" y="3086100"/>
            <a:ext cx="4342797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34652"/>
            <a:ext cx="7409665" cy="2962252"/>
            <a:chOff x="0" y="0"/>
            <a:chExt cx="9879554" cy="394966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0" y="0"/>
              <a:ext cx="9879554" cy="3949669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912654" y="1319514"/>
              <a:ext cx="8350936" cy="15612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892959"/>
                  </a:solidFill>
                  <a:latin typeface="Roboto Condensed Bold"/>
                </a:rPr>
                <a:t>Nhiệm vụ 1:</a:t>
              </a:r>
              <a:r>
                <a:rPr lang="en-US" sz="3399">
                  <a:solidFill>
                    <a:srgbClr val="892959"/>
                  </a:solidFill>
                  <a:latin typeface="Roboto Condensed"/>
                </a:rPr>
                <a:t> HS nhắc lại các </a:t>
              </a:r>
              <a:r>
                <a:rPr lang="en-US" sz="3399">
                  <a:solidFill>
                    <a:srgbClr val="892959"/>
                  </a:solidFill>
                  <a:latin typeface="Roboto Condensed Bold"/>
                </a:rPr>
                <a:t>yếu tố đặc trưng </a:t>
              </a:r>
              <a:r>
                <a:rPr lang="en-US" sz="3399">
                  <a:solidFill>
                    <a:srgbClr val="892959"/>
                  </a:solidFill>
                  <a:latin typeface="Roboto Condensed"/>
                </a:rPr>
                <a:t>của truyện đã được học.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11032">
            <a:off x="-1886478" y="6407554"/>
            <a:ext cx="22459949" cy="775889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126598">
            <a:off x="7677538" y="-1862492"/>
            <a:ext cx="3836595" cy="37249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118371" y="1142726"/>
            <a:ext cx="976820" cy="97326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072072" y="672359"/>
            <a:ext cx="472083" cy="4703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543527">
            <a:off x="15994978" y="7102183"/>
            <a:ext cx="1254717" cy="6273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786462" y="1263883"/>
            <a:ext cx="6285610" cy="799441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0485391" y="6532266"/>
            <a:ext cx="2109269" cy="2726034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028700" y="6473154"/>
            <a:ext cx="8018016" cy="4129278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485989" y="1362532"/>
            <a:ext cx="11727439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00"/>
              </a:lnSpc>
              <a:spcBef>
                <a:spcPct val="0"/>
              </a:spcBef>
            </a:pPr>
            <a:r>
              <a:rPr lang="en-US" sz="7000" spc="350" dirty="0">
                <a:solidFill>
                  <a:srgbClr val="446889"/>
                </a:solidFill>
                <a:latin typeface="SVN-HC Rostrum" panose="02000506000000020003" pitchFamily="50" charset="0"/>
              </a:rPr>
              <a:t>GIỚI THIỆU TRI THỨC NGỮ VĂN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3901">
            <a:off x="-2085974" y="-3879446"/>
            <a:ext cx="22459949" cy="77588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951371" y="-1232377"/>
            <a:ext cx="3105433" cy="325951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181008" y="8535783"/>
            <a:ext cx="2452990" cy="144503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820437" y="3034652"/>
            <a:ext cx="2877725" cy="18312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04566" y="-792990"/>
            <a:ext cx="2329432" cy="231672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85989" y="1362532"/>
            <a:ext cx="11727439" cy="121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00"/>
              </a:lnSpc>
              <a:spcBef>
                <a:spcPct val="0"/>
              </a:spcBef>
            </a:pPr>
            <a:r>
              <a:rPr lang="en-US" sz="7000" spc="350" dirty="0">
                <a:solidFill>
                  <a:srgbClr val="446889"/>
                </a:solidFill>
                <a:latin typeface="SVN-HC Rostrum" panose="02000506000000020003" pitchFamily="50" charset="0"/>
              </a:rPr>
              <a:t>GIỚI THIỆU TRI THỨC NGỮ VĂN</a:t>
            </a:r>
          </a:p>
        </p:txBody>
      </p:sp>
      <p:grpSp>
        <p:nvGrpSpPr>
          <p:cNvPr id="14" name="Group 14"/>
          <p:cNvGrpSpPr/>
          <p:nvPr/>
        </p:nvGrpSpPr>
        <p:grpSpPr>
          <a:xfrm rot="82945">
            <a:off x="5471127" y="3506411"/>
            <a:ext cx="4833926" cy="5694408"/>
            <a:chOff x="0" y="0"/>
            <a:chExt cx="711200" cy="837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11200" cy="837800"/>
            </a:xfrm>
            <a:custGeom>
              <a:avLst/>
              <a:gdLst/>
              <a:ahLst/>
              <a:cxnLst/>
              <a:rect l="l" t="t" r="r" b="b"/>
              <a:pathLst>
                <a:path w="711200" h="837800">
                  <a:moveTo>
                    <a:pt x="355600" y="0"/>
                  </a:moveTo>
                  <a:lnTo>
                    <a:pt x="499725" y="164230"/>
                  </a:lnTo>
                  <a:lnTo>
                    <a:pt x="711200" y="209450"/>
                  </a:lnTo>
                  <a:lnTo>
                    <a:pt x="643849" y="418900"/>
                  </a:lnTo>
                  <a:lnTo>
                    <a:pt x="711200" y="628350"/>
                  </a:lnTo>
                  <a:lnTo>
                    <a:pt x="499725" y="673570"/>
                  </a:lnTo>
                  <a:lnTo>
                    <a:pt x="355600" y="837800"/>
                  </a:lnTo>
                  <a:lnTo>
                    <a:pt x="211475" y="673570"/>
                  </a:lnTo>
                  <a:lnTo>
                    <a:pt x="0" y="628350"/>
                  </a:lnTo>
                  <a:lnTo>
                    <a:pt x="67351" y="418900"/>
                  </a:lnTo>
                  <a:lnTo>
                    <a:pt x="0" y="209450"/>
                  </a:lnTo>
                  <a:lnTo>
                    <a:pt x="211475" y="164230"/>
                  </a:lnTo>
                  <a:lnTo>
                    <a:pt x="355600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88900" y="88900"/>
              <a:ext cx="533400" cy="558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20"/>
                </a:lnSpc>
              </a:pPr>
              <a:r>
                <a:rPr lang="en-US" sz="2800" b="1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THINK: 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HS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suy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nghĩ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trong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2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phút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,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dựa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vào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phần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tìm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hiểu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ở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nhà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để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hoàn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thành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Phiếu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tập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số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1 (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Tìm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hiểu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tri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thức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thể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loại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truyện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).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87258" y="3034652"/>
            <a:ext cx="10093750" cy="1164350"/>
            <a:chOff x="0" y="0"/>
            <a:chExt cx="508462" cy="5865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08462" cy="58653"/>
            </a:xfrm>
            <a:custGeom>
              <a:avLst/>
              <a:gdLst/>
              <a:ahLst/>
              <a:cxnLst/>
              <a:rect l="l" t="t" r="r" b="b"/>
              <a:pathLst>
                <a:path w="508462" h="58653">
                  <a:moveTo>
                    <a:pt x="0" y="0"/>
                  </a:moveTo>
                  <a:lnTo>
                    <a:pt x="508462" y="0"/>
                  </a:lnTo>
                  <a:lnTo>
                    <a:pt x="508462" y="58653"/>
                  </a:lnTo>
                  <a:lnTo>
                    <a:pt x="0" y="58653"/>
                  </a:lnTo>
                  <a:close/>
                </a:path>
              </a:pathLst>
            </a:custGeom>
            <a:solidFill>
              <a:srgbClr val="454B85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555"/>
                </a:lnSpc>
              </a:pPr>
              <a:r>
                <a:rPr lang="en-US" sz="3399">
                  <a:solidFill>
                    <a:srgbClr val="FFFFFF"/>
                  </a:solidFill>
                  <a:latin typeface="Roboto Condensed"/>
                </a:rPr>
                <a:t>Nhiệm vụ 2: Thực hiện hoạt động </a:t>
              </a:r>
              <a:r>
                <a:rPr lang="en-US" sz="3399">
                  <a:solidFill>
                    <a:srgbClr val="FFFFFF"/>
                  </a:solidFill>
                  <a:latin typeface="Roboto Condensed Bold"/>
                </a:rPr>
                <a:t>Think-pair-share.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288797" y="5276157"/>
            <a:ext cx="4116577" cy="4704660"/>
            <a:chOff x="0" y="0"/>
            <a:chExt cx="7112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11200" cy="812800"/>
            </a:xfrm>
            <a:custGeom>
              <a:avLst/>
              <a:gdLst/>
              <a:ahLst/>
              <a:cxnLst/>
              <a:rect l="l" t="t" r="r" b="b"/>
              <a:pathLst>
                <a:path w="711200" h="812800">
                  <a:moveTo>
                    <a:pt x="355600" y="0"/>
                  </a:moveTo>
                  <a:lnTo>
                    <a:pt x="499725" y="159329"/>
                  </a:lnTo>
                  <a:lnTo>
                    <a:pt x="711200" y="203200"/>
                  </a:lnTo>
                  <a:lnTo>
                    <a:pt x="643849" y="406400"/>
                  </a:lnTo>
                  <a:lnTo>
                    <a:pt x="711200" y="609600"/>
                  </a:lnTo>
                  <a:lnTo>
                    <a:pt x="499725" y="653471"/>
                  </a:lnTo>
                  <a:lnTo>
                    <a:pt x="355600" y="812800"/>
                  </a:lnTo>
                  <a:lnTo>
                    <a:pt x="211475" y="653471"/>
                  </a:lnTo>
                  <a:lnTo>
                    <a:pt x="0" y="609600"/>
                  </a:lnTo>
                  <a:lnTo>
                    <a:pt x="67351" y="406400"/>
                  </a:lnTo>
                  <a:lnTo>
                    <a:pt x="0" y="203200"/>
                  </a:lnTo>
                  <a:lnTo>
                    <a:pt x="211475" y="159329"/>
                  </a:lnTo>
                  <a:lnTo>
                    <a:pt x="355600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88900" y="88900"/>
              <a:ext cx="533400" cy="558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20"/>
                </a:lnSpc>
              </a:pPr>
              <a:r>
                <a:rPr lang="en-US" sz="2800" b="1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PAIR: 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Sau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đó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, HS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trao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đổi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với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bạn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bên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cạnh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kết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quả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bài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làm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của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mình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 rot="-590177">
            <a:off x="14405374" y="4199002"/>
            <a:ext cx="3798383" cy="4341010"/>
            <a:chOff x="0" y="0"/>
            <a:chExt cx="7112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11200" cy="812800"/>
            </a:xfrm>
            <a:custGeom>
              <a:avLst/>
              <a:gdLst/>
              <a:ahLst/>
              <a:cxnLst/>
              <a:rect l="l" t="t" r="r" b="b"/>
              <a:pathLst>
                <a:path w="711200" h="812800">
                  <a:moveTo>
                    <a:pt x="355600" y="0"/>
                  </a:moveTo>
                  <a:lnTo>
                    <a:pt x="499725" y="159329"/>
                  </a:lnTo>
                  <a:lnTo>
                    <a:pt x="711200" y="203200"/>
                  </a:lnTo>
                  <a:lnTo>
                    <a:pt x="643849" y="406400"/>
                  </a:lnTo>
                  <a:lnTo>
                    <a:pt x="711200" y="609600"/>
                  </a:lnTo>
                  <a:lnTo>
                    <a:pt x="499725" y="653471"/>
                  </a:lnTo>
                  <a:lnTo>
                    <a:pt x="355600" y="812800"/>
                  </a:lnTo>
                  <a:lnTo>
                    <a:pt x="211475" y="653471"/>
                  </a:lnTo>
                  <a:lnTo>
                    <a:pt x="0" y="609600"/>
                  </a:lnTo>
                  <a:lnTo>
                    <a:pt x="67351" y="406400"/>
                  </a:lnTo>
                  <a:lnTo>
                    <a:pt x="0" y="203200"/>
                  </a:lnTo>
                  <a:lnTo>
                    <a:pt x="211475" y="159329"/>
                  </a:lnTo>
                  <a:lnTo>
                    <a:pt x="355600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88900" y="88900"/>
              <a:ext cx="533400" cy="558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20"/>
                </a:lnSpc>
              </a:pPr>
              <a:r>
                <a:rPr lang="en-US" sz="2800" b="1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SHARE: 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HS chia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sẻ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kết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quả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cuối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cùng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sau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khi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đã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thảo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luận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với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2800" dirty="0" err="1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bạn</a:t>
              </a:r>
              <a:r>
                <a:rPr lang="en-US" sz="2800" dirty="0">
                  <a:solidFill>
                    <a:srgbClr val="252D76">
                      <a:alpha val="77647"/>
                    </a:srgbClr>
                  </a:solidFill>
                  <a:latin typeface="Roboto Condensed"/>
                </a:rPr>
                <a:t>.</a:t>
              </a:r>
            </a:p>
          </p:txBody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-433457">
            <a:off x="1417813" y="3240989"/>
            <a:ext cx="4579653" cy="6477585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663268">
            <a:off x="-1623570" y="1488768"/>
            <a:ext cx="3943391" cy="5420469"/>
          </a:xfrm>
          <a:prstGeom prst="rect">
            <a:avLst/>
          </a:prstGeom>
        </p:spPr>
      </p:pic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8F32677B-1040-2077-A6FD-0556D12264D7}"/>
              </a:ext>
            </a:extLst>
          </p:cNvPr>
          <p:cNvSpPr txBox="1"/>
          <p:nvPr/>
        </p:nvSpPr>
        <p:spPr>
          <a:xfrm>
            <a:off x="6167518" y="3250679"/>
            <a:ext cx="1225699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0" i="0" u="none" strike="noStrike" dirty="0" err="1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Nhiệm</a:t>
            </a:r>
            <a:r>
              <a:rPr lang="en-US" sz="3800" b="0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800" b="0" i="0" u="none" strike="noStrike" dirty="0" err="1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vụ</a:t>
            </a:r>
            <a:r>
              <a:rPr lang="en-US" sz="3800" b="0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2: </a:t>
            </a:r>
            <a:r>
              <a:rPr lang="en-US" sz="3800" b="0" i="0" u="none" strike="noStrike" dirty="0" err="1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Thực</a:t>
            </a:r>
            <a:r>
              <a:rPr lang="en-US" sz="3800" b="0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800" b="0" i="0" u="none" strike="noStrike" dirty="0" err="1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hiện</a:t>
            </a:r>
            <a:r>
              <a:rPr lang="en-US" sz="3800" b="0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800" b="0" i="0" u="none" strike="noStrike" dirty="0" err="1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hoạt</a:t>
            </a:r>
            <a:r>
              <a:rPr lang="en-US" sz="3800" b="0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800" b="0" i="0" u="none" strike="noStrike" dirty="0" err="1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động</a:t>
            </a:r>
            <a:r>
              <a:rPr lang="en-US" sz="3800" b="0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3800" b="1" i="0" u="none" strike="noStrike" dirty="0">
                <a:solidFill>
                  <a:srgbClr val="FFFFFF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Think-pair-share</a:t>
            </a:r>
            <a:endParaRPr lang="en-US" sz="38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 dirty="0" err="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</a:t>
              </a:r>
              <a:r>
                <a:rPr lang="en-US" sz="2799" spc="61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 7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31976" y="3253173"/>
            <a:ext cx="6756024" cy="648578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66610">
            <a:off x="720955" y="4381412"/>
            <a:ext cx="5135016" cy="513501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97159" y="2948258"/>
            <a:ext cx="14543136" cy="110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1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Bên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cạnh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cốt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truyện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nhân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vật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người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kể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chuyện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lời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kể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thể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loại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truyện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còn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có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những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yếu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tố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quan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trọng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99" dirty="0" err="1">
                <a:solidFill>
                  <a:srgbClr val="010E3D"/>
                </a:solidFill>
                <a:latin typeface="Roboto Condensed"/>
              </a:rPr>
              <a:t>như</a:t>
            </a:r>
            <a:r>
              <a:rPr lang="en-US" sz="3399" dirty="0">
                <a:solidFill>
                  <a:srgbClr val="010E3D"/>
                </a:solidFill>
                <a:latin typeface="Roboto Condensed"/>
              </a:rPr>
              <a:t>: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12713">
            <a:off x="5358900" y="3412474"/>
            <a:ext cx="6577420" cy="6930232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434242" y="5137720"/>
            <a:ext cx="3518757" cy="289783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just">
              <a:lnSpc>
                <a:spcPts val="3380"/>
              </a:lnSpc>
            </a:pPr>
            <a:r>
              <a:rPr lang="en-US" sz="3200" dirty="0" err="1">
                <a:solidFill>
                  <a:srgbClr val="FFFFFF"/>
                </a:solidFill>
                <a:latin typeface="Roboto Condensed Bold"/>
              </a:rPr>
              <a:t>Đề</a:t>
            </a: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 Bold"/>
              </a:rPr>
              <a:t>tài</a:t>
            </a: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: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Là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phạm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vi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đời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sống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phản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ánh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trong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tác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phẩm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văn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3200" dirty="0">
                <a:solidFill>
                  <a:srgbClr val="FFFFFF"/>
                </a:solidFill>
                <a:latin typeface="Roboto Condensed"/>
              </a:rPr>
              <a:t>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20182" y="1473070"/>
            <a:ext cx="8411298" cy="1193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00"/>
              </a:lnSpc>
              <a:spcBef>
                <a:spcPct val="0"/>
              </a:spcBef>
            </a:pPr>
            <a:r>
              <a:rPr lang="en-US" sz="7000" spc="350" dirty="0">
                <a:solidFill>
                  <a:srgbClr val="892959"/>
                </a:solidFill>
                <a:latin typeface="SVN-HC Green Grove" panose="02000000000000000000" pitchFamily="50" charset="0"/>
              </a:rPr>
              <a:t>I. TRI THỨC ĐỌC HIỂU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716362" y="5464272"/>
            <a:ext cx="3811721" cy="289783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just">
              <a:lnSpc>
                <a:spcPts val="3380"/>
              </a:lnSpc>
            </a:pPr>
            <a:r>
              <a:rPr lang="en-US" sz="2600" dirty="0">
                <a:solidFill>
                  <a:srgbClr val="3F0584"/>
                </a:solidFill>
                <a:latin typeface="Roboto Condensed Bold"/>
              </a:rPr>
              <a:t>Chi </a:t>
            </a:r>
            <a:r>
              <a:rPr lang="en-US" sz="2600" dirty="0" err="1">
                <a:solidFill>
                  <a:srgbClr val="3F0584"/>
                </a:solidFill>
                <a:latin typeface="Roboto Condensed Bold"/>
              </a:rPr>
              <a:t>tiết</a:t>
            </a:r>
            <a:r>
              <a:rPr lang="en-US" sz="2600" dirty="0">
                <a:solidFill>
                  <a:srgbClr val="3F0584"/>
                </a:solidFill>
                <a:latin typeface="Roboto Condensed Bold"/>
              </a:rPr>
              <a:t>: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Là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yếu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tố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nhỏ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nhất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tạo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nên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thế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giới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hình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tượng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(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thiên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nhiên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, con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người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,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sự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kiện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...)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nhưng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có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tầm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quan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trọng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đặc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biệt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trong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việc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đem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lại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sự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sinh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động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,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lôi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cuốn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cho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tác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phẩm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văn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3F0584"/>
                </a:solidFill>
                <a:latin typeface="Roboto Condensed"/>
              </a:rPr>
              <a:t>học</a:t>
            </a:r>
            <a:r>
              <a:rPr lang="en-US" sz="2600" dirty="0">
                <a:solidFill>
                  <a:srgbClr val="3F0584"/>
                </a:solidFill>
                <a:latin typeface="Roboto Condensed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709080" y="5653949"/>
            <a:ext cx="4144677" cy="264746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80"/>
              </a:lnSpc>
            </a:pPr>
            <a:r>
              <a:rPr lang="en-US" sz="2600" dirty="0" err="1">
                <a:solidFill>
                  <a:srgbClr val="FFFFFF"/>
                </a:solidFill>
                <a:latin typeface="Roboto Condensed Bold"/>
              </a:rPr>
              <a:t>Tính</a:t>
            </a:r>
            <a:r>
              <a:rPr lang="en-US" sz="2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 Bold"/>
              </a:rPr>
              <a:t>cách</a:t>
            </a:r>
            <a:r>
              <a:rPr lang="en-US" sz="2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 Bold"/>
              </a:rPr>
              <a:t>nhân</a:t>
            </a:r>
            <a:r>
              <a:rPr lang="en-US" sz="2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 Bold"/>
              </a:rPr>
              <a:t>vật</a:t>
            </a:r>
            <a:r>
              <a:rPr lang="en-US" sz="2600" dirty="0">
                <a:solidFill>
                  <a:srgbClr val="FFFFFF"/>
                </a:solidFill>
                <a:latin typeface="Roboto Condensed Bold"/>
              </a:rPr>
              <a:t>: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 algn="just">
              <a:lnSpc>
                <a:spcPts val="3380"/>
              </a:lnSpc>
            </a:pP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Là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những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đặc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điểm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riêng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tương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đối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ổn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định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nhân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vật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bộc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lộ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qua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các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mối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quan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hệ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, qua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kể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và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suy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nghĩ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nhân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vật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Roboto Condensed"/>
              </a:rPr>
              <a:t>khác</a:t>
            </a:r>
            <a:r>
              <a:rPr lang="en-US" sz="26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40817"/>
          <a:stretch>
            <a:fillRect/>
          </a:stretch>
        </p:blipFill>
        <p:spPr>
          <a:xfrm>
            <a:off x="10232876" y="4701600"/>
            <a:ext cx="6315917" cy="54667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425713" y="-1362758"/>
            <a:ext cx="4166544" cy="41148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325624">
            <a:off x="1728000" y="3984256"/>
            <a:ext cx="6705727" cy="557185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21274376">
            <a:off x="3095777" y="5284924"/>
            <a:ext cx="4890378" cy="6084960"/>
          </a:xfrm>
          <a:prstGeom prst="rect">
            <a:avLst/>
          </a:prstGeom>
        </p:spPr>
        <p:txBody>
          <a:bodyPr lIns="228600" tIns="228600" rIns="228600" bIns="228600" rtlCol="0" anchor="t"/>
          <a:lstStyle/>
          <a:p>
            <a:pPr algn="just">
              <a:lnSpc>
                <a:spcPts val="4983"/>
              </a:lnSpc>
            </a:pP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Em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đã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biết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đến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những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tác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phẩm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văn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học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nào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viết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về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tuổi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thơ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?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Hãy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kể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tên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bài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thơ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hoặc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câu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chuyện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mà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em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300" spc="6" dirty="0" err="1">
                <a:solidFill>
                  <a:srgbClr val="010E3D">
                    <a:alpha val="77647"/>
                  </a:srgbClr>
                </a:solidFill>
                <a:latin typeface="Roboto Condensed"/>
              </a:rPr>
              <a:t>biết</a:t>
            </a:r>
            <a:r>
              <a:rPr lang="en-US" sz="3300" spc="6" dirty="0">
                <a:solidFill>
                  <a:srgbClr val="010E3D">
                    <a:alpha val="77647"/>
                  </a:srgbClr>
                </a:solidFill>
                <a:latin typeface="Roboto Condensed"/>
              </a:rPr>
              <a:t>.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524197" y="1028700"/>
            <a:ext cx="6942147" cy="41148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664892" y="4701600"/>
            <a:ext cx="1933188" cy="47679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698734">
            <a:off x="8425713" y="3242426"/>
            <a:ext cx="2519213" cy="2519213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728000" y="1679924"/>
            <a:ext cx="6697712" cy="2141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21"/>
              </a:lnSpc>
              <a:spcBef>
                <a:spcPct val="0"/>
              </a:spcBef>
            </a:pPr>
            <a:r>
              <a:rPr lang="en-US" sz="12444" spc="622" dirty="0" err="1">
                <a:solidFill>
                  <a:srgbClr val="454B85"/>
                </a:solidFill>
                <a:latin typeface="SVN-HC Quotes Script" pitchFamily="50" charset="0"/>
              </a:rPr>
              <a:t>Khởi</a:t>
            </a:r>
            <a:r>
              <a:rPr lang="en-US" sz="12444" spc="622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12444" spc="622" dirty="0" err="1">
                <a:solidFill>
                  <a:srgbClr val="454B85"/>
                </a:solidFill>
                <a:latin typeface="SVN-HC Quotes Script" pitchFamily="50" charset="0"/>
              </a:rPr>
              <a:t>động</a:t>
            </a:r>
            <a:endParaRPr lang="en-US" sz="12444" spc="622" dirty="0">
              <a:solidFill>
                <a:srgbClr val="454B85"/>
              </a:solidFill>
              <a:latin typeface="SVN-HC Quotes Script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A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6883760" y="4136416"/>
            <a:ext cx="10066307" cy="402433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8165" y="1512832"/>
            <a:ext cx="5315070" cy="811461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89785">
            <a:off x="-1886478" y="6607050"/>
            <a:ext cx="22459949" cy="77588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20231" y="1512832"/>
            <a:ext cx="1055325" cy="10514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883760" y="3839710"/>
            <a:ext cx="595578" cy="59341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687586" y="-1007501"/>
            <a:ext cx="3199745" cy="20362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0229572">
            <a:off x="16735847" y="674443"/>
            <a:ext cx="2279369" cy="13469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24050" flipH="1">
            <a:off x="-3040587" y="2941290"/>
            <a:ext cx="16218648" cy="10438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 l="4583" r="375"/>
          <a:stretch>
            <a:fillRect/>
          </a:stretch>
        </p:blipFill>
        <p:spPr>
          <a:xfrm>
            <a:off x="15507766" y="8160746"/>
            <a:ext cx="1751534" cy="164434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2FA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 dirty="0" err="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</a:t>
              </a:r>
              <a:r>
                <a:rPr lang="en-US" sz="2799" spc="61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 7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463915" y="112414"/>
              <a:ext cx="5702833" cy="622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2"/>
                </a:rPr>
                <a:t>KẾT NỐI TRI THỨC VỚI CUỘC SỐNG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444758" flipH="1">
            <a:off x="15566342" y="3361787"/>
            <a:ext cx="2112382" cy="279954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8296101" y="5191439"/>
            <a:ext cx="7951610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4"/>
              </a:lnSpc>
            </a:pPr>
            <a:r>
              <a:rPr lang="en-US" sz="8724" dirty="0">
                <a:solidFill>
                  <a:srgbClr val="F15839"/>
                </a:solidFill>
                <a:latin typeface="SVN-HC Rostrum" panose="02000506000000020003" pitchFamily="50" charset="0"/>
              </a:rPr>
              <a:t>BẦY CHIM CHÌA VÔI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948316" y="2771069"/>
            <a:ext cx="7185770" cy="83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6"/>
              </a:lnSpc>
              <a:spcBef>
                <a:spcPct val="0"/>
              </a:spcBef>
            </a:pPr>
            <a:r>
              <a:rPr lang="en-US" sz="4883" spc="244" dirty="0" err="1">
                <a:solidFill>
                  <a:srgbClr val="446889"/>
                </a:solidFill>
                <a:latin typeface="SVN-HC 1"/>
              </a:rPr>
              <a:t>Kĩ</a:t>
            </a:r>
            <a:r>
              <a:rPr lang="en-US" sz="4883" spc="244" dirty="0">
                <a:solidFill>
                  <a:srgbClr val="446889"/>
                </a:solidFill>
                <a:latin typeface="SVN-HC 1"/>
              </a:rPr>
              <a:t> </a:t>
            </a:r>
            <a:r>
              <a:rPr lang="en-US" sz="4883" spc="244" dirty="0" err="1">
                <a:solidFill>
                  <a:srgbClr val="446889"/>
                </a:solidFill>
                <a:latin typeface="SVN-HC 1"/>
              </a:rPr>
              <a:t>năng</a:t>
            </a:r>
            <a:r>
              <a:rPr lang="en-US" sz="4883" spc="244" dirty="0">
                <a:solidFill>
                  <a:srgbClr val="446889"/>
                </a:solidFill>
                <a:latin typeface="SVN-HC 1"/>
              </a:rPr>
              <a:t> </a:t>
            </a:r>
            <a:r>
              <a:rPr lang="en-US" sz="4883" spc="244" dirty="0" err="1">
                <a:solidFill>
                  <a:srgbClr val="446889"/>
                </a:solidFill>
                <a:latin typeface="SVN-HC 1"/>
              </a:rPr>
              <a:t>đọc</a:t>
            </a:r>
            <a:r>
              <a:rPr lang="en-US" sz="4883" spc="244" dirty="0">
                <a:solidFill>
                  <a:srgbClr val="446889"/>
                </a:solidFill>
                <a:latin typeface="SVN-HC 1"/>
              </a:rPr>
              <a:t> </a:t>
            </a:r>
            <a:r>
              <a:rPr lang="en-US" sz="4883" spc="244" dirty="0" err="1">
                <a:solidFill>
                  <a:srgbClr val="446889"/>
                </a:solidFill>
                <a:latin typeface="SVN-HC 1"/>
              </a:rPr>
              <a:t>thể</a:t>
            </a:r>
            <a:r>
              <a:rPr lang="en-US" sz="4883" spc="244" dirty="0">
                <a:solidFill>
                  <a:srgbClr val="446889"/>
                </a:solidFill>
                <a:latin typeface="SVN-HC 1"/>
              </a:rPr>
              <a:t> </a:t>
            </a:r>
            <a:r>
              <a:rPr lang="en-US" sz="4883" spc="244" dirty="0" err="1">
                <a:solidFill>
                  <a:srgbClr val="446889"/>
                </a:solidFill>
                <a:latin typeface="SVN-HC 1"/>
              </a:rPr>
              <a:t>loại</a:t>
            </a:r>
            <a:r>
              <a:rPr lang="en-US" sz="4883" spc="244" dirty="0">
                <a:solidFill>
                  <a:srgbClr val="446889"/>
                </a:solidFill>
                <a:latin typeface="SVN-HC 1"/>
              </a:rPr>
              <a:t> </a:t>
            </a:r>
            <a:r>
              <a:rPr lang="en-US" sz="4883" spc="244" dirty="0" err="1">
                <a:solidFill>
                  <a:srgbClr val="446889"/>
                </a:solidFill>
                <a:latin typeface="SVN-HC 1"/>
              </a:rPr>
              <a:t>truyện</a:t>
            </a:r>
            <a:endParaRPr lang="en-US" sz="4883" spc="244" dirty="0">
              <a:solidFill>
                <a:srgbClr val="446889"/>
              </a:solidFill>
              <a:latin typeface="SVN-HC 1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457740" y="6826628"/>
            <a:ext cx="3455295" cy="472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5"/>
              </a:lnSpc>
              <a:spcBef>
                <a:spcPct val="0"/>
              </a:spcBef>
            </a:pPr>
            <a:r>
              <a:rPr lang="en-US" sz="2799" spc="61" dirty="0">
                <a:solidFill>
                  <a:srgbClr val="F49D2C"/>
                </a:solidFill>
                <a:latin typeface="SVN-HC Green Grove" panose="02000000000000000000" pitchFamily="50" charset="0"/>
              </a:rPr>
              <a:t>(NGUYỄN QUANG THIỀU)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492151" y="1842901"/>
            <a:ext cx="6001612" cy="721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6"/>
              </a:lnSpc>
            </a:pPr>
            <a:r>
              <a:rPr lang="en-US" sz="4726">
                <a:solidFill>
                  <a:srgbClr val="F2FAFF"/>
                </a:solidFill>
                <a:latin typeface="SVN-HC 2"/>
              </a:rPr>
              <a:t>BÀI 1: BẦU TRỜI TUỔI THƠ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100653" y="2357934"/>
            <a:ext cx="16076945" cy="151726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880419" y="7200900"/>
            <a:ext cx="5818239" cy="4114800"/>
          </a:xfrm>
          <a:prstGeom prst="rect">
            <a:avLst/>
          </a:prstGeom>
        </p:spPr>
      </p:pic>
      <p:graphicFrame>
        <p:nvGraphicFramePr>
          <p:cNvPr id="4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730685"/>
              </p:ext>
            </p:extLst>
          </p:nvPr>
        </p:nvGraphicFramePr>
        <p:xfrm>
          <a:off x="1628239" y="3735159"/>
          <a:ext cx="15816082" cy="4752401"/>
        </p:xfrm>
        <a:graphic>
          <a:graphicData uri="http://schemas.openxmlformats.org/drawingml/2006/table">
            <a:tbl>
              <a:tblPr/>
              <a:tblGrid>
                <a:gridCol w="12961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9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2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  TIÊU CHÍ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CÓ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 KHÔNG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79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trôi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bỏ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thêm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27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bảo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đảm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cùng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06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hợp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6545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dirty="0"/>
                        <a:t>   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Sử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dụng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giọng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điệu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khác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nhau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thể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hiện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3400" dirty="0">
                          <a:solidFill>
                            <a:srgbClr val="6561A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</a:p>
                    <a:p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chuyện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đối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6561AF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3399" dirty="0">
                          <a:solidFill>
                            <a:srgbClr val="6561AF"/>
                          </a:solidFill>
                          <a:latin typeface="Roboto Condensed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536280" y="-264936"/>
            <a:ext cx="12107406" cy="31479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628239" y="2835364"/>
            <a:ext cx="14543136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19"/>
              </a:lnSpc>
              <a:spcBef>
                <a:spcPct val="0"/>
              </a:spcBef>
            </a:pPr>
            <a:r>
              <a:rPr lang="en-US" sz="3399">
                <a:solidFill>
                  <a:srgbClr val="010E3D"/>
                </a:solidFill>
                <a:latin typeface="Roboto Condensed"/>
              </a:rPr>
              <a:t>GV đọc mẫu một đoạn, HS đọc thành tiếng một số đoạn tiêu biểu. 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44758" flipH="1">
            <a:off x="15160175" y="811051"/>
            <a:ext cx="2112382" cy="27995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263516">
            <a:off x="14606618" y="5394695"/>
            <a:ext cx="4386215" cy="610256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28239" y="876300"/>
            <a:ext cx="6997316" cy="166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427"/>
              </a:lnSpc>
            </a:pPr>
            <a:r>
              <a:rPr lang="en-US" sz="9946" spc="268" dirty="0" err="1">
                <a:solidFill>
                  <a:srgbClr val="013989"/>
                </a:solidFill>
                <a:latin typeface="SVN-HC Quotes Script" pitchFamily="50" charset="0"/>
              </a:rPr>
              <a:t>Đọc</a:t>
            </a:r>
            <a:r>
              <a:rPr lang="en-US" sz="9946" spc="268" dirty="0">
                <a:solidFill>
                  <a:srgbClr val="013989"/>
                </a:solidFill>
                <a:latin typeface="SVN-HC Quotes Script" pitchFamily="50" charset="0"/>
              </a:rPr>
              <a:t> </a:t>
            </a:r>
            <a:r>
              <a:rPr lang="en-US" sz="9946" spc="268" dirty="0" err="1">
                <a:solidFill>
                  <a:srgbClr val="013989"/>
                </a:solidFill>
                <a:latin typeface="SVN-HC Quotes Script" pitchFamily="50" charset="0"/>
              </a:rPr>
              <a:t>văn</a:t>
            </a:r>
            <a:r>
              <a:rPr lang="en-US" sz="9946" spc="268" dirty="0">
                <a:solidFill>
                  <a:srgbClr val="013989"/>
                </a:solidFill>
                <a:latin typeface="SVN-HC Quotes Script" pitchFamily="50" charset="0"/>
              </a:rPr>
              <a:t> </a:t>
            </a:r>
            <a:r>
              <a:rPr lang="en-US" sz="9946" spc="268" dirty="0" err="1">
                <a:solidFill>
                  <a:srgbClr val="013989"/>
                </a:solidFill>
                <a:latin typeface="SVN-HC Quotes Script" pitchFamily="50" charset="0"/>
              </a:rPr>
              <a:t>bản</a:t>
            </a:r>
            <a:endParaRPr lang="en-US" sz="9946" spc="268" dirty="0">
              <a:solidFill>
                <a:srgbClr val="013989"/>
              </a:solidFill>
              <a:latin typeface="SVN-HC Quotes Script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88033">
            <a:off x="15875955" y="5257520"/>
            <a:ext cx="2876008" cy="21177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10950">
            <a:off x="1087605" y="-531941"/>
            <a:ext cx="2868075" cy="14340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78629" y="-1062764"/>
            <a:ext cx="2697929" cy="28317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91579">
            <a:off x="-4124026" y="2363141"/>
            <a:ext cx="16277221" cy="996979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9144000" y="3883281"/>
            <a:ext cx="9599579" cy="64037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56969" y="-336261"/>
            <a:ext cx="2124738" cy="12555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634268">
            <a:off x="-469889" y="6204955"/>
            <a:ext cx="1766795" cy="17603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5370034" y="291503"/>
            <a:ext cx="605853" cy="6036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7259300" y="7811587"/>
            <a:ext cx="480269" cy="4776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5975887" y="3904855"/>
            <a:ext cx="2053118" cy="120947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653835">
            <a:off x="11454976" y="3504666"/>
            <a:ext cx="902411" cy="52175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2133469">
            <a:off x="16559299" y="2980923"/>
            <a:ext cx="886295" cy="8862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-5479400">
            <a:off x="9485736" y="8715674"/>
            <a:ext cx="761155" cy="3078202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601798" y="1352934"/>
            <a:ext cx="14661207" cy="126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1.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Giới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thiệu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chung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về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tác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giả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,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tác</a:t>
            </a:r>
            <a:r>
              <a:rPr lang="en-US" sz="7422" spc="163" dirty="0">
                <a:solidFill>
                  <a:srgbClr val="454B85"/>
                </a:solidFill>
                <a:latin typeface="SVN-HC Quotes Script" pitchFamily="50" charset="0"/>
              </a:rPr>
              <a:t> </a:t>
            </a:r>
            <a:r>
              <a:rPr lang="en-US" sz="7422" spc="163" dirty="0" err="1">
                <a:solidFill>
                  <a:srgbClr val="454B85"/>
                </a:solidFill>
                <a:latin typeface="SVN-HC Quotes Script" pitchFamily="50" charset="0"/>
              </a:rPr>
              <a:t>phẩm</a:t>
            </a:r>
            <a:endParaRPr lang="en-US" sz="7422" spc="163" dirty="0">
              <a:solidFill>
                <a:srgbClr val="454B85"/>
              </a:solidFill>
              <a:latin typeface="SVN-HC Quotes Script" pitchFamily="50" charset="0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656969" y="3224310"/>
            <a:ext cx="8113424" cy="4387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– </a:t>
            </a:r>
            <a:r>
              <a:rPr lang="en-US" sz="3270" spc="71" dirty="0" err="1">
                <a:solidFill>
                  <a:srgbClr val="454B85"/>
                </a:solidFill>
                <a:latin typeface="Roboto Condensed Bold"/>
              </a:rPr>
              <a:t>Tác</a:t>
            </a:r>
            <a:r>
              <a:rPr lang="en-US" sz="3270" spc="7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Bold"/>
              </a:rPr>
              <a:t>giả</a:t>
            </a:r>
            <a:r>
              <a:rPr lang="en-US" sz="3270" spc="7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Bold"/>
              </a:rPr>
              <a:t>Nguyễn</a:t>
            </a:r>
            <a:r>
              <a:rPr lang="en-US" sz="3270" spc="71" dirty="0">
                <a:solidFill>
                  <a:srgbClr val="454B85"/>
                </a:solidFill>
                <a:latin typeface="Roboto Condensed Bold"/>
              </a:rPr>
              <a:t> Quang </a:t>
            </a:r>
            <a:r>
              <a:rPr lang="en-US" sz="3270" spc="71" dirty="0" err="1">
                <a:solidFill>
                  <a:srgbClr val="454B85"/>
                </a:solidFill>
                <a:latin typeface="Roboto Condensed Bold"/>
              </a:rPr>
              <a:t>Thiều</a:t>
            </a:r>
            <a:r>
              <a:rPr lang="en-US" sz="3270" spc="71" dirty="0">
                <a:solidFill>
                  <a:srgbClr val="454B85"/>
                </a:solidFill>
                <a:latin typeface="Roboto Condensed Bold"/>
              </a:rPr>
              <a:t>:</a:t>
            </a:r>
          </a:p>
          <a:p>
            <a:pPr algn="just"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+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Sinh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năm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1957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tại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Hà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Nội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.</a:t>
            </a:r>
          </a:p>
          <a:p>
            <a:pPr algn="just"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+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Sáng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tác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thơ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truyện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tranh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,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vẽ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tranh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...</a:t>
            </a:r>
          </a:p>
          <a:p>
            <a:pPr algn="just"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+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Từng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được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trao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nhiều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giải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thưởng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văn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học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trong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nước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và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quốc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tế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.</a:t>
            </a:r>
          </a:p>
          <a:p>
            <a:pPr algn="just"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+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Tác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phẩm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tiêu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biểu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: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Bí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mật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hồ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cá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thần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, Con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quỷ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gỗ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,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Ngọn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núi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bà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già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mù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...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656969" y="7953656"/>
            <a:ext cx="8712577" cy="1872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- </a:t>
            </a:r>
            <a:r>
              <a:rPr lang="en-US" sz="3270" spc="71" dirty="0" err="1">
                <a:solidFill>
                  <a:srgbClr val="454B85"/>
                </a:solidFill>
                <a:latin typeface="Roboto Condensed Bold"/>
              </a:rPr>
              <a:t>Tác</a:t>
            </a:r>
            <a:r>
              <a:rPr lang="en-US" sz="3270" spc="71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Bold"/>
              </a:rPr>
              <a:t>phẩm</a:t>
            </a:r>
            <a:r>
              <a:rPr lang="en-US" sz="3270" spc="71" dirty="0">
                <a:solidFill>
                  <a:srgbClr val="454B85"/>
                </a:solidFill>
                <a:latin typeface="Roboto Condensed Bold"/>
              </a:rPr>
              <a:t>: </a:t>
            </a:r>
          </a:p>
          <a:p>
            <a:pPr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+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Xuất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xứ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: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Trích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trong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Mùa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hoa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cải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bên</a:t>
            </a:r>
            <a:r>
              <a:rPr lang="en-US" sz="3270" spc="71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 Italics"/>
              </a:rPr>
              <a:t>sông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.</a:t>
            </a:r>
          </a:p>
          <a:p>
            <a:pPr>
              <a:lnSpc>
                <a:spcPts val="5003"/>
              </a:lnSpc>
            </a:pP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+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Thể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loại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: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truyện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270" spc="71" dirty="0" err="1">
                <a:solidFill>
                  <a:srgbClr val="454B85"/>
                </a:solidFill>
                <a:latin typeface="Roboto Condensed"/>
              </a:rPr>
              <a:t>ngắn</a:t>
            </a:r>
            <a:r>
              <a:rPr lang="en-US" sz="3270" spc="71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2722</Words>
  <Application>Microsoft Office PowerPoint</Application>
  <PresentationFormat>Tùy chỉnh</PresentationFormat>
  <Paragraphs>223</Paragraphs>
  <Slides>23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23</vt:i4>
      </vt:variant>
    </vt:vector>
  </HeadingPairs>
  <TitlesOfParts>
    <vt:vector size="34" baseType="lpstr">
      <vt:lpstr>SVN-HC 2</vt:lpstr>
      <vt:lpstr>Roboto Condensed Italics</vt:lpstr>
      <vt:lpstr>SVN-HC Green Grove</vt:lpstr>
      <vt:lpstr>Roboto Condensed Bold</vt:lpstr>
      <vt:lpstr>SVN-HC 1</vt:lpstr>
      <vt:lpstr>SVN-HC Rostrum</vt:lpstr>
      <vt:lpstr>Roboto Condensed</vt:lpstr>
      <vt:lpstr>SVN-HC Quotes Script</vt:lpstr>
      <vt:lpstr>Arial</vt:lpstr>
      <vt:lpstr>Calibri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7 - B1 - Đọc Bầy chim chìa vôi</dc:title>
  <cp:lastModifiedBy>Cao Thu Phuong</cp:lastModifiedBy>
  <cp:revision>10</cp:revision>
  <dcterms:created xsi:type="dcterms:W3CDTF">2006-08-16T00:00:00Z</dcterms:created>
  <dcterms:modified xsi:type="dcterms:W3CDTF">2022-07-30T17:16:57Z</dcterms:modified>
  <dc:identifier>DAFHlGKkACY</dc:identifier>
</cp:coreProperties>
</file>